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9" r:id="rId5"/>
    <p:sldId id="276" r:id="rId6"/>
    <p:sldId id="277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71" r:id="rId15"/>
    <p:sldId id="272" r:id="rId16"/>
    <p:sldId id="273" r:id="rId17"/>
    <p:sldId id="274" r:id="rId18"/>
    <p:sldId id="275" r:id="rId19"/>
    <p:sldId id="267" r:id="rId20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44D0-4B69-4805-8E5B-2ED33711F7F9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AB5F-DE36-496E-8AB9-DFE6C126C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5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19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8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9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2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4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403657"/>
            <a:ext cx="2127808" cy="1513175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 idx="1"/>
          </p:nvPr>
        </p:nvSpPr>
        <p:spPr>
          <a:xfrm>
            <a:off x="609480" y="2116016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tópicosº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4800" y="1887840"/>
            <a:ext cx="824652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728362"/>
            <a:ext cx="5472608" cy="228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Snapshot e </a:t>
            </a: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52" y="2068785"/>
            <a:ext cx="9867900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0808"/>
            <a:ext cx="7620000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Fast</a:t>
            </a: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</a:t>
            </a: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forward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2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 com ou</a:t>
            </a:r>
          </a:p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sem conflito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9" y="0"/>
            <a:ext cx="5675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 </a:t>
            </a: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sem conflito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A2</a:t>
            </a:r>
            <a:endParaRPr lang="pt-BR" sz="20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02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 com</a:t>
            </a: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 conflito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 (?)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828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Rebase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0"/>
            <a:ext cx="55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1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Cuidados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2276872"/>
            <a:ext cx="4887416" cy="4276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600" i="1" dirty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3600" b="0" i="1" dirty="0" smtClean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600" b="0" i="0" dirty="0" smtClean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𝑡𝑝</m:t>
                          </m:r>
                        </m:sup>
                      </m:sSup>
                      <m:r>
                        <a:rPr lang="pt-BR" sz="3600" i="0" dirty="0">
                          <a:solidFill>
                            <a:srgbClr val="80808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i="1" dirty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2"/>
              <p:cNvSpPr/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90000"/>
                  </a:lnSpc>
                </a:pPr>
                <a:endParaRPr lang="pt-BR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Onde</a:t>
                </a: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endParaRPr lang="pt-BR" sz="2000" spc="-1" dirty="0">
                  <a:solidFill>
                    <a:srgbClr val="808080"/>
                  </a:solidFill>
                  <a:uFill>
                    <a:solidFill>
                      <a:srgbClr val="FFFFFF"/>
                    </a:solidFill>
                  </a:uFill>
                  <a:latin typeface="EDP Preon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pc="-1" dirty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: Volume de </a:t>
                </a:r>
                <a:r>
                  <a:rPr lang="pt-BR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trabalho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Número de pessoas na equipe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r>
                      <a:rPr lang="pt-BR" sz="2000" i="1" dirty="0" smtClean="0">
                        <a:solidFill>
                          <a:srgbClr val="808080"/>
                        </a:solidFill>
                        <a:latin typeface="Cambria Math" panose="02040503050406030204" pitchFamily="18" charset="0"/>
                      </a:rPr>
                      <m:t>𝑡𝑝</m:t>
                    </m:r>
                  </m:oMath>
                </a14:m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 : Tempo sem </a:t>
                </a:r>
                <a:r>
                  <a:rPr lang="pt-BR" sz="2000" b="0" strike="noStrike" spc="-1" dirty="0" err="1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push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Dificuldade do merge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90000"/>
                  </a:lnSpc>
                </a:pP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6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blipFill>
                <a:blip r:embed="rId5"/>
                <a:stretch>
                  <a:fillRect l="-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816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Boas práticas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4005064"/>
            <a:ext cx="7234163" cy="2461494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Comunicação e planejamento com o time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Atualizar (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pull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) sua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periodicamente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Uma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para cada tarefa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Nomenclatura padrão para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branch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Ex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:. 20190627_feature_relatório_custos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834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07440" y="11458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80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OBRIGADO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384"/>
            <a:ext cx="12216680" cy="6885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 que é o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639389"/>
            <a:ext cx="8568952" cy="51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Por que usar?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1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Versionamento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Backup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1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Segurança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2131819"/>
            <a:ext cx="6840760" cy="45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História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1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Versionamento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Backup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1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Segurança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2131819"/>
            <a:ext cx="6840760" cy="45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Repositórios de código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Evolução dos sistemas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Compartilhamento de código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Segurança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Registro e controle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Múltiplas versões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04" y="3491232"/>
            <a:ext cx="3626768" cy="21700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265040"/>
            <a:ext cx="112395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Como o </a:t>
            </a: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git</a:t>
            </a: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foi criado? Por que?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4727848" y="3284984"/>
            <a:ext cx="2592288" cy="1944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1"/>
          <p:cNvSpPr/>
          <p:nvPr/>
        </p:nvSpPr>
        <p:spPr>
          <a:xfrm>
            <a:off x="7752184" y="3554577"/>
            <a:ext cx="3340595" cy="1386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Desempenho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1027213" y="3501008"/>
            <a:ext cx="3340595" cy="1386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Distribuído</a:t>
            </a:r>
          </a:p>
          <a:p>
            <a:pPr>
              <a:lnSpc>
                <a:spcPct val="100000"/>
              </a:lnSpc>
            </a:pPr>
            <a:r>
              <a:rPr lang="pt-BR" sz="3200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Commit</a:t>
            </a: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 em lote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Arquitetura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2045543"/>
            <a:ext cx="9648825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2364</TotalTime>
  <Words>187</Words>
  <Application>Microsoft Office PowerPoint</Application>
  <PresentationFormat>Widescreen</PresentationFormat>
  <Paragraphs>125</Paragraphs>
  <Slides>19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DejaVu Sans</vt:lpstr>
      <vt:lpstr>EDP Preon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UNIVERSITY CHALLENGE</dc:title>
  <dc:subject/>
  <dc:creator>Alina Shotropa</dc:creator>
  <dc:description/>
  <cp:lastModifiedBy>Usuário do Windows</cp:lastModifiedBy>
  <cp:revision>83</cp:revision>
  <dcterms:created xsi:type="dcterms:W3CDTF">2019-01-22T12:23:15Z</dcterms:created>
  <dcterms:modified xsi:type="dcterms:W3CDTF">2019-10-30T20:04:19Z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9811530c-902c-4b75-8616-d6c82cd1332a_Application">
    <vt:lpwstr>Microsoft Azure Information Protection</vt:lpwstr>
  </property>
  <property fmtid="{D5CDD505-2E9C-101B-9397-08002B2CF9AE}" pid="8" name="MSIP_Label_9811530c-902c-4b75-8616-d6c82cd1332a_Enabled">
    <vt:lpwstr>True</vt:lpwstr>
  </property>
  <property fmtid="{D5CDD505-2E9C-101B-9397-08002B2CF9AE}" pid="9" name="MSIP_Label_9811530c-902c-4b75-8616-d6c82cd1332a_Extended_MSFT_Method">
    <vt:lpwstr>Automatic</vt:lpwstr>
  </property>
  <property fmtid="{D5CDD505-2E9C-101B-9397-08002B2CF9AE}" pid="10" name="MSIP_Label_9811530c-902c-4b75-8616-d6c82cd1332a_Name">
    <vt:lpwstr>No personal data</vt:lpwstr>
  </property>
  <property fmtid="{D5CDD505-2E9C-101B-9397-08002B2CF9AE}" pid="11" name="MSIP_Label_9811530c-902c-4b75-8616-d6c82cd1332a_Owner">
    <vt:lpwstr>E348990@edp.pt</vt:lpwstr>
  </property>
  <property fmtid="{D5CDD505-2E9C-101B-9397-08002B2CF9AE}" pid="12" name="MSIP_Label_9811530c-902c-4b75-8616-d6c82cd1332a_Parent">
    <vt:lpwstr>f7f8580f-1005-4a37-8c38-a5a2bd628a66</vt:lpwstr>
  </property>
  <property fmtid="{D5CDD505-2E9C-101B-9397-08002B2CF9AE}" pid="13" name="MSIP_Label_9811530c-902c-4b75-8616-d6c82cd1332a_SetDate">
    <vt:lpwstr>2019-01-22T13:07:16.3820450Z</vt:lpwstr>
  </property>
  <property fmtid="{D5CDD505-2E9C-101B-9397-08002B2CF9AE}" pid="14" name="MSIP_Label_9811530c-902c-4b75-8616-d6c82cd1332a_SiteId">
    <vt:lpwstr>bf86fbdb-f8c2-440e-923c-05a60dc2bc9b</vt:lpwstr>
  </property>
  <property fmtid="{D5CDD505-2E9C-101B-9397-08002B2CF9AE}" pid="15" name="MSIP_Label_f7f8580f-1005-4a37-8c38-a5a2bd628a66_Application">
    <vt:lpwstr>Microsoft Azure Information Protection</vt:lpwstr>
  </property>
  <property fmtid="{D5CDD505-2E9C-101B-9397-08002B2CF9AE}" pid="16" name="MSIP_Label_f7f8580f-1005-4a37-8c38-a5a2bd628a66_Enabled">
    <vt:lpwstr>True</vt:lpwstr>
  </property>
  <property fmtid="{D5CDD505-2E9C-101B-9397-08002B2CF9AE}" pid="17" name="MSIP_Label_f7f8580f-1005-4a37-8c38-a5a2bd628a66_Extended_MSFT_Method">
    <vt:lpwstr>Automatic</vt:lpwstr>
  </property>
  <property fmtid="{D5CDD505-2E9C-101B-9397-08002B2CF9AE}" pid="18" name="MSIP_Label_f7f8580f-1005-4a37-8c38-a5a2bd628a66_Name">
    <vt:lpwstr>Public</vt:lpwstr>
  </property>
  <property fmtid="{D5CDD505-2E9C-101B-9397-08002B2CF9AE}" pid="19" name="MSIP_Label_f7f8580f-1005-4a37-8c38-a5a2bd628a66_Owner">
    <vt:lpwstr>E348990@edp.pt</vt:lpwstr>
  </property>
  <property fmtid="{D5CDD505-2E9C-101B-9397-08002B2CF9AE}" pid="20" name="MSIP_Label_f7f8580f-1005-4a37-8c38-a5a2bd628a66_SetDate">
    <vt:lpwstr>2019-01-22T13:07:16.3820450Z</vt:lpwstr>
  </property>
  <property fmtid="{D5CDD505-2E9C-101B-9397-08002B2CF9AE}" pid="21" name="MSIP_Label_f7f8580f-1005-4a37-8c38-a5a2bd628a66_SiteId">
    <vt:lpwstr>bf86fbdb-f8c2-440e-923c-05a60dc2bc9b</vt:lpwstr>
  </property>
  <property fmtid="{D5CDD505-2E9C-101B-9397-08002B2CF9AE}" pid="22" name="Notes">
    <vt:i4>0</vt:i4>
  </property>
  <property fmtid="{D5CDD505-2E9C-101B-9397-08002B2CF9AE}" pid="23" name="PresentationFormat">
    <vt:lpwstr>Widescreen</vt:lpwstr>
  </property>
  <property fmtid="{D5CDD505-2E9C-101B-9397-08002B2CF9AE}" pid="24" name="ScaleCrop">
    <vt:bool>false</vt:bool>
  </property>
  <property fmtid="{D5CDD505-2E9C-101B-9397-08002B2CF9AE}" pid="25" name="Sensitivity">
    <vt:lpwstr>Public No personal data</vt:lpwstr>
  </property>
  <property fmtid="{D5CDD505-2E9C-101B-9397-08002B2CF9AE}" pid="26" name="ShareDoc">
    <vt:bool>false</vt:bool>
  </property>
  <property fmtid="{D5CDD505-2E9C-101B-9397-08002B2CF9AE}" pid="27" name="Slides">
    <vt:i4>5</vt:i4>
  </property>
</Properties>
</file>