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085C-4156-4A28-A2F6-4AC8A66A2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게시판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EB9A3-2F0C-469F-9A18-CD7BC0A10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최윤호</a:t>
            </a:r>
          </a:p>
        </p:txBody>
      </p:sp>
    </p:spTree>
    <p:extLst>
      <p:ext uri="{BB962C8B-B14F-4D97-AF65-F5344CB8AC3E}">
        <p14:creationId xmlns:p14="http://schemas.microsoft.com/office/powerpoint/2010/main" val="14880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9141-08B4-45AE-B60C-B9B998A5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8" y="333923"/>
            <a:ext cx="5321415" cy="2700447"/>
          </a:xfrm>
        </p:spPr>
        <p:txBody>
          <a:bodyPr/>
          <a:lstStyle/>
          <a:p>
            <a:r>
              <a:rPr lang="ko-KR" altLang="en-US" dirty="0"/>
              <a:t>메인 화면</a:t>
            </a:r>
            <a:br>
              <a:rPr lang="en-US" altLang="ko-KR" dirty="0"/>
            </a:br>
            <a:r>
              <a:rPr lang="ko-KR" altLang="en-US" sz="2400" dirty="0"/>
              <a:t>내비게이션 바 메뉴를 통해서 주요 기능으로 이동 가능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9A7867-8832-4431-A3B0-5FBCC64D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08"/>
          <a:stretch/>
        </p:blipFill>
        <p:spPr>
          <a:xfrm>
            <a:off x="6277796" y="333922"/>
            <a:ext cx="5546009" cy="270044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9F68C99-C5A3-40D4-9463-A53CF0A97949}"/>
              </a:ext>
            </a:extLst>
          </p:cNvPr>
          <p:cNvSpPr txBox="1">
            <a:spLocks/>
          </p:cNvSpPr>
          <p:nvPr/>
        </p:nvSpPr>
        <p:spPr>
          <a:xfrm>
            <a:off x="475377" y="3580350"/>
            <a:ext cx="5438828" cy="2700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가입 메뉴</a:t>
            </a:r>
            <a:br>
              <a:rPr lang="en-US" altLang="ko-KR" dirty="0"/>
            </a:br>
            <a:r>
              <a:rPr lang="ko-KR" altLang="en-US" sz="2400" dirty="0"/>
              <a:t>정보를 입력 후에 </a:t>
            </a:r>
            <a:r>
              <a:rPr lang="en-US" altLang="ko-KR" sz="2400" dirty="0"/>
              <a:t>command </a:t>
            </a:r>
            <a:r>
              <a:rPr lang="ko-KR" altLang="en-US" sz="2400" dirty="0"/>
              <a:t>객체를 통해서 데이터베이스에 저장됨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7BB0E54-F71B-4F40-8AEC-D27EDC7C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8"/>
          <a:stretch/>
        </p:blipFill>
        <p:spPr>
          <a:xfrm>
            <a:off x="6277796" y="3580350"/>
            <a:ext cx="5546008" cy="27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9141-08B4-45AE-B60C-B9B998A5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8" y="333923"/>
            <a:ext cx="5321415" cy="2700447"/>
          </a:xfrm>
        </p:spPr>
        <p:txBody>
          <a:bodyPr/>
          <a:lstStyle/>
          <a:p>
            <a:r>
              <a:rPr lang="ko-KR" altLang="en-US" dirty="0"/>
              <a:t>게시글 작성</a:t>
            </a:r>
            <a:br>
              <a:rPr lang="en-US" altLang="ko-KR" dirty="0"/>
            </a:br>
            <a:r>
              <a:rPr lang="ko-KR" altLang="en-US" sz="2400" dirty="0"/>
              <a:t>제목과 내용을 작성 후에 추가로 첨부파일을 선택할 수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9A7867-8832-4431-A3B0-5FBCC64D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73" b="5054"/>
          <a:stretch/>
        </p:blipFill>
        <p:spPr>
          <a:xfrm>
            <a:off x="6277796" y="333923"/>
            <a:ext cx="5546009" cy="270044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9F68C99-C5A3-40D4-9463-A53CF0A97949}"/>
              </a:ext>
            </a:extLst>
          </p:cNvPr>
          <p:cNvSpPr txBox="1">
            <a:spLocks/>
          </p:cNvSpPr>
          <p:nvPr/>
        </p:nvSpPr>
        <p:spPr>
          <a:xfrm>
            <a:off x="475377" y="3580350"/>
            <a:ext cx="5438828" cy="2700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게시글 조회 화면</a:t>
            </a:r>
            <a:endParaRPr lang="en-US" altLang="ko-KR" dirty="0"/>
          </a:p>
          <a:p>
            <a:r>
              <a:rPr lang="ko-KR" altLang="en-US" sz="2400" dirty="0"/>
              <a:t>작성한 </a:t>
            </a:r>
            <a:r>
              <a:rPr lang="ko-KR" altLang="en-US" sz="2400" dirty="0" err="1"/>
              <a:t>게시글들을</a:t>
            </a:r>
            <a:r>
              <a:rPr lang="ko-KR" altLang="en-US" sz="2400" dirty="0"/>
              <a:t> 그리드 방식으로 나타냄</a:t>
            </a:r>
            <a:r>
              <a:rPr lang="en-US" altLang="ko-KR" sz="2400" dirty="0"/>
              <a:t>. </a:t>
            </a:r>
            <a:r>
              <a:rPr lang="ko-KR" altLang="en-US" sz="2400" dirty="0"/>
              <a:t>사진이 있는 경우 미리 보기 가능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7BB0E54-F71B-4F40-8AEC-D27EDC7C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0" b="5054"/>
          <a:stretch/>
        </p:blipFill>
        <p:spPr>
          <a:xfrm>
            <a:off x="6277795" y="3506598"/>
            <a:ext cx="5546009" cy="2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9141-08B4-45AE-B60C-B9B998A5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8" y="333923"/>
            <a:ext cx="5321415" cy="2700447"/>
          </a:xfrm>
        </p:spPr>
        <p:txBody>
          <a:bodyPr/>
          <a:lstStyle/>
          <a:p>
            <a:r>
              <a:rPr lang="ko-KR" altLang="en-US" dirty="0"/>
              <a:t>게시글 상세 조회</a:t>
            </a:r>
            <a:br>
              <a:rPr lang="en-US" altLang="ko-KR" dirty="0"/>
            </a:br>
            <a:r>
              <a:rPr lang="ko-KR" altLang="en-US" sz="2400" dirty="0"/>
              <a:t>작성한 게시글을 클릭하면 내용과 사진 원본을 볼 수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9A7867-8832-4431-A3B0-5FBCC64D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94" b="5054"/>
          <a:stretch/>
        </p:blipFill>
        <p:spPr>
          <a:xfrm>
            <a:off x="6277796" y="260171"/>
            <a:ext cx="5546009" cy="277420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9F68C99-C5A3-40D4-9463-A53CF0A97949}"/>
              </a:ext>
            </a:extLst>
          </p:cNvPr>
          <p:cNvSpPr txBox="1">
            <a:spLocks/>
          </p:cNvSpPr>
          <p:nvPr/>
        </p:nvSpPr>
        <p:spPr>
          <a:xfrm>
            <a:off x="475377" y="3580350"/>
            <a:ext cx="5438828" cy="2700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댓글</a:t>
            </a:r>
          </a:p>
          <a:p>
            <a:r>
              <a:rPr lang="ko-KR" altLang="en-US" sz="2400" dirty="0" err="1"/>
              <a:t>게시글에</a:t>
            </a:r>
            <a:r>
              <a:rPr lang="ko-KR" altLang="en-US" sz="2400" dirty="0"/>
              <a:t> 댓글을 달 수 있음</a:t>
            </a:r>
            <a:r>
              <a:rPr lang="en-US" altLang="ko-KR" sz="2400" dirty="0"/>
              <a:t>. AJAX </a:t>
            </a:r>
            <a:r>
              <a:rPr lang="ko-KR" altLang="en-US" sz="2400" dirty="0"/>
              <a:t>방식으로 작동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7BB0E54-F71B-4F40-8AEC-D27EDC7C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8" b="3826"/>
          <a:stretch/>
        </p:blipFill>
        <p:spPr>
          <a:xfrm>
            <a:off x="6277795" y="3506598"/>
            <a:ext cx="5546009" cy="2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5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80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이온</vt:lpstr>
      <vt:lpstr>게시판 설명</vt:lpstr>
      <vt:lpstr>메인 화면 내비게이션 바 메뉴를 통해서 주요 기능으로 이동 가능</vt:lpstr>
      <vt:lpstr>게시글 작성 제목과 내용을 작성 후에 추가로 첨부파일을 선택할 수 있음.</vt:lpstr>
      <vt:lpstr>게시글 상세 조회 작성한 게시글을 클릭하면 내용과 사진 원본을 볼 수 있음.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설명</dc:title>
  <dc:creator>최윤호</dc:creator>
  <cp:lastModifiedBy>최윤호</cp:lastModifiedBy>
  <cp:revision>8</cp:revision>
  <dcterms:created xsi:type="dcterms:W3CDTF">2021-02-09T17:17:21Z</dcterms:created>
  <dcterms:modified xsi:type="dcterms:W3CDTF">2021-02-09T18:55:05Z</dcterms:modified>
</cp:coreProperties>
</file>