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DD10B8-00F1-4B6C-BAF1-29B60834D4F8}">
          <p14:sldIdLst>
            <p14:sldId id="256"/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085C-4156-4A28-A2F6-4AC8A66A2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00293"/>
            <a:ext cx="7619929" cy="1346283"/>
          </a:xfrm>
        </p:spPr>
        <p:txBody>
          <a:bodyPr/>
          <a:lstStyle/>
          <a:p>
            <a:r>
              <a:rPr lang="ko-KR" altLang="en-US" sz="4400" dirty="0"/>
              <a:t>게시판 웹 어플리케이션 설명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E00A3B-B929-4F9D-BCC9-ED84DAC14C37}"/>
              </a:ext>
            </a:extLst>
          </p:cNvPr>
          <p:cNvSpPr txBox="1">
            <a:spLocks/>
          </p:cNvSpPr>
          <p:nvPr/>
        </p:nvSpPr>
        <p:spPr>
          <a:xfrm>
            <a:off x="1154955" y="3478636"/>
            <a:ext cx="8946541" cy="1730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제작배경 및 사용 기술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주요기능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화면구현</a:t>
            </a:r>
          </a:p>
        </p:txBody>
      </p:sp>
    </p:spTree>
    <p:extLst>
      <p:ext uri="{BB962C8B-B14F-4D97-AF65-F5344CB8AC3E}">
        <p14:creationId xmlns:p14="http://schemas.microsoft.com/office/powerpoint/2010/main" val="148803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8A4EB-F8E1-4E84-9E1F-BA36F87F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35" y="518749"/>
            <a:ext cx="4226304" cy="605376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제작 배경 및 사용 기술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6869DDD-9F22-4A58-9707-C51F3F70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671" y="1568984"/>
            <a:ext cx="4108858" cy="4949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스프링 프레임워크의 기능들을 복습하면서 기초를 다지자는 취지로 게시판을 제작하게 되었습니다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웹 어플리케이션 제작에 </a:t>
            </a:r>
            <a:r>
              <a:rPr lang="en-US" sz="1800" dirty="0"/>
              <a:t>Spring Boot </a:t>
            </a:r>
            <a:r>
              <a:rPr lang="ko-KR" altLang="en-US" sz="1800" dirty="0"/>
              <a:t>프레임워크와 </a:t>
            </a:r>
            <a:r>
              <a:rPr lang="en-US" altLang="ko-KR" sz="1800" dirty="0"/>
              <a:t>Maven</a:t>
            </a:r>
            <a:r>
              <a:rPr lang="ko-KR" altLang="en-US" sz="1800" dirty="0"/>
              <a:t>을 활용했습니다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Gradle</a:t>
            </a:r>
            <a:r>
              <a:rPr lang="ko-KR" altLang="en-US" sz="1800" dirty="0"/>
              <a:t>은 사용해 본 경험이 없기에 보다 익숙한 빌드 도구인 </a:t>
            </a:r>
            <a:r>
              <a:rPr lang="en-US" altLang="ko-KR" sz="1800" dirty="0"/>
              <a:t>Maven</a:t>
            </a:r>
            <a:r>
              <a:rPr lang="ko-KR" altLang="en-US" sz="1800" dirty="0"/>
              <a:t>을 사용했습니다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/>
              <a:t>Spring Boot </a:t>
            </a:r>
            <a:r>
              <a:rPr lang="ko-KR" altLang="en-US" sz="1800" dirty="0"/>
              <a:t>프레임워크를 사용하면 </a:t>
            </a:r>
            <a:r>
              <a:rPr lang="en-US" altLang="ko-KR" sz="1800" dirty="0"/>
              <a:t>Spring </a:t>
            </a:r>
            <a:r>
              <a:rPr lang="ko-KR" altLang="en-US" sz="1800" dirty="0"/>
              <a:t>프레임워크보다 설정에 드는 시간이 줄어들어 개발이 편리해 지므로 </a:t>
            </a:r>
            <a:r>
              <a:rPr lang="en-US" altLang="ko-KR" sz="1800" dirty="0"/>
              <a:t>Spring Boot </a:t>
            </a:r>
            <a:r>
              <a:rPr lang="ko-KR" altLang="en-US" sz="1800" dirty="0"/>
              <a:t>프레임워크를 사용했습니다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FBA503C-8A04-4E33-9B12-F722F90FB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82646"/>
              </p:ext>
            </p:extLst>
          </p:nvPr>
        </p:nvGraphicFramePr>
        <p:xfrm>
          <a:off x="564859" y="1636618"/>
          <a:ext cx="6264550" cy="38699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01606">
                  <a:extLst>
                    <a:ext uri="{9D8B030D-6E8A-4147-A177-3AD203B41FA5}">
                      <a16:colId xmlns:a16="http://schemas.microsoft.com/office/drawing/2014/main" val="4265935288"/>
                    </a:ext>
                  </a:extLst>
                </a:gridCol>
                <a:gridCol w="4462944">
                  <a:extLst>
                    <a:ext uri="{9D8B030D-6E8A-4147-A177-3AD203B41FA5}">
                      <a16:colId xmlns:a16="http://schemas.microsoft.com/office/drawing/2014/main" val="632137739"/>
                    </a:ext>
                  </a:extLst>
                </a:gridCol>
              </a:tblGrid>
              <a:tr h="573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사용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JAVA, </a:t>
                      </a:r>
                      <a:r>
                        <a:rPr lang="en-US" altLang="ko-KR" b="0" dirty="0" err="1"/>
                        <a:t>Javascript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0" dirty="0" err="1"/>
                        <a:t>JQuery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25136"/>
                  </a:ext>
                </a:extLst>
              </a:tr>
              <a:tr h="573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Tool Suite, Visual Studio 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62912"/>
                  </a:ext>
                </a:extLst>
              </a:tr>
              <a:tr h="573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Tomcat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77325"/>
                  </a:ext>
                </a:extLst>
              </a:tr>
              <a:tr h="1003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MySQL, </a:t>
                      </a:r>
                      <a:r>
                        <a:rPr lang="en-US" altLang="ko-KR" dirty="0" err="1"/>
                        <a:t>MyBatis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59670"/>
                  </a:ext>
                </a:extLst>
              </a:tr>
              <a:tr h="573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Spring Boot, Bootstrap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47729"/>
                  </a:ext>
                </a:extLst>
              </a:tr>
              <a:tr h="573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AJAX, Maven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7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11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0673F8-8FF3-4116-AE67-2278E6EE72F6}"/>
              </a:ext>
            </a:extLst>
          </p:cNvPr>
          <p:cNvSpPr/>
          <p:nvPr/>
        </p:nvSpPr>
        <p:spPr>
          <a:xfrm>
            <a:off x="646112" y="3097244"/>
            <a:ext cx="4311941" cy="3514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3CF2B11-7BE6-43DA-BD88-2DB9E9FC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323592" cy="688185"/>
          </a:xfrm>
        </p:spPr>
        <p:txBody>
          <a:bodyPr/>
          <a:lstStyle/>
          <a:p>
            <a:r>
              <a:rPr lang="ko-KR" altLang="en-US" sz="2800" b="1" dirty="0"/>
              <a:t>주요 기능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46C2A8-39AE-4DC3-9A87-C6389001E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235295"/>
            <a:ext cx="4563451" cy="16089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► 회원가입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컨트롤러에서 커맨드 객체를 생성합니다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Form </a:t>
            </a:r>
            <a:r>
              <a:rPr lang="ko-KR" altLang="en-US" dirty="0"/>
              <a:t>태그로 입력된 정보를 </a:t>
            </a:r>
            <a:r>
              <a:rPr lang="en-US" altLang="ko-KR" dirty="0"/>
              <a:t>Post </a:t>
            </a:r>
            <a:r>
              <a:rPr lang="ko-KR" altLang="en-US" dirty="0"/>
              <a:t>매핑으로 받고 이를 데이터베이스에 저장합니다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A00314-0D9B-40D5-88B4-0182254C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19" y="3288305"/>
            <a:ext cx="2596724" cy="18938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0F70A5-DD59-4D68-9D25-AB8A186D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52" y="6106832"/>
            <a:ext cx="4001058" cy="17147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982B34-98C3-4F37-9E27-B1C67D45805C}"/>
              </a:ext>
            </a:extLst>
          </p:cNvPr>
          <p:cNvSpPr/>
          <p:nvPr/>
        </p:nvSpPr>
        <p:spPr>
          <a:xfrm rot="5400000">
            <a:off x="2542911" y="5363971"/>
            <a:ext cx="518340" cy="46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89058D05-BF8A-406D-B335-E6C402BA4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338" y="4151295"/>
            <a:ext cx="4429685" cy="2460936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8B6D842A-0921-43E4-A82C-FDF101CC0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764" y="2632266"/>
            <a:ext cx="2416802" cy="949957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0C1079CB-1B91-4264-A67E-37CC1835C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708" y="2334808"/>
            <a:ext cx="2316315" cy="1628300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DCB65104-7321-4AA9-8107-5A68A9B7C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4944" y="291746"/>
            <a:ext cx="4096079" cy="18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3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0673F8-8FF3-4116-AE67-2278E6EE72F6}"/>
              </a:ext>
            </a:extLst>
          </p:cNvPr>
          <p:cNvSpPr/>
          <p:nvPr/>
        </p:nvSpPr>
        <p:spPr>
          <a:xfrm>
            <a:off x="6663236" y="641758"/>
            <a:ext cx="4882651" cy="5786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46C2A8-39AE-4DC3-9A87-C6389001E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508003"/>
            <a:ext cx="4563451" cy="3113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► 로그인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URL</a:t>
            </a:r>
            <a:r>
              <a:rPr lang="ko-KR" altLang="en-US" dirty="0"/>
              <a:t>로 이동하면 컨트롤러에서 커맨드 객체를 만들어서 </a:t>
            </a:r>
            <a:r>
              <a:rPr lang="en-US" altLang="ko-KR" dirty="0"/>
              <a:t>Form </a:t>
            </a:r>
            <a:r>
              <a:rPr lang="ko-KR" altLang="en-US" dirty="0"/>
              <a:t>태그에 정보를 입력하게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Form </a:t>
            </a:r>
            <a:r>
              <a:rPr lang="ko-KR" altLang="en-US" dirty="0"/>
              <a:t>태그에 입력한 정보를 토대로 데이터베이스에 저장된 이메일 주소를 탐색한 뒤에 입력한 비밀번호가 일치하는지를 확인하고 세션을 부여해서 로그인 상태로 전환합니다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DF7EB-5DB1-4DC0-9967-D1D3F4FC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228" y="913563"/>
            <a:ext cx="3853718" cy="232491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C5D26F1-97AA-4E79-976F-3C21BEDF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3851384"/>
            <a:ext cx="4763165" cy="257687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D41D225-6E82-4FCE-87E5-6A76E6EB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469" y="3979415"/>
            <a:ext cx="4160184" cy="217474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8559289-4BFF-404D-876D-8208C09EC883}"/>
              </a:ext>
            </a:extLst>
          </p:cNvPr>
          <p:cNvSpPr/>
          <p:nvPr/>
        </p:nvSpPr>
        <p:spPr>
          <a:xfrm rot="5400000">
            <a:off x="8835250" y="3377505"/>
            <a:ext cx="538621" cy="487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4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CF2AEC-78EA-4D26-9735-B3E2F9D2A4AC}"/>
              </a:ext>
            </a:extLst>
          </p:cNvPr>
          <p:cNvSpPr/>
          <p:nvPr/>
        </p:nvSpPr>
        <p:spPr>
          <a:xfrm>
            <a:off x="251670" y="2701255"/>
            <a:ext cx="11736198" cy="3910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46C2A8-39AE-4DC3-9A87-C6389001E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508003"/>
            <a:ext cx="9487789" cy="2060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► 게시글 작성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상태에서 게시글 작성 버튼을 누르게 되면 컨트롤러에서 커맨드 객체를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페이지에 게시글의 제목과 내용</a:t>
            </a:r>
            <a:r>
              <a:rPr lang="en-US" altLang="ko-KR" dirty="0"/>
              <a:t>, </a:t>
            </a:r>
            <a:r>
              <a:rPr lang="ko-KR" altLang="en-US" dirty="0"/>
              <a:t>그리고 첨부할 사진을 넣을지를 선택할 수 있으며 첨부파일을 넣는 경우에는 웹 어플리케이션의 </a:t>
            </a:r>
            <a:r>
              <a:rPr lang="en-US" altLang="ko-KR" dirty="0"/>
              <a:t>main/resources </a:t>
            </a:r>
            <a:r>
              <a:rPr lang="ko-KR" altLang="en-US" dirty="0"/>
              <a:t>경로에 저장됩니다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BC1D8D2-9CBB-4BD1-8DDA-D4E7AEAA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9" y="3363003"/>
            <a:ext cx="2608298" cy="2587348"/>
          </a:xfrm>
          <a:prstGeom prst="rect">
            <a:avLst/>
          </a:prstGeom>
        </p:spPr>
      </p:pic>
      <p:pic>
        <p:nvPicPr>
          <p:cNvPr id="14" name="그림 13" descr="텍스트, 모니터, 화면, 정장이(가) 표시된 사진&#10;&#10;자동 생성된 설명">
            <a:extLst>
              <a:ext uri="{FF2B5EF4-FFF2-40B4-BE49-F238E27FC236}">
                <a16:creationId xmlns:a16="http://schemas.microsoft.com/office/drawing/2014/main" id="{E96E00F4-83C8-46BA-A960-D34C1866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358" y="2876768"/>
            <a:ext cx="2683052" cy="36030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53B3BC-DAF8-46C7-899E-F0BFE497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211" y="3220346"/>
            <a:ext cx="4274242" cy="287266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8990183-39B0-4874-A799-798EB5A31EAF}"/>
              </a:ext>
            </a:extLst>
          </p:cNvPr>
          <p:cNvSpPr/>
          <p:nvPr/>
        </p:nvSpPr>
        <p:spPr>
          <a:xfrm>
            <a:off x="3209529" y="4429452"/>
            <a:ext cx="555607" cy="49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423FCE1-C112-490B-A349-7B88B4DD5253}"/>
              </a:ext>
            </a:extLst>
          </p:cNvPr>
          <p:cNvSpPr/>
          <p:nvPr/>
        </p:nvSpPr>
        <p:spPr>
          <a:xfrm>
            <a:off x="8318602" y="4407824"/>
            <a:ext cx="555607" cy="49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9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CF2AEC-78EA-4D26-9735-B3E2F9D2A4AC}"/>
              </a:ext>
            </a:extLst>
          </p:cNvPr>
          <p:cNvSpPr/>
          <p:nvPr/>
        </p:nvSpPr>
        <p:spPr>
          <a:xfrm>
            <a:off x="5662569" y="437378"/>
            <a:ext cx="6174297" cy="59126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46C2A8-39AE-4DC3-9A87-C6389001E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508003"/>
            <a:ext cx="4387282" cy="1668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► 댓글 작성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작성된 게시글 하단에 댓글을 입력할 수 있습니다</a:t>
            </a:r>
            <a:r>
              <a:rPr lang="en-US" altLang="ko-KR" dirty="0"/>
              <a:t>. </a:t>
            </a:r>
            <a:r>
              <a:rPr lang="ko-KR" altLang="en-US" dirty="0"/>
              <a:t>페이지 </a:t>
            </a:r>
            <a:r>
              <a:rPr lang="ko-KR" altLang="en-US" dirty="0" err="1"/>
              <a:t>새로고침</a:t>
            </a:r>
            <a:r>
              <a:rPr lang="ko-KR" altLang="en-US" dirty="0"/>
              <a:t> 없이 바로 볼 수 있도록 </a:t>
            </a:r>
            <a:r>
              <a:rPr lang="en-US" altLang="ko-KR" dirty="0"/>
              <a:t>AJAX </a:t>
            </a:r>
            <a:r>
              <a:rPr lang="ko-KR" altLang="en-US" dirty="0"/>
              <a:t>방식으로 구현했습니다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4277FF-2073-4A83-B7AA-C5F04CA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09" y="783147"/>
            <a:ext cx="5786780" cy="1871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5EB736-621F-4340-95E3-7E218370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15" y="3429000"/>
            <a:ext cx="5280768" cy="259477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A7410A6-01E1-448F-A512-7CB2F7668C05}"/>
              </a:ext>
            </a:extLst>
          </p:cNvPr>
          <p:cNvSpPr/>
          <p:nvPr/>
        </p:nvSpPr>
        <p:spPr>
          <a:xfrm>
            <a:off x="8481269" y="2765712"/>
            <a:ext cx="536896" cy="55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8622C8-DE90-459F-BD61-C00414ADE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246" y="2288997"/>
            <a:ext cx="2788736" cy="150537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3B4CA04-48EA-41EE-9BEE-66CEF1C1C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18" y="3906811"/>
            <a:ext cx="4371664" cy="26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3CF2B11-7BE6-43DA-BD88-2DB9E9FC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323592" cy="688185"/>
          </a:xfrm>
        </p:spPr>
        <p:txBody>
          <a:bodyPr/>
          <a:lstStyle/>
          <a:p>
            <a:r>
              <a:rPr lang="ko-KR" altLang="en-US" sz="2800" b="1" dirty="0"/>
              <a:t>화면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7D0C4A-777D-4377-A6E9-792FD938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064" y="3766732"/>
            <a:ext cx="4902088" cy="2808213"/>
          </a:xfrm>
          <a:prstGeom prst="rect">
            <a:avLst/>
          </a:prstGeom>
        </p:spPr>
      </p:pic>
      <p:pic>
        <p:nvPicPr>
          <p:cNvPr id="7" name="그림 6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8A65CB98-C493-4C09-94CB-69887C6C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84" y="3766732"/>
            <a:ext cx="4902088" cy="2808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5FD747-4556-47FA-B41E-3C111CBA8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52" y="409688"/>
            <a:ext cx="4902091" cy="2808215"/>
          </a:xfrm>
          <a:prstGeom prst="rect">
            <a:avLst/>
          </a:prstGeom>
        </p:spPr>
      </p:pic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CB4B1E10-9FDC-4337-8003-BA7E55A52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5464" y="2827802"/>
            <a:ext cx="1543414" cy="601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▼ 로그인</a:t>
            </a:r>
            <a:endParaRPr lang="en-US" altLang="ko-KR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80A0E34A-F6A7-4398-898B-BE122081C772}"/>
              </a:ext>
            </a:extLst>
          </p:cNvPr>
          <p:cNvSpPr txBox="1">
            <a:spLocks/>
          </p:cNvSpPr>
          <p:nvPr/>
        </p:nvSpPr>
        <p:spPr>
          <a:xfrm>
            <a:off x="5002013" y="3264768"/>
            <a:ext cx="2187967" cy="581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ko-KR" alt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▲ 게시글 작성</a:t>
            </a:r>
            <a:endParaRPr lang="en-US" altLang="ko-KR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69A638A3-925E-42C0-92E8-1530FED7C960}"/>
              </a:ext>
            </a:extLst>
          </p:cNvPr>
          <p:cNvSpPr txBox="1">
            <a:spLocks/>
          </p:cNvSpPr>
          <p:nvPr/>
        </p:nvSpPr>
        <p:spPr>
          <a:xfrm>
            <a:off x="8955463" y="2847265"/>
            <a:ext cx="1936299" cy="58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ko-KR" alt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▼ 댓글 작성</a:t>
            </a:r>
            <a:endParaRPr lang="en-US" altLang="ko-KR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1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D332E-E6EA-40B3-B5B4-D7CA1861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325461"/>
            <a:ext cx="9549399" cy="943612"/>
          </a:xfrm>
        </p:spPr>
        <p:txBody>
          <a:bodyPr/>
          <a:lstStyle/>
          <a:p>
            <a:r>
              <a:rPr lang="ko-KR" altLang="en-US" sz="3200" dirty="0"/>
              <a:t>설명은 이상입니다</a:t>
            </a:r>
            <a:r>
              <a:rPr lang="en-US" altLang="ko-KR" sz="3200" dirty="0"/>
              <a:t>. </a:t>
            </a:r>
            <a:r>
              <a:rPr lang="ko-KR" altLang="en-US" sz="3200" dirty="0"/>
              <a:t>관심을 </a:t>
            </a:r>
            <a:r>
              <a:rPr lang="ko-KR" altLang="en-US" sz="3200" dirty="0" err="1"/>
              <a:t>가져주셔서</a:t>
            </a:r>
            <a:r>
              <a:rPr lang="ko-KR" altLang="en-US" sz="3200" dirty="0"/>
              <a:t> 감사합니다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10212-6741-4D71-B600-A0F72B72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2858623"/>
            <a:ext cx="8825659" cy="2673916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제작 인원 </a:t>
            </a:r>
            <a:r>
              <a:rPr lang="en-US" altLang="ko-KR" sz="2400" dirty="0"/>
              <a:t>: 1</a:t>
            </a:r>
            <a:r>
              <a:rPr lang="ko-KR" altLang="en-US" sz="2400" dirty="0"/>
              <a:t>인</a:t>
            </a:r>
            <a:endParaRPr lang="en-US" altLang="ko-KR" sz="2400" dirty="0"/>
          </a:p>
          <a:p>
            <a:r>
              <a:rPr lang="ko-KR" altLang="en-US" sz="2400" dirty="0"/>
              <a:t>제작자 </a:t>
            </a:r>
            <a:r>
              <a:rPr lang="en-US" altLang="ko-KR" sz="2400" dirty="0"/>
              <a:t>: </a:t>
            </a:r>
            <a:r>
              <a:rPr lang="ko-KR" altLang="en-US" sz="2400" dirty="0"/>
              <a:t>최윤호</a:t>
            </a:r>
            <a:endParaRPr lang="en-US" altLang="ko-KR" sz="2400" dirty="0"/>
          </a:p>
          <a:p>
            <a:r>
              <a:rPr lang="ko-KR" altLang="en-US" sz="2400" dirty="0"/>
              <a:t>연락처</a:t>
            </a:r>
            <a:endParaRPr lang="en-US" altLang="ko-KR" sz="2400" dirty="0"/>
          </a:p>
          <a:p>
            <a:r>
              <a:rPr lang="en-US" altLang="ko-KR" sz="2400" dirty="0"/>
              <a:t>yunok96@naver.com	</a:t>
            </a:r>
          </a:p>
          <a:p>
            <a:r>
              <a:rPr lang="en-US" altLang="ko-KR" sz="2400" dirty="0"/>
              <a:t>010-7320-7123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504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3862</TotalTime>
  <Words>255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이온</vt:lpstr>
      <vt:lpstr>게시판 웹 어플리케이션 설명</vt:lpstr>
      <vt:lpstr>제작 배경 및 사용 기술</vt:lpstr>
      <vt:lpstr>주요 기능</vt:lpstr>
      <vt:lpstr>PowerPoint 프레젠테이션</vt:lpstr>
      <vt:lpstr>PowerPoint 프레젠테이션</vt:lpstr>
      <vt:lpstr>PowerPoint 프레젠테이션</vt:lpstr>
      <vt:lpstr>화면 구현</vt:lpstr>
      <vt:lpstr>설명은 이상입니다. 관심을 가져주셔서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설명</dc:title>
  <dc:creator>최윤호</dc:creator>
  <cp:lastModifiedBy>최윤호</cp:lastModifiedBy>
  <cp:revision>87</cp:revision>
  <dcterms:created xsi:type="dcterms:W3CDTF">2021-02-09T17:17:21Z</dcterms:created>
  <dcterms:modified xsi:type="dcterms:W3CDTF">2021-03-10T06:06:26Z</dcterms:modified>
</cp:coreProperties>
</file>