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307" r:id="rId2"/>
    <p:sldId id="308" r:id="rId3"/>
    <p:sldId id="309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55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5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76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94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39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6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26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1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2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9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27B5C3-5314-4194-BA3C-B4CD6974F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itchFamily="2" charset="-122"/>
              </a:rPr>
              <a:t>写出下列程序的运行结果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int main()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{  const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               "Be well!", "You", "Not very"};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const char **p[]={c+3, c+2, c+1, c};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const char ***pp=p;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[-2]+3);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</a:t>
            </a:r>
            <a:r>
              <a:rPr lang="en-US" altLang="zh-CN" sz="2800" b="1" dirty="0" err="1">
                <a:latin typeface="宋体" pitchFamily="2" charset="-122"/>
              </a:rPr>
              <a:t>pp</a:t>
            </a:r>
            <a:r>
              <a:rPr lang="en-US" altLang="zh-CN" sz="2800" b="1" dirty="0">
                <a:latin typeface="宋体" pitchFamily="2" charset="-122"/>
              </a:rPr>
              <a:t>[-1][-1]+2);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</a:t>
            </a:r>
            <a:r>
              <a:rPr lang="en-US" altLang="zh-CN" sz="2800" b="1" dirty="0" err="1">
                <a:latin typeface="宋体" pitchFamily="2" charset="-122"/>
              </a:rPr>
              <a:t>endl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return 0;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A39376-9DCA-4838-B312-3AB15977C646}"/>
              </a:ext>
            </a:extLst>
          </p:cNvPr>
          <p:cNvSpPr/>
          <p:nvPr/>
        </p:nvSpPr>
        <p:spPr bwMode="auto">
          <a:xfrm>
            <a:off x="5222631" y="4165600"/>
            <a:ext cx="6611815" cy="247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latin typeface="+mn-ea"/>
              </a:rPr>
              <a:t>注：直接在本文件上作答，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画出程序执行过程的内存变化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首先画出三句定义语句结束后内存中各变量的所占空间及初值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每个执行语句的每一步执行完成后的内存中各变量的所占空间及值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每步变化一个页面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**++pp</a:t>
            </a:r>
            <a:r>
              <a:rPr lang="zh-CN" altLang="en-US" sz="1600" b="1" dirty="0">
                <a:latin typeface="+mn-ea"/>
              </a:rPr>
              <a:t>，分三步计算，需要三页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在各种软件工具上完成，再截图贴图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78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528F24-8047-47E8-8064-B384D545FAB4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7CB96DF-2ABD-4EA5-9906-CFD8476FDD3D}"/>
              </a:ext>
            </a:extLst>
          </p:cNvPr>
          <p:cNvSpPr/>
          <p:nvPr/>
        </p:nvSpPr>
        <p:spPr bwMode="auto">
          <a:xfrm>
            <a:off x="2689175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121FE-0C2B-4216-8FCE-FF9013B625D9}"/>
              </a:ext>
            </a:extLst>
          </p:cNvPr>
          <p:cNvSpPr/>
          <p:nvPr/>
        </p:nvSpPr>
        <p:spPr bwMode="auto">
          <a:xfrm>
            <a:off x="2037822" y="2393772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AAC6B-6419-42A6-A4FD-3183811BD2E7}"/>
              </a:ext>
            </a:extLst>
          </p:cNvPr>
          <p:cNvSpPr/>
          <p:nvPr/>
        </p:nvSpPr>
        <p:spPr bwMode="auto">
          <a:xfrm>
            <a:off x="3520447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10CC4-8C8A-4DFE-9038-0B8F217B4DBC}"/>
              </a:ext>
            </a:extLst>
          </p:cNvPr>
          <p:cNvSpPr txBox="1"/>
          <p:nvPr/>
        </p:nvSpPr>
        <p:spPr>
          <a:xfrm>
            <a:off x="4494688" y="1461655"/>
            <a:ext cx="11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--*++pp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5D8FF-FF3A-4244-AF8A-52EBCE4A547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FE045-BFA3-49FE-807B-5CEA9FF9D278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617E4F-A418-4B5C-A2A5-3F70CD3C3DAD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DD841-3B91-4EB3-84C5-1078E505E17D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CA90B7-07B5-4E11-9D69-AD1B9A97E1E0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5C1E8F-B16C-49FB-8A5F-CFEFA4BF38AC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B7B705-EF9C-435C-842C-BEB3C448F25B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88C86-8023-4C54-B748-DB9AFBBB14DE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8C36A-BED2-4951-ACF2-2FA86765B90B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022A5D-9AB7-46C5-A709-014B95D0E0A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 bwMode="auto">
          <a:xfrm>
            <a:off x="4351719" y="2608515"/>
            <a:ext cx="913009" cy="84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788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528F24-8047-47E8-8064-B384D545FAB4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7CB96DF-2ABD-4EA5-9906-CFD8476FDD3D}"/>
              </a:ext>
            </a:extLst>
          </p:cNvPr>
          <p:cNvSpPr/>
          <p:nvPr/>
        </p:nvSpPr>
        <p:spPr bwMode="auto">
          <a:xfrm>
            <a:off x="2689175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121FE-0C2B-4216-8FCE-FF9013B625D9}"/>
              </a:ext>
            </a:extLst>
          </p:cNvPr>
          <p:cNvSpPr/>
          <p:nvPr/>
        </p:nvSpPr>
        <p:spPr bwMode="auto">
          <a:xfrm>
            <a:off x="2037822" y="2393772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AAC6B-6419-42A6-A4FD-3183811BD2E7}"/>
              </a:ext>
            </a:extLst>
          </p:cNvPr>
          <p:cNvSpPr/>
          <p:nvPr/>
        </p:nvSpPr>
        <p:spPr bwMode="auto">
          <a:xfrm>
            <a:off x="3520447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10CC4-8C8A-4DFE-9038-0B8F217B4DBC}"/>
              </a:ext>
            </a:extLst>
          </p:cNvPr>
          <p:cNvSpPr txBox="1"/>
          <p:nvPr/>
        </p:nvSpPr>
        <p:spPr>
          <a:xfrm>
            <a:off x="4494688" y="1461655"/>
            <a:ext cx="16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*--*++pp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5D8FF-FF3A-4244-AF8A-52EBCE4A547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FE045-BFA3-49FE-807B-5CEA9FF9D278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617E4F-A418-4B5C-A2A5-3F70CD3C3DAD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DD841-3B91-4EB3-84C5-1078E505E17D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CA90B7-07B5-4E11-9D69-AD1B9A97E1E0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5C1E8F-B16C-49FB-8A5F-CFEFA4BF38AC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B7B705-EF9C-435C-842C-BEB3C448F25B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88C86-8023-4C54-B748-DB9AFBBB14DE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8C36A-BED2-4951-ACF2-2FA86765B90B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022A5D-9AB7-46C5-A709-014B95D0E0A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 bwMode="auto">
          <a:xfrm>
            <a:off x="4351719" y="2608515"/>
            <a:ext cx="913009" cy="84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84E5C2-7F1B-4753-BE91-270C0ED93659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 bwMode="auto">
          <a:xfrm flipV="1">
            <a:off x="6927272" y="3017118"/>
            <a:ext cx="1030185" cy="439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8676DDF-3B2D-4D39-B7D3-DA88A8C4A0DC}"/>
              </a:ext>
            </a:extLst>
          </p:cNvPr>
          <p:cNvSpPr/>
          <p:nvPr/>
        </p:nvSpPr>
        <p:spPr bwMode="auto">
          <a:xfrm>
            <a:off x="7957457" y="280583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6A1D1F-F50A-4B18-B2A8-E9C6EF54960B}"/>
              </a:ext>
            </a:extLst>
          </p:cNvPr>
          <p:cNvSpPr/>
          <p:nvPr/>
        </p:nvSpPr>
        <p:spPr bwMode="auto">
          <a:xfrm>
            <a:off x="8788729" y="2816335"/>
            <a:ext cx="647632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 J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8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528F24-8047-47E8-8064-B384D545FAB4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7CB96DF-2ABD-4EA5-9906-CFD8476FDD3D}"/>
              </a:ext>
            </a:extLst>
          </p:cNvPr>
          <p:cNvSpPr/>
          <p:nvPr/>
        </p:nvSpPr>
        <p:spPr bwMode="auto">
          <a:xfrm>
            <a:off x="2689175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121FE-0C2B-4216-8FCE-FF9013B625D9}"/>
              </a:ext>
            </a:extLst>
          </p:cNvPr>
          <p:cNvSpPr/>
          <p:nvPr/>
        </p:nvSpPr>
        <p:spPr bwMode="auto">
          <a:xfrm>
            <a:off x="2037822" y="2393772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AAC6B-6419-42A6-A4FD-3183811BD2E7}"/>
              </a:ext>
            </a:extLst>
          </p:cNvPr>
          <p:cNvSpPr/>
          <p:nvPr/>
        </p:nvSpPr>
        <p:spPr bwMode="auto">
          <a:xfrm>
            <a:off x="3520447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10CC4-8C8A-4DFE-9038-0B8F217B4DBC}"/>
              </a:ext>
            </a:extLst>
          </p:cNvPr>
          <p:cNvSpPr txBox="1"/>
          <p:nvPr/>
        </p:nvSpPr>
        <p:spPr>
          <a:xfrm>
            <a:off x="4494688" y="1461655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*--*++pp + 4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5D8FF-FF3A-4244-AF8A-52EBCE4A547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FE045-BFA3-49FE-807B-5CEA9FF9D278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617E4F-A418-4B5C-A2A5-3F70CD3C3DAD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DD841-3B91-4EB3-84C5-1078E505E17D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CA90B7-07B5-4E11-9D69-AD1B9A97E1E0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5C1E8F-B16C-49FB-8A5F-CFEFA4BF38AC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B7B705-EF9C-435C-842C-BEB3C448F25B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88C86-8023-4C54-B748-DB9AFBBB14DE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8C36A-BED2-4951-ACF2-2FA86765B90B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022A5D-9AB7-46C5-A709-014B95D0E0A7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 bwMode="auto">
          <a:xfrm>
            <a:off x="4351719" y="2608515"/>
            <a:ext cx="913009" cy="84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84E5C2-7F1B-4753-BE91-270C0ED93659}"/>
              </a:ext>
            </a:extLst>
          </p:cNvPr>
          <p:cNvCxnSpPr>
            <a:cxnSpLocks/>
            <a:stCxn id="16" idx="3"/>
            <a:endCxn id="62" idx="1"/>
          </p:cNvCxnSpPr>
          <p:nvPr/>
        </p:nvCxnSpPr>
        <p:spPr bwMode="auto">
          <a:xfrm>
            <a:off x="6927272" y="3457102"/>
            <a:ext cx="710519" cy="43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1EA65659-F919-4A0B-B779-2F454AAD3B62}"/>
              </a:ext>
            </a:extLst>
          </p:cNvPr>
          <p:cNvSpPr/>
          <p:nvPr/>
        </p:nvSpPr>
        <p:spPr bwMode="auto">
          <a:xfrm>
            <a:off x="7637791" y="325021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58E4F6-1897-4BF5-96F7-CC99E0403FA9}"/>
              </a:ext>
            </a:extLst>
          </p:cNvPr>
          <p:cNvSpPr/>
          <p:nvPr/>
        </p:nvSpPr>
        <p:spPr bwMode="auto">
          <a:xfrm>
            <a:off x="7637791" y="367277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966B447-5600-4356-9E8C-82D0B0A6E3D8}"/>
              </a:ext>
            </a:extLst>
          </p:cNvPr>
          <p:cNvSpPr/>
          <p:nvPr/>
        </p:nvSpPr>
        <p:spPr bwMode="auto">
          <a:xfrm>
            <a:off x="7637791" y="409533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894F7A0-AB54-43A5-BF40-41182CA9816D}"/>
              </a:ext>
            </a:extLst>
          </p:cNvPr>
          <p:cNvSpPr/>
          <p:nvPr/>
        </p:nvSpPr>
        <p:spPr bwMode="auto">
          <a:xfrm>
            <a:off x="7637791" y="451790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90CE5D6-5BF7-48B9-8392-2FDE09A73E59}"/>
              </a:ext>
            </a:extLst>
          </p:cNvPr>
          <p:cNvSpPr/>
          <p:nvPr/>
        </p:nvSpPr>
        <p:spPr bwMode="auto">
          <a:xfrm>
            <a:off x="9133122" y="154864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9099F60-8F23-4121-B987-2617518A5F37}"/>
              </a:ext>
            </a:extLst>
          </p:cNvPr>
          <p:cNvSpPr/>
          <p:nvPr/>
        </p:nvSpPr>
        <p:spPr bwMode="auto">
          <a:xfrm>
            <a:off x="9133122" y="197120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345AEEE-D4A2-469C-A43B-75FAE1E149C1}"/>
              </a:ext>
            </a:extLst>
          </p:cNvPr>
          <p:cNvSpPr/>
          <p:nvPr/>
        </p:nvSpPr>
        <p:spPr bwMode="auto">
          <a:xfrm>
            <a:off x="9133122" y="239377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454827F-9E5F-4C09-A18A-B696671CE5DB}"/>
              </a:ext>
            </a:extLst>
          </p:cNvPr>
          <p:cNvSpPr/>
          <p:nvPr/>
        </p:nvSpPr>
        <p:spPr bwMode="auto">
          <a:xfrm>
            <a:off x="9133122" y="281633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F28BDFD-2194-4B20-B26A-AA34E41B6730}"/>
              </a:ext>
            </a:extLst>
          </p:cNvPr>
          <p:cNvSpPr/>
          <p:nvPr/>
        </p:nvSpPr>
        <p:spPr bwMode="auto">
          <a:xfrm>
            <a:off x="9133122" y="323958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680DE10-1C68-4A48-A328-D1139D8C546D}"/>
              </a:ext>
            </a:extLst>
          </p:cNvPr>
          <p:cNvSpPr/>
          <p:nvPr/>
        </p:nvSpPr>
        <p:spPr bwMode="auto">
          <a:xfrm>
            <a:off x="9133122" y="366214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8EE97EF-F801-4E83-A588-623CE28721D3}"/>
              </a:ext>
            </a:extLst>
          </p:cNvPr>
          <p:cNvSpPr/>
          <p:nvPr/>
        </p:nvSpPr>
        <p:spPr bwMode="auto">
          <a:xfrm>
            <a:off x="9133122" y="408471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0C3111-5920-4E92-9AB7-98B8C98639FE}"/>
              </a:ext>
            </a:extLst>
          </p:cNvPr>
          <p:cNvSpPr/>
          <p:nvPr/>
        </p:nvSpPr>
        <p:spPr bwMode="auto">
          <a:xfrm>
            <a:off x="9133122" y="450727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D77C1A3-19CD-4511-B6F3-03B3B6D31CB0}"/>
              </a:ext>
            </a:extLst>
          </p:cNvPr>
          <p:cNvSpPr/>
          <p:nvPr/>
        </p:nvSpPr>
        <p:spPr bwMode="auto">
          <a:xfrm>
            <a:off x="10679763" y="154864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EDCBA2E-960F-491A-BF28-127C50CB414C}"/>
              </a:ext>
            </a:extLst>
          </p:cNvPr>
          <p:cNvSpPr/>
          <p:nvPr/>
        </p:nvSpPr>
        <p:spPr bwMode="auto">
          <a:xfrm>
            <a:off x="10679763" y="197120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B8466A-6778-4DD5-B0B1-AB4C745FE94E}"/>
              </a:ext>
            </a:extLst>
          </p:cNvPr>
          <p:cNvSpPr/>
          <p:nvPr/>
        </p:nvSpPr>
        <p:spPr bwMode="auto">
          <a:xfrm>
            <a:off x="10679763" y="239377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14DD946-8C6C-40F3-844B-12461FA60439}"/>
              </a:ext>
            </a:extLst>
          </p:cNvPr>
          <p:cNvSpPr/>
          <p:nvPr/>
        </p:nvSpPr>
        <p:spPr bwMode="auto">
          <a:xfrm>
            <a:off x="10679763" y="281633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E17E38-334D-46AD-9C97-D8BF73D9FDC8}"/>
              </a:ext>
            </a:extLst>
          </p:cNvPr>
          <p:cNvSpPr/>
          <p:nvPr/>
        </p:nvSpPr>
        <p:spPr bwMode="auto">
          <a:xfrm>
            <a:off x="10679763" y="323958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C4F0F94-FB3E-4631-8F59-16EF21BA5076}"/>
              </a:ext>
            </a:extLst>
          </p:cNvPr>
          <p:cNvSpPr/>
          <p:nvPr/>
        </p:nvSpPr>
        <p:spPr bwMode="auto">
          <a:xfrm>
            <a:off x="10679763" y="366214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3E8F0C2-4850-4F75-9F61-F06BB1DBAC57}"/>
              </a:ext>
            </a:extLst>
          </p:cNvPr>
          <p:cNvSpPr/>
          <p:nvPr/>
        </p:nvSpPr>
        <p:spPr bwMode="auto">
          <a:xfrm>
            <a:off x="10679763" y="408471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BC67903-E805-46B4-B595-F46A5DD6E115}"/>
              </a:ext>
            </a:extLst>
          </p:cNvPr>
          <p:cNvSpPr/>
          <p:nvPr/>
        </p:nvSpPr>
        <p:spPr bwMode="auto">
          <a:xfrm>
            <a:off x="10679763" y="450727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5C5ECBE-8A00-4664-B2BB-BB925722890A}"/>
              </a:ext>
            </a:extLst>
          </p:cNvPr>
          <p:cNvSpPr/>
          <p:nvPr/>
        </p:nvSpPr>
        <p:spPr bwMode="auto">
          <a:xfrm>
            <a:off x="8471730" y="3246063"/>
            <a:ext cx="596910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2E6B45F-F47A-4517-8E31-E7B4BADF06A5}"/>
              </a:ext>
            </a:extLst>
          </p:cNvPr>
          <p:cNvSpPr/>
          <p:nvPr/>
        </p:nvSpPr>
        <p:spPr bwMode="auto">
          <a:xfrm>
            <a:off x="8469063" y="366516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229EDF18-97E3-49A9-9318-92341D9C298A}"/>
              </a:ext>
            </a:extLst>
          </p:cNvPr>
          <p:cNvSpPr/>
          <p:nvPr/>
        </p:nvSpPr>
        <p:spPr bwMode="auto">
          <a:xfrm>
            <a:off x="8464750" y="409187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56A802-71C4-4897-939E-06DE95CAE824}"/>
              </a:ext>
            </a:extLst>
          </p:cNvPr>
          <p:cNvSpPr/>
          <p:nvPr/>
        </p:nvSpPr>
        <p:spPr bwMode="auto">
          <a:xfrm>
            <a:off x="8471730" y="451790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EB415E9-413C-4986-98B8-B9587F68D921}"/>
              </a:ext>
            </a:extLst>
          </p:cNvPr>
          <p:cNvSpPr/>
          <p:nvPr/>
        </p:nvSpPr>
        <p:spPr bwMode="auto">
          <a:xfrm>
            <a:off x="9961727" y="155234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47C17D6-5D1B-4664-AA62-77203C2F9399}"/>
              </a:ext>
            </a:extLst>
          </p:cNvPr>
          <p:cNvSpPr/>
          <p:nvPr/>
        </p:nvSpPr>
        <p:spPr bwMode="auto">
          <a:xfrm>
            <a:off x="9961727" y="197145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44537CD-8D40-4CA5-9FCB-67DB8728C72A}"/>
              </a:ext>
            </a:extLst>
          </p:cNvPr>
          <p:cNvSpPr/>
          <p:nvPr/>
        </p:nvSpPr>
        <p:spPr bwMode="auto">
          <a:xfrm>
            <a:off x="9957414" y="2404398"/>
            <a:ext cx="610578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7801458-C4DA-4FDC-8B52-954AE3E9F34F}"/>
              </a:ext>
            </a:extLst>
          </p:cNvPr>
          <p:cNvSpPr/>
          <p:nvPr/>
        </p:nvSpPr>
        <p:spPr bwMode="auto">
          <a:xfrm>
            <a:off x="9964394" y="324260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+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CC975B-BFDB-4EDC-A2C5-095AD02CCA2E}"/>
              </a:ext>
            </a:extLst>
          </p:cNvPr>
          <p:cNvSpPr/>
          <p:nvPr/>
        </p:nvSpPr>
        <p:spPr bwMode="auto">
          <a:xfrm>
            <a:off x="9961727" y="366170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+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83088C7-3C2B-4B5D-9A97-C2EC3D2670F8}"/>
              </a:ext>
            </a:extLst>
          </p:cNvPr>
          <p:cNvSpPr/>
          <p:nvPr/>
        </p:nvSpPr>
        <p:spPr bwMode="auto">
          <a:xfrm>
            <a:off x="9964394" y="281979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8D47E0A-6C39-4DCA-8309-FAEEA30BE499}"/>
              </a:ext>
            </a:extLst>
          </p:cNvPr>
          <p:cNvSpPr/>
          <p:nvPr/>
        </p:nvSpPr>
        <p:spPr bwMode="auto">
          <a:xfrm>
            <a:off x="9957414" y="4088415"/>
            <a:ext cx="610578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882245A-4E45-493F-954D-11A1B858CC2C}"/>
              </a:ext>
            </a:extLst>
          </p:cNvPr>
          <p:cNvSpPr/>
          <p:nvPr/>
        </p:nvSpPr>
        <p:spPr bwMode="auto">
          <a:xfrm>
            <a:off x="9964394" y="451443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5319C2D-CC96-4F9A-90E7-CBCC94B20BE2}"/>
              </a:ext>
            </a:extLst>
          </p:cNvPr>
          <p:cNvSpPr/>
          <p:nvPr/>
        </p:nvSpPr>
        <p:spPr bwMode="auto">
          <a:xfrm>
            <a:off x="11508368" y="155951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F8ACDA0-6D69-4A09-ADD2-648187E0BBE7}"/>
              </a:ext>
            </a:extLst>
          </p:cNvPr>
          <p:cNvSpPr/>
          <p:nvPr/>
        </p:nvSpPr>
        <p:spPr bwMode="auto">
          <a:xfrm>
            <a:off x="11508368" y="197861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E13C7B3-C7BF-48AD-85C3-41296332A235}"/>
              </a:ext>
            </a:extLst>
          </p:cNvPr>
          <p:cNvSpPr/>
          <p:nvPr/>
        </p:nvSpPr>
        <p:spPr bwMode="auto">
          <a:xfrm>
            <a:off x="11504055" y="241156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g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454C43E-E4DE-4B50-82CC-AA8793BA8F6F}"/>
              </a:ext>
            </a:extLst>
          </p:cNvPr>
          <p:cNvSpPr/>
          <p:nvPr/>
        </p:nvSpPr>
        <p:spPr bwMode="auto">
          <a:xfrm>
            <a:off x="11511035" y="324976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3827A35-C9BD-4476-8381-9A3B34A46A95}"/>
              </a:ext>
            </a:extLst>
          </p:cNvPr>
          <p:cNvSpPr/>
          <p:nvPr/>
        </p:nvSpPr>
        <p:spPr bwMode="auto">
          <a:xfrm>
            <a:off x="11508368" y="366886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g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5630C05-8FF7-4317-A412-1BA1D695088B}"/>
              </a:ext>
            </a:extLst>
          </p:cNvPr>
          <p:cNvSpPr/>
          <p:nvPr/>
        </p:nvSpPr>
        <p:spPr bwMode="auto">
          <a:xfrm>
            <a:off x="11511035" y="282696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B09977-C998-4B05-88BD-B30A515BBD0D}"/>
              </a:ext>
            </a:extLst>
          </p:cNvPr>
          <p:cNvSpPr/>
          <p:nvPr/>
        </p:nvSpPr>
        <p:spPr bwMode="auto">
          <a:xfrm>
            <a:off x="11504055" y="409557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5EDD531-B4F2-4174-8F59-A9021D658A37}"/>
              </a:ext>
            </a:extLst>
          </p:cNvPr>
          <p:cNvSpPr/>
          <p:nvPr/>
        </p:nvSpPr>
        <p:spPr bwMode="auto">
          <a:xfrm>
            <a:off x="11511035" y="452160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19509699-4739-482A-903A-5B4C309D1628}"/>
              </a:ext>
            </a:extLst>
          </p:cNvPr>
          <p:cNvCxnSpPr/>
          <p:nvPr/>
        </p:nvCxnSpPr>
        <p:spPr bwMode="auto">
          <a:xfrm rot="5400000" flipH="1" flipV="1">
            <a:off x="7105183" y="2486266"/>
            <a:ext cx="3391818" cy="1495331"/>
          </a:xfrm>
          <a:prstGeom prst="bentConnector5">
            <a:avLst>
              <a:gd name="adj1" fmla="val -6740"/>
              <a:gd name="adj2" fmla="val 68672"/>
              <a:gd name="adj3" fmla="val 106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4593E2DB-3ACE-4385-A04A-01C284F3933F}"/>
              </a:ext>
            </a:extLst>
          </p:cNvPr>
          <p:cNvCxnSpPr/>
          <p:nvPr/>
        </p:nvCxnSpPr>
        <p:spPr bwMode="auto">
          <a:xfrm rot="5400000" flipH="1" flipV="1">
            <a:off x="8625429" y="2486264"/>
            <a:ext cx="3391818" cy="1495331"/>
          </a:xfrm>
          <a:prstGeom prst="bentConnector5">
            <a:avLst>
              <a:gd name="adj1" fmla="val -6740"/>
              <a:gd name="adj2" fmla="val 68672"/>
              <a:gd name="adj3" fmla="val 106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51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(*pp[-2]+3);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4BEFBB-40EF-4BB1-BE95-95BA8D91E6A2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1975B0F-0957-4DAF-A113-5FBDEE360418}"/>
              </a:ext>
            </a:extLst>
          </p:cNvPr>
          <p:cNvSpPr txBox="1"/>
          <p:nvPr/>
        </p:nvSpPr>
        <p:spPr>
          <a:xfrm>
            <a:off x="3033033" y="2393772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pp[-2]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802A3-2D92-43E5-82B4-D1BA2093C83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BADCA-81E9-4324-B216-B90E42BC905A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7BAC5-1B4F-449B-81B5-34D6948EB0E8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D84F2-5E60-45A7-A93F-FE77FA6AC643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C24ECF-0BAC-47CD-BCA7-729909C4E924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9513BC-5015-44F3-A75D-E183240C8CA5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B54A7-CE55-4503-95C5-60D235A4962C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C8EE5F-D177-4A94-BA69-87ACC9A6425D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8D3684-F7D8-4F86-8661-C35F57E9A122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46F1DF-80A1-453E-A598-51B4502809C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4017818" y="2578438"/>
            <a:ext cx="1246910" cy="30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98BAA8E-B6DC-4075-92B2-88BA3500323F}"/>
              </a:ext>
            </a:extLst>
          </p:cNvPr>
          <p:cNvSpPr txBox="1"/>
          <p:nvPr/>
        </p:nvSpPr>
        <p:spPr>
          <a:xfrm>
            <a:off x="4716360" y="1486299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pp[-2]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14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(*pp[-2]+3);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4BEFBB-40EF-4BB1-BE95-95BA8D91E6A2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1975B0F-0957-4DAF-A113-5FBDEE360418}"/>
              </a:ext>
            </a:extLst>
          </p:cNvPr>
          <p:cNvSpPr txBox="1"/>
          <p:nvPr/>
        </p:nvSpPr>
        <p:spPr>
          <a:xfrm>
            <a:off x="5043055" y="1548646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*pp[-2]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802A3-2D92-43E5-82B4-D1BA2093C83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BADCA-81E9-4324-B216-B90E42BC905A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7BAC5-1B4F-449B-81B5-34D6948EB0E8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D84F2-5E60-45A7-A93F-FE77FA6AC643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C24ECF-0BAC-47CD-BCA7-729909C4E924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9513BC-5015-44F3-A75D-E183240C8CA5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B54A7-CE55-4503-95C5-60D235A4962C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C8EE5F-D177-4A94-BA69-87ACC9A6425D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8D3684-F7D8-4F86-8661-C35F57E9A122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46F1DF-80A1-453E-A598-51B4502809C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983182" y="2608515"/>
            <a:ext cx="12815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A93D101-AB78-4AE8-B7BB-E39A1E4235AD}"/>
              </a:ext>
            </a:extLst>
          </p:cNvPr>
          <p:cNvSpPr/>
          <p:nvPr/>
        </p:nvSpPr>
        <p:spPr bwMode="auto">
          <a:xfrm>
            <a:off x="9217366" y="176684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B82FE4-628A-4730-8E38-14A4A4537FED}"/>
              </a:ext>
            </a:extLst>
          </p:cNvPr>
          <p:cNvSpPr/>
          <p:nvPr/>
        </p:nvSpPr>
        <p:spPr bwMode="auto">
          <a:xfrm>
            <a:off x="9217366" y="218941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28CC6-81B4-4256-9139-5ABF4E272C4C}"/>
              </a:ext>
            </a:extLst>
          </p:cNvPr>
          <p:cNvSpPr/>
          <p:nvPr/>
        </p:nvSpPr>
        <p:spPr bwMode="auto">
          <a:xfrm>
            <a:off x="9217366" y="261197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B7F66-4D9F-4CF8-8E2C-255F287919A0}"/>
              </a:ext>
            </a:extLst>
          </p:cNvPr>
          <p:cNvSpPr/>
          <p:nvPr/>
        </p:nvSpPr>
        <p:spPr bwMode="auto">
          <a:xfrm>
            <a:off x="9217366" y="303453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53511A-358A-4C85-98CB-8E12588A3B88}"/>
              </a:ext>
            </a:extLst>
          </p:cNvPr>
          <p:cNvSpPr/>
          <p:nvPr/>
        </p:nvSpPr>
        <p:spPr bwMode="auto">
          <a:xfrm>
            <a:off x="9217366" y="345778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EB699E-5959-46B0-9869-58F0A006FF11}"/>
              </a:ext>
            </a:extLst>
          </p:cNvPr>
          <p:cNvSpPr/>
          <p:nvPr/>
        </p:nvSpPr>
        <p:spPr bwMode="auto">
          <a:xfrm>
            <a:off x="9217366" y="388035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F933D2-B2EF-4EEC-921F-9F844EFE7D4D}"/>
              </a:ext>
            </a:extLst>
          </p:cNvPr>
          <p:cNvSpPr/>
          <p:nvPr/>
        </p:nvSpPr>
        <p:spPr bwMode="auto">
          <a:xfrm>
            <a:off x="9217366" y="430291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7E3699-4D8A-42DA-810A-317B1AC497B4}"/>
              </a:ext>
            </a:extLst>
          </p:cNvPr>
          <p:cNvSpPr/>
          <p:nvPr/>
        </p:nvSpPr>
        <p:spPr bwMode="auto">
          <a:xfrm>
            <a:off x="9217366" y="472547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B5728A-4ED9-4B5A-91C7-5E609A342DB3}"/>
              </a:ext>
            </a:extLst>
          </p:cNvPr>
          <p:cNvSpPr/>
          <p:nvPr/>
        </p:nvSpPr>
        <p:spPr bwMode="auto">
          <a:xfrm>
            <a:off x="10045971" y="177771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1C622D-FBCB-4073-A909-A435B136964F}"/>
              </a:ext>
            </a:extLst>
          </p:cNvPr>
          <p:cNvSpPr/>
          <p:nvPr/>
        </p:nvSpPr>
        <p:spPr bwMode="auto">
          <a:xfrm>
            <a:off x="10045971" y="219681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8E38DD-83E1-4E26-A231-D52E88E15CAB}"/>
              </a:ext>
            </a:extLst>
          </p:cNvPr>
          <p:cNvSpPr/>
          <p:nvPr/>
        </p:nvSpPr>
        <p:spPr bwMode="auto">
          <a:xfrm>
            <a:off x="10041657" y="2629764"/>
            <a:ext cx="44334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0D0254-EE50-4695-8F11-5D0AF593A5DE}"/>
              </a:ext>
            </a:extLst>
          </p:cNvPr>
          <p:cNvSpPr/>
          <p:nvPr/>
        </p:nvSpPr>
        <p:spPr bwMode="auto">
          <a:xfrm>
            <a:off x="10048638" y="346796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v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D78847-20F7-454F-A024-9E3ABF0F0FAB}"/>
              </a:ext>
            </a:extLst>
          </p:cNvPr>
          <p:cNvSpPr/>
          <p:nvPr/>
        </p:nvSpPr>
        <p:spPr bwMode="auto">
          <a:xfrm>
            <a:off x="10045971" y="388707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37E1DE-98F2-4762-904A-3FD39C14896A}"/>
              </a:ext>
            </a:extLst>
          </p:cNvPr>
          <p:cNvSpPr/>
          <p:nvPr/>
        </p:nvSpPr>
        <p:spPr bwMode="auto">
          <a:xfrm>
            <a:off x="10048637" y="3045163"/>
            <a:ext cx="73569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E8C698-7391-4205-9F64-532F89E20FEE}"/>
              </a:ext>
            </a:extLst>
          </p:cNvPr>
          <p:cNvSpPr/>
          <p:nvPr/>
        </p:nvSpPr>
        <p:spPr bwMode="auto">
          <a:xfrm>
            <a:off x="10041658" y="431378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E65892-BD83-4D9C-BB43-603DDC42C741}"/>
              </a:ext>
            </a:extLst>
          </p:cNvPr>
          <p:cNvSpPr/>
          <p:nvPr/>
        </p:nvSpPr>
        <p:spPr bwMode="auto">
          <a:xfrm>
            <a:off x="10048638" y="473980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EBFAB9-C143-4537-A791-B98ACF6F15F3}"/>
              </a:ext>
            </a:extLst>
          </p:cNvPr>
          <p:cNvSpPr/>
          <p:nvPr/>
        </p:nvSpPr>
        <p:spPr bwMode="auto">
          <a:xfrm>
            <a:off x="9217366" y="514433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3248A3-4F11-4237-8641-3D84F268BF37}"/>
              </a:ext>
            </a:extLst>
          </p:cNvPr>
          <p:cNvSpPr/>
          <p:nvPr/>
        </p:nvSpPr>
        <p:spPr bwMode="auto">
          <a:xfrm>
            <a:off x="10055618" y="515150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D5565D-1614-402B-AF3F-F15E75E931DD}"/>
              </a:ext>
            </a:extLst>
          </p:cNvPr>
          <p:cNvSpPr txBox="1"/>
          <p:nvPr/>
        </p:nvSpPr>
        <p:spPr>
          <a:xfrm>
            <a:off x="3033033" y="2393772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pp[-2]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39BE1E2-F965-4123-BD22-17F766893056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 bwMode="auto">
          <a:xfrm flipV="1">
            <a:off x="6927272" y="1978130"/>
            <a:ext cx="2290094" cy="626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0051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(*pp[-2]+3);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24BEFBB-40EF-4BB1-BE95-95BA8D91E6A2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1975B0F-0957-4DAF-A113-5FBDEE360418}"/>
              </a:ext>
            </a:extLst>
          </p:cNvPr>
          <p:cNvSpPr txBox="1"/>
          <p:nvPr/>
        </p:nvSpPr>
        <p:spPr>
          <a:xfrm>
            <a:off x="5043055" y="1548646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*pp[-2]+3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6802A3-2D92-43E5-82B4-D1BA2093C83A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BADCA-81E9-4324-B216-B90E42BC905A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7BAC5-1B4F-449B-81B5-34D6948EB0E8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D84F2-5E60-45A7-A93F-FE77FA6AC643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EC24ECF-0BAC-47CD-BCA7-729909C4E924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9513BC-5015-44F3-A75D-E183240C8CA5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7B54A7-CE55-4503-95C5-60D235A4962C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C8EE5F-D177-4A94-BA69-87ACC9A6425D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8D3684-F7D8-4F86-8661-C35F57E9A122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46F1DF-80A1-453E-A598-51B4502809C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983182" y="2608515"/>
            <a:ext cx="12815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A93D101-AB78-4AE8-B7BB-E39A1E4235AD}"/>
              </a:ext>
            </a:extLst>
          </p:cNvPr>
          <p:cNvSpPr/>
          <p:nvPr/>
        </p:nvSpPr>
        <p:spPr bwMode="auto">
          <a:xfrm>
            <a:off x="9217366" y="176684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B82FE4-628A-4730-8E38-14A4A4537FED}"/>
              </a:ext>
            </a:extLst>
          </p:cNvPr>
          <p:cNvSpPr/>
          <p:nvPr/>
        </p:nvSpPr>
        <p:spPr bwMode="auto">
          <a:xfrm>
            <a:off x="9217366" y="218941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828CC6-81B4-4256-9139-5ABF4E272C4C}"/>
              </a:ext>
            </a:extLst>
          </p:cNvPr>
          <p:cNvSpPr/>
          <p:nvPr/>
        </p:nvSpPr>
        <p:spPr bwMode="auto">
          <a:xfrm>
            <a:off x="9217366" y="261197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B7F66-4D9F-4CF8-8E2C-255F287919A0}"/>
              </a:ext>
            </a:extLst>
          </p:cNvPr>
          <p:cNvSpPr/>
          <p:nvPr/>
        </p:nvSpPr>
        <p:spPr bwMode="auto">
          <a:xfrm>
            <a:off x="9217366" y="303453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53511A-358A-4C85-98CB-8E12588A3B88}"/>
              </a:ext>
            </a:extLst>
          </p:cNvPr>
          <p:cNvSpPr/>
          <p:nvPr/>
        </p:nvSpPr>
        <p:spPr bwMode="auto">
          <a:xfrm>
            <a:off x="9217366" y="345778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EB699E-5959-46B0-9869-58F0A006FF11}"/>
              </a:ext>
            </a:extLst>
          </p:cNvPr>
          <p:cNvSpPr/>
          <p:nvPr/>
        </p:nvSpPr>
        <p:spPr bwMode="auto">
          <a:xfrm>
            <a:off x="9217366" y="388035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F933D2-B2EF-4EEC-921F-9F844EFE7D4D}"/>
              </a:ext>
            </a:extLst>
          </p:cNvPr>
          <p:cNvSpPr/>
          <p:nvPr/>
        </p:nvSpPr>
        <p:spPr bwMode="auto">
          <a:xfrm>
            <a:off x="9217366" y="430291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7E3699-4D8A-42DA-810A-317B1AC497B4}"/>
              </a:ext>
            </a:extLst>
          </p:cNvPr>
          <p:cNvSpPr/>
          <p:nvPr/>
        </p:nvSpPr>
        <p:spPr bwMode="auto">
          <a:xfrm>
            <a:off x="9217366" y="472547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B5728A-4ED9-4B5A-91C7-5E609A342DB3}"/>
              </a:ext>
            </a:extLst>
          </p:cNvPr>
          <p:cNvSpPr/>
          <p:nvPr/>
        </p:nvSpPr>
        <p:spPr bwMode="auto">
          <a:xfrm>
            <a:off x="10045971" y="177771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1C622D-FBCB-4073-A909-A435B136964F}"/>
              </a:ext>
            </a:extLst>
          </p:cNvPr>
          <p:cNvSpPr/>
          <p:nvPr/>
        </p:nvSpPr>
        <p:spPr bwMode="auto">
          <a:xfrm>
            <a:off x="10045971" y="219681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8E38DD-83E1-4E26-A231-D52E88E15CAB}"/>
              </a:ext>
            </a:extLst>
          </p:cNvPr>
          <p:cNvSpPr/>
          <p:nvPr/>
        </p:nvSpPr>
        <p:spPr bwMode="auto">
          <a:xfrm>
            <a:off x="10041657" y="2629764"/>
            <a:ext cx="44334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0D0254-EE50-4695-8F11-5D0AF593A5DE}"/>
              </a:ext>
            </a:extLst>
          </p:cNvPr>
          <p:cNvSpPr/>
          <p:nvPr/>
        </p:nvSpPr>
        <p:spPr bwMode="auto">
          <a:xfrm>
            <a:off x="10048638" y="346796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v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D78847-20F7-454F-A024-9E3ABF0F0FAB}"/>
              </a:ext>
            </a:extLst>
          </p:cNvPr>
          <p:cNvSpPr/>
          <p:nvPr/>
        </p:nvSpPr>
        <p:spPr bwMode="auto">
          <a:xfrm>
            <a:off x="10045971" y="388707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37E1DE-98F2-4762-904A-3FD39C14896A}"/>
              </a:ext>
            </a:extLst>
          </p:cNvPr>
          <p:cNvSpPr/>
          <p:nvPr/>
        </p:nvSpPr>
        <p:spPr bwMode="auto">
          <a:xfrm>
            <a:off x="10048637" y="3045163"/>
            <a:ext cx="73569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E8C698-7391-4205-9F64-532F89E20FEE}"/>
              </a:ext>
            </a:extLst>
          </p:cNvPr>
          <p:cNvSpPr/>
          <p:nvPr/>
        </p:nvSpPr>
        <p:spPr bwMode="auto">
          <a:xfrm>
            <a:off x="10041658" y="431378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FE65892-BD83-4D9C-BB43-603DDC42C741}"/>
              </a:ext>
            </a:extLst>
          </p:cNvPr>
          <p:cNvSpPr/>
          <p:nvPr/>
        </p:nvSpPr>
        <p:spPr bwMode="auto">
          <a:xfrm>
            <a:off x="10048638" y="473980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5EBFAB9-C143-4537-A791-B98ACF6F15F3}"/>
              </a:ext>
            </a:extLst>
          </p:cNvPr>
          <p:cNvSpPr/>
          <p:nvPr/>
        </p:nvSpPr>
        <p:spPr bwMode="auto">
          <a:xfrm>
            <a:off x="9217366" y="514433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3248A3-4F11-4237-8641-3D84F268BF37}"/>
              </a:ext>
            </a:extLst>
          </p:cNvPr>
          <p:cNvSpPr/>
          <p:nvPr/>
        </p:nvSpPr>
        <p:spPr bwMode="auto">
          <a:xfrm>
            <a:off x="10055618" y="515150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D5565D-1614-402B-AF3F-F15E75E931DD}"/>
              </a:ext>
            </a:extLst>
          </p:cNvPr>
          <p:cNvSpPr txBox="1"/>
          <p:nvPr/>
        </p:nvSpPr>
        <p:spPr>
          <a:xfrm>
            <a:off x="3033033" y="2393772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pp[-2]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39BE1E2-F965-4123-BD22-17F76689305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 bwMode="auto">
          <a:xfrm>
            <a:off x="6927272" y="2605054"/>
            <a:ext cx="2290094" cy="640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81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(pp[-1][-1]+2)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A0DADD-4169-42AE-8D99-AC207A372811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CCA6798-0553-4670-9A27-44C7DDF75ECC}"/>
              </a:ext>
            </a:extLst>
          </p:cNvPr>
          <p:cNvSpPr txBox="1"/>
          <p:nvPr/>
        </p:nvSpPr>
        <p:spPr>
          <a:xfrm>
            <a:off x="2817733" y="2530825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54C830-3DCA-429D-952C-0722311F5F12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7CE63-75F1-4F3C-BD3A-9BFF8CC5D587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88806F-5B02-40EF-9CD9-E1C3B0BA39D4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30D5B-A775-474D-8EA4-E718140AD51F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46C6D7-534B-410D-BB71-DC5173D60BF2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4F31B8-F1B8-430F-9B39-2428DABC3BAE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6858C-AE4B-4575-BADF-CB62F908F702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6EE5A-1DB1-4766-A5EE-D667BFA85A0B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E01482-E0A9-40B1-A851-0980F017F234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52652A-72BF-40BE-ADAF-C4F129AD3062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3851564" y="2715491"/>
            <a:ext cx="1413164" cy="315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BA003B-02A7-4DB5-ADDC-4969B12EE78F}"/>
              </a:ext>
            </a:extLst>
          </p:cNvPr>
          <p:cNvSpPr txBox="1"/>
          <p:nvPr/>
        </p:nvSpPr>
        <p:spPr>
          <a:xfrm>
            <a:off x="4708879" y="1620026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pp[-1]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(pp[-1][-1]+2)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A0DADD-4169-42AE-8D99-AC207A372811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CCA6798-0553-4670-9A27-44C7DDF75ECC}"/>
              </a:ext>
            </a:extLst>
          </p:cNvPr>
          <p:cNvSpPr txBox="1"/>
          <p:nvPr/>
        </p:nvSpPr>
        <p:spPr>
          <a:xfrm>
            <a:off x="2817733" y="2530825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54C830-3DCA-429D-952C-0722311F5F12}"/>
              </a:ext>
            </a:extLst>
          </p:cNvPr>
          <p:cNvSpPr/>
          <p:nvPr/>
        </p:nvSpPr>
        <p:spPr bwMode="auto">
          <a:xfrm>
            <a:off x="5264728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7CE63-75F1-4F3C-BD3A-9BFF8CC5D587}"/>
              </a:ext>
            </a:extLst>
          </p:cNvPr>
          <p:cNvSpPr/>
          <p:nvPr/>
        </p:nvSpPr>
        <p:spPr bwMode="auto">
          <a:xfrm>
            <a:off x="4821382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88806F-5B02-40EF-9CD9-E1C3B0BA39D4}"/>
              </a:ext>
            </a:extLst>
          </p:cNvPr>
          <p:cNvSpPr/>
          <p:nvPr/>
        </p:nvSpPr>
        <p:spPr bwMode="auto">
          <a:xfrm>
            <a:off x="5264728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30D5B-A775-474D-8EA4-E718140AD51F}"/>
              </a:ext>
            </a:extLst>
          </p:cNvPr>
          <p:cNvSpPr/>
          <p:nvPr/>
        </p:nvSpPr>
        <p:spPr bwMode="auto">
          <a:xfrm>
            <a:off x="5264728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46C6D7-534B-410D-BB71-DC5173D60BF2}"/>
              </a:ext>
            </a:extLst>
          </p:cNvPr>
          <p:cNvSpPr/>
          <p:nvPr/>
        </p:nvSpPr>
        <p:spPr bwMode="auto">
          <a:xfrm>
            <a:off x="5264728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4F31B8-F1B8-430F-9B39-2428DABC3BAE}"/>
              </a:ext>
            </a:extLst>
          </p:cNvPr>
          <p:cNvSpPr/>
          <p:nvPr/>
        </p:nvSpPr>
        <p:spPr bwMode="auto">
          <a:xfrm>
            <a:off x="6096000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36858C-AE4B-4575-BADF-CB62F908F702}"/>
              </a:ext>
            </a:extLst>
          </p:cNvPr>
          <p:cNvSpPr/>
          <p:nvPr/>
        </p:nvSpPr>
        <p:spPr bwMode="auto">
          <a:xfrm>
            <a:off x="6096000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6EE5A-1DB1-4766-A5EE-D667BFA85A0B}"/>
              </a:ext>
            </a:extLst>
          </p:cNvPr>
          <p:cNvSpPr/>
          <p:nvPr/>
        </p:nvSpPr>
        <p:spPr bwMode="auto">
          <a:xfrm>
            <a:off x="6096000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E01482-E0A9-40B1-A851-0980F017F234}"/>
              </a:ext>
            </a:extLst>
          </p:cNvPr>
          <p:cNvSpPr/>
          <p:nvPr/>
        </p:nvSpPr>
        <p:spPr bwMode="auto">
          <a:xfrm>
            <a:off x="6096000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52652A-72BF-40BE-ADAF-C4F129AD3062}"/>
              </a:ext>
            </a:extLst>
          </p:cNvPr>
          <p:cNvCxnSpPr>
            <a:cxnSpLocks/>
          </p:cNvCxnSpPr>
          <p:nvPr/>
        </p:nvCxnSpPr>
        <p:spPr bwMode="auto">
          <a:xfrm>
            <a:off x="3854750" y="2806476"/>
            <a:ext cx="1413164" cy="315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BA003B-02A7-4DB5-ADDC-4969B12EE78F}"/>
              </a:ext>
            </a:extLst>
          </p:cNvPr>
          <p:cNvSpPr txBox="1"/>
          <p:nvPr/>
        </p:nvSpPr>
        <p:spPr>
          <a:xfrm>
            <a:off x="4708879" y="1620026"/>
            <a:ext cx="14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pp[-1][-1]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B17039-0985-4D35-97DC-B91BB5766027}"/>
              </a:ext>
            </a:extLst>
          </p:cNvPr>
          <p:cNvSpPr/>
          <p:nvPr/>
        </p:nvSpPr>
        <p:spPr bwMode="auto">
          <a:xfrm>
            <a:off x="8104934" y="142118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A49D36-2042-47B3-9A39-62B2934A2838}"/>
              </a:ext>
            </a:extLst>
          </p:cNvPr>
          <p:cNvSpPr/>
          <p:nvPr/>
        </p:nvSpPr>
        <p:spPr bwMode="auto">
          <a:xfrm>
            <a:off x="8104934" y="184374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264397-A5F8-4D79-9868-F1251831FB0E}"/>
              </a:ext>
            </a:extLst>
          </p:cNvPr>
          <p:cNvSpPr/>
          <p:nvPr/>
        </p:nvSpPr>
        <p:spPr bwMode="auto">
          <a:xfrm>
            <a:off x="8104934" y="226631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529B3A-A5CC-46AC-B587-DC50441918C7}"/>
              </a:ext>
            </a:extLst>
          </p:cNvPr>
          <p:cNvSpPr/>
          <p:nvPr/>
        </p:nvSpPr>
        <p:spPr bwMode="auto">
          <a:xfrm>
            <a:off x="8104934" y="268887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CEBE9B-2A28-45BC-8371-B5243CC6F30A}"/>
              </a:ext>
            </a:extLst>
          </p:cNvPr>
          <p:cNvSpPr/>
          <p:nvPr/>
        </p:nvSpPr>
        <p:spPr bwMode="auto">
          <a:xfrm>
            <a:off x="8104934" y="311212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C78BD3-C267-4140-BB47-23E0DA395C7A}"/>
              </a:ext>
            </a:extLst>
          </p:cNvPr>
          <p:cNvSpPr/>
          <p:nvPr/>
        </p:nvSpPr>
        <p:spPr bwMode="auto">
          <a:xfrm>
            <a:off x="8104934" y="3534688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F250C8-D774-44F3-AD2F-1B2DFEE26ACF}"/>
              </a:ext>
            </a:extLst>
          </p:cNvPr>
          <p:cNvSpPr/>
          <p:nvPr/>
        </p:nvSpPr>
        <p:spPr bwMode="auto">
          <a:xfrm>
            <a:off x="8104934" y="395725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43B13D0-67C0-453A-A05C-2E34523FEC3B}"/>
              </a:ext>
            </a:extLst>
          </p:cNvPr>
          <p:cNvSpPr/>
          <p:nvPr/>
        </p:nvSpPr>
        <p:spPr bwMode="auto">
          <a:xfrm>
            <a:off x="8104934" y="437981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C056B8-98F3-42CF-959A-20121EBCC3F1}"/>
              </a:ext>
            </a:extLst>
          </p:cNvPr>
          <p:cNvSpPr/>
          <p:nvPr/>
        </p:nvSpPr>
        <p:spPr bwMode="auto">
          <a:xfrm>
            <a:off x="8933539" y="143205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C06353-59AB-4193-B8D4-E3DF00BEBB63}"/>
              </a:ext>
            </a:extLst>
          </p:cNvPr>
          <p:cNvSpPr/>
          <p:nvPr/>
        </p:nvSpPr>
        <p:spPr bwMode="auto">
          <a:xfrm>
            <a:off x="8933539" y="185115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F215F5-C00A-4698-9F21-0C87996C7F0F}"/>
              </a:ext>
            </a:extLst>
          </p:cNvPr>
          <p:cNvSpPr/>
          <p:nvPr/>
        </p:nvSpPr>
        <p:spPr bwMode="auto">
          <a:xfrm>
            <a:off x="8929225" y="2284101"/>
            <a:ext cx="648179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DB0214-429B-48D9-933E-725A0C65DCFD}"/>
              </a:ext>
            </a:extLst>
          </p:cNvPr>
          <p:cNvSpPr/>
          <p:nvPr/>
        </p:nvSpPr>
        <p:spPr bwMode="auto">
          <a:xfrm>
            <a:off x="8936206" y="312230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6880D1F-592E-489C-9ED6-1A89EE589303}"/>
              </a:ext>
            </a:extLst>
          </p:cNvPr>
          <p:cNvSpPr/>
          <p:nvPr/>
        </p:nvSpPr>
        <p:spPr bwMode="auto">
          <a:xfrm>
            <a:off x="8933539" y="354140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E50858-DB46-4838-9858-8F86AED7380D}"/>
              </a:ext>
            </a:extLst>
          </p:cNvPr>
          <p:cNvSpPr/>
          <p:nvPr/>
        </p:nvSpPr>
        <p:spPr bwMode="auto">
          <a:xfrm>
            <a:off x="8936206" y="269950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w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68D82B-A17F-4D13-B056-35B497B4C295}"/>
              </a:ext>
            </a:extLst>
          </p:cNvPr>
          <p:cNvSpPr/>
          <p:nvPr/>
        </p:nvSpPr>
        <p:spPr bwMode="auto">
          <a:xfrm>
            <a:off x="8929226" y="396811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39A64E2-EA74-4E7D-9220-92EA6AA9DC93}"/>
              </a:ext>
            </a:extLst>
          </p:cNvPr>
          <p:cNvSpPr/>
          <p:nvPr/>
        </p:nvSpPr>
        <p:spPr bwMode="auto">
          <a:xfrm>
            <a:off x="8936206" y="439414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!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1E1B890-9500-4A99-8002-E57A63A9B21D}"/>
              </a:ext>
            </a:extLst>
          </p:cNvPr>
          <p:cNvSpPr/>
          <p:nvPr/>
        </p:nvSpPr>
        <p:spPr bwMode="auto">
          <a:xfrm>
            <a:off x="8104934" y="479867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65EC7C-95D3-4FAC-BDFF-24E9B60E3E55}"/>
              </a:ext>
            </a:extLst>
          </p:cNvPr>
          <p:cNvSpPr/>
          <p:nvPr/>
        </p:nvSpPr>
        <p:spPr bwMode="auto">
          <a:xfrm>
            <a:off x="8943186" y="480583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DA7EDA5-C24C-4B98-941E-08BBCA3CEF5E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927272" y="1632467"/>
            <a:ext cx="1177662" cy="1402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739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4F0DBE-DE40-4048-BD5E-30A6B95FB533}"/>
              </a:ext>
            </a:extLst>
          </p:cNvPr>
          <p:cNvSpPr txBox="1"/>
          <p:nvPr/>
        </p:nvSpPr>
        <p:spPr>
          <a:xfrm>
            <a:off x="3124200" y="2819400"/>
            <a:ext cx="48975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</a:rPr>
              <a:t>之后的程序执行中内存无变化</a:t>
            </a:r>
            <a:endParaRPr lang="en-US" altLang="zh-CN" sz="2800" b="1" dirty="0">
              <a:latin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const char *c[]={"John learn C++ language",</a:t>
            </a:r>
          </a:p>
          <a:p>
            <a:pPr algn="l"/>
            <a:r>
              <a:rPr lang="en-US" altLang="zh-CN" sz="2800" b="1" dirty="0">
                <a:latin typeface="宋体" pitchFamily="2" charset="-122"/>
              </a:rPr>
              <a:t>                             "Be well!", "You", "Not very"};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2B5016-A930-43E1-8CB7-B6050D9799B4}"/>
              </a:ext>
            </a:extLst>
          </p:cNvPr>
          <p:cNvSpPr/>
          <p:nvPr/>
        </p:nvSpPr>
        <p:spPr bwMode="auto">
          <a:xfrm>
            <a:off x="623432" y="199941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87DF70-C77A-4069-A536-CE0EC36AC86B}"/>
              </a:ext>
            </a:extLst>
          </p:cNvPr>
          <p:cNvSpPr/>
          <p:nvPr/>
        </p:nvSpPr>
        <p:spPr bwMode="auto">
          <a:xfrm>
            <a:off x="180086" y="199941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F53F5CA-2563-4A7D-91E5-17C83130991A}"/>
              </a:ext>
            </a:extLst>
          </p:cNvPr>
          <p:cNvCxnSpPr>
            <a:cxnSpLocks/>
          </p:cNvCxnSpPr>
          <p:nvPr/>
        </p:nvCxnSpPr>
        <p:spPr bwMode="auto">
          <a:xfrm>
            <a:off x="-207818" y="471055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FF81AC9-6EB6-4E5D-8DFE-93B61DD05727}"/>
              </a:ext>
            </a:extLst>
          </p:cNvPr>
          <p:cNvSpPr/>
          <p:nvPr/>
        </p:nvSpPr>
        <p:spPr bwMode="auto">
          <a:xfrm>
            <a:off x="623432" y="242198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FBA26E-5A53-4AF3-95C5-6F711591DD3D}"/>
              </a:ext>
            </a:extLst>
          </p:cNvPr>
          <p:cNvSpPr/>
          <p:nvPr/>
        </p:nvSpPr>
        <p:spPr bwMode="auto">
          <a:xfrm>
            <a:off x="623432" y="284454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FD921-5ABA-43B0-9714-A6AFE112BF11}"/>
              </a:ext>
            </a:extLst>
          </p:cNvPr>
          <p:cNvSpPr/>
          <p:nvPr/>
        </p:nvSpPr>
        <p:spPr bwMode="auto">
          <a:xfrm>
            <a:off x="623432" y="32671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058ECC-A121-4BC3-A127-635556D81241}"/>
              </a:ext>
            </a:extLst>
          </p:cNvPr>
          <p:cNvSpPr/>
          <p:nvPr/>
        </p:nvSpPr>
        <p:spPr bwMode="auto">
          <a:xfrm>
            <a:off x="1454704" y="199595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76F697-DC42-491A-AFC8-B6586F516FCE}"/>
              </a:ext>
            </a:extLst>
          </p:cNvPr>
          <p:cNvSpPr/>
          <p:nvPr/>
        </p:nvSpPr>
        <p:spPr bwMode="auto">
          <a:xfrm>
            <a:off x="1454704" y="242544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C916CB-FFCC-457A-8696-EAA290D66EAA}"/>
              </a:ext>
            </a:extLst>
          </p:cNvPr>
          <p:cNvSpPr/>
          <p:nvPr/>
        </p:nvSpPr>
        <p:spPr bwMode="auto">
          <a:xfrm>
            <a:off x="1454704" y="284800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CF9C59-6243-45D7-AE24-ECE38E696B54}"/>
              </a:ext>
            </a:extLst>
          </p:cNvPr>
          <p:cNvSpPr/>
          <p:nvPr/>
        </p:nvSpPr>
        <p:spPr bwMode="auto">
          <a:xfrm>
            <a:off x="1454704" y="32636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7B96F94-7D45-4F95-9AFC-7E0E047DDE15}"/>
              </a:ext>
            </a:extLst>
          </p:cNvPr>
          <p:cNvSpPr/>
          <p:nvPr/>
        </p:nvSpPr>
        <p:spPr bwMode="auto">
          <a:xfrm>
            <a:off x="2589719" y="136903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4DEF06-F7BD-4E46-9104-4F51B5050601}"/>
              </a:ext>
            </a:extLst>
          </p:cNvPr>
          <p:cNvSpPr/>
          <p:nvPr/>
        </p:nvSpPr>
        <p:spPr bwMode="auto">
          <a:xfrm>
            <a:off x="2589719" y="179159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82A330-2221-4215-B3B0-22D6A57A301A}"/>
              </a:ext>
            </a:extLst>
          </p:cNvPr>
          <p:cNvSpPr/>
          <p:nvPr/>
        </p:nvSpPr>
        <p:spPr bwMode="auto">
          <a:xfrm>
            <a:off x="2589719" y="22141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7B1C3A-B0F5-469F-97EA-19F0EF66FA8C}"/>
              </a:ext>
            </a:extLst>
          </p:cNvPr>
          <p:cNvSpPr/>
          <p:nvPr/>
        </p:nvSpPr>
        <p:spPr bwMode="auto">
          <a:xfrm>
            <a:off x="2589719" y="26367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E8ACBE9-F17D-4F85-B85A-1211980217B9}"/>
              </a:ext>
            </a:extLst>
          </p:cNvPr>
          <p:cNvSpPr/>
          <p:nvPr/>
        </p:nvSpPr>
        <p:spPr bwMode="auto">
          <a:xfrm>
            <a:off x="2589719" y="30599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D3DE1A-5F6B-4E20-A978-559BDBB54575}"/>
              </a:ext>
            </a:extLst>
          </p:cNvPr>
          <p:cNvSpPr/>
          <p:nvPr/>
        </p:nvSpPr>
        <p:spPr bwMode="auto">
          <a:xfrm>
            <a:off x="2589719" y="348253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45624D-2B70-4959-8281-9A4AC31B3B24}"/>
              </a:ext>
            </a:extLst>
          </p:cNvPr>
          <p:cNvSpPr/>
          <p:nvPr/>
        </p:nvSpPr>
        <p:spPr bwMode="auto">
          <a:xfrm>
            <a:off x="2589719" y="390509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413DD6A-68E2-48B1-81D6-EEF86ACF7ED8}"/>
              </a:ext>
            </a:extLst>
          </p:cNvPr>
          <p:cNvSpPr/>
          <p:nvPr/>
        </p:nvSpPr>
        <p:spPr bwMode="auto">
          <a:xfrm>
            <a:off x="2589719" y="432766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719C4E5-12CF-4B87-8C60-708D7394B153}"/>
              </a:ext>
            </a:extLst>
          </p:cNvPr>
          <p:cNvSpPr/>
          <p:nvPr/>
        </p:nvSpPr>
        <p:spPr bwMode="auto">
          <a:xfrm>
            <a:off x="4085050" y="135840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E7A457-A779-4839-A254-7DCCCC27C60E}"/>
              </a:ext>
            </a:extLst>
          </p:cNvPr>
          <p:cNvSpPr/>
          <p:nvPr/>
        </p:nvSpPr>
        <p:spPr bwMode="auto">
          <a:xfrm>
            <a:off x="4085050" y="178097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1FED9F1-6158-4D40-B321-1EAA5460216A}"/>
              </a:ext>
            </a:extLst>
          </p:cNvPr>
          <p:cNvSpPr/>
          <p:nvPr/>
        </p:nvSpPr>
        <p:spPr bwMode="auto">
          <a:xfrm>
            <a:off x="4085050" y="2203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6860902-8AD5-487A-9060-ED49CAF3B673}"/>
              </a:ext>
            </a:extLst>
          </p:cNvPr>
          <p:cNvSpPr/>
          <p:nvPr/>
        </p:nvSpPr>
        <p:spPr bwMode="auto">
          <a:xfrm>
            <a:off x="4085050" y="262609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3B29DB-98F0-4F24-B962-51846CA282EA}"/>
              </a:ext>
            </a:extLst>
          </p:cNvPr>
          <p:cNvSpPr/>
          <p:nvPr/>
        </p:nvSpPr>
        <p:spPr bwMode="auto">
          <a:xfrm>
            <a:off x="4085050" y="304934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E2CC15-025F-4144-AB1D-DAFA5C90E7C1}"/>
              </a:ext>
            </a:extLst>
          </p:cNvPr>
          <p:cNvSpPr/>
          <p:nvPr/>
        </p:nvSpPr>
        <p:spPr bwMode="auto">
          <a:xfrm>
            <a:off x="4085050" y="347191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79326F-56F6-4908-9503-67530B83B910}"/>
              </a:ext>
            </a:extLst>
          </p:cNvPr>
          <p:cNvSpPr/>
          <p:nvPr/>
        </p:nvSpPr>
        <p:spPr bwMode="auto">
          <a:xfrm>
            <a:off x="4085050" y="389447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1C5004-1943-4CB1-9066-7BFDA46CA152}"/>
              </a:ext>
            </a:extLst>
          </p:cNvPr>
          <p:cNvSpPr/>
          <p:nvPr/>
        </p:nvSpPr>
        <p:spPr bwMode="auto">
          <a:xfrm>
            <a:off x="4085050" y="431703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12F1F87-A6ED-4CA7-AB48-853BDB211777}"/>
              </a:ext>
            </a:extLst>
          </p:cNvPr>
          <p:cNvSpPr/>
          <p:nvPr/>
        </p:nvSpPr>
        <p:spPr bwMode="auto">
          <a:xfrm>
            <a:off x="5631691" y="135840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BEFD2A-D5DA-47D7-88A9-1FB1F96F2786}"/>
              </a:ext>
            </a:extLst>
          </p:cNvPr>
          <p:cNvSpPr/>
          <p:nvPr/>
        </p:nvSpPr>
        <p:spPr bwMode="auto">
          <a:xfrm>
            <a:off x="5631691" y="178097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16379F-D107-4D21-AF4C-DE70C9C17214}"/>
              </a:ext>
            </a:extLst>
          </p:cNvPr>
          <p:cNvSpPr/>
          <p:nvPr/>
        </p:nvSpPr>
        <p:spPr bwMode="auto">
          <a:xfrm>
            <a:off x="5631691" y="2203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34A676C-3CC6-4955-97C8-A06A71DB3080}"/>
              </a:ext>
            </a:extLst>
          </p:cNvPr>
          <p:cNvSpPr/>
          <p:nvPr/>
        </p:nvSpPr>
        <p:spPr bwMode="auto">
          <a:xfrm>
            <a:off x="5631691" y="262609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3019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2B6BA93-3126-4278-9FC8-294E6DC75AC3}"/>
              </a:ext>
            </a:extLst>
          </p:cNvPr>
          <p:cNvSpPr/>
          <p:nvPr/>
        </p:nvSpPr>
        <p:spPr bwMode="auto">
          <a:xfrm>
            <a:off x="5631691" y="304934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185B1-BF35-4E5E-9A77-B376995978F2}"/>
              </a:ext>
            </a:extLst>
          </p:cNvPr>
          <p:cNvSpPr/>
          <p:nvPr/>
        </p:nvSpPr>
        <p:spPr bwMode="auto">
          <a:xfrm>
            <a:off x="5631691" y="347191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E6347E-F8C2-4E79-A66E-7034138FEFE3}"/>
              </a:ext>
            </a:extLst>
          </p:cNvPr>
          <p:cNvSpPr/>
          <p:nvPr/>
        </p:nvSpPr>
        <p:spPr bwMode="auto">
          <a:xfrm>
            <a:off x="5631691" y="389447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6E4D0B-EBC0-4591-B4E9-558204FF9887}"/>
              </a:ext>
            </a:extLst>
          </p:cNvPr>
          <p:cNvSpPr/>
          <p:nvPr/>
        </p:nvSpPr>
        <p:spPr bwMode="auto">
          <a:xfrm>
            <a:off x="5631691" y="431703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3023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FDDAD97-D9D0-462A-BEE7-400DF04AEB44}"/>
              </a:ext>
            </a:extLst>
          </p:cNvPr>
          <p:cNvSpPr/>
          <p:nvPr/>
        </p:nvSpPr>
        <p:spPr bwMode="auto">
          <a:xfrm>
            <a:off x="3420991" y="136557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J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BE6C35-701C-451D-8054-5A820CB056BE}"/>
              </a:ext>
            </a:extLst>
          </p:cNvPr>
          <p:cNvSpPr/>
          <p:nvPr/>
        </p:nvSpPr>
        <p:spPr bwMode="auto">
          <a:xfrm>
            <a:off x="3420991" y="178467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 </a:t>
            </a:r>
            <a:r>
              <a:rPr kumimoji="1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63FEE1F-3916-4A84-AB60-9863DB950042}"/>
              </a:ext>
            </a:extLst>
          </p:cNvPr>
          <p:cNvSpPr/>
          <p:nvPr/>
        </p:nvSpPr>
        <p:spPr bwMode="auto">
          <a:xfrm>
            <a:off x="3416678" y="221762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h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95FF8C-4B97-4165-8CF0-4CB62EEFAD92}"/>
              </a:ext>
            </a:extLst>
          </p:cNvPr>
          <p:cNvSpPr/>
          <p:nvPr/>
        </p:nvSpPr>
        <p:spPr bwMode="auto">
          <a:xfrm>
            <a:off x="3416678" y="262980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882DAF7-FF91-4C5E-AF58-6ABEC3C4DC66}"/>
              </a:ext>
            </a:extLst>
          </p:cNvPr>
          <p:cNvSpPr/>
          <p:nvPr/>
        </p:nvSpPr>
        <p:spPr bwMode="auto">
          <a:xfrm>
            <a:off x="3423658" y="3055824"/>
            <a:ext cx="596910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F4A7380-3A61-4F83-8B32-C8E9D054A9AC}"/>
              </a:ext>
            </a:extLst>
          </p:cNvPr>
          <p:cNvSpPr/>
          <p:nvPr/>
        </p:nvSpPr>
        <p:spPr bwMode="auto">
          <a:xfrm>
            <a:off x="3420991" y="347492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5E70BCD-2D80-4783-A0C0-64F9CC1AA49C}"/>
              </a:ext>
            </a:extLst>
          </p:cNvPr>
          <p:cNvSpPr/>
          <p:nvPr/>
        </p:nvSpPr>
        <p:spPr bwMode="auto">
          <a:xfrm>
            <a:off x="3416678" y="390163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9CD3A71-E92B-4B61-A179-9B69934750A8}"/>
              </a:ext>
            </a:extLst>
          </p:cNvPr>
          <p:cNvSpPr/>
          <p:nvPr/>
        </p:nvSpPr>
        <p:spPr bwMode="auto">
          <a:xfrm>
            <a:off x="3423658" y="432766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93832E-70AF-4FE3-8303-AAA0EA4FC25C}"/>
              </a:ext>
            </a:extLst>
          </p:cNvPr>
          <p:cNvSpPr/>
          <p:nvPr/>
        </p:nvSpPr>
        <p:spPr bwMode="auto">
          <a:xfrm>
            <a:off x="4913655" y="136211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14E94AE-3822-42CA-B779-A42A20D5DABB}"/>
              </a:ext>
            </a:extLst>
          </p:cNvPr>
          <p:cNvSpPr/>
          <p:nvPr/>
        </p:nvSpPr>
        <p:spPr bwMode="auto">
          <a:xfrm>
            <a:off x="4913655" y="178121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BC51470-1FE5-441F-9632-D39885EEC486}"/>
              </a:ext>
            </a:extLst>
          </p:cNvPr>
          <p:cNvSpPr/>
          <p:nvPr/>
        </p:nvSpPr>
        <p:spPr bwMode="auto">
          <a:xfrm>
            <a:off x="4909342" y="2214159"/>
            <a:ext cx="610578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AA13345-905B-40FB-8127-D772639F57C8}"/>
              </a:ext>
            </a:extLst>
          </p:cNvPr>
          <p:cNvSpPr/>
          <p:nvPr/>
        </p:nvSpPr>
        <p:spPr bwMode="auto">
          <a:xfrm>
            <a:off x="4916322" y="305236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+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6294C37-91EE-4BB2-837D-F153EFCE2F5A}"/>
              </a:ext>
            </a:extLst>
          </p:cNvPr>
          <p:cNvSpPr/>
          <p:nvPr/>
        </p:nvSpPr>
        <p:spPr bwMode="auto">
          <a:xfrm>
            <a:off x="4913655" y="347146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+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A8E7D6-F8F9-4F3A-B0EF-E24F14C05429}"/>
              </a:ext>
            </a:extLst>
          </p:cNvPr>
          <p:cNvSpPr/>
          <p:nvPr/>
        </p:nvSpPr>
        <p:spPr bwMode="auto">
          <a:xfrm>
            <a:off x="4916322" y="2629558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C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08ADB1-2E40-4562-992A-DE41AFFD7252}"/>
              </a:ext>
            </a:extLst>
          </p:cNvPr>
          <p:cNvSpPr/>
          <p:nvPr/>
        </p:nvSpPr>
        <p:spPr bwMode="auto">
          <a:xfrm>
            <a:off x="4909342" y="3898176"/>
            <a:ext cx="610578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C38BAA0-464C-44BD-92DD-20AD13C5FEC4}"/>
              </a:ext>
            </a:extLst>
          </p:cNvPr>
          <p:cNvSpPr/>
          <p:nvPr/>
        </p:nvSpPr>
        <p:spPr bwMode="auto">
          <a:xfrm>
            <a:off x="4916322" y="432420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6DFC7A0-C8D5-4D36-9E41-6792E0559AB5}"/>
              </a:ext>
            </a:extLst>
          </p:cNvPr>
          <p:cNvSpPr/>
          <p:nvPr/>
        </p:nvSpPr>
        <p:spPr bwMode="auto">
          <a:xfrm>
            <a:off x="6460296" y="136927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87BBEB1-1E05-49B8-965C-98A789380114}"/>
              </a:ext>
            </a:extLst>
          </p:cNvPr>
          <p:cNvSpPr/>
          <p:nvPr/>
        </p:nvSpPr>
        <p:spPr bwMode="auto">
          <a:xfrm>
            <a:off x="6460296" y="178837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4D0EC27-2E02-4521-A704-61487D9FB0DD}"/>
              </a:ext>
            </a:extLst>
          </p:cNvPr>
          <p:cNvSpPr/>
          <p:nvPr/>
        </p:nvSpPr>
        <p:spPr bwMode="auto">
          <a:xfrm>
            <a:off x="6455983" y="222132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g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3CFC7E4-50A4-4CD8-8CBF-E7EF3D66688E}"/>
              </a:ext>
            </a:extLst>
          </p:cNvPr>
          <p:cNvSpPr/>
          <p:nvPr/>
        </p:nvSpPr>
        <p:spPr bwMode="auto">
          <a:xfrm>
            <a:off x="6462963" y="305952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a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871497F-B83C-450B-8EDB-A31D8D794D85}"/>
              </a:ext>
            </a:extLst>
          </p:cNvPr>
          <p:cNvSpPr/>
          <p:nvPr/>
        </p:nvSpPr>
        <p:spPr bwMode="auto">
          <a:xfrm>
            <a:off x="6460296" y="347862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g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4AEE6F3-E3F9-4472-9DB7-7C7310651DFA}"/>
              </a:ext>
            </a:extLst>
          </p:cNvPr>
          <p:cNvSpPr/>
          <p:nvPr/>
        </p:nvSpPr>
        <p:spPr bwMode="auto">
          <a:xfrm>
            <a:off x="6462963" y="263672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EE4BB7-D89E-4794-A053-699943F5237A}"/>
              </a:ext>
            </a:extLst>
          </p:cNvPr>
          <p:cNvSpPr/>
          <p:nvPr/>
        </p:nvSpPr>
        <p:spPr bwMode="auto">
          <a:xfrm>
            <a:off x="6455983" y="390534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C11D58F-5F53-427B-81F8-3BD75E46C884}"/>
              </a:ext>
            </a:extLst>
          </p:cNvPr>
          <p:cNvSpPr/>
          <p:nvPr/>
        </p:nvSpPr>
        <p:spPr bwMode="auto">
          <a:xfrm>
            <a:off x="6462963" y="433136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CA5C32F-1503-4F66-A766-0EB7E874AA9E}"/>
              </a:ext>
            </a:extLst>
          </p:cNvPr>
          <p:cNvCxnSpPr>
            <a:stCxn id="31" idx="2"/>
            <a:endCxn id="32" idx="0"/>
          </p:cNvCxnSpPr>
          <p:nvPr/>
        </p:nvCxnSpPr>
        <p:spPr bwMode="auto">
          <a:xfrm rot="5400000" flipH="1" flipV="1">
            <a:off x="2057111" y="2306650"/>
            <a:ext cx="3391818" cy="1495331"/>
          </a:xfrm>
          <a:prstGeom prst="bentConnector5">
            <a:avLst>
              <a:gd name="adj1" fmla="val -6740"/>
              <a:gd name="adj2" fmla="val 68672"/>
              <a:gd name="adj3" fmla="val 1067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E6C17E62-C948-4F9B-B50A-8CFC3CB56C35}"/>
              </a:ext>
            </a:extLst>
          </p:cNvPr>
          <p:cNvCxnSpPr>
            <a:stCxn id="39" idx="2"/>
            <a:endCxn id="40" idx="0"/>
          </p:cNvCxnSpPr>
          <p:nvPr/>
        </p:nvCxnSpPr>
        <p:spPr bwMode="auto">
          <a:xfrm rot="5400000" flipH="1" flipV="1">
            <a:off x="3583409" y="2275683"/>
            <a:ext cx="3381193" cy="1546641"/>
          </a:xfrm>
          <a:prstGeom prst="bentConnector5">
            <a:avLst>
              <a:gd name="adj1" fmla="val -6761"/>
              <a:gd name="adj2" fmla="val 68955"/>
              <a:gd name="adj3" fmla="val 1067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CB76FB69-769C-405F-B248-A48896DC113D}"/>
              </a:ext>
            </a:extLst>
          </p:cNvPr>
          <p:cNvSpPr/>
          <p:nvPr/>
        </p:nvSpPr>
        <p:spPr bwMode="auto">
          <a:xfrm>
            <a:off x="7199413" y="13727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B3E3975-50DC-422A-997E-20C78B0873B6}"/>
              </a:ext>
            </a:extLst>
          </p:cNvPr>
          <p:cNvSpPr/>
          <p:nvPr/>
        </p:nvSpPr>
        <p:spPr bwMode="auto">
          <a:xfrm>
            <a:off x="7199413" y="179529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2C85843-5E22-4841-9FE8-1A5F48978FB4}"/>
              </a:ext>
            </a:extLst>
          </p:cNvPr>
          <p:cNvSpPr/>
          <p:nvPr/>
        </p:nvSpPr>
        <p:spPr bwMode="auto">
          <a:xfrm>
            <a:off x="7199413" y="22178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0659DE-DF74-4659-AE0E-93D64BD2006B}"/>
              </a:ext>
            </a:extLst>
          </p:cNvPr>
          <p:cNvSpPr/>
          <p:nvPr/>
        </p:nvSpPr>
        <p:spPr bwMode="auto">
          <a:xfrm>
            <a:off x="7199413" y="264042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403666B-2386-4A64-8534-7B0AC91750EF}"/>
              </a:ext>
            </a:extLst>
          </p:cNvPr>
          <p:cNvSpPr/>
          <p:nvPr/>
        </p:nvSpPr>
        <p:spPr bwMode="auto">
          <a:xfrm>
            <a:off x="7199413" y="306367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A41A96D-EEDE-49BE-98E7-29D1B65EDD0B}"/>
              </a:ext>
            </a:extLst>
          </p:cNvPr>
          <p:cNvSpPr/>
          <p:nvPr/>
        </p:nvSpPr>
        <p:spPr bwMode="auto">
          <a:xfrm>
            <a:off x="7199413" y="348623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EC8D711-5498-4250-8828-56FEC8DD4DBF}"/>
              </a:ext>
            </a:extLst>
          </p:cNvPr>
          <p:cNvSpPr/>
          <p:nvPr/>
        </p:nvSpPr>
        <p:spPr bwMode="auto">
          <a:xfrm>
            <a:off x="7199413" y="390880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EDC8FAD-5B6F-457F-A5A8-D4543419BC55}"/>
              </a:ext>
            </a:extLst>
          </p:cNvPr>
          <p:cNvSpPr/>
          <p:nvPr/>
        </p:nvSpPr>
        <p:spPr bwMode="auto">
          <a:xfrm>
            <a:off x="7199413" y="433136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8C5F5D2-67C1-4A89-8D4C-DA0DA07FDAD0}"/>
              </a:ext>
            </a:extLst>
          </p:cNvPr>
          <p:cNvSpPr/>
          <p:nvPr/>
        </p:nvSpPr>
        <p:spPr bwMode="auto">
          <a:xfrm>
            <a:off x="8028018" y="138360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B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A5AA2D4-2819-4FA0-8755-5EA230DB2735}"/>
              </a:ext>
            </a:extLst>
          </p:cNvPr>
          <p:cNvSpPr/>
          <p:nvPr/>
        </p:nvSpPr>
        <p:spPr bwMode="auto">
          <a:xfrm>
            <a:off x="8028018" y="180270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E84F5D4-8008-4D85-A58F-E43E3035C68F}"/>
              </a:ext>
            </a:extLst>
          </p:cNvPr>
          <p:cNvSpPr/>
          <p:nvPr/>
        </p:nvSpPr>
        <p:spPr bwMode="auto">
          <a:xfrm>
            <a:off x="8023704" y="2235650"/>
            <a:ext cx="648179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CF52AB2-DB1A-4CF7-B50F-E78B7065DC93}"/>
              </a:ext>
            </a:extLst>
          </p:cNvPr>
          <p:cNvSpPr/>
          <p:nvPr/>
        </p:nvSpPr>
        <p:spPr bwMode="auto">
          <a:xfrm>
            <a:off x="8030685" y="307385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B06897-78E7-4BDE-8DA9-3F96ACE70870}"/>
              </a:ext>
            </a:extLst>
          </p:cNvPr>
          <p:cNvSpPr/>
          <p:nvPr/>
        </p:nvSpPr>
        <p:spPr bwMode="auto">
          <a:xfrm>
            <a:off x="8028018" y="349295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6E4C022-4F3F-4C41-B855-576CC676997D}"/>
              </a:ext>
            </a:extLst>
          </p:cNvPr>
          <p:cNvSpPr/>
          <p:nvPr/>
        </p:nvSpPr>
        <p:spPr bwMode="auto">
          <a:xfrm>
            <a:off x="8030685" y="265104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w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31EC6E-35A2-47B6-8BBA-2F7F6D0ABEEC}"/>
              </a:ext>
            </a:extLst>
          </p:cNvPr>
          <p:cNvSpPr/>
          <p:nvPr/>
        </p:nvSpPr>
        <p:spPr bwMode="auto">
          <a:xfrm>
            <a:off x="8023705" y="391966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l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7D2F1D-0AE3-4F24-8632-5389B4B3141C}"/>
              </a:ext>
            </a:extLst>
          </p:cNvPr>
          <p:cNvSpPr/>
          <p:nvPr/>
        </p:nvSpPr>
        <p:spPr bwMode="auto">
          <a:xfrm>
            <a:off x="8030685" y="434569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!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F34C3BE-BD3E-450A-8538-C48582D815FC}"/>
              </a:ext>
            </a:extLst>
          </p:cNvPr>
          <p:cNvSpPr/>
          <p:nvPr/>
        </p:nvSpPr>
        <p:spPr bwMode="auto">
          <a:xfrm>
            <a:off x="7199413" y="475022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2E93E38-6590-4912-A193-A0B0A80C6A9B}"/>
              </a:ext>
            </a:extLst>
          </p:cNvPr>
          <p:cNvSpPr/>
          <p:nvPr/>
        </p:nvSpPr>
        <p:spPr bwMode="auto">
          <a:xfrm>
            <a:off x="8037665" y="475738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B2D1C2E-2A56-4C5B-9441-6C295FC5A38D}"/>
              </a:ext>
            </a:extLst>
          </p:cNvPr>
          <p:cNvSpPr/>
          <p:nvPr/>
        </p:nvSpPr>
        <p:spPr bwMode="auto">
          <a:xfrm>
            <a:off x="8721529" y="13703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B9EE11A-209D-4A01-A12E-195DD0FC5C85}"/>
              </a:ext>
            </a:extLst>
          </p:cNvPr>
          <p:cNvSpPr/>
          <p:nvPr/>
        </p:nvSpPr>
        <p:spPr bwMode="auto">
          <a:xfrm>
            <a:off x="8721529" y="179293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C0B0529-48B2-4BE4-AB5E-7F4030F280DB}"/>
              </a:ext>
            </a:extLst>
          </p:cNvPr>
          <p:cNvSpPr/>
          <p:nvPr/>
        </p:nvSpPr>
        <p:spPr bwMode="auto">
          <a:xfrm>
            <a:off x="8721529" y="221549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79E2858-0FFC-4BCD-A1DB-90D3E3EFADCB}"/>
              </a:ext>
            </a:extLst>
          </p:cNvPr>
          <p:cNvSpPr/>
          <p:nvPr/>
        </p:nvSpPr>
        <p:spPr bwMode="auto">
          <a:xfrm>
            <a:off x="9550134" y="1381239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F3FBD89-CEC6-4C6B-8959-855BCE090831}"/>
              </a:ext>
            </a:extLst>
          </p:cNvPr>
          <p:cNvSpPr/>
          <p:nvPr/>
        </p:nvSpPr>
        <p:spPr bwMode="auto">
          <a:xfrm>
            <a:off x="9550134" y="1800342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E3ABD46-6473-40B4-A79E-FA5D8FF1BF0F}"/>
              </a:ext>
            </a:extLst>
          </p:cNvPr>
          <p:cNvSpPr/>
          <p:nvPr/>
        </p:nvSpPr>
        <p:spPr bwMode="auto">
          <a:xfrm>
            <a:off x="9550134" y="221094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6BC666B-C416-4084-B312-BD5D4E7D93F9}"/>
              </a:ext>
            </a:extLst>
          </p:cNvPr>
          <p:cNvSpPr/>
          <p:nvPr/>
        </p:nvSpPr>
        <p:spPr bwMode="auto">
          <a:xfrm>
            <a:off x="8718862" y="264343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1C3E8E8-9F85-4B36-A076-703FD66E7129}"/>
              </a:ext>
            </a:extLst>
          </p:cNvPr>
          <p:cNvSpPr/>
          <p:nvPr/>
        </p:nvSpPr>
        <p:spPr bwMode="auto">
          <a:xfrm>
            <a:off x="9547467" y="2638880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9FC3F93-E0AC-4EBC-A5A0-11CA41518971}"/>
              </a:ext>
            </a:extLst>
          </p:cNvPr>
          <p:cNvSpPr/>
          <p:nvPr/>
        </p:nvSpPr>
        <p:spPr bwMode="auto">
          <a:xfrm>
            <a:off x="10376072" y="139052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E0DA05-27F3-4AE7-A0F8-75E3E24BC34E}"/>
              </a:ext>
            </a:extLst>
          </p:cNvPr>
          <p:cNvSpPr/>
          <p:nvPr/>
        </p:nvSpPr>
        <p:spPr bwMode="auto">
          <a:xfrm>
            <a:off x="10376072" y="181308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3D5E03C-C25C-488E-BBEB-067F855FA532}"/>
              </a:ext>
            </a:extLst>
          </p:cNvPr>
          <p:cNvSpPr/>
          <p:nvPr/>
        </p:nvSpPr>
        <p:spPr bwMode="auto">
          <a:xfrm>
            <a:off x="10376072" y="223565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69350B1-EF02-4D5F-B188-987D4586FDF3}"/>
              </a:ext>
            </a:extLst>
          </p:cNvPr>
          <p:cNvSpPr/>
          <p:nvPr/>
        </p:nvSpPr>
        <p:spPr bwMode="auto">
          <a:xfrm>
            <a:off x="10376072" y="265821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40A21F6-84D3-4DFC-97CB-DC862AF575EC}"/>
              </a:ext>
            </a:extLst>
          </p:cNvPr>
          <p:cNvSpPr/>
          <p:nvPr/>
        </p:nvSpPr>
        <p:spPr bwMode="auto">
          <a:xfrm>
            <a:off x="10376072" y="308146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B09D36F-37AF-4E92-9210-DD25CAD1CBB3}"/>
              </a:ext>
            </a:extLst>
          </p:cNvPr>
          <p:cNvSpPr/>
          <p:nvPr/>
        </p:nvSpPr>
        <p:spPr bwMode="auto">
          <a:xfrm>
            <a:off x="10376072" y="350402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3405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6D105A1-36D0-4B41-8E92-5FDF0E3591C8}"/>
              </a:ext>
            </a:extLst>
          </p:cNvPr>
          <p:cNvSpPr/>
          <p:nvPr/>
        </p:nvSpPr>
        <p:spPr bwMode="auto">
          <a:xfrm>
            <a:off x="10376072" y="392659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4FF4F75-5DA1-4DFB-92C7-592B8EF2B40E}"/>
              </a:ext>
            </a:extLst>
          </p:cNvPr>
          <p:cNvSpPr/>
          <p:nvPr/>
        </p:nvSpPr>
        <p:spPr bwMode="auto">
          <a:xfrm>
            <a:off x="10376072" y="434915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3407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A11E483-CD84-4679-80E8-4998A4A05FA6}"/>
              </a:ext>
            </a:extLst>
          </p:cNvPr>
          <p:cNvSpPr/>
          <p:nvPr/>
        </p:nvSpPr>
        <p:spPr bwMode="auto">
          <a:xfrm>
            <a:off x="11204677" y="140139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05BF1A4-7CC1-4CC3-8122-A002700C130E}"/>
              </a:ext>
            </a:extLst>
          </p:cNvPr>
          <p:cNvSpPr/>
          <p:nvPr/>
        </p:nvSpPr>
        <p:spPr bwMode="auto">
          <a:xfrm>
            <a:off x="11204677" y="182049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BAD7F7E-8495-4E5E-BE13-6E8C3A90F8C2}"/>
              </a:ext>
            </a:extLst>
          </p:cNvPr>
          <p:cNvSpPr/>
          <p:nvPr/>
        </p:nvSpPr>
        <p:spPr bwMode="auto">
          <a:xfrm>
            <a:off x="11200363" y="2253440"/>
            <a:ext cx="44334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t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810F99E-9375-4C1B-8180-CE65DBC14E94}"/>
              </a:ext>
            </a:extLst>
          </p:cNvPr>
          <p:cNvSpPr/>
          <p:nvPr/>
        </p:nvSpPr>
        <p:spPr bwMode="auto">
          <a:xfrm>
            <a:off x="11207344" y="309164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v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A52A689-0B94-44FD-A99D-036C749898F7}"/>
              </a:ext>
            </a:extLst>
          </p:cNvPr>
          <p:cNvSpPr/>
          <p:nvPr/>
        </p:nvSpPr>
        <p:spPr bwMode="auto">
          <a:xfrm>
            <a:off x="11204677" y="351074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e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723AC84-D451-428B-87F4-6C1856A48FB8}"/>
              </a:ext>
            </a:extLst>
          </p:cNvPr>
          <p:cNvSpPr/>
          <p:nvPr/>
        </p:nvSpPr>
        <p:spPr bwMode="auto">
          <a:xfrm>
            <a:off x="11207343" y="2668839"/>
            <a:ext cx="735697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\20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C30165C-E257-424C-BC31-94F68920C023}"/>
              </a:ext>
            </a:extLst>
          </p:cNvPr>
          <p:cNvSpPr/>
          <p:nvPr/>
        </p:nvSpPr>
        <p:spPr bwMode="auto">
          <a:xfrm>
            <a:off x="11200364" y="393745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r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4722463-A965-44C9-BD39-FB905096798E}"/>
              </a:ext>
            </a:extLst>
          </p:cNvPr>
          <p:cNvSpPr/>
          <p:nvPr/>
        </p:nvSpPr>
        <p:spPr bwMode="auto">
          <a:xfrm>
            <a:off x="11207344" y="4363481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74AE0DA-5693-4D03-B608-7FE94ED25960}"/>
              </a:ext>
            </a:extLst>
          </p:cNvPr>
          <p:cNvSpPr/>
          <p:nvPr/>
        </p:nvSpPr>
        <p:spPr bwMode="auto">
          <a:xfrm>
            <a:off x="10376072" y="476801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3408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7EB02-AD4E-4DC9-BD54-37BA61F65D07}"/>
              </a:ext>
            </a:extLst>
          </p:cNvPr>
          <p:cNvSpPr/>
          <p:nvPr/>
        </p:nvSpPr>
        <p:spPr bwMode="auto">
          <a:xfrm>
            <a:off x="11214324" y="477517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91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const char **p[]={c+3, c+2, c+1, c};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E84BB3-0A02-4C00-BF60-F74CEA454F2E}"/>
              </a:ext>
            </a:extLst>
          </p:cNvPr>
          <p:cNvCxnSpPr>
            <a:cxnSpLocks/>
          </p:cNvCxnSpPr>
          <p:nvPr/>
        </p:nvCxnSpPr>
        <p:spPr bwMode="auto">
          <a:xfrm>
            <a:off x="-48861" y="478034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CFAEAA3-694E-4F2C-890D-FD875C8C56EC}"/>
              </a:ext>
            </a:extLst>
          </p:cNvPr>
          <p:cNvSpPr/>
          <p:nvPr/>
        </p:nvSpPr>
        <p:spPr bwMode="auto">
          <a:xfrm>
            <a:off x="3715640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CDCC46-3EFE-4248-9973-F7FB5E1E1DF4}"/>
              </a:ext>
            </a:extLst>
          </p:cNvPr>
          <p:cNvSpPr/>
          <p:nvPr/>
        </p:nvSpPr>
        <p:spPr bwMode="auto">
          <a:xfrm>
            <a:off x="3272294" y="239030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91463-B2AD-42EC-B1D9-3F88E484A74F}"/>
              </a:ext>
            </a:extLst>
          </p:cNvPr>
          <p:cNvSpPr/>
          <p:nvPr/>
        </p:nvSpPr>
        <p:spPr bwMode="auto">
          <a:xfrm>
            <a:off x="3715640" y="281286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8D36CF-F803-4DBD-97A4-E9A5240F59A8}"/>
              </a:ext>
            </a:extLst>
          </p:cNvPr>
          <p:cNvSpPr/>
          <p:nvPr/>
        </p:nvSpPr>
        <p:spPr bwMode="auto">
          <a:xfrm>
            <a:off x="3715640" y="323543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EF063C-A06E-4217-A0EF-7B82282B4771}"/>
              </a:ext>
            </a:extLst>
          </p:cNvPr>
          <p:cNvSpPr/>
          <p:nvPr/>
        </p:nvSpPr>
        <p:spPr bwMode="auto">
          <a:xfrm>
            <a:off x="3715640" y="365799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8C249-5583-441D-B73C-C557D44415DB}"/>
              </a:ext>
            </a:extLst>
          </p:cNvPr>
          <p:cNvSpPr/>
          <p:nvPr/>
        </p:nvSpPr>
        <p:spPr bwMode="auto">
          <a:xfrm>
            <a:off x="4546912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059A52-EC74-41D3-9C8A-D8E1C7100580}"/>
              </a:ext>
            </a:extLst>
          </p:cNvPr>
          <p:cNvSpPr/>
          <p:nvPr/>
        </p:nvSpPr>
        <p:spPr bwMode="auto">
          <a:xfrm>
            <a:off x="4546912" y="281633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F076761-B24A-40E9-AA5D-3527C0C684C4}"/>
              </a:ext>
            </a:extLst>
          </p:cNvPr>
          <p:cNvSpPr/>
          <p:nvPr/>
        </p:nvSpPr>
        <p:spPr bwMode="auto">
          <a:xfrm>
            <a:off x="4546912" y="323889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C396BD-8575-49AE-AC53-DE517C07FD91}"/>
              </a:ext>
            </a:extLst>
          </p:cNvPr>
          <p:cNvSpPr/>
          <p:nvPr/>
        </p:nvSpPr>
        <p:spPr bwMode="auto">
          <a:xfrm>
            <a:off x="4546912" y="3654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10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const char ***pp=p;</a:t>
            </a:r>
          </a:p>
          <a:p>
            <a:pPr algn="l"/>
            <a:endParaRPr lang="en-US" altLang="zh-CN" sz="2800" b="1" dirty="0">
              <a:latin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E84BB3-0A02-4C00-BF60-F74CEA454F2E}"/>
              </a:ext>
            </a:extLst>
          </p:cNvPr>
          <p:cNvCxnSpPr>
            <a:cxnSpLocks/>
          </p:cNvCxnSpPr>
          <p:nvPr/>
        </p:nvCxnSpPr>
        <p:spPr bwMode="auto">
          <a:xfrm>
            <a:off x="-48861" y="478034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CFAEAA3-694E-4F2C-890D-FD875C8C56EC}"/>
              </a:ext>
            </a:extLst>
          </p:cNvPr>
          <p:cNvSpPr/>
          <p:nvPr/>
        </p:nvSpPr>
        <p:spPr bwMode="auto">
          <a:xfrm>
            <a:off x="3715640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CDCC46-3EFE-4248-9973-F7FB5E1E1DF4}"/>
              </a:ext>
            </a:extLst>
          </p:cNvPr>
          <p:cNvSpPr/>
          <p:nvPr/>
        </p:nvSpPr>
        <p:spPr bwMode="auto">
          <a:xfrm>
            <a:off x="3064287" y="2390306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8C249-5583-441D-B73C-C557D44415DB}"/>
              </a:ext>
            </a:extLst>
          </p:cNvPr>
          <p:cNvSpPr/>
          <p:nvPr/>
        </p:nvSpPr>
        <p:spPr bwMode="auto">
          <a:xfrm>
            <a:off x="4546912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94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(**++pp);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E84BB3-0A02-4C00-BF60-F74CEA454F2E}"/>
              </a:ext>
            </a:extLst>
          </p:cNvPr>
          <p:cNvCxnSpPr>
            <a:cxnSpLocks/>
          </p:cNvCxnSpPr>
          <p:nvPr/>
        </p:nvCxnSpPr>
        <p:spPr bwMode="auto">
          <a:xfrm>
            <a:off x="-48861" y="478034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CFAEAA3-694E-4F2C-890D-FD875C8C56EC}"/>
              </a:ext>
            </a:extLst>
          </p:cNvPr>
          <p:cNvSpPr/>
          <p:nvPr/>
        </p:nvSpPr>
        <p:spPr bwMode="auto">
          <a:xfrm>
            <a:off x="3715640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CDCC46-3EFE-4248-9973-F7FB5E1E1DF4}"/>
              </a:ext>
            </a:extLst>
          </p:cNvPr>
          <p:cNvSpPr/>
          <p:nvPr/>
        </p:nvSpPr>
        <p:spPr bwMode="auto">
          <a:xfrm>
            <a:off x="3064287" y="2390306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8C249-5583-441D-B73C-C557D44415DB}"/>
              </a:ext>
            </a:extLst>
          </p:cNvPr>
          <p:cNvSpPr/>
          <p:nvPr/>
        </p:nvSpPr>
        <p:spPr bwMode="auto">
          <a:xfrm>
            <a:off x="4546912" y="2390306"/>
            <a:ext cx="831272" cy="42256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492918-251B-4E70-A8C7-0D973AC334AF}"/>
              </a:ext>
            </a:extLst>
          </p:cNvPr>
          <p:cNvSpPr txBox="1"/>
          <p:nvPr/>
        </p:nvSpPr>
        <p:spPr>
          <a:xfrm>
            <a:off x="3810001" y="1743119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++pp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1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(**++pp);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E84BB3-0A02-4C00-BF60-F74CEA454F2E}"/>
              </a:ext>
            </a:extLst>
          </p:cNvPr>
          <p:cNvCxnSpPr>
            <a:cxnSpLocks/>
          </p:cNvCxnSpPr>
          <p:nvPr/>
        </p:nvCxnSpPr>
        <p:spPr bwMode="auto">
          <a:xfrm>
            <a:off x="-48861" y="478034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CFAEAA3-694E-4F2C-890D-FD875C8C56EC}"/>
              </a:ext>
            </a:extLst>
          </p:cNvPr>
          <p:cNvSpPr/>
          <p:nvPr/>
        </p:nvSpPr>
        <p:spPr bwMode="auto">
          <a:xfrm>
            <a:off x="3104812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CDCC46-3EFE-4248-9973-F7FB5E1E1DF4}"/>
              </a:ext>
            </a:extLst>
          </p:cNvPr>
          <p:cNvSpPr/>
          <p:nvPr/>
        </p:nvSpPr>
        <p:spPr bwMode="auto">
          <a:xfrm>
            <a:off x="2453459" y="2386845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8C249-5583-441D-B73C-C557D44415DB}"/>
              </a:ext>
            </a:extLst>
          </p:cNvPr>
          <p:cNvSpPr/>
          <p:nvPr/>
        </p:nvSpPr>
        <p:spPr bwMode="auto">
          <a:xfrm>
            <a:off x="3936084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567B63-30FF-4636-B863-1E80CFA4BCE7}"/>
              </a:ext>
            </a:extLst>
          </p:cNvPr>
          <p:cNvSpPr/>
          <p:nvPr/>
        </p:nvSpPr>
        <p:spPr bwMode="auto">
          <a:xfrm>
            <a:off x="6209456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CA86BF-614D-4270-A5D3-4FEDBA81F806}"/>
              </a:ext>
            </a:extLst>
          </p:cNvPr>
          <p:cNvSpPr/>
          <p:nvPr/>
        </p:nvSpPr>
        <p:spPr bwMode="auto">
          <a:xfrm>
            <a:off x="5766110" y="239030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AA2AE6-D2CD-4DBD-A5D1-7F0376188BBD}"/>
              </a:ext>
            </a:extLst>
          </p:cNvPr>
          <p:cNvSpPr/>
          <p:nvPr/>
        </p:nvSpPr>
        <p:spPr bwMode="auto">
          <a:xfrm>
            <a:off x="6209456" y="281286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64355-03C6-49FA-83A1-A96CA7024BC2}"/>
              </a:ext>
            </a:extLst>
          </p:cNvPr>
          <p:cNvSpPr/>
          <p:nvPr/>
        </p:nvSpPr>
        <p:spPr bwMode="auto">
          <a:xfrm>
            <a:off x="6209456" y="323543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1A3FAC-75CF-414C-9B43-9208CBEC52D9}"/>
              </a:ext>
            </a:extLst>
          </p:cNvPr>
          <p:cNvSpPr/>
          <p:nvPr/>
        </p:nvSpPr>
        <p:spPr bwMode="auto">
          <a:xfrm>
            <a:off x="6209456" y="365799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33AE9F-6104-4C1E-B818-3EB640B0B685}"/>
              </a:ext>
            </a:extLst>
          </p:cNvPr>
          <p:cNvSpPr/>
          <p:nvPr/>
        </p:nvSpPr>
        <p:spPr bwMode="auto">
          <a:xfrm>
            <a:off x="7040728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1BC315-55AD-412B-9C11-18ADD6C815EB}"/>
              </a:ext>
            </a:extLst>
          </p:cNvPr>
          <p:cNvSpPr/>
          <p:nvPr/>
        </p:nvSpPr>
        <p:spPr bwMode="auto">
          <a:xfrm>
            <a:off x="7040728" y="281633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18AD8C-822E-476B-8B50-2DE90C8EFFAE}"/>
              </a:ext>
            </a:extLst>
          </p:cNvPr>
          <p:cNvSpPr/>
          <p:nvPr/>
        </p:nvSpPr>
        <p:spPr bwMode="auto">
          <a:xfrm>
            <a:off x="7040728" y="323889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C490B0-B5ED-48F2-B5FB-FDB234742D92}"/>
              </a:ext>
            </a:extLst>
          </p:cNvPr>
          <p:cNvSpPr/>
          <p:nvPr/>
        </p:nvSpPr>
        <p:spPr bwMode="auto">
          <a:xfrm>
            <a:off x="7040728" y="3654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778AC4-D671-4317-BBF7-25B8791AFA85}"/>
              </a:ext>
            </a:extLst>
          </p:cNvPr>
          <p:cNvSpPr txBox="1"/>
          <p:nvPr/>
        </p:nvSpPr>
        <p:spPr>
          <a:xfrm>
            <a:off x="4494688" y="1461655"/>
            <a:ext cx="11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*++pp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506CD4-4920-4C59-8B7B-16A515DFF2E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 bwMode="auto">
          <a:xfrm>
            <a:off x="4767356" y="2601588"/>
            <a:ext cx="1442100" cy="422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441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(**++pp);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8E84BB3-0A02-4C00-BF60-F74CEA454F2E}"/>
              </a:ext>
            </a:extLst>
          </p:cNvPr>
          <p:cNvCxnSpPr>
            <a:cxnSpLocks/>
          </p:cNvCxnSpPr>
          <p:nvPr/>
        </p:nvCxnSpPr>
        <p:spPr bwMode="auto">
          <a:xfrm>
            <a:off x="-48861" y="478034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CFAEAA3-694E-4F2C-890D-FD875C8C56EC}"/>
              </a:ext>
            </a:extLst>
          </p:cNvPr>
          <p:cNvSpPr/>
          <p:nvPr/>
        </p:nvSpPr>
        <p:spPr bwMode="auto">
          <a:xfrm>
            <a:off x="3104812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CDCC46-3EFE-4248-9973-F7FB5E1E1DF4}"/>
              </a:ext>
            </a:extLst>
          </p:cNvPr>
          <p:cNvSpPr/>
          <p:nvPr/>
        </p:nvSpPr>
        <p:spPr bwMode="auto">
          <a:xfrm>
            <a:off x="2453459" y="2386845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88C249-5583-441D-B73C-C557D44415DB}"/>
              </a:ext>
            </a:extLst>
          </p:cNvPr>
          <p:cNvSpPr/>
          <p:nvPr/>
        </p:nvSpPr>
        <p:spPr bwMode="auto">
          <a:xfrm>
            <a:off x="3936084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567B63-30FF-4636-B863-1E80CFA4BCE7}"/>
              </a:ext>
            </a:extLst>
          </p:cNvPr>
          <p:cNvSpPr/>
          <p:nvPr/>
        </p:nvSpPr>
        <p:spPr bwMode="auto">
          <a:xfrm>
            <a:off x="6209456" y="239030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CA86BF-614D-4270-A5D3-4FEDBA81F806}"/>
              </a:ext>
            </a:extLst>
          </p:cNvPr>
          <p:cNvSpPr/>
          <p:nvPr/>
        </p:nvSpPr>
        <p:spPr bwMode="auto">
          <a:xfrm>
            <a:off x="5766110" y="2390306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AA2AE6-D2CD-4DBD-A5D1-7F0376188BBD}"/>
              </a:ext>
            </a:extLst>
          </p:cNvPr>
          <p:cNvSpPr/>
          <p:nvPr/>
        </p:nvSpPr>
        <p:spPr bwMode="auto">
          <a:xfrm>
            <a:off x="6209456" y="281286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964355-03C6-49FA-83A1-A96CA7024BC2}"/>
              </a:ext>
            </a:extLst>
          </p:cNvPr>
          <p:cNvSpPr/>
          <p:nvPr/>
        </p:nvSpPr>
        <p:spPr bwMode="auto">
          <a:xfrm>
            <a:off x="6209456" y="323543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71A3FAC-75CF-414C-9B43-9208CBEC52D9}"/>
              </a:ext>
            </a:extLst>
          </p:cNvPr>
          <p:cNvSpPr/>
          <p:nvPr/>
        </p:nvSpPr>
        <p:spPr bwMode="auto">
          <a:xfrm>
            <a:off x="6209456" y="365799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33AE9F-6104-4C1E-B818-3EB640B0B685}"/>
              </a:ext>
            </a:extLst>
          </p:cNvPr>
          <p:cNvSpPr/>
          <p:nvPr/>
        </p:nvSpPr>
        <p:spPr bwMode="auto">
          <a:xfrm>
            <a:off x="7040728" y="2386845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1BC315-55AD-412B-9C11-18ADD6C815EB}"/>
              </a:ext>
            </a:extLst>
          </p:cNvPr>
          <p:cNvSpPr/>
          <p:nvPr/>
        </p:nvSpPr>
        <p:spPr bwMode="auto">
          <a:xfrm>
            <a:off x="7040728" y="281633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E18AD8C-822E-476B-8B50-2DE90C8EFFAE}"/>
              </a:ext>
            </a:extLst>
          </p:cNvPr>
          <p:cNvSpPr/>
          <p:nvPr/>
        </p:nvSpPr>
        <p:spPr bwMode="auto">
          <a:xfrm>
            <a:off x="7040728" y="323889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C490B0-B5ED-48F2-B5FB-FDB234742D92}"/>
              </a:ext>
            </a:extLst>
          </p:cNvPr>
          <p:cNvSpPr/>
          <p:nvPr/>
        </p:nvSpPr>
        <p:spPr bwMode="auto">
          <a:xfrm>
            <a:off x="7040728" y="3654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778AC4-D671-4317-BBF7-25B8791AFA85}"/>
              </a:ext>
            </a:extLst>
          </p:cNvPr>
          <p:cNvSpPr txBox="1"/>
          <p:nvPr/>
        </p:nvSpPr>
        <p:spPr>
          <a:xfrm>
            <a:off x="4494688" y="1461655"/>
            <a:ext cx="11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**++pp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506CD4-4920-4C59-8B7B-16A515DFF2E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 bwMode="auto">
          <a:xfrm>
            <a:off x="4767356" y="2601588"/>
            <a:ext cx="1442100" cy="422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A13F7CB-5043-4E68-A5FB-1B0358F13B00}"/>
              </a:ext>
            </a:extLst>
          </p:cNvPr>
          <p:cNvSpPr/>
          <p:nvPr/>
        </p:nvSpPr>
        <p:spPr bwMode="auto">
          <a:xfrm>
            <a:off x="8797729" y="238146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F952D7-4AAC-4606-80D9-44EB500581C1}"/>
              </a:ext>
            </a:extLst>
          </p:cNvPr>
          <p:cNvSpPr/>
          <p:nvPr/>
        </p:nvSpPr>
        <p:spPr bwMode="auto">
          <a:xfrm>
            <a:off x="8797729" y="280403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7D9F9B0-1238-4C82-9EA3-F8341DB702B0}"/>
              </a:ext>
            </a:extLst>
          </p:cNvPr>
          <p:cNvSpPr/>
          <p:nvPr/>
        </p:nvSpPr>
        <p:spPr bwMode="auto">
          <a:xfrm>
            <a:off x="8797729" y="322659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889EFE-B54F-4E41-B339-16E12F038AA9}"/>
              </a:ext>
            </a:extLst>
          </p:cNvPr>
          <p:cNvSpPr/>
          <p:nvPr/>
        </p:nvSpPr>
        <p:spPr bwMode="auto">
          <a:xfrm>
            <a:off x="9626334" y="2392334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8EA0EEE-E3F9-40C9-9AF8-DE3EE3335C30}"/>
              </a:ext>
            </a:extLst>
          </p:cNvPr>
          <p:cNvSpPr/>
          <p:nvPr/>
        </p:nvSpPr>
        <p:spPr bwMode="auto">
          <a:xfrm>
            <a:off x="9626334" y="2811437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o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DBF938-1380-4244-8664-8E9F94363F1F}"/>
              </a:ext>
            </a:extLst>
          </p:cNvPr>
          <p:cNvSpPr/>
          <p:nvPr/>
        </p:nvSpPr>
        <p:spPr bwMode="auto">
          <a:xfrm>
            <a:off x="9626334" y="322203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 u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E9CCA6-D129-400A-AB56-2E892F2FEC11}"/>
              </a:ext>
            </a:extLst>
          </p:cNvPr>
          <p:cNvSpPr/>
          <p:nvPr/>
        </p:nvSpPr>
        <p:spPr bwMode="auto">
          <a:xfrm>
            <a:off x="8795062" y="3654534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DD50C9F-D7C3-45B1-A5B8-21E07DC61FB1}"/>
              </a:ext>
            </a:extLst>
          </p:cNvPr>
          <p:cNvSpPr/>
          <p:nvPr/>
        </p:nvSpPr>
        <p:spPr bwMode="auto">
          <a:xfrm>
            <a:off x="9623667" y="3649975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latin typeface="Times New Roman" pitchFamily="18" charset="0"/>
                <a:ea typeface="宋体" pitchFamily="2" charset="-122"/>
              </a:rPr>
              <a:t>\0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E989560-0240-4BC1-A719-AA84C19CB0B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 flipV="1">
            <a:off x="7872000" y="2592749"/>
            <a:ext cx="925729" cy="4348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8438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528F24-8047-47E8-8064-B384D545FAB4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7CB96DF-2ABD-4EA5-9906-CFD8476FDD3D}"/>
              </a:ext>
            </a:extLst>
          </p:cNvPr>
          <p:cNvSpPr/>
          <p:nvPr/>
        </p:nvSpPr>
        <p:spPr bwMode="auto">
          <a:xfrm>
            <a:off x="2689175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121FE-0C2B-4216-8FCE-FF9013B625D9}"/>
              </a:ext>
            </a:extLst>
          </p:cNvPr>
          <p:cNvSpPr/>
          <p:nvPr/>
        </p:nvSpPr>
        <p:spPr bwMode="auto">
          <a:xfrm>
            <a:off x="2037822" y="2393772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AAC6B-6419-42A6-A4FD-3183811BD2E7}"/>
              </a:ext>
            </a:extLst>
          </p:cNvPr>
          <p:cNvSpPr/>
          <p:nvPr/>
        </p:nvSpPr>
        <p:spPr bwMode="auto">
          <a:xfrm>
            <a:off x="3520447" y="2397233"/>
            <a:ext cx="831272" cy="42256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10CC4-8C8A-4DFE-9038-0B8F217B4DBC}"/>
              </a:ext>
            </a:extLst>
          </p:cNvPr>
          <p:cNvSpPr txBox="1"/>
          <p:nvPr/>
        </p:nvSpPr>
        <p:spPr>
          <a:xfrm>
            <a:off x="4494688" y="1461655"/>
            <a:ext cx="11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++pp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2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en-US" altLang="zh-CN" sz="2800" b="1" dirty="0" err="1">
                <a:latin typeface="宋体" pitchFamily="2" charset="-122"/>
              </a:rPr>
              <a:t>cout</a:t>
            </a:r>
            <a:r>
              <a:rPr lang="en-US" altLang="zh-CN" sz="2800" b="1" dirty="0">
                <a:latin typeface="宋体" pitchFamily="2" charset="-122"/>
              </a:rPr>
              <a:t> &lt;&lt; (*--*++pp+4);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528F24-8047-47E8-8064-B384D545FAB4}"/>
              </a:ext>
            </a:extLst>
          </p:cNvPr>
          <p:cNvCxnSpPr>
            <a:cxnSpLocks/>
          </p:cNvCxnSpPr>
          <p:nvPr/>
        </p:nvCxnSpPr>
        <p:spPr bwMode="auto">
          <a:xfrm>
            <a:off x="0" y="484961"/>
            <a:ext cx="61617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7CB96DF-2ABD-4EA5-9906-CFD8476FDD3D}"/>
              </a:ext>
            </a:extLst>
          </p:cNvPr>
          <p:cNvSpPr/>
          <p:nvPr/>
        </p:nvSpPr>
        <p:spPr bwMode="auto">
          <a:xfrm>
            <a:off x="2689175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121FE-0C2B-4216-8FCE-FF9013B625D9}"/>
              </a:ext>
            </a:extLst>
          </p:cNvPr>
          <p:cNvSpPr/>
          <p:nvPr/>
        </p:nvSpPr>
        <p:spPr bwMode="auto">
          <a:xfrm>
            <a:off x="2037822" y="2393772"/>
            <a:ext cx="651353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2AAC6B-6419-42A6-A4FD-3183811BD2E7}"/>
              </a:ext>
            </a:extLst>
          </p:cNvPr>
          <p:cNvSpPr/>
          <p:nvPr/>
        </p:nvSpPr>
        <p:spPr bwMode="auto">
          <a:xfrm>
            <a:off x="3520447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10CC4-8C8A-4DFE-9038-0B8F217B4DBC}"/>
              </a:ext>
            </a:extLst>
          </p:cNvPr>
          <p:cNvSpPr txBox="1"/>
          <p:nvPr/>
        </p:nvSpPr>
        <p:spPr>
          <a:xfrm>
            <a:off x="4494688" y="1461655"/>
            <a:ext cx="116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*++pp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5D8FF-FF3A-4244-AF8A-52EBCE4A547A}"/>
              </a:ext>
            </a:extLst>
          </p:cNvPr>
          <p:cNvSpPr/>
          <p:nvPr/>
        </p:nvSpPr>
        <p:spPr bwMode="auto">
          <a:xfrm>
            <a:off x="5769706" y="2397233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FE045-BFA3-49FE-807B-5CEA9FF9D278}"/>
              </a:ext>
            </a:extLst>
          </p:cNvPr>
          <p:cNvSpPr/>
          <p:nvPr/>
        </p:nvSpPr>
        <p:spPr bwMode="auto">
          <a:xfrm>
            <a:off x="5326360" y="2397233"/>
            <a:ext cx="443346" cy="4225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p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617E4F-A418-4B5C-A2A5-3F70CD3C3DAD}"/>
              </a:ext>
            </a:extLst>
          </p:cNvPr>
          <p:cNvSpPr/>
          <p:nvPr/>
        </p:nvSpPr>
        <p:spPr bwMode="auto">
          <a:xfrm>
            <a:off x="5769706" y="2819796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FDD841-3B91-4EB3-84C5-1078E505E17D}"/>
              </a:ext>
            </a:extLst>
          </p:cNvPr>
          <p:cNvSpPr/>
          <p:nvPr/>
        </p:nvSpPr>
        <p:spPr bwMode="auto">
          <a:xfrm>
            <a:off x="5769706" y="3242359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4008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CA90B7-07B5-4E11-9D69-AD1B9A97E1E0}"/>
              </a:ext>
            </a:extLst>
          </p:cNvPr>
          <p:cNvSpPr/>
          <p:nvPr/>
        </p:nvSpPr>
        <p:spPr bwMode="auto">
          <a:xfrm>
            <a:off x="5769706" y="366492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4012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5C1E8F-B16C-49FB-8A5F-CFEFA4BF38AC}"/>
              </a:ext>
            </a:extLst>
          </p:cNvPr>
          <p:cNvSpPr/>
          <p:nvPr/>
        </p:nvSpPr>
        <p:spPr bwMode="auto">
          <a:xfrm>
            <a:off x="6600978" y="2393772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3300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B7B705-EF9C-435C-842C-BEB3C448F25B}"/>
              </a:ext>
            </a:extLst>
          </p:cNvPr>
          <p:cNvSpPr/>
          <p:nvPr/>
        </p:nvSpPr>
        <p:spPr bwMode="auto">
          <a:xfrm>
            <a:off x="6600978" y="2823257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3200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488C86-8023-4C54-B748-DB9AFBBB14DE}"/>
              </a:ext>
            </a:extLst>
          </p:cNvPr>
          <p:cNvSpPr/>
          <p:nvPr/>
        </p:nvSpPr>
        <p:spPr bwMode="auto">
          <a:xfrm>
            <a:off x="6600978" y="3245820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3100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8C36A-BED2-4951-ACF2-2FA86765B90B}"/>
              </a:ext>
            </a:extLst>
          </p:cNvPr>
          <p:cNvSpPr/>
          <p:nvPr/>
        </p:nvSpPr>
        <p:spPr bwMode="auto">
          <a:xfrm>
            <a:off x="6600978" y="3661461"/>
            <a:ext cx="831272" cy="422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3000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3022A5D-9AB7-46C5-A709-014B95D0E0A7}"/>
              </a:ext>
            </a:extLst>
          </p:cNvPr>
          <p:cNvCxnSpPr>
            <a:stCxn id="7" idx="3"/>
            <a:endCxn id="12" idx="1"/>
          </p:cNvCxnSpPr>
          <p:nvPr/>
        </p:nvCxnSpPr>
        <p:spPr bwMode="auto">
          <a:xfrm>
            <a:off x="4351719" y="2608515"/>
            <a:ext cx="1417987" cy="845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273520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892</Words>
  <Application>Microsoft Office PowerPoint</Application>
  <PresentationFormat>宽屏</PresentationFormat>
  <Paragraphs>396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HUAWEI</cp:lastModifiedBy>
  <cp:revision>28</cp:revision>
  <dcterms:created xsi:type="dcterms:W3CDTF">2020-08-13T13:39:53Z</dcterms:created>
  <dcterms:modified xsi:type="dcterms:W3CDTF">2022-09-20T07:08:51Z</dcterms:modified>
</cp:coreProperties>
</file>