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D6034-C9BF-5446-894C-35F8C4476F4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77519891-1847-F949-8119-CD0600793334}">
      <dgm:prSet phldrT="[文字]"/>
      <dgm:spPr/>
      <dgm:t>
        <a:bodyPr/>
        <a:lstStyle/>
        <a:p>
          <a:r>
            <a:rPr lang="zh-TW" altLang="en-US" dirty="0" smtClean="0"/>
            <a:t>擷取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片段</a:t>
          </a:r>
          <a:endParaRPr lang="zh-TW" altLang="en-US" dirty="0"/>
        </a:p>
      </dgm:t>
    </dgm:pt>
    <dgm:pt modelId="{33C26497-6B84-264D-ACC0-CEF4D9859013}" type="parTrans" cxnId="{00292D4F-4040-CC4C-80B6-73EC773906EC}">
      <dgm:prSet/>
      <dgm:spPr/>
      <dgm:t>
        <a:bodyPr/>
        <a:lstStyle/>
        <a:p>
          <a:endParaRPr lang="zh-TW" altLang="en-US"/>
        </a:p>
      </dgm:t>
    </dgm:pt>
    <dgm:pt modelId="{0ABFFE05-3E03-FC47-8E15-6B2B5771D21C}" type="sibTrans" cxnId="{00292D4F-4040-CC4C-80B6-73EC773906EC}">
      <dgm:prSet/>
      <dgm:spPr/>
      <dgm:t>
        <a:bodyPr/>
        <a:lstStyle/>
        <a:p>
          <a:endParaRPr lang="zh-TW" altLang="en-US"/>
        </a:p>
      </dgm:t>
    </dgm:pt>
    <dgm:pt modelId="{E5EB202E-0FC1-F148-A99A-7BFAB04D554E}">
      <dgm:prSet phldrT="[文字]"/>
      <dgm:spPr/>
      <dgm:t>
        <a:bodyPr/>
        <a:lstStyle/>
        <a:p>
          <a:r>
            <a:rPr lang="zh-TW" altLang="en-US" dirty="0" smtClean="0"/>
            <a:t>統計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頻率</a:t>
          </a:r>
          <a:endParaRPr lang="zh-TW" altLang="en-US" dirty="0"/>
        </a:p>
      </dgm:t>
    </dgm:pt>
    <dgm:pt modelId="{5EF82251-780D-FE41-8546-F9B7EEB3523E}" type="parTrans" cxnId="{F6440994-810D-7F4B-AF67-8D079A7F6644}">
      <dgm:prSet/>
      <dgm:spPr/>
      <dgm:t>
        <a:bodyPr/>
        <a:lstStyle/>
        <a:p>
          <a:endParaRPr lang="zh-TW" altLang="en-US"/>
        </a:p>
      </dgm:t>
    </dgm:pt>
    <dgm:pt modelId="{7701B223-F2A0-7A49-985A-B90052AC8DCA}" type="sibTrans" cxnId="{F6440994-810D-7F4B-AF67-8D079A7F6644}">
      <dgm:prSet/>
      <dgm:spPr/>
      <dgm:t>
        <a:bodyPr/>
        <a:lstStyle/>
        <a:p>
          <a:endParaRPr lang="zh-TW" altLang="en-US"/>
        </a:p>
      </dgm:t>
    </dgm:pt>
    <dgm:pt modelId="{62227066-39D1-804F-8589-CD83B9933611}">
      <dgm:prSet phldrT="[文字]"/>
      <dgm:spPr/>
      <dgm:t>
        <a:bodyPr/>
        <a:lstStyle/>
        <a:p>
          <a:r>
            <a:rPr lang="zh-TW" altLang="en-US" dirty="0" smtClean="0"/>
            <a:t>查詢</a:t>
          </a:r>
          <a:endParaRPr lang="zh-TW" altLang="en-US" dirty="0"/>
        </a:p>
      </dgm:t>
    </dgm:pt>
    <dgm:pt modelId="{B63E7DCF-5ED6-9D4E-B857-FBF3DB5FC530}" type="parTrans" cxnId="{ED36A09B-A1E8-CD45-B76B-8552B1C645FF}">
      <dgm:prSet/>
      <dgm:spPr/>
      <dgm:t>
        <a:bodyPr/>
        <a:lstStyle/>
        <a:p>
          <a:endParaRPr lang="zh-TW" altLang="en-US"/>
        </a:p>
      </dgm:t>
    </dgm:pt>
    <dgm:pt modelId="{F179BA7A-B85D-F747-9B60-EC806D6FDFFB}" type="sibTrans" cxnId="{ED36A09B-A1E8-CD45-B76B-8552B1C645FF}">
      <dgm:prSet/>
      <dgm:spPr/>
      <dgm:t>
        <a:bodyPr/>
        <a:lstStyle/>
        <a:p>
          <a:endParaRPr lang="zh-TW" altLang="en-US"/>
        </a:p>
      </dgm:t>
    </dgm:pt>
    <dgm:pt modelId="{463482FB-0E00-4342-873D-53EFFDC3AAA5}" type="pres">
      <dgm:prSet presAssocID="{C3FD6034-C9BF-5446-894C-35F8C4476F45}" presName="Name0" presStyleCnt="0">
        <dgm:presLayoutVars>
          <dgm:dir/>
          <dgm:animLvl val="lvl"/>
          <dgm:resizeHandles val="exact"/>
        </dgm:presLayoutVars>
      </dgm:prSet>
      <dgm:spPr/>
    </dgm:pt>
    <dgm:pt modelId="{4A250DF5-83C0-9345-AA06-5921E00A40DD}" type="pres">
      <dgm:prSet presAssocID="{77519891-1847-F949-8119-CD060079333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42B2C0-1D9E-1343-92A8-D3D0D8134FF6}" type="pres">
      <dgm:prSet presAssocID="{0ABFFE05-3E03-FC47-8E15-6B2B5771D21C}" presName="parTxOnlySpace" presStyleCnt="0"/>
      <dgm:spPr/>
    </dgm:pt>
    <dgm:pt modelId="{C99C5662-6A95-8D48-97AC-848BC7A929D0}" type="pres">
      <dgm:prSet presAssocID="{E5EB202E-0FC1-F148-A99A-7BFAB04D554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610955-2DBC-F543-8674-70F86ABA764E}" type="pres">
      <dgm:prSet presAssocID="{7701B223-F2A0-7A49-985A-B90052AC8DCA}" presName="parTxOnlySpace" presStyleCnt="0"/>
      <dgm:spPr/>
    </dgm:pt>
    <dgm:pt modelId="{D518D54A-915A-D140-9F9B-E439531427E2}" type="pres">
      <dgm:prSet presAssocID="{62227066-39D1-804F-8589-CD83B993361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D36A09B-A1E8-CD45-B76B-8552B1C645FF}" srcId="{C3FD6034-C9BF-5446-894C-35F8C4476F45}" destId="{62227066-39D1-804F-8589-CD83B9933611}" srcOrd="2" destOrd="0" parTransId="{B63E7DCF-5ED6-9D4E-B857-FBF3DB5FC530}" sibTransId="{F179BA7A-B85D-F747-9B60-EC806D6FDFFB}"/>
    <dgm:cxn modelId="{CB672E1A-588B-2344-96D2-3D2C3FF822EA}" type="presOf" srcId="{C3FD6034-C9BF-5446-894C-35F8C4476F45}" destId="{463482FB-0E00-4342-873D-53EFFDC3AAA5}" srcOrd="0" destOrd="0" presId="urn:microsoft.com/office/officeart/2005/8/layout/chevron1"/>
    <dgm:cxn modelId="{5C87CD03-EC63-054E-A36B-BDCADEE99505}" type="presOf" srcId="{E5EB202E-0FC1-F148-A99A-7BFAB04D554E}" destId="{C99C5662-6A95-8D48-97AC-848BC7A929D0}" srcOrd="0" destOrd="0" presId="urn:microsoft.com/office/officeart/2005/8/layout/chevron1"/>
    <dgm:cxn modelId="{8DA2124E-A17E-B84A-A693-E200AF65E27C}" type="presOf" srcId="{77519891-1847-F949-8119-CD0600793334}" destId="{4A250DF5-83C0-9345-AA06-5921E00A40DD}" srcOrd="0" destOrd="0" presId="urn:microsoft.com/office/officeart/2005/8/layout/chevron1"/>
    <dgm:cxn modelId="{F6440994-810D-7F4B-AF67-8D079A7F6644}" srcId="{C3FD6034-C9BF-5446-894C-35F8C4476F45}" destId="{E5EB202E-0FC1-F148-A99A-7BFAB04D554E}" srcOrd="1" destOrd="0" parTransId="{5EF82251-780D-FE41-8546-F9B7EEB3523E}" sibTransId="{7701B223-F2A0-7A49-985A-B90052AC8DCA}"/>
    <dgm:cxn modelId="{62F09547-F53B-8143-956D-83B51F7CE418}" type="presOf" srcId="{62227066-39D1-804F-8589-CD83B9933611}" destId="{D518D54A-915A-D140-9F9B-E439531427E2}" srcOrd="0" destOrd="0" presId="urn:microsoft.com/office/officeart/2005/8/layout/chevron1"/>
    <dgm:cxn modelId="{00292D4F-4040-CC4C-80B6-73EC773906EC}" srcId="{C3FD6034-C9BF-5446-894C-35F8C4476F45}" destId="{77519891-1847-F949-8119-CD0600793334}" srcOrd="0" destOrd="0" parTransId="{33C26497-6B84-264D-ACC0-CEF4D9859013}" sibTransId="{0ABFFE05-3E03-FC47-8E15-6B2B5771D21C}"/>
    <dgm:cxn modelId="{E5C76DF6-FA9F-AC47-8725-ECA1DB4631D4}" type="presParOf" srcId="{463482FB-0E00-4342-873D-53EFFDC3AAA5}" destId="{4A250DF5-83C0-9345-AA06-5921E00A40DD}" srcOrd="0" destOrd="0" presId="urn:microsoft.com/office/officeart/2005/8/layout/chevron1"/>
    <dgm:cxn modelId="{0F54A02E-14BA-374F-88A5-903D55299BE3}" type="presParOf" srcId="{463482FB-0E00-4342-873D-53EFFDC3AAA5}" destId="{5842B2C0-1D9E-1343-92A8-D3D0D8134FF6}" srcOrd="1" destOrd="0" presId="urn:microsoft.com/office/officeart/2005/8/layout/chevron1"/>
    <dgm:cxn modelId="{DD38EF61-266E-594D-8FF0-718BE22BBA71}" type="presParOf" srcId="{463482FB-0E00-4342-873D-53EFFDC3AAA5}" destId="{C99C5662-6A95-8D48-97AC-848BC7A929D0}" srcOrd="2" destOrd="0" presId="urn:microsoft.com/office/officeart/2005/8/layout/chevron1"/>
    <dgm:cxn modelId="{BDC692E4-9D8E-7446-9C91-41E207D122D1}" type="presParOf" srcId="{463482FB-0E00-4342-873D-53EFFDC3AAA5}" destId="{D2610955-2DBC-F543-8674-70F86ABA764E}" srcOrd="3" destOrd="0" presId="urn:microsoft.com/office/officeart/2005/8/layout/chevron1"/>
    <dgm:cxn modelId="{492971BB-3240-DB4C-8AA6-E5EB41F678D7}" type="presParOf" srcId="{463482FB-0E00-4342-873D-53EFFDC3AAA5}" destId="{D518D54A-915A-D140-9F9B-E439531427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50DF5-83C0-9345-AA06-5921E00A40DD}">
      <dsp:nvSpPr>
        <dsp:cNvPr id="0" name=""/>
        <dsp:cNvSpPr/>
      </dsp:nvSpPr>
      <dsp:spPr>
        <a:xfrm>
          <a:off x="2982" y="1070401"/>
          <a:ext cx="3633244" cy="145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/>
            <a:t>擷取</a:t>
          </a:r>
          <a:r>
            <a:rPr lang="en-US" altLang="zh-TW" sz="4300" kern="1200" dirty="0" smtClean="0"/>
            <a:t/>
          </a:r>
          <a:br>
            <a:rPr lang="en-US" altLang="zh-TW" sz="4300" kern="1200" dirty="0" smtClean="0"/>
          </a:br>
          <a:r>
            <a:rPr lang="zh-TW" altLang="en-US" sz="4300" kern="1200" dirty="0" smtClean="0"/>
            <a:t>片段</a:t>
          </a:r>
          <a:endParaRPr lang="zh-TW" altLang="en-US" sz="4300" kern="1200" dirty="0"/>
        </a:p>
      </dsp:txBody>
      <dsp:txXfrm>
        <a:off x="729631" y="1070401"/>
        <a:ext cx="2179947" cy="1453297"/>
      </dsp:txXfrm>
    </dsp:sp>
    <dsp:sp modelId="{C99C5662-6A95-8D48-97AC-848BC7A929D0}">
      <dsp:nvSpPr>
        <dsp:cNvPr id="0" name=""/>
        <dsp:cNvSpPr/>
      </dsp:nvSpPr>
      <dsp:spPr>
        <a:xfrm>
          <a:off x="3272902" y="1070401"/>
          <a:ext cx="3633244" cy="145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/>
            <a:t>統計</a:t>
          </a:r>
          <a:r>
            <a:rPr lang="en-US" altLang="zh-TW" sz="4300" kern="1200" dirty="0" smtClean="0"/>
            <a:t/>
          </a:r>
          <a:br>
            <a:rPr lang="en-US" altLang="zh-TW" sz="4300" kern="1200" dirty="0" smtClean="0"/>
          </a:br>
          <a:r>
            <a:rPr lang="zh-TW" altLang="en-US" sz="4300" kern="1200" dirty="0" smtClean="0"/>
            <a:t>頻率</a:t>
          </a:r>
          <a:endParaRPr lang="zh-TW" altLang="en-US" sz="4300" kern="1200" dirty="0"/>
        </a:p>
      </dsp:txBody>
      <dsp:txXfrm>
        <a:off x="3999551" y="1070401"/>
        <a:ext cx="2179947" cy="1453297"/>
      </dsp:txXfrm>
    </dsp:sp>
    <dsp:sp modelId="{D518D54A-915A-D140-9F9B-E439531427E2}">
      <dsp:nvSpPr>
        <dsp:cNvPr id="0" name=""/>
        <dsp:cNvSpPr/>
      </dsp:nvSpPr>
      <dsp:spPr>
        <a:xfrm>
          <a:off x="6542822" y="1070401"/>
          <a:ext cx="3633244" cy="145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/>
            <a:t>查詢</a:t>
          </a:r>
          <a:endParaRPr lang="zh-TW" altLang="en-US" sz="4300" kern="1200" dirty="0"/>
        </a:p>
      </dsp:txBody>
      <dsp:txXfrm>
        <a:off x="7269471" y="1070401"/>
        <a:ext cx="2179947" cy="1453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6FEF3D-583F-FE42-8B68-A12DB93A73D8}" type="datetimeFigureOut">
              <a:rPr kumimoji="1" lang="zh-TW" altLang="en-US" smtClean="0"/>
              <a:t>2016/1/5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1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02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42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0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202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9370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133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43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12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8600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86FEF3D-583F-FE42-8B68-A12DB93A73D8}" type="datetimeFigureOut">
              <a:rPr kumimoji="1" lang="zh-TW" altLang="en-US" smtClean="0"/>
              <a:t>2016/1/12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5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6FEF3D-583F-FE42-8B68-A12DB93A73D8}" type="datetimeFigureOut">
              <a:rPr kumimoji="1" lang="zh-TW" altLang="en-US" smtClean="0"/>
              <a:t>2016/1/5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B1B3E1-1492-B64B-AD01-0394BF8F1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43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000" dirty="0" smtClean="0"/>
              <a:t>語意模式</a:t>
            </a:r>
            <a:r>
              <a:rPr kumimoji="1" lang="en-US" altLang="zh-TW" sz="8000" dirty="0" smtClean="0"/>
              <a:t/>
            </a:r>
            <a:br>
              <a:rPr kumimoji="1" lang="en-US" altLang="zh-TW" sz="8000" dirty="0" smtClean="0"/>
            </a:br>
            <a:r>
              <a:rPr kumimoji="1" lang="zh-TW" altLang="en-US" sz="8000" dirty="0" smtClean="0"/>
              <a:t>查詢系統</a:t>
            </a:r>
            <a:endParaRPr kumimoji="1"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Semantic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Query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</a:t>
            </a:r>
          </a:p>
          <a:p>
            <a:r>
              <a:rPr kumimoji="1" lang="en-US" altLang="zh-TW" dirty="0" smtClean="0"/>
              <a:t>102062550</a:t>
            </a:r>
            <a:r>
              <a:rPr kumimoji="1" lang="zh-TW" altLang="en-US" dirty="0" smtClean="0"/>
              <a:t>姜翰廷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動機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即使知道了字卻不確定用法</a:t>
            </a:r>
            <a:endParaRPr kumimoji="1" lang="en-US" altLang="zh-TW" dirty="0" smtClean="0"/>
          </a:p>
          <a:p>
            <a:r>
              <a:rPr kumimoji="1" lang="zh-TW" altLang="en-US" dirty="0" smtClean="0"/>
              <a:t>例如：</a:t>
            </a:r>
            <a:r>
              <a:rPr kumimoji="1" lang="en-US" altLang="zh-TW" dirty="0" smtClean="0"/>
              <a:t>play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跟 </a:t>
            </a:r>
            <a:r>
              <a:rPr kumimoji="1" lang="en-US" altLang="zh-TW" dirty="0" smtClean="0"/>
              <a:t>play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後可接名詞，但不知道可以接哪種類型的名詞</a:t>
            </a:r>
            <a:endParaRPr kumimoji="1" lang="en-US" altLang="zh-TW" dirty="0" smtClean="0"/>
          </a:p>
          <a:p>
            <a:r>
              <a:rPr kumimoji="1" lang="zh-TW" altLang="en-US" dirty="0" smtClean="0"/>
              <a:t>例如：用</a:t>
            </a:r>
            <a:r>
              <a:rPr kumimoji="1" lang="en-US" altLang="zh-TW" dirty="0" smtClean="0"/>
              <a:t>beautiful</a:t>
            </a:r>
            <a:r>
              <a:rPr kumimoji="1" lang="zh-TW" altLang="en-US" dirty="0" smtClean="0"/>
              <a:t>可以形容什麼東西？</a:t>
            </a:r>
            <a:endParaRPr kumimoji="1" lang="en-US" altLang="zh-TW" dirty="0" smtClean="0"/>
          </a:p>
          <a:p>
            <a:r>
              <a:rPr kumimoji="1" lang="zh-TW" altLang="en-US" dirty="0" smtClean="0"/>
              <a:t>希望能透過建立查詢系統的方式進行輔助</a:t>
            </a:r>
            <a:endParaRPr kumimoji="1" lang="en-US" altLang="zh-TW" dirty="0" smtClean="0"/>
          </a:p>
          <a:p>
            <a:r>
              <a:rPr kumimoji="1" lang="zh-TW" altLang="en-US" dirty="0" smtClean="0"/>
              <a:t>系統會回應資料中使用次數較多的用法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6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處理流程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5376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3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資料來源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British National Corpus (BNC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kumimoji="1" lang="zh-TW" altLang="en-US" dirty="0" smtClean="0"/>
              <a:t>已標示詞性</a:t>
            </a:r>
            <a:endParaRPr kumimoji="1" lang="en-US" altLang="zh-TW" dirty="0" smtClean="0"/>
          </a:p>
          <a:p>
            <a:r>
              <a:rPr kumimoji="1" lang="zh-TW" altLang="en-US" dirty="0" smtClean="0"/>
              <a:t>檔案大小約</a:t>
            </a:r>
            <a:r>
              <a:rPr kumimoji="1" lang="en-US" altLang="zh-TW" dirty="0" smtClean="0"/>
              <a:t>2.15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GB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文法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VB/VBP/VBG </a:t>
            </a:r>
            <a:r>
              <a:rPr kumimoji="1" lang="en-US" altLang="zh-TW" dirty="0"/>
              <a:t>(PREP) (DT) (JJ) </a:t>
            </a:r>
            <a:r>
              <a:rPr kumimoji="1" lang="en-US" altLang="zh-TW" dirty="0" smtClean="0"/>
              <a:t>NN</a:t>
            </a:r>
          </a:p>
          <a:p>
            <a:r>
              <a:rPr kumimoji="1" lang="en-US" altLang="zh-TW" dirty="0" smtClean="0"/>
              <a:t>JJ </a:t>
            </a:r>
            <a:r>
              <a:rPr kumimoji="1" lang="en-US" altLang="zh-TW" dirty="0"/>
              <a:t>NN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7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詞類查詢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NLTK</a:t>
            </a:r>
            <a:r>
              <a:rPr kumimoji="1" lang="zh-TW" altLang="en-US" dirty="0" smtClean="0"/>
              <a:t>中的</a:t>
            </a:r>
            <a:r>
              <a:rPr kumimoji="1" lang="en-US" altLang="zh-TW" dirty="0" err="1" smtClean="0"/>
              <a:t>WordNet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API</a:t>
            </a:r>
          </a:p>
          <a:p>
            <a:r>
              <a:rPr kumimoji="1" lang="zh-TW" altLang="en-US" dirty="0" smtClean="0"/>
              <a:t>使用了</a:t>
            </a:r>
            <a:r>
              <a:rPr kumimoji="1" lang="en-US" altLang="zh-TW" dirty="0" err="1" smtClean="0"/>
              <a:t>lexname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這個</a:t>
            </a:r>
            <a:r>
              <a:rPr kumimoji="1" lang="en-US" altLang="zh-TW" dirty="0" smtClean="0"/>
              <a:t>method</a:t>
            </a:r>
          </a:p>
          <a:p>
            <a:r>
              <a:rPr kumimoji="1" lang="zh-TW" altLang="en-US" dirty="0" smtClean="0"/>
              <a:t>例如查詢</a:t>
            </a:r>
            <a:r>
              <a:rPr kumimoji="1" lang="en-US" altLang="zh-TW" dirty="0" smtClean="0"/>
              <a:t>time</a:t>
            </a:r>
            <a:r>
              <a:rPr kumimoji="1" lang="zh-TW" altLang="en-US" dirty="0" smtClean="0"/>
              <a:t> 會回應</a:t>
            </a:r>
            <a:r>
              <a:rPr kumimoji="1" lang="en-US" altLang="zh-TW" dirty="0" err="1" smtClean="0"/>
              <a:t>noun.event</a:t>
            </a:r>
            <a:r>
              <a:rPr kumimoji="1" lang="zh-TW" altLang="en-US" dirty="0" smtClean="0"/>
              <a:t>這個詞類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挑選出現頻率最高的當作他的詞類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輸出例：</a:t>
            </a:r>
            <a:r>
              <a:rPr kumimoji="1" lang="en-US" altLang="zh-TW" dirty="0" smtClean="0"/>
              <a:t>spend</a:t>
            </a:r>
            <a:r>
              <a:rPr kumimoji="1" lang="en-US" altLang="zh-TW" dirty="0"/>
              <a:t>	</a:t>
            </a:r>
            <a:r>
              <a:rPr kumimoji="1" lang="en-US" altLang="zh-TW" dirty="0" err="1"/>
              <a:t>noun.event</a:t>
            </a:r>
            <a:r>
              <a:rPr kumimoji="1" lang="en-US" altLang="zh-TW" dirty="0"/>
              <a:t>	After spending some time , often years , with us , people move on to other things and we need to fill the gaps </a:t>
            </a:r>
            <a:r>
              <a:rPr kumimoji="1" lang="en-US" altLang="zh-TW" dirty="0" smtClean="0"/>
              <a:t>.		time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統計頻率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合併同樣的</a:t>
            </a:r>
            <a:r>
              <a:rPr kumimoji="1" lang="en-US" altLang="zh-TW" dirty="0" smtClean="0"/>
              <a:t>pattern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r>
              <a:rPr kumimoji="1" lang="zh-TW" altLang="en-US" dirty="0" smtClean="0"/>
              <a:t>統計範例字前三名</a:t>
            </a:r>
            <a:endParaRPr kumimoji="1" lang="en-US" altLang="zh-TW" dirty="0" smtClean="0"/>
          </a:p>
          <a:p>
            <a:r>
              <a:rPr kumimoji="1" lang="zh-TW" altLang="en-US" dirty="0" smtClean="0"/>
              <a:t>文法規則：</a:t>
            </a:r>
            <a:r>
              <a:rPr kumimoji="1" lang="en-US" altLang="zh-TW" dirty="0" smtClean="0"/>
              <a:t>beautiful</a:t>
            </a:r>
            <a:r>
              <a:rPr kumimoji="1" lang="en-US" altLang="zh-TW" dirty="0"/>
              <a:t>	</a:t>
            </a:r>
            <a:r>
              <a:rPr kumimoji="1" lang="en-US" altLang="zh-TW" dirty="0" err="1"/>
              <a:t>noun.relation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例句：</a:t>
            </a:r>
            <a:r>
              <a:rPr kumimoji="1" lang="en-US" altLang="zh-TW" dirty="0" smtClean="0"/>
              <a:t>When </a:t>
            </a:r>
            <a:r>
              <a:rPr kumimoji="1" lang="en-US" altLang="zh-TW" dirty="0"/>
              <a:t>I first became involved in what I suppose can be called the politics of conservation , I was swift to argue that farmers are the essential inhabitants of the countryside , and not least of the most beautiful parts of the countryside .	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出現次數：</a:t>
            </a:r>
            <a:r>
              <a:rPr kumimoji="1" lang="en-US" altLang="zh-TW" dirty="0" smtClean="0"/>
              <a:t>33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範例詞出現頻率前三名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次數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：</a:t>
            </a:r>
            <a:r>
              <a:rPr kumimoji="1" lang="en-US" altLang="zh-TW" dirty="0" smtClean="0"/>
              <a:t>part(27</a:t>
            </a:r>
            <a:r>
              <a:rPr kumimoji="1" lang="en-US" altLang="zh-TW" dirty="0"/>
              <a:t>) relationship(3) scale(2)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3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查詢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 是否開啟例句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 選擇最大顯示數量</a:t>
            </a:r>
            <a:r>
              <a:rPr kumimoji="1" lang="en-US" altLang="zh-TW" dirty="0" smtClean="0"/>
              <a:t>(1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~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10)</a:t>
            </a:r>
          </a:p>
          <a:p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#</a:t>
            </a:r>
            <a:r>
              <a:rPr kumimoji="1" lang="zh-TW" altLang="en-US" smtClean="0"/>
              <a:t>進入指令模式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7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35" y="2286000"/>
            <a:ext cx="10146879" cy="3594100"/>
          </a:xfrm>
        </p:spPr>
      </p:pic>
    </p:spTree>
    <p:extLst>
      <p:ext uri="{BB962C8B-B14F-4D97-AF65-F5344CB8AC3E}">
        <p14:creationId xmlns:p14="http://schemas.microsoft.com/office/powerpoint/2010/main" val="20555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11220</TotalTime>
  <Words>183</Words>
  <Application>Microsoft Macintosh PowerPoint</Application>
  <PresentationFormat>寬螢幕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Gill Sans MT</vt:lpstr>
      <vt:lpstr>Impact</vt:lpstr>
      <vt:lpstr>Arial</vt:lpstr>
      <vt:lpstr>徽章</vt:lpstr>
      <vt:lpstr>語意模式 查詢系統</vt:lpstr>
      <vt:lpstr>動機</vt:lpstr>
      <vt:lpstr>處理流程</vt:lpstr>
      <vt:lpstr>資料來源</vt:lpstr>
      <vt:lpstr>文法</vt:lpstr>
      <vt:lpstr>詞類查詢</vt:lpstr>
      <vt:lpstr>統計頻率</vt:lpstr>
      <vt:lpstr>查詢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語意模式查詢系統</dc:title>
  <dc:creator>姜翰廷</dc:creator>
  <cp:lastModifiedBy>姜翰廷</cp:lastModifiedBy>
  <cp:revision>16</cp:revision>
  <dcterms:created xsi:type="dcterms:W3CDTF">2016-01-05T08:55:29Z</dcterms:created>
  <dcterms:modified xsi:type="dcterms:W3CDTF">2016-01-13T03:56:22Z</dcterms:modified>
</cp:coreProperties>
</file>