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78"/>
    <p:restoredTop sz="94679"/>
  </p:normalViewPr>
  <p:slideViewPr>
    <p:cSldViewPr snapToGrid="0" snapToObjects="1">
      <p:cViewPr varScale="1">
        <p:scale>
          <a:sx n="216" d="100"/>
          <a:sy n="216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1F0B74-3369-6C4F-8DFF-B563DDA1F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64502D-FC52-CC45-B167-FE68A27FD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6D73B3-66C6-AF49-86E4-77CE1BF3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B57131-D9FC-CA4D-824D-F2951CD5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D1DCB3-A27A-5B42-9C96-E9F536AD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44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6A393-1C6D-1F4E-99B0-5C8059DA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E3E3A9-C5C7-6947-B47B-357994610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2DAD4E-4759-D34E-8EC5-BFA3970E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526225-E178-2549-906E-9A59CE00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0C412B-0B7A-3B48-A077-1291D7CA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80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290255C-CE0F-FC40-841C-B8838B7AD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2EBEBA-F063-1A40-951F-2A62BEDF8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C26F2B-0F1F-794F-BF0D-C5A2A3D5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E3C2B8-BCA8-8D40-B720-DF61A7FE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7C925B-C3FC-CC48-8CF6-891D8E7A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30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58F778-4188-7A48-868C-1F03EFE6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3F2627-34D2-A943-861C-CDE9B3368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47678A-9365-7C44-A9F6-6BBBC346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82B238-B856-E84B-AFC7-725F3EB6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31D3A1-45A9-3649-8128-FE10E2A1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91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DC043-8F48-D445-A0F7-46484E94B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6FFE7B-D105-2D40-88E2-3FF286315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F55500-AA3F-474A-A060-9C93AE6B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BFB3C-207B-B44E-9D1B-284B1447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4FA409-8457-2145-8A4B-F37A1C87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1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A9B8A-2899-F045-AC3B-26FD89D2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460695-EC35-D54D-B9DB-C64DD7041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32D31C-6B6D-1041-88F2-44745D6D8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554936-DBD4-4449-A56A-3252370B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643BAA-F2E1-AD4C-9FB7-CFB88597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747070-9C80-8946-92AE-9376841B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32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362460-6102-C344-9EBA-ACD1C6F2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D09D8D-CC68-BB40-8826-D5AC33EE2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F5C727-97F7-F340-98C7-F35928AD6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7D926FA-B48F-8846-A7C2-268CBBE61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9ECA5CD-37F8-9840-8527-62543F2AF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04FFB3-D0DF-6E43-806E-48255478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2088BCF-BCC0-7949-86C3-913A1A50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0D85DA-C3DD-D247-A1CF-3AF881B3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13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179797-D6C5-6644-971F-07DC20E3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D93BAF-FDE0-DC41-B1A9-D5AA7D3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F2F357-6E08-AD4F-A0D8-534A493B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69CB91-DFA4-8145-945C-00254850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24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B7EAF0-01C9-324D-97F3-E16DEA19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5F7919-5BEA-6B45-85C3-1CFC0378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F5444D-47C7-3245-8AE3-CBD3EC55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2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1FAC3-EB68-714A-8836-306404F9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1A7251-34AA-4940-9B6A-B401FD99B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5BB816-822A-7C42-8C93-E35532258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B1EC3D-640B-0249-89A1-E46BB31F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D7E255-6413-6347-A494-38A086BE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30EB7E-197B-3C44-9C41-65422EFF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2578E-0FA8-B640-AE30-3924B2F2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289F00-3E4E-1D4B-BFF9-685C40C2C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F28D4E-8653-3A48-BE14-8FAFCFC6F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FA0D56-329F-0746-8F9C-068CC2A3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7049CE-769E-4744-9790-8417184B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3A278F-DCD7-3F4A-AF89-5030A365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68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853AB6E-6D73-864C-81DE-CC5C653E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CB55F3-662F-1A43-9D6F-AF7446BE2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6C1985-2633-194C-9F41-174D6FD7B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275F-D740-2649-B0D9-8533112676A8}" type="datetimeFigureOut">
              <a:rPr kumimoji="1" lang="ja-JP" altLang="en-US" smtClean="0"/>
              <a:t>2018/11/9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695EEB-E9A1-514F-B744-CE3EA076C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4C53FC-6174-D34C-B9D1-55BE5AC18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25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91D8F99-9828-CE43-9F67-8E18B4DCF4BB}"/>
              </a:ext>
            </a:extLst>
          </p:cNvPr>
          <p:cNvSpPr/>
          <p:nvPr/>
        </p:nvSpPr>
        <p:spPr>
          <a:xfrm>
            <a:off x="61943" y="174610"/>
            <a:ext cx="12068114" cy="668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スクリーンショット が含まれている画像&#10;&#10;&#10;&#10;自動的に生成された説明">
            <a:extLst>
              <a:ext uri="{FF2B5EF4-FFF2-40B4-BE49-F238E27FC236}">
                <a16:creationId xmlns:a16="http://schemas.microsoft.com/office/drawing/2014/main" id="{2E400F4C-0EF8-2146-BC34-3EB99BF21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3" t="4584" r="19206" b="5799"/>
          <a:stretch/>
        </p:blipFill>
        <p:spPr>
          <a:xfrm>
            <a:off x="209177" y="788894"/>
            <a:ext cx="5068048" cy="2862729"/>
          </a:xfrm>
          <a:prstGeom prst="rect">
            <a:avLst/>
          </a:prstGeom>
        </p:spPr>
      </p:pic>
      <p:pic>
        <p:nvPicPr>
          <p:cNvPr id="7" name="図 6" descr="スクリーンショット が含まれている画像&#10;&#10;&#10;&#10;自動的に生成された説明">
            <a:extLst>
              <a:ext uri="{FF2B5EF4-FFF2-40B4-BE49-F238E27FC236}">
                <a16:creationId xmlns:a16="http://schemas.microsoft.com/office/drawing/2014/main" id="{71599271-FA31-894F-B6E2-827F51F15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128" y="788894"/>
            <a:ext cx="2879970" cy="286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g1781815</dc:creator>
  <cp:lastModifiedBy>g1781815</cp:lastModifiedBy>
  <cp:revision>1</cp:revision>
  <dcterms:created xsi:type="dcterms:W3CDTF">2018-11-09T01:53:27Z</dcterms:created>
  <dcterms:modified xsi:type="dcterms:W3CDTF">2018-11-09T02:01:48Z</dcterms:modified>
</cp:coreProperties>
</file>