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F0B74-3369-6C4F-8DFF-B563DDA1F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64502D-FC52-CC45-B167-FE68A27F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D73B3-66C6-AF49-86E4-77CE1BF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57131-D9FC-CA4D-824D-F2951CD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1DCB3-A27A-5B42-9C96-E9F536A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6A393-1C6D-1F4E-99B0-5C8059D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3E3A9-C5C7-6947-B47B-35799461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DAD4E-4759-D34E-8EC5-BFA3970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26225-E178-2549-906E-9A59CE0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C412B-0B7A-3B48-A077-1291D7CA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0255C-CE0F-FC40-841C-B8838B7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2EBEBA-F063-1A40-951F-2A62BEDF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26F2B-0F1F-794F-BF0D-C5A2A3D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3C2B8-BCA8-8D40-B720-DF61A7F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C925B-C3FC-CC48-8CF6-891D8E7A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8F778-4188-7A48-868C-1F03EFE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F2627-34D2-A943-861C-CDE9B33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678A-9365-7C44-A9F6-6BBBC34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B238-B856-E84B-AFC7-725F3EB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1D3A1-45A9-3649-8128-FE10E2A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DC043-8F48-D445-A0F7-46484E94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6FFE7B-D105-2D40-88E2-3FF28631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55500-AA3F-474A-A060-9C93AE6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FB3C-207B-B44E-9D1B-284B144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FA409-8457-2145-8A4B-F37A1C87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A9B8A-2899-F045-AC3B-26FD89D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60695-EC35-D54D-B9DB-C64DD7041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2D31C-6B6D-1041-88F2-44745D6D8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54936-DBD4-4449-A56A-3252370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43BAA-F2E1-AD4C-9FB7-CFB88597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747070-9C80-8946-92AE-9376841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2460-6102-C344-9EBA-ACD1C6F2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09D8D-CC68-BB40-8826-D5AC33EE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5C727-97F7-F340-98C7-F35928AD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D926FA-B48F-8846-A7C2-268CBBE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ECA5CD-37F8-9840-8527-62543F2A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04FFB3-D0DF-6E43-806E-48255478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088BCF-BCC0-7949-86C3-913A1A5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0D85DA-C3DD-D247-A1CF-3AF881B3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79797-D6C5-6644-971F-07DC20E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93BAF-FDE0-DC41-B1A9-D5AA7D3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F2F357-6E08-AD4F-A0D8-534A493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69CB91-DFA4-8145-945C-0025485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B7EAF0-01C9-324D-97F3-E16DEA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5F7919-5BEA-6B45-85C3-1CFC03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5444D-47C7-3245-8AE3-CBD3EC5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1FAC3-EB68-714A-8836-306404F9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A7251-34AA-4940-9B6A-B401FD99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BB816-822A-7C42-8C93-E3553225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1EC3D-640B-0249-89A1-E46BB31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7E255-6413-6347-A494-38A086B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EB7E-197B-3C44-9C41-65422EF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2578E-0FA8-B640-AE30-3924B2F2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89F00-3E4E-1D4B-BFF9-685C40C2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F28D4E-8653-3A48-BE14-8FAFCFC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A0D56-329F-0746-8F9C-068CC2A3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049CE-769E-4744-9790-8417184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A278F-DCD7-3F4A-AF89-5030A36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53AB6E-6D73-864C-81DE-CC5C653E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B55F3-662F-1A43-9D6F-AF7446BE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C1985-2633-194C-9F41-174D6FD7B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75F-D740-2649-B0D9-8533112676A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95EEB-E9A1-514F-B744-CE3EA076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C53FC-6174-D34C-B9D1-55BE5AC1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J5205K" TargetMode="External"/><Relationship Id="rId5" Type="http://schemas.microsoft.com/office/2017/06/relationships/model3d" Target="../media/model3d1.glb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71599271-FA31-894F-B6E2-827F51F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7" y="1889703"/>
            <a:ext cx="3200612" cy="2999948"/>
          </a:xfrm>
          <a:prstGeom prst="rect">
            <a:avLst/>
          </a:prstGeom>
        </p:spPr>
      </p:pic>
      <p:pic>
        <p:nvPicPr>
          <p:cNvPr id="3" name="図 2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B5435C3C-5379-7348-824F-7C40DE8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48" y="1928092"/>
            <a:ext cx="3257901" cy="29999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1A6EF-E7B1-5E45-A9BA-012E6D6DF461}"/>
              </a:ext>
            </a:extLst>
          </p:cNvPr>
          <p:cNvSpPr txBox="1"/>
          <p:nvPr/>
        </p:nvSpPr>
        <p:spPr>
          <a:xfrm>
            <a:off x="3058632" y="1115358"/>
            <a:ext cx="6462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簡単２ステップで宣伝を作ろう！</a:t>
            </a:r>
          </a:p>
          <a:p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9DC192-43CE-5542-BA80-BD8036787E48}"/>
              </a:ext>
            </a:extLst>
          </p:cNvPr>
          <p:cNvSpPr/>
          <p:nvPr/>
        </p:nvSpPr>
        <p:spPr>
          <a:xfrm>
            <a:off x="808369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E7F6D8-1E67-CC40-815B-C50CB7DD6ABF}"/>
              </a:ext>
            </a:extLst>
          </p:cNvPr>
          <p:cNvSpPr/>
          <p:nvPr/>
        </p:nvSpPr>
        <p:spPr>
          <a:xfrm>
            <a:off x="-73706" y="5164823"/>
            <a:ext cx="57692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宣伝作成</a:t>
            </a:r>
            <a:endParaRPr lang="en-US" altLang="ja-JP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E67C92-02FE-DC4B-8614-A8D8D58CB462}"/>
              </a:ext>
            </a:extLst>
          </p:cNvPr>
          <p:cNvSpPr/>
          <p:nvPr/>
        </p:nvSpPr>
        <p:spPr>
          <a:xfrm>
            <a:off x="7148104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28F30B-BEFE-BD48-B1A1-818CA73C5A08}"/>
              </a:ext>
            </a:extLst>
          </p:cNvPr>
          <p:cNvSpPr/>
          <p:nvPr/>
        </p:nvSpPr>
        <p:spPr>
          <a:xfrm>
            <a:off x="6379956" y="5165051"/>
            <a:ext cx="5458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お返し作成</a:t>
            </a:r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5873E6-B5D4-3648-B4B5-FD4874F7E0F5}"/>
              </a:ext>
            </a:extLst>
          </p:cNvPr>
          <p:cNvSpPr/>
          <p:nvPr/>
        </p:nvSpPr>
        <p:spPr>
          <a:xfrm>
            <a:off x="-481426" y="5803972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タイプを選んでから宣伝したい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文や画像を作ろう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060EF9-DBFF-D943-98F4-E356B12B39BB}"/>
              </a:ext>
            </a:extLst>
          </p:cNvPr>
          <p:cNvSpPr/>
          <p:nvPr/>
        </p:nvSpPr>
        <p:spPr>
          <a:xfrm>
            <a:off x="5524337" y="5780958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お返しのタイプも選んで宣伝してもらえる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様なお返しを作ろう</a:t>
            </a:r>
          </a:p>
        </p:txBody>
      </p:sp>
    </p:spTree>
    <p:extLst>
      <p:ext uri="{BB962C8B-B14F-4D97-AF65-F5344CB8AC3E}">
        <p14:creationId xmlns:p14="http://schemas.microsoft.com/office/powerpoint/2010/main" val="1576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3">
            <a:extLst>
              <a:ext uri="{FF2B5EF4-FFF2-40B4-BE49-F238E27FC236}">
                <a16:creationId xmlns:a16="http://schemas.microsoft.com/office/drawing/2014/main" id="{31381363-8461-7347-9637-B28AD753BCD3}"/>
              </a:ext>
            </a:extLst>
          </p:cNvPr>
          <p:cNvSpPr/>
          <p:nvPr/>
        </p:nvSpPr>
        <p:spPr>
          <a:xfrm rot="10800000">
            <a:off x="4290306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945381C4-4CD6-BA40-8BEF-B018D35B9A79}"/>
              </a:ext>
            </a:extLst>
          </p:cNvPr>
          <p:cNvSpPr/>
          <p:nvPr/>
        </p:nvSpPr>
        <p:spPr>
          <a:xfrm rot="10800000">
            <a:off x="5730239" y="613531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61AD0C5E-EBF5-0E45-8B66-B96894535CA3}"/>
              </a:ext>
            </a:extLst>
          </p:cNvPr>
          <p:cNvSpPr/>
          <p:nvPr/>
        </p:nvSpPr>
        <p:spPr>
          <a:xfrm rot="10800000">
            <a:off x="7170172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93532D-1E38-2E48-85C5-9B755045419E}"/>
              </a:ext>
            </a:extLst>
          </p:cNvPr>
          <p:cNvSpPr/>
          <p:nvPr/>
        </p:nvSpPr>
        <p:spPr>
          <a:xfrm>
            <a:off x="530395" y="1345014"/>
            <a:ext cx="119571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まずはどんな宣伝があるか見てみよう！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22984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7866F65-7CEB-014D-931A-4BFF70B030C7}"/>
              </a:ext>
            </a:extLst>
          </p:cNvPr>
          <p:cNvGrpSpPr/>
          <p:nvPr/>
        </p:nvGrpSpPr>
        <p:grpSpPr>
          <a:xfrm>
            <a:off x="-302419" y="1413594"/>
            <a:ext cx="4153145" cy="3898775"/>
            <a:chOff x="-378082" y="1413594"/>
            <a:chExt cx="4153145" cy="3898775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0BEBC0-A6F9-6C45-90BD-DF93FD27BD13}"/>
                </a:ext>
              </a:extLst>
            </p:cNvPr>
            <p:cNvSpPr txBox="1"/>
            <p:nvPr/>
          </p:nvSpPr>
          <p:spPr>
            <a:xfrm>
              <a:off x="-378082" y="4473510"/>
              <a:ext cx="4153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お返しにはサイトで使える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ポイント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7389E63-E325-3F46-9117-7043177C9F60}"/>
                </a:ext>
              </a:extLst>
            </p:cNvPr>
            <p:cNvGrpSpPr/>
            <p:nvPr/>
          </p:nvGrpSpPr>
          <p:grpSpPr>
            <a:xfrm>
              <a:off x="45469" y="1413594"/>
              <a:ext cx="3709658" cy="3898775"/>
              <a:chOff x="45469" y="1413594"/>
              <a:chExt cx="3709658" cy="389877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B04C06A-2FC1-104B-82EE-9DB0741CF345}"/>
                  </a:ext>
                </a:extLst>
              </p:cNvPr>
              <p:cNvSpPr/>
              <p:nvPr/>
            </p:nvSpPr>
            <p:spPr>
              <a:xfrm>
                <a:off x="93816" y="1413594"/>
                <a:ext cx="3661311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3D モデル 5" descr="15 インチの Surface Book 2">
                <a:extLst>
                  <a:ext uri="{FF2B5EF4-FFF2-40B4-BE49-F238E27FC236}">
                    <a16:creationId xmlns:a16="http://schemas.microsoft.com/office/drawing/2014/main" id="{D07BC330-78B4-6E40-B0D7-72C8894751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934" y="1650804"/>
                <a:ext cx="2632441" cy="1921082"/>
              </a:xfrm>
              <a:prstGeom prst="rect">
                <a:avLst/>
              </a:prstGeom>
            </p:spPr>
          </p:pic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64E48-3082-8545-A570-816223A168E6}"/>
                  </a:ext>
                </a:extLst>
              </p:cNvPr>
              <p:cNvSpPr/>
              <p:nvPr/>
            </p:nvSpPr>
            <p:spPr>
              <a:xfrm>
                <a:off x="46656" y="3692955"/>
                <a:ext cx="3522086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新しいサイトを立ち上げたので見て欲しい！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B3E6DBF-FCF3-ED41-A626-A901F9BA8120}"/>
                  </a:ext>
                </a:extLst>
              </p:cNvPr>
              <p:cNvSpPr/>
              <p:nvPr/>
            </p:nvSpPr>
            <p:spPr>
              <a:xfrm>
                <a:off x="45469" y="3721398"/>
                <a:ext cx="352208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78B938-7BDF-D14D-B842-E69A3E8832CA}"/>
              </a:ext>
            </a:extLst>
          </p:cNvPr>
          <p:cNvGrpSpPr/>
          <p:nvPr/>
        </p:nvGrpSpPr>
        <p:grpSpPr>
          <a:xfrm>
            <a:off x="3970393" y="1413593"/>
            <a:ext cx="4690039" cy="3898775"/>
            <a:chOff x="3970393" y="1413593"/>
            <a:chExt cx="4690039" cy="389877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08F17EB-BFD8-1645-906D-E86B20480F81}"/>
                </a:ext>
              </a:extLst>
            </p:cNvPr>
            <p:cNvSpPr txBox="1"/>
            <p:nvPr/>
          </p:nvSpPr>
          <p:spPr>
            <a:xfrm>
              <a:off x="4330981" y="4458449"/>
              <a:ext cx="432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お返しに今まで作った楽曲を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r>
                <a:rPr kumimoji="1" lang="ja-JP" altLang="en-US" b="1">
                  <a:solidFill>
                    <a:srgbClr val="92D050"/>
                  </a:solidFill>
                </a:rPr>
                <a:t>フリー</a:t>
              </a:r>
              <a:r>
                <a:rPr kumimoji="1" lang="en-US" altLang="ja-JP" b="1" dirty="0">
                  <a:solidFill>
                    <a:srgbClr val="92D050"/>
                  </a:solidFill>
                </a:rPr>
                <a:t>DL</a:t>
              </a:r>
              <a:r>
                <a:rPr kumimoji="1" lang="ja-JP" altLang="en-US" b="1">
                  <a:solidFill>
                    <a:srgbClr val="92D050"/>
                  </a:solidFill>
                </a:rPr>
                <a:t>できるように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233B895-EEDE-8B49-976B-966E55FC3911}"/>
                </a:ext>
              </a:extLst>
            </p:cNvPr>
            <p:cNvGrpSpPr/>
            <p:nvPr/>
          </p:nvGrpSpPr>
          <p:grpSpPr>
            <a:xfrm>
              <a:off x="3970393" y="1413593"/>
              <a:ext cx="3856522" cy="3898775"/>
              <a:chOff x="4130070" y="1419493"/>
              <a:chExt cx="3856522" cy="3898775"/>
            </a:xfrm>
          </p:grpSpPr>
          <p:pic>
            <p:nvPicPr>
              <p:cNvPr id="10" name="3D モデル 9" descr="ピアノ">
                <a:extLst>
                  <a:ext uri="{FF2B5EF4-FFF2-40B4-BE49-F238E27FC236}">
                    <a16:creationId xmlns:a16="http://schemas.microsoft.com/office/drawing/2014/main" id="{ECB1929C-F277-334C-9D24-4CDF15C8F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54" y="1805354"/>
                <a:ext cx="1701353" cy="1760632"/>
              </a:xfrm>
              <a:prstGeom prst="rect">
                <a:avLst/>
              </a:prstGeom>
            </p:spPr>
          </p:pic>
          <p:pic>
            <p:nvPicPr>
              <p:cNvPr id="11" name="3D モデル 10" descr="紙のエレキ ギター">
                <a:extLst>
                  <a:ext uri="{FF2B5EF4-FFF2-40B4-BE49-F238E27FC236}">
                    <a16:creationId xmlns:a16="http://schemas.microsoft.com/office/drawing/2014/main" id="{64B48254-6B52-3744-9800-90FEB5302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77071">
                <a:off x="6252192" y="1768903"/>
                <a:ext cx="857302" cy="1847539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138A99-4642-5E4E-8E85-557E285BB61E}"/>
                  </a:ext>
                </a:extLst>
              </p:cNvPr>
              <p:cNvSpPr/>
              <p:nvPr/>
            </p:nvSpPr>
            <p:spPr>
              <a:xfrm>
                <a:off x="4130070" y="3692955"/>
                <a:ext cx="352208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新曲作りました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41449EF-003A-DB4F-B225-D1B311D3E654}"/>
                  </a:ext>
                </a:extLst>
              </p:cNvPr>
              <p:cNvSpPr/>
              <p:nvPr/>
            </p:nvSpPr>
            <p:spPr>
              <a:xfrm>
                <a:off x="4262353" y="1419493"/>
                <a:ext cx="3724239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6F44C50-9423-5D4F-9C9E-1C38E9D097CA}"/>
                  </a:ext>
                </a:extLst>
              </p:cNvPr>
              <p:cNvSpPr/>
              <p:nvPr/>
            </p:nvSpPr>
            <p:spPr>
              <a:xfrm>
                <a:off x="4199802" y="3721398"/>
                <a:ext cx="3514905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D8F1D28-1375-6F4F-B30A-265EEE3CE658}"/>
              </a:ext>
            </a:extLst>
          </p:cNvPr>
          <p:cNvGrpSpPr/>
          <p:nvPr/>
        </p:nvGrpSpPr>
        <p:grpSpPr>
          <a:xfrm>
            <a:off x="8098801" y="1413594"/>
            <a:ext cx="4431571" cy="3898775"/>
            <a:chOff x="8098801" y="1413594"/>
            <a:chExt cx="4431571" cy="389877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78D057DB-EC01-D646-8903-734361D3A234}"/>
                </a:ext>
              </a:extLst>
            </p:cNvPr>
            <p:cNvGrpSpPr/>
            <p:nvPr/>
          </p:nvGrpSpPr>
          <p:grpSpPr>
            <a:xfrm>
              <a:off x="8098801" y="1413594"/>
              <a:ext cx="3923275" cy="3898775"/>
              <a:chOff x="8099588" y="1457421"/>
              <a:chExt cx="4037137" cy="385859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9E43CD1-54A9-3544-A6E7-31EBB31B0F3C}"/>
                  </a:ext>
                </a:extLst>
              </p:cNvPr>
              <p:cNvSpPr/>
              <p:nvPr/>
            </p:nvSpPr>
            <p:spPr>
              <a:xfrm>
                <a:off x="8184157" y="1457421"/>
                <a:ext cx="3952568" cy="3858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586D2B9-AE0B-7845-B68C-7B0B7E483D2F}"/>
                  </a:ext>
                </a:extLst>
              </p:cNvPr>
              <p:cNvSpPr/>
              <p:nvPr/>
            </p:nvSpPr>
            <p:spPr>
              <a:xfrm>
                <a:off x="8099588" y="3707452"/>
                <a:ext cx="388767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="" xmlns:am3d="http://schemas.microsoft.com/office/drawing/2017/model3d" Requires="am3d">
              <p:graphicFrame>
                <p:nvGraphicFrame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10288374"/>
                      </p:ext>
                    </p:extLst>
                  </p:nvPr>
                </p:nvGraphicFramePr>
                <p:xfrm>
                  <a:off x="8581242" y="1982994"/>
                  <a:ext cx="3158398" cy="1379986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3158398" cy="137998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869798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12780" d="1000000"/>
                        <am3d:preTrans dx="-24462" dy="-7869311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attrSrcUrl r:id="rId6"/>
                      <am3d:raster rName="Office3DRenderer" rVer="16.0.8326">
                        <am3d:blip r:embed="rId7"/>
                      </am3d:raster>
                      <am3d:objViewport viewportSz="33763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567316" y="1988885"/>
                    <a:ext cx="3069319" cy="139435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A4370BA-976C-0146-8A8F-60399E22D383}"/>
                  </a:ext>
                </a:extLst>
              </p:cNvPr>
              <p:cNvSpPr/>
              <p:nvPr/>
            </p:nvSpPr>
            <p:spPr>
              <a:xfrm>
                <a:off x="8482479" y="3801695"/>
                <a:ext cx="323899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レストランをオープンしました</a:t>
                </a:r>
                <a:endParaRPr lang="ja-JP" alt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EA2218-FC4C-9C45-A584-0EEA4C917281}"/>
                </a:ext>
              </a:extLst>
            </p:cNvPr>
            <p:cNvSpPr txBox="1"/>
            <p:nvPr/>
          </p:nvSpPr>
          <p:spPr>
            <a:xfrm>
              <a:off x="8200921" y="4612009"/>
              <a:ext cx="432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お返しに店で使えるクーポン券を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FD33108-54D1-DA41-A50D-BE429B4604AB}"/>
              </a:ext>
            </a:extLst>
          </p:cNvPr>
          <p:cNvSpPr txBox="1"/>
          <p:nvPr/>
        </p:nvSpPr>
        <p:spPr>
          <a:xfrm>
            <a:off x="1109889" y="508108"/>
            <a:ext cx="10432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 err="1"/>
              <a:t>adApp</a:t>
            </a:r>
            <a:r>
              <a:rPr kumimoji="1" lang="ja-JP" altLang="en-US" sz="6600"/>
              <a:t>キャンペーン（仮）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F13763-9ADF-9746-8624-7953D6A15F3F}"/>
              </a:ext>
            </a:extLst>
          </p:cNvPr>
          <p:cNvSpPr txBox="1"/>
          <p:nvPr/>
        </p:nvSpPr>
        <p:spPr>
          <a:xfrm>
            <a:off x="399568" y="2207384"/>
            <a:ext cx="983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[</a:t>
            </a:r>
            <a:r>
              <a:rPr kumimoji="1" lang="ja-JP" altLang="en-US" sz="2400"/>
              <a:t>フォロー＆</a:t>
            </a:r>
            <a:r>
              <a:rPr kumimoji="1" lang="en-US" altLang="ja-JP" sz="2400" dirty="0"/>
              <a:t>RT</a:t>
            </a:r>
            <a:r>
              <a:rPr kumimoji="1" lang="ja-JP" altLang="en-US" sz="2400"/>
              <a:t>で応募完了！</a:t>
            </a:r>
            <a:r>
              <a:rPr lang="en-US" altLang="ja-JP" sz="2400" dirty="0"/>
              <a:t>]</a:t>
            </a:r>
            <a:r>
              <a:rPr kumimoji="1" lang="ja-JP" altLang="en-US" sz="2400"/>
              <a:t>　⇦ これを誰でも簡単に作れるサービス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A1BEA9-6D54-6043-A8BF-6069DFD326A9}"/>
              </a:ext>
            </a:extLst>
          </p:cNvPr>
          <p:cNvSpPr txBox="1"/>
          <p:nvPr/>
        </p:nvSpPr>
        <p:spPr>
          <a:xfrm>
            <a:off x="399568" y="3283528"/>
            <a:ext cx="1114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自動で当選者を選んで</a:t>
            </a:r>
            <a:r>
              <a:rPr lang="en-US" altLang="ja-JP" sz="2400" dirty="0"/>
              <a:t>DM</a:t>
            </a:r>
            <a:r>
              <a:rPr lang="ja-JP" altLang="en-US" sz="2400"/>
              <a:t>を送るなどの流れを</a:t>
            </a:r>
            <a:r>
              <a:rPr lang="en-US" altLang="ja-JP" sz="2400" dirty="0" err="1"/>
              <a:t>adApp</a:t>
            </a:r>
            <a:r>
              <a:rPr lang="ja-JP" altLang="en-US" sz="2400"/>
              <a:t>が一括して請け負います！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C87DE-DE48-9948-8718-2A551D690226}"/>
              </a:ext>
            </a:extLst>
          </p:cNvPr>
          <p:cNvSpPr txBox="1"/>
          <p:nvPr/>
        </p:nvSpPr>
        <p:spPr>
          <a:xfrm>
            <a:off x="399568" y="4336473"/>
            <a:ext cx="1139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サイトを介しているから応募者からの信用も</a:t>
            </a:r>
            <a:r>
              <a:rPr kumimoji="1" lang="en-US" altLang="ja-JP" sz="2400" dirty="0"/>
              <a:t>UP</a:t>
            </a:r>
            <a:r>
              <a:rPr kumimoji="1" lang="ja-JP" altLang="en-US" sz="2400"/>
              <a:t>！安心してフォロー</a:t>
            </a:r>
            <a:r>
              <a:rPr kumimoji="1" lang="en-US" altLang="ja-JP" sz="2400" dirty="0"/>
              <a:t>&amp;RT</a:t>
            </a:r>
            <a:r>
              <a:rPr kumimoji="1" lang="ja-JP" altLang="en-US" sz="2400"/>
              <a:t>できます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5D68EB-3025-B841-A7EB-5AA23925E8BE}"/>
              </a:ext>
            </a:extLst>
          </p:cNvPr>
          <p:cNvSpPr txBox="1"/>
          <p:nvPr/>
        </p:nvSpPr>
        <p:spPr>
          <a:xfrm>
            <a:off x="399568" y="5389418"/>
            <a:ext cx="890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当選者一覧などの情報もサイト内で確認できる機能もあります</a:t>
            </a:r>
            <a:r>
              <a:rPr kumimoji="1" lang="en-US" altLang="ja-JP" sz="2400" dirty="0"/>
              <a:t>!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0947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152</Words>
  <Application>Microsoft Macintosh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g1781815</dc:creator>
  <cp:lastModifiedBy>萬年司</cp:lastModifiedBy>
  <cp:revision>18</cp:revision>
  <dcterms:created xsi:type="dcterms:W3CDTF">2018-11-09T01:53:27Z</dcterms:created>
  <dcterms:modified xsi:type="dcterms:W3CDTF">2018-11-28T07:33:03Z</dcterms:modified>
</cp:coreProperties>
</file>