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68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276558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SzPct val="100000"/>
              <a:defRPr sz="3000"/>
            </a:lvl1pPr>
            <a:lvl2pPr lvl="1">
              <a:spcBef>
                <a:spcPts val="480"/>
              </a:spcBef>
              <a:buSzPct val="100000"/>
              <a:defRPr sz="2400"/>
            </a:lvl2pPr>
            <a:lvl3pPr lvl="2">
              <a:spcBef>
                <a:spcPts val="480"/>
              </a:spcBef>
              <a:buSzPct val="100000"/>
              <a:defRPr sz="2400"/>
            </a:lvl3pPr>
            <a:lvl4pPr lvl="3">
              <a:spcBef>
                <a:spcPts val="360"/>
              </a:spcBef>
              <a:buSzPct val="100000"/>
              <a:defRPr sz="1800"/>
            </a:lvl4pPr>
            <a:lvl5pPr lvl="4">
              <a:spcBef>
                <a:spcPts val="360"/>
              </a:spcBef>
              <a:buSzPct val="100000"/>
              <a:defRPr sz="1800"/>
            </a:lvl5pPr>
            <a:lvl6pPr lvl="5">
              <a:spcBef>
                <a:spcPts val="360"/>
              </a:spcBef>
              <a:buSzPct val="100000"/>
              <a:defRPr sz="1800"/>
            </a:lvl6pPr>
            <a:lvl7pPr lvl="6">
              <a:spcBef>
                <a:spcPts val="360"/>
              </a:spcBef>
              <a:buSzPct val="100000"/>
              <a:defRPr sz="1800"/>
            </a:lvl7pPr>
            <a:lvl8pPr lvl="7">
              <a:spcBef>
                <a:spcPts val="360"/>
              </a:spcBef>
              <a:buSzPct val="100000"/>
              <a:defRPr sz="1800"/>
            </a:lvl8pPr>
            <a:lvl9pPr lvl="8"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fan94@gatech.edu" TargetMode="External"/><Relationship Id="rId4" Type="http://schemas.openxmlformats.org/officeDocument/2006/relationships/hyperlink" Target="mailto:ychen@gatech.edu" TargetMode="External"/><Relationship Id="rId5" Type="http://schemas.openxmlformats.org/officeDocument/2006/relationships/hyperlink" Target="https://cs6475.wordpress.com/2016-spring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265899"/>
            <a:ext cx="7772400" cy="247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Comp Photography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 dirty="0" smtClean="0"/>
              <a:t>(</a:t>
            </a:r>
            <a:r>
              <a:rPr lang="en-US" sz="3600" dirty="0" smtClean="0"/>
              <a:t>Spring 2016</a:t>
            </a:r>
            <a:r>
              <a:rPr lang="en" sz="3600" dirty="0" smtClean="0"/>
              <a:t>)</a:t>
            </a:r>
            <a:endParaRPr lang="en" sz="3600" dirty="0"/>
          </a:p>
          <a:p>
            <a:pPr lvl="0">
              <a:spcBef>
                <a:spcPts val="0"/>
              </a:spcBef>
              <a:buNone/>
            </a:pPr>
            <a:r>
              <a:rPr lang="en" sz="3600" dirty="0"/>
              <a:t>Final Project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685800" y="2840048"/>
            <a:ext cx="7772400" cy="112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Name: Yunpeng Fan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E-mail: </a:t>
            </a:r>
            <a:r>
              <a:rPr lang="en-US" dirty="0" smtClean="0">
                <a:hlinkClick r:id="rId3"/>
              </a:rPr>
              <a:t>yfan94@gatech.edu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Name: Yan Chen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E-mail: </a:t>
            </a:r>
            <a:r>
              <a:rPr lang="en-US" dirty="0" smtClean="0">
                <a:hlinkClick r:id="rId4"/>
              </a:rPr>
              <a:t>ychen@gatech.edu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36" name="Shape 36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5504400" y="4907875"/>
            <a:ext cx="36395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https://cs6475.wordpress.com/2016-spring/</a:t>
            </a:r>
          </a:p>
          <a:p>
            <a:pPr lvl="0" algn="r" rtl="0">
              <a:spcBef>
                <a:spcPts val="0"/>
              </a:spcBef>
              <a:buNone/>
            </a:pPr>
            <a:endParaRPr sz="110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Even more, as needed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Details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What would you do differently?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 / Pointers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Here you should provide references to all the source and other information you used.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Team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If you worked in a Group/Team, describe your division of labor.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Credits/Thanks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Who to thank.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685800" y="1936133"/>
            <a:ext cx="7772400" cy="209227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400" dirty="0"/>
              <a:t>Effective resizing of images should not only use geometric </a:t>
            </a:r>
            <a:r>
              <a:rPr lang="en-US" sz="2400" dirty="0" smtClean="0"/>
              <a:t>constraints</a:t>
            </a:r>
            <a:r>
              <a:rPr lang="en-US" sz="2400" dirty="0"/>
              <a:t>, but consider the image content as well. We present a </a:t>
            </a:r>
            <a:r>
              <a:rPr lang="en-US" sz="2400" dirty="0" smtClean="0"/>
              <a:t>simple </a:t>
            </a:r>
            <a:r>
              <a:rPr lang="en-US" sz="2400" dirty="0"/>
              <a:t>image operator called </a:t>
            </a:r>
            <a:r>
              <a:rPr lang="en-US" sz="2400" i="1" dirty="0"/>
              <a:t>seam carving </a:t>
            </a:r>
            <a:r>
              <a:rPr lang="en-US" sz="2400" dirty="0"/>
              <a:t>that supports content-aware image resizing for both reduction and expansion. </a:t>
            </a:r>
            <a:endParaRPr lang="en-US" sz="2400" dirty="0"/>
          </a:p>
        </p:txBody>
      </p:sp>
      <p:sp>
        <p:nvSpPr>
          <p:cNvPr id="43" name="Shape 43"/>
          <p:cNvSpPr txBox="1">
            <a:spLocks noGrp="1"/>
          </p:cNvSpPr>
          <p:nvPr>
            <p:ph type="ctrTitle"/>
          </p:nvPr>
        </p:nvSpPr>
        <p:spPr>
          <a:xfrm>
            <a:off x="619325" y="624271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Content-Aware Image Resizing</a:t>
            </a:r>
            <a:endParaRPr lang="en" dirty="0"/>
          </a:p>
        </p:txBody>
      </p:sp>
      <p:sp>
        <p:nvSpPr>
          <p:cNvPr id="44" name="Shape 44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4476003"/>
            <a:ext cx="1062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Reference: 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A short paragraph or two describe your project.  Also point to what motivated you to do this project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Goal of Your Project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50" y="1320500"/>
            <a:ext cx="4097149" cy="32111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910900" y="611800"/>
            <a:ext cx="2475600" cy="43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Input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517100" y="611812"/>
            <a:ext cx="2475600" cy="43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Output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550" y="1320512"/>
            <a:ext cx="4097149" cy="32111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/>
        </p:nvSpPr>
        <p:spPr>
          <a:xfrm>
            <a:off x="1287975" y="0"/>
            <a:ext cx="6248700" cy="55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Showcase what you did.  This could be many images, but this single slide should be a good pictorial of your work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Showcase your pipeline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  <p:sp>
        <p:nvSpPr>
          <p:cNvPr id="68" name="Shape 68"/>
          <p:cNvSpPr/>
          <p:nvPr/>
        </p:nvSpPr>
        <p:spPr>
          <a:xfrm>
            <a:off x="756150" y="1653575"/>
            <a:ext cx="897300" cy="85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Input</a:t>
            </a:r>
          </a:p>
        </p:txBody>
      </p:sp>
      <p:sp>
        <p:nvSpPr>
          <p:cNvPr id="69" name="Shape 69"/>
          <p:cNvSpPr/>
          <p:nvPr/>
        </p:nvSpPr>
        <p:spPr>
          <a:xfrm>
            <a:off x="2728300" y="1653575"/>
            <a:ext cx="897300" cy="85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Process 1</a:t>
            </a:r>
          </a:p>
        </p:txBody>
      </p:sp>
      <p:sp>
        <p:nvSpPr>
          <p:cNvPr id="70" name="Shape 70"/>
          <p:cNvSpPr/>
          <p:nvPr/>
        </p:nvSpPr>
        <p:spPr>
          <a:xfrm>
            <a:off x="4700450" y="1653575"/>
            <a:ext cx="897300" cy="85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Process 2</a:t>
            </a:r>
          </a:p>
        </p:txBody>
      </p:sp>
      <p:sp>
        <p:nvSpPr>
          <p:cNvPr id="71" name="Shape 71"/>
          <p:cNvSpPr/>
          <p:nvPr/>
        </p:nvSpPr>
        <p:spPr>
          <a:xfrm>
            <a:off x="6764000" y="1653575"/>
            <a:ext cx="897300" cy="85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Process 3</a:t>
            </a:r>
          </a:p>
        </p:txBody>
      </p:sp>
      <p:sp>
        <p:nvSpPr>
          <p:cNvPr id="72" name="Shape 72"/>
          <p:cNvSpPr/>
          <p:nvPr/>
        </p:nvSpPr>
        <p:spPr>
          <a:xfrm>
            <a:off x="6882975" y="3683900"/>
            <a:ext cx="897300" cy="85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Output</a:t>
            </a:r>
          </a:p>
        </p:txBody>
      </p:sp>
      <p:cxnSp>
        <p:nvCxnSpPr>
          <p:cNvPr id="73" name="Shape 73"/>
          <p:cNvCxnSpPr>
            <a:endCxn id="69" idx="1"/>
          </p:cNvCxnSpPr>
          <p:nvPr/>
        </p:nvCxnSpPr>
        <p:spPr>
          <a:xfrm rot="10800000" flipH="1">
            <a:off x="1686700" y="2082275"/>
            <a:ext cx="1041600" cy="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4" name="Shape 74"/>
          <p:cNvCxnSpPr/>
          <p:nvPr/>
        </p:nvCxnSpPr>
        <p:spPr>
          <a:xfrm rot="10800000" flipH="1">
            <a:off x="3642225" y="2035250"/>
            <a:ext cx="1041600" cy="32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5" name="Shape 75"/>
          <p:cNvCxnSpPr>
            <a:stCxn id="70" idx="3"/>
          </p:cNvCxnSpPr>
          <p:nvPr/>
        </p:nvCxnSpPr>
        <p:spPr>
          <a:xfrm rot="10800000" flipH="1">
            <a:off x="5597750" y="2035175"/>
            <a:ext cx="1166400" cy="4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6" name="Shape 76"/>
          <p:cNvCxnSpPr>
            <a:stCxn id="71" idx="2"/>
            <a:endCxn id="72" idx="0"/>
          </p:cNvCxnSpPr>
          <p:nvPr/>
        </p:nvCxnSpPr>
        <p:spPr>
          <a:xfrm>
            <a:off x="7212650" y="2510975"/>
            <a:ext cx="119100" cy="11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" name="Shape 77"/>
          <p:cNvSpPr txBox="1"/>
          <p:nvPr/>
        </p:nvSpPr>
        <p:spPr>
          <a:xfrm>
            <a:off x="1570475" y="3905400"/>
            <a:ext cx="4786199" cy="55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share as much detail as you can.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3427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What is the best way to see your project?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 sz="2400" dirty="0">
                <a:solidFill>
                  <a:schemeClr val="dk1"/>
                </a:solidFill>
              </a:rPr>
              <a:t>Provide links, pictures, describe it, give details. 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worked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-US" sz="2400" dirty="0" smtClean="0">
                <a:solidFill>
                  <a:schemeClr val="dk1"/>
                </a:solidFill>
              </a:rPr>
              <a:t>Can perform regular image resizing by </a:t>
            </a:r>
            <a:r>
              <a:rPr lang="en-US" sz="2400" dirty="0" smtClean="0">
                <a:solidFill>
                  <a:schemeClr val="dk1"/>
                </a:solidFill>
              </a:rPr>
              <a:t>type in output image resolution.</a:t>
            </a:r>
            <a:endParaRPr lang="en" sz="2400" dirty="0">
              <a:solidFill>
                <a:schemeClr val="dk1"/>
              </a:solidFill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did not work? Why?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 sz="2400" dirty="0">
                <a:solidFill>
                  <a:schemeClr val="dk1"/>
                </a:solidFill>
              </a:rPr>
              <a:t>Details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Any additional details?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 sz="2400">
                <a:solidFill>
                  <a:schemeClr val="dk1"/>
                </a:solidFill>
              </a:rPr>
              <a:t>Details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299</Words>
  <Application>Microsoft Macintosh PowerPoint</Application>
  <PresentationFormat>On-screen Show (16:9)</PresentationFormat>
  <Paragraphs>54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light-gradient</vt:lpstr>
      <vt:lpstr>Comp Photography  (Spring 2016) Final Project</vt:lpstr>
      <vt:lpstr>Content-Aware Image Resizing</vt:lpstr>
      <vt:lpstr>The Goal of Your Project</vt:lpstr>
      <vt:lpstr>PowerPoint Presentation</vt:lpstr>
      <vt:lpstr>Showcase your pipeline</vt:lpstr>
      <vt:lpstr>What is the best way to see your project?</vt:lpstr>
      <vt:lpstr>What worked</vt:lpstr>
      <vt:lpstr>What did not work? Why?</vt:lpstr>
      <vt:lpstr>Any additional details?</vt:lpstr>
      <vt:lpstr>Even more, as needed</vt:lpstr>
      <vt:lpstr>References / Pointers</vt:lpstr>
      <vt:lpstr>Team</vt:lpstr>
      <vt:lpstr>Credits/Thanks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Photography  (TERM YEAR) Final Project</dc:title>
  <cp:lastModifiedBy>Yunpeng Fan</cp:lastModifiedBy>
  <cp:revision>16</cp:revision>
  <dcterms:modified xsi:type="dcterms:W3CDTF">2016-04-24T17:34:44Z</dcterms:modified>
</cp:coreProperties>
</file>