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zuwcA34lzSyxhlS0lME9dG8am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2463786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2463786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Column “biopsed” has strong correlation with skin lesion types.  A possible explanation is that a doctor may intend to order a skin biopsy when the patient is suspected to have skin cancer after viewing the patient’s skin image.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42463786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4246378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4246378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4246378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42463786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42463786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42463786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42463786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xclude several tabular columns, such as “backgroud_mother”, “gender”, “cancer_history”, “has_piped_water”, “diameter_1”, and “diameter_2”, which we think have relatively low correlations to the target column during EDA and machine learning phase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42463786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42463786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42463786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42463786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42463786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42463786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42463786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42463786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42463786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42463786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19a77abb4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019a77abb4_1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4246378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4246378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0ac762dc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00ac762dc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4232557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04232557f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232557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04232557f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232557f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04232557f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232557f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04232557f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4246378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4246378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4246378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4246378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4246378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4246378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2400"/>
              <a:buFont typeface="Arial"/>
              <a:buNone/>
              <a:defRPr/>
            </a:lvl1pPr>
            <a:lvl2pPr lvl="1" algn="ctr">
              <a:lnSpc>
                <a:spcPct val="100000"/>
              </a:lnSpc>
              <a:spcBef>
                <a:spcPts val="420"/>
              </a:spcBef>
              <a:spcAft>
                <a:spcPts val="0"/>
              </a:spcAft>
              <a:buClr>
                <a:schemeClr val="dk1"/>
              </a:buClr>
              <a:buSzPts val="2100"/>
              <a:buFont typeface="Arial"/>
              <a:buNone/>
              <a:defRPr/>
            </a:lvl2pPr>
            <a:lvl3pPr lvl="2" algn="ctr">
              <a:lnSpc>
                <a:spcPct val="100000"/>
              </a:lnSpc>
              <a:spcBef>
                <a:spcPts val="360"/>
              </a:spcBef>
              <a:spcAft>
                <a:spcPts val="0"/>
              </a:spcAft>
              <a:buClr>
                <a:schemeClr val="dk1"/>
              </a:buClr>
              <a:buSzPts val="1800"/>
              <a:buFont typeface="Arial"/>
              <a:buNone/>
              <a:defRPr/>
            </a:lvl3pPr>
            <a:lvl4pPr lvl="3" algn="ctr">
              <a:lnSpc>
                <a:spcPct val="100000"/>
              </a:lnSpc>
              <a:spcBef>
                <a:spcPts val="300"/>
              </a:spcBef>
              <a:spcAft>
                <a:spcPts val="0"/>
              </a:spcAft>
              <a:buClr>
                <a:schemeClr val="dk1"/>
              </a:buClr>
              <a:buSzPts val="1500"/>
              <a:buFont typeface="Arial"/>
              <a:buNone/>
              <a:defRPr/>
            </a:lvl4pPr>
            <a:lvl5pPr lvl="4" algn="ctr">
              <a:lnSpc>
                <a:spcPct val="100000"/>
              </a:lnSpc>
              <a:spcBef>
                <a:spcPts val="300"/>
              </a:spcBef>
              <a:spcAft>
                <a:spcPts val="0"/>
              </a:spcAft>
              <a:buClr>
                <a:schemeClr val="dk1"/>
              </a:buClr>
              <a:buSzPts val="1500"/>
              <a:buFont typeface="Arial"/>
              <a:buNone/>
              <a:defRPr/>
            </a:lvl5pPr>
            <a:lvl6pPr lvl="5" algn="ctr">
              <a:lnSpc>
                <a:spcPct val="100000"/>
              </a:lnSpc>
              <a:spcBef>
                <a:spcPts val="300"/>
              </a:spcBef>
              <a:spcAft>
                <a:spcPts val="0"/>
              </a:spcAft>
              <a:buClr>
                <a:schemeClr val="dk1"/>
              </a:buClr>
              <a:buSzPts val="1500"/>
              <a:buFont typeface="Arial"/>
              <a:buNone/>
              <a:defRPr/>
            </a:lvl6pPr>
            <a:lvl7pPr lvl="6" algn="ctr">
              <a:lnSpc>
                <a:spcPct val="100000"/>
              </a:lnSpc>
              <a:spcBef>
                <a:spcPts val="300"/>
              </a:spcBef>
              <a:spcAft>
                <a:spcPts val="0"/>
              </a:spcAft>
              <a:buClr>
                <a:schemeClr val="dk1"/>
              </a:buClr>
              <a:buSzPts val="1500"/>
              <a:buFont typeface="Arial"/>
              <a:buNone/>
              <a:defRPr/>
            </a:lvl7pPr>
            <a:lvl8pPr lvl="7" algn="ctr">
              <a:lnSpc>
                <a:spcPct val="100000"/>
              </a:lnSpc>
              <a:spcBef>
                <a:spcPts val="300"/>
              </a:spcBef>
              <a:spcAft>
                <a:spcPts val="0"/>
              </a:spcAft>
              <a:buClr>
                <a:schemeClr val="dk1"/>
              </a:buClr>
              <a:buSzPts val="1500"/>
              <a:buFont typeface="Arial"/>
              <a:buNone/>
              <a:defRPr/>
            </a:lvl8pPr>
            <a:lvl9pPr lvl="8" algn="ctr">
              <a:lnSpc>
                <a:spcPct val="100000"/>
              </a:lnSpc>
              <a:spcBef>
                <a:spcPts val="300"/>
              </a:spcBef>
              <a:spcAft>
                <a:spcPts val="0"/>
              </a:spcAft>
              <a:buClr>
                <a:schemeClr val="dk1"/>
              </a:buClr>
              <a:buSzPts val="1500"/>
              <a:buFont typeface="Arial"/>
              <a:buNone/>
              <a:defRPr/>
            </a:lvl9pPr>
          </a:lstStyle>
          <a:p/>
        </p:txBody>
      </p:sp>
      <p:sp>
        <p:nvSpPr>
          <p:cNvPr id="14" name="Google Shape;14;p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3" name="Shape 63"/>
        <p:cNvGrpSpPr/>
        <p:nvPr/>
      </p:nvGrpSpPr>
      <p:grpSpPr>
        <a:xfrm>
          <a:off x="0" y="0"/>
          <a:ext cx="0" cy="0"/>
          <a:chOff x="0" y="0"/>
          <a:chExt cx="0" cy="0"/>
        </a:xfrm>
      </p:grpSpPr>
      <p:sp>
        <p:nvSpPr>
          <p:cNvPr id="64" name="Google Shape;64;p1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61950" lvl="1" marL="914400" algn="l">
              <a:lnSpc>
                <a:spcPct val="100000"/>
              </a:lnSpc>
              <a:spcBef>
                <a:spcPts val="420"/>
              </a:spcBef>
              <a:spcAft>
                <a:spcPts val="0"/>
              </a:spcAft>
              <a:buClr>
                <a:schemeClr val="dk1"/>
              </a:buClr>
              <a:buSzPts val="2100"/>
              <a:buFont typeface="Arial"/>
              <a:buChar char="–"/>
              <a:defRPr sz="2100"/>
            </a:lvl2pPr>
            <a:lvl3pPr indent="-342900" lvl="2" marL="1371600" algn="l">
              <a:lnSpc>
                <a:spcPct val="100000"/>
              </a:lnSpc>
              <a:spcBef>
                <a:spcPts val="360"/>
              </a:spcBef>
              <a:spcAft>
                <a:spcPts val="0"/>
              </a:spcAft>
              <a:buClr>
                <a:schemeClr val="dk1"/>
              </a:buClr>
              <a:buSzPts val="1800"/>
              <a:buFont typeface="Arial"/>
              <a:buChar char="•"/>
              <a:defRPr sz="1800"/>
            </a:lvl3pPr>
            <a:lvl4pPr indent="-323850" lvl="3" marL="1828800" algn="l">
              <a:lnSpc>
                <a:spcPct val="100000"/>
              </a:lnSpc>
              <a:spcBef>
                <a:spcPts val="300"/>
              </a:spcBef>
              <a:spcAft>
                <a:spcPts val="0"/>
              </a:spcAft>
              <a:buClr>
                <a:schemeClr val="dk1"/>
              </a:buClr>
              <a:buSzPts val="1500"/>
              <a:buFont typeface="Arial"/>
              <a:buChar char="–"/>
              <a:defRPr sz="1500"/>
            </a:lvl4pPr>
            <a:lvl5pPr indent="-323850" lvl="4" marL="2286000" algn="l">
              <a:lnSpc>
                <a:spcPct val="100000"/>
              </a:lnSpc>
              <a:spcBef>
                <a:spcPts val="300"/>
              </a:spcBef>
              <a:spcAft>
                <a:spcPts val="0"/>
              </a:spcAft>
              <a:buClr>
                <a:schemeClr val="dk1"/>
              </a:buClr>
              <a:buSzPts val="1500"/>
              <a:buFont typeface="Arial"/>
              <a:buChar char="»"/>
              <a:defRPr sz="1500"/>
            </a:lvl5pPr>
            <a:lvl6pPr indent="-323850" lvl="5" marL="2743200" algn="l">
              <a:lnSpc>
                <a:spcPct val="100000"/>
              </a:lnSpc>
              <a:spcBef>
                <a:spcPts val="300"/>
              </a:spcBef>
              <a:spcAft>
                <a:spcPts val="0"/>
              </a:spcAft>
              <a:buClr>
                <a:schemeClr val="dk1"/>
              </a:buClr>
              <a:buSzPts val="1500"/>
              <a:buFont typeface="Arial"/>
              <a:buChar char="»"/>
              <a:defRPr sz="1500"/>
            </a:lvl6pPr>
            <a:lvl7pPr indent="-323850" lvl="6" marL="3200400" algn="l">
              <a:lnSpc>
                <a:spcPct val="100000"/>
              </a:lnSpc>
              <a:spcBef>
                <a:spcPts val="300"/>
              </a:spcBef>
              <a:spcAft>
                <a:spcPts val="0"/>
              </a:spcAft>
              <a:buClr>
                <a:schemeClr val="dk1"/>
              </a:buClr>
              <a:buSzPts val="1500"/>
              <a:buFont typeface="Arial"/>
              <a:buChar char="»"/>
              <a:defRPr sz="1500"/>
            </a:lvl7pPr>
            <a:lvl8pPr indent="-323850" lvl="7" marL="3657600" algn="l">
              <a:lnSpc>
                <a:spcPct val="100000"/>
              </a:lnSpc>
              <a:spcBef>
                <a:spcPts val="300"/>
              </a:spcBef>
              <a:spcAft>
                <a:spcPts val="0"/>
              </a:spcAft>
              <a:buClr>
                <a:schemeClr val="dk1"/>
              </a:buClr>
              <a:buSzPts val="1500"/>
              <a:buFont typeface="Arial"/>
              <a:buChar char="»"/>
              <a:defRPr sz="1500"/>
            </a:lvl8pPr>
            <a:lvl9pPr indent="-323850" lvl="8" marL="4114800" algn="l">
              <a:lnSpc>
                <a:spcPct val="100000"/>
              </a:lnSpc>
              <a:spcBef>
                <a:spcPts val="300"/>
              </a:spcBef>
              <a:spcAft>
                <a:spcPts val="0"/>
              </a:spcAft>
              <a:buClr>
                <a:schemeClr val="dk1"/>
              </a:buClr>
              <a:buSzPts val="1500"/>
              <a:buFont typeface="Arial"/>
              <a:buChar char="»"/>
              <a:defRPr sz="1500"/>
            </a:lvl9pPr>
          </a:lstStyle>
          <a:p/>
        </p:txBody>
      </p:sp>
      <p:sp>
        <p:nvSpPr>
          <p:cNvPr id="66" name="Google Shape;66;p1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0"/>
              </a:spcBef>
              <a:spcAft>
                <a:spcPts val="0"/>
              </a:spcAft>
              <a:buClr>
                <a:schemeClr val="dk1"/>
              </a:buClr>
              <a:buSzPts val="1050"/>
              <a:buFont typeface="Arial"/>
              <a:buNone/>
              <a:defRPr sz="1050"/>
            </a:lvl1pPr>
            <a:lvl2pPr indent="-228600" lvl="1" marL="914400" algn="l">
              <a:lnSpc>
                <a:spcPct val="100000"/>
              </a:lnSpc>
              <a:spcBef>
                <a:spcPts val="180"/>
              </a:spcBef>
              <a:spcAft>
                <a:spcPts val="0"/>
              </a:spcAft>
              <a:buClr>
                <a:schemeClr val="dk1"/>
              </a:buClr>
              <a:buSzPts val="900"/>
              <a:buFont typeface="Arial"/>
              <a:buNone/>
              <a:defRPr sz="900"/>
            </a:lvl2pPr>
            <a:lvl3pPr indent="-228600" lvl="2" marL="1371600" algn="l">
              <a:lnSpc>
                <a:spcPct val="100000"/>
              </a:lnSpc>
              <a:spcBef>
                <a:spcPts val="150"/>
              </a:spcBef>
              <a:spcAft>
                <a:spcPts val="0"/>
              </a:spcAft>
              <a:buClr>
                <a:schemeClr val="dk1"/>
              </a:buClr>
              <a:buSzPts val="750"/>
              <a:buFont typeface="Arial"/>
              <a:buNone/>
              <a:defRPr sz="750"/>
            </a:lvl3pPr>
            <a:lvl4pPr indent="-228600" lvl="3" marL="1828800" algn="l">
              <a:lnSpc>
                <a:spcPct val="100000"/>
              </a:lnSpc>
              <a:spcBef>
                <a:spcPts val="135"/>
              </a:spcBef>
              <a:spcAft>
                <a:spcPts val="0"/>
              </a:spcAft>
              <a:buClr>
                <a:schemeClr val="dk1"/>
              </a:buClr>
              <a:buSzPts val="675"/>
              <a:buFont typeface="Arial"/>
              <a:buNone/>
              <a:defRPr sz="675"/>
            </a:lvl4pPr>
            <a:lvl5pPr indent="-228600" lvl="4" marL="2286000" algn="l">
              <a:lnSpc>
                <a:spcPct val="100000"/>
              </a:lnSpc>
              <a:spcBef>
                <a:spcPts val="135"/>
              </a:spcBef>
              <a:spcAft>
                <a:spcPts val="0"/>
              </a:spcAft>
              <a:buClr>
                <a:schemeClr val="dk1"/>
              </a:buClr>
              <a:buSzPts val="675"/>
              <a:buFont typeface="Arial"/>
              <a:buNone/>
              <a:defRPr sz="675"/>
            </a:lvl5pPr>
            <a:lvl6pPr indent="-228600" lvl="5" marL="2743200" algn="l">
              <a:lnSpc>
                <a:spcPct val="100000"/>
              </a:lnSpc>
              <a:spcBef>
                <a:spcPts val="135"/>
              </a:spcBef>
              <a:spcAft>
                <a:spcPts val="0"/>
              </a:spcAft>
              <a:buClr>
                <a:schemeClr val="dk1"/>
              </a:buClr>
              <a:buSzPts val="675"/>
              <a:buFont typeface="Arial"/>
              <a:buNone/>
              <a:defRPr sz="675"/>
            </a:lvl6pPr>
            <a:lvl7pPr indent="-228600" lvl="6" marL="3200400" algn="l">
              <a:lnSpc>
                <a:spcPct val="100000"/>
              </a:lnSpc>
              <a:spcBef>
                <a:spcPts val="135"/>
              </a:spcBef>
              <a:spcAft>
                <a:spcPts val="0"/>
              </a:spcAft>
              <a:buClr>
                <a:schemeClr val="dk1"/>
              </a:buClr>
              <a:buSzPts val="675"/>
              <a:buFont typeface="Arial"/>
              <a:buNone/>
              <a:defRPr sz="675"/>
            </a:lvl7pPr>
            <a:lvl8pPr indent="-228600" lvl="7" marL="3657600" algn="l">
              <a:lnSpc>
                <a:spcPct val="100000"/>
              </a:lnSpc>
              <a:spcBef>
                <a:spcPts val="135"/>
              </a:spcBef>
              <a:spcAft>
                <a:spcPts val="0"/>
              </a:spcAft>
              <a:buClr>
                <a:schemeClr val="dk1"/>
              </a:buClr>
              <a:buSzPts val="675"/>
              <a:buFont typeface="Arial"/>
              <a:buNone/>
              <a:defRPr sz="675"/>
            </a:lvl8pPr>
            <a:lvl9pPr indent="-228600" lvl="8" marL="4114800" algn="l">
              <a:lnSpc>
                <a:spcPct val="100000"/>
              </a:lnSpc>
              <a:spcBef>
                <a:spcPts val="135"/>
              </a:spcBef>
              <a:spcAft>
                <a:spcPts val="0"/>
              </a:spcAft>
              <a:buClr>
                <a:schemeClr val="dk1"/>
              </a:buClr>
              <a:buSzPts val="675"/>
              <a:buFont typeface="Arial"/>
              <a:buNone/>
              <a:defRPr sz="675"/>
            </a:lvl9pPr>
          </a:lstStyle>
          <a:p/>
        </p:txBody>
      </p:sp>
      <p:sp>
        <p:nvSpPr>
          <p:cNvPr id="67" name="Google Shape;67;p1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0" name="Shape 70"/>
        <p:cNvGrpSpPr/>
        <p:nvPr/>
      </p:nvGrpSpPr>
      <p:grpSpPr>
        <a:xfrm>
          <a:off x="0" y="0"/>
          <a:ext cx="0" cy="0"/>
          <a:chOff x="0" y="0"/>
          <a:chExt cx="0" cy="0"/>
        </a:xfrm>
      </p:grpSpPr>
      <p:sp>
        <p:nvSpPr>
          <p:cNvPr id="71" name="Google Shape;71;p1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p:nvPr>
            <p:ph idx="2" type="pic"/>
          </p:nvPr>
        </p:nvSpPr>
        <p:spPr>
          <a:xfrm>
            <a:off x="1792288" y="459581"/>
            <a:ext cx="5486400" cy="3086100"/>
          </a:xfrm>
          <a:prstGeom prst="rect">
            <a:avLst/>
          </a:prstGeom>
          <a:noFill/>
          <a:ln>
            <a:noFill/>
          </a:ln>
        </p:spPr>
      </p:sp>
      <p:sp>
        <p:nvSpPr>
          <p:cNvPr id="73" name="Google Shape;73;p1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10"/>
              </a:spcBef>
              <a:spcAft>
                <a:spcPts val="0"/>
              </a:spcAft>
              <a:buClr>
                <a:schemeClr val="dk1"/>
              </a:buClr>
              <a:buSzPts val="1050"/>
              <a:buFont typeface="Arial"/>
              <a:buNone/>
              <a:defRPr sz="1050"/>
            </a:lvl1pPr>
            <a:lvl2pPr indent="-228600" lvl="1" marL="914400" algn="l">
              <a:lnSpc>
                <a:spcPct val="100000"/>
              </a:lnSpc>
              <a:spcBef>
                <a:spcPts val="180"/>
              </a:spcBef>
              <a:spcAft>
                <a:spcPts val="0"/>
              </a:spcAft>
              <a:buClr>
                <a:schemeClr val="dk1"/>
              </a:buClr>
              <a:buSzPts val="900"/>
              <a:buFont typeface="Arial"/>
              <a:buNone/>
              <a:defRPr sz="900"/>
            </a:lvl2pPr>
            <a:lvl3pPr indent="-228600" lvl="2" marL="1371600" algn="l">
              <a:lnSpc>
                <a:spcPct val="100000"/>
              </a:lnSpc>
              <a:spcBef>
                <a:spcPts val="150"/>
              </a:spcBef>
              <a:spcAft>
                <a:spcPts val="0"/>
              </a:spcAft>
              <a:buClr>
                <a:schemeClr val="dk1"/>
              </a:buClr>
              <a:buSzPts val="750"/>
              <a:buFont typeface="Arial"/>
              <a:buNone/>
              <a:defRPr sz="750"/>
            </a:lvl3pPr>
            <a:lvl4pPr indent="-228600" lvl="3" marL="1828800" algn="l">
              <a:lnSpc>
                <a:spcPct val="100000"/>
              </a:lnSpc>
              <a:spcBef>
                <a:spcPts val="135"/>
              </a:spcBef>
              <a:spcAft>
                <a:spcPts val="0"/>
              </a:spcAft>
              <a:buClr>
                <a:schemeClr val="dk1"/>
              </a:buClr>
              <a:buSzPts val="675"/>
              <a:buFont typeface="Arial"/>
              <a:buNone/>
              <a:defRPr sz="675"/>
            </a:lvl4pPr>
            <a:lvl5pPr indent="-228600" lvl="4" marL="2286000" algn="l">
              <a:lnSpc>
                <a:spcPct val="100000"/>
              </a:lnSpc>
              <a:spcBef>
                <a:spcPts val="135"/>
              </a:spcBef>
              <a:spcAft>
                <a:spcPts val="0"/>
              </a:spcAft>
              <a:buClr>
                <a:schemeClr val="dk1"/>
              </a:buClr>
              <a:buSzPts val="675"/>
              <a:buFont typeface="Arial"/>
              <a:buNone/>
              <a:defRPr sz="675"/>
            </a:lvl5pPr>
            <a:lvl6pPr indent="-228600" lvl="5" marL="2743200" algn="l">
              <a:lnSpc>
                <a:spcPct val="100000"/>
              </a:lnSpc>
              <a:spcBef>
                <a:spcPts val="135"/>
              </a:spcBef>
              <a:spcAft>
                <a:spcPts val="0"/>
              </a:spcAft>
              <a:buClr>
                <a:schemeClr val="dk1"/>
              </a:buClr>
              <a:buSzPts val="675"/>
              <a:buFont typeface="Arial"/>
              <a:buNone/>
              <a:defRPr sz="675"/>
            </a:lvl6pPr>
            <a:lvl7pPr indent="-228600" lvl="6" marL="3200400" algn="l">
              <a:lnSpc>
                <a:spcPct val="100000"/>
              </a:lnSpc>
              <a:spcBef>
                <a:spcPts val="135"/>
              </a:spcBef>
              <a:spcAft>
                <a:spcPts val="0"/>
              </a:spcAft>
              <a:buClr>
                <a:schemeClr val="dk1"/>
              </a:buClr>
              <a:buSzPts val="675"/>
              <a:buFont typeface="Arial"/>
              <a:buNone/>
              <a:defRPr sz="675"/>
            </a:lvl7pPr>
            <a:lvl8pPr indent="-228600" lvl="7" marL="3657600" algn="l">
              <a:lnSpc>
                <a:spcPct val="100000"/>
              </a:lnSpc>
              <a:spcBef>
                <a:spcPts val="135"/>
              </a:spcBef>
              <a:spcAft>
                <a:spcPts val="0"/>
              </a:spcAft>
              <a:buClr>
                <a:schemeClr val="dk1"/>
              </a:buClr>
              <a:buSzPts val="675"/>
              <a:buFont typeface="Arial"/>
              <a:buNone/>
              <a:defRPr sz="675"/>
            </a:lvl8pPr>
            <a:lvl9pPr indent="-228600" lvl="8" marL="4114800" algn="l">
              <a:lnSpc>
                <a:spcPct val="100000"/>
              </a:lnSpc>
              <a:spcBef>
                <a:spcPts val="135"/>
              </a:spcBef>
              <a:spcAft>
                <a:spcPts val="0"/>
              </a:spcAft>
              <a:buClr>
                <a:schemeClr val="dk1"/>
              </a:buClr>
              <a:buSzPts val="675"/>
              <a:buFont typeface="Arial"/>
              <a:buNone/>
              <a:defRPr sz="675"/>
            </a:lvl9pPr>
          </a:lstStyle>
          <a:p/>
        </p:txBody>
      </p:sp>
      <p:sp>
        <p:nvSpPr>
          <p:cNvPr id="74" name="Google Shape;74;p1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17"/>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 type="body"/>
          </p:nvPr>
        </p:nvSpPr>
        <p:spPr>
          <a:xfrm rot="5400000">
            <a:off x="3528021" y="-564156"/>
            <a:ext cx="3394472" cy="692308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7"/>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18"/>
          <p:cNvSpPr txBox="1"/>
          <p:nvPr>
            <p:ph type="title"/>
          </p:nvPr>
        </p:nvSpPr>
        <p:spPr>
          <a:xfrm rot="5400000">
            <a:off x="5627291" y="1535114"/>
            <a:ext cx="4388644" cy="17303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 type="body"/>
          </p:nvPr>
        </p:nvSpPr>
        <p:spPr>
          <a:xfrm rot="5400000">
            <a:off x="2089547" y="-119855"/>
            <a:ext cx="4388644" cy="504031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18"/>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 type="body"/>
          </p:nvPr>
        </p:nvSpPr>
        <p:spPr>
          <a:xfrm>
            <a:off x="1763714" y="1200151"/>
            <a:ext cx="6923087"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9"/>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23" name="Shape 23"/>
        <p:cNvGrpSpPr/>
        <p:nvPr/>
      </p:nvGrpSpPr>
      <p:grpSpPr>
        <a:xfrm>
          <a:off x="0" y="0"/>
          <a:ext cx="0" cy="0"/>
          <a:chOff x="0" y="0"/>
          <a:chExt cx="0" cy="0"/>
        </a:xfrm>
      </p:grpSpPr>
      <p:sp>
        <p:nvSpPr>
          <p:cNvPr id="24" name="Google Shape;24;p13"/>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8" name="Shape 28"/>
        <p:cNvGrpSpPr/>
        <p:nvPr/>
      </p:nvGrpSpPr>
      <p:grpSpPr>
        <a:xfrm>
          <a:off x="0" y="0"/>
          <a:ext cx="0" cy="0"/>
          <a:chOff x="0" y="0"/>
          <a:chExt cx="0" cy="0"/>
        </a:xfrm>
      </p:grpSpPr>
      <p:sp>
        <p:nvSpPr>
          <p:cNvPr id="29" name="Google Shape;29;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4200"/>
              <a:buFont typeface="Arial"/>
              <a:buNone/>
              <a:defRPr sz="4200"/>
            </a:lvl1pPr>
            <a:lvl2pPr lvl="1" algn="ctr">
              <a:lnSpc>
                <a:spcPct val="100000"/>
              </a:lnSpc>
              <a:spcBef>
                <a:spcPts val="0"/>
              </a:spcBef>
              <a:spcAft>
                <a:spcPts val="0"/>
              </a:spcAft>
              <a:buClr>
                <a:schemeClr val="dk2"/>
              </a:buClr>
              <a:buSzPts val="4200"/>
              <a:buFont typeface="Arial"/>
              <a:buNone/>
              <a:defRPr sz="4200"/>
            </a:lvl2pPr>
            <a:lvl3pPr lvl="2" algn="ctr">
              <a:lnSpc>
                <a:spcPct val="100000"/>
              </a:lnSpc>
              <a:spcBef>
                <a:spcPts val="0"/>
              </a:spcBef>
              <a:spcAft>
                <a:spcPts val="0"/>
              </a:spcAft>
              <a:buClr>
                <a:schemeClr val="dk2"/>
              </a:buClr>
              <a:buSzPts val="4200"/>
              <a:buFont typeface="Arial"/>
              <a:buNone/>
              <a:defRPr sz="4200"/>
            </a:lvl3pPr>
            <a:lvl4pPr lvl="3" algn="ctr">
              <a:lnSpc>
                <a:spcPct val="100000"/>
              </a:lnSpc>
              <a:spcBef>
                <a:spcPts val="0"/>
              </a:spcBef>
              <a:spcAft>
                <a:spcPts val="0"/>
              </a:spcAft>
              <a:buClr>
                <a:schemeClr val="dk2"/>
              </a:buClr>
              <a:buSzPts val="4200"/>
              <a:buFont typeface="Arial"/>
              <a:buNone/>
              <a:defRPr sz="4200"/>
            </a:lvl4pPr>
            <a:lvl5pPr lvl="4" algn="ctr">
              <a:lnSpc>
                <a:spcPct val="100000"/>
              </a:lnSpc>
              <a:spcBef>
                <a:spcPts val="0"/>
              </a:spcBef>
              <a:spcAft>
                <a:spcPts val="0"/>
              </a:spcAft>
              <a:buClr>
                <a:schemeClr val="dk2"/>
              </a:buClr>
              <a:buSzPts val="4200"/>
              <a:buFont typeface="Arial"/>
              <a:buNone/>
              <a:defRPr sz="4200"/>
            </a:lvl5pPr>
            <a:lvl6pPr lvl="5" algn="ctr">
              <a:lnSpc>
                <a:spcPct val="100000"/>
              </a:lnSpc>
              <a:spcBef>
                <a:spcPts val="0"/>
              </a:spcBef>
              <a:spcAft>
                <a:spcPts val="0"/>
              </a:spcAft>
              <a:buClr>
                <a:schemeClr val="dk2"/>
              </a:buClr>
              <a:buSzPts val="4200"/>
              <a:buFont typeface="Arial"/>
              <a:buNone/>
              <a:defRPr sz="4200"/>
            </a:lvl6pPr>
            <a:lvl7pPr lvl="6" algn="ctr">
              <a:lnSpc>
                <a:spcPct val="100000"/>
              </a:lnSpc>
              <a:spcBef>
                <a:spcPts val="0"/>
              </a:spcBef>
              <a:spcAft>
                <a:spcPts val="0"/>
              </a:spcAft>
              <a:buClr>
                <a:schemeClr val="dk2"/>
              </a:buClr>
              <a:buSzPts val="4200"/>
              <a:buFont typeface="Arial"/>
              <a:buNone/>
              <a:defRPr sz="4200"/>
            </a:lvl7pPr>
            <a:lvl8pPr lvl="7" algn="ctr">
              <a:lnSpc>
                <a:spcPct val="100000"/>
              </a:lnSpc>
              <a:spcBef>
                <a:spcPts val="0"/>
              </a:spcBef>
              <a:spcAft>
                <a:spcPts val="0"/>
              </a:spcAft>
              <a:buClr>
                <a:schemeClr val="dk2"/>
              </a:buClr>
              <a:buSzPts val="4200"/>
              <a:buFont typeface="Arial"/>
              <a:buNone/>
              <a:defRPr sz="4200"/>
            </a:lvl8pPr>
            <a:lvl9pPr lvl="8" algn="ctr">
              <a:lnSpc>
                <a:spcPct val="100000"/>
              </a:lnSpc>
              <a:spcBef>
                <a:spcPts val="0"/>
              </a:spcBef>
              <a:spcAft>
                <a:spcPts val="0"/>
              </a:spcAft>
              <a:buClr>
                <a:schemeClr val="dk2"/>
              </a:buClr>
              <a:buSzPts val="4200"/>
              <a:buFont typeface="Arial"/>
              <a:buNone/>
              <a:defRPr sz="4200"/>
            </a:lvl9pPr>
          </a:lstStyle>
          <a:p/>
        </p:txBody>
      </p:sp>
      <p:sp>
        <p:nvSpPr>
          <p:cNvPr id="30" name="Google Shape;30;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Font typeface="Arial"/>
              <a:buNone/>
              <a:defRPr sz="2100"/>
            </a:lvl1pPr>
            <a:lvl2pPr lvl="1" algn="ctr">
              <a:lnSpc>
                <a:spcPct val="100000"/>
              </a:lnSpc>
              <a:spcBef>
                <a:spcPts val="0"/>
              </a:spcBef>
              <a:spcAft>
                <a:spcPts val="0"/>
              </a:spcAft>
              <a:buClr>
                <a:schemeClr val="dk1"/>
              </a:buClr>
              <a:buSzPts val="2100"/>
              <a:buFont typeface="Arial"/>
              <a:buNone/>
              <a:defRPr sz="2100"/>
            </a:lvl2pPr>
            <a:lvl3pPr lvl="2" algn="ctr">
              <a:lnSpc>
                <a:spcPct val="100000"/>
              </a:lnSpc>
              <a:spcBef>
                <a:spcPts val="0"/>
              </a:spcBef>
              <a:spcAft>
                <a:spcPts val="0"/>
              </a:spcAft>
              <a:buClr>
                <a:schemeClr val="dk1"/>
              </a:buClr>
              <a:buSzPts val="2100"/>
              <a:buFont typeface="Arial"/>
              <a:buNone/>
              <a:defRPr sz="2100"/>
            </a:lvl3pPr>
            <a:lvl4pPr lvl="3" algn="ctr">
              <a:lnSpc>
                <a:spcPct val="100000"/>
              </a:lnSpc>
              <a:spcBef>
                <a:spcPts val="0"/>
              </a:spcBef>
              <a:spcAft>
                <a:spcPts val="0"/>
              </a:spcAft>
              <a:buClr>
                <a:schemeClr val="dk1"/>
              </a:buClr>
              <a:buSzPts val="2100"/>
              <a:buFont typeface="Arial"/>
              <a:buNone/>
              <a:defRPr sz="2100"/>
            </a:lvl4pPr>
            <a:lvl5pPr lvl="4" algn="ctr">
              <a:lnSpc>
                <a:spcPct val="100000"/>
              </a:lnSpc>
              <a:spcBef>
                <a:spcPts val="0"/>
              </a:spcBef>
              <a:spcAft>
                <a:spcPts val="0"/>
              </a:spcAft>
              <a:buClr>
                <a:schemeClr val="dk1"/>
              </a:buClr>
              <a:buSzPts val="2100"/>
              <a:buFont typeface="Arial"/>
              <a:buNone/>
              <a:defRPr sz="2100"/>
            </a:lvl5pPr>
            <a:lvl6pPr lvl="5" algn="ctr">
              <a:lnSpc>
                <a:spcPct val="100000"/>
              </a:lnSpc>
              <a:spcBef>
                <a:spcPts val="0"/>
              </a:spcBef>
              <a:spcAft>
                <a:spcPts val="0"/>
              </a:spcAft>
              <a:buClr>
                <a:schemeClr val="dk1"/>
              </a:buClr>
              <a:buSzPts val="2100"/>
              <a:buFont typeface="Arial"/>
              <a:buNone/>
              <a:defRPr sz="2100"/>
            </a:lvl6pPr>
            <a:lvl7pPr lvl="6" algn="ctr">
              <a:lnSpc>
                <a:spcPct val="100000"/>
              </a:lnSpc>
              <a:spcBef>
                <a:spcPts val="0"/>
              </a:spcBef>
              <a:spcAft>
                <a:spcPts val="0"/>
              </a:spcAft>
              <a:buClr>
                <a:schemeClr val="dk1"/>
              </a:buClr>
              <a:buSzPts val="2100"/>
              <a:buFont typeface="Arial"/>
              <a:buNone/>
              <a:defRPr sz="2100"/>
            </a:lvl7pPr>
            <a:lvl8pPr lvl="7" algn="ctr">
              <a:lnSpc>
                <a:spcPct val="100000"/>
              </a:lnSpc>
              <a:spcBef>
                <a:spcPts val="0"/>
              </a:spcBef>
              <a:spcAft>
                <a:spcPts val="0"/>
              </a:spcAft>
              <a:buClr>
                <a:schemeClr val="dk1"/>
              </a:buClr>
              <a:buSzPts val="2100"/>
              <a:buFont typeface="Arial"/>
              <a:buNone/>
              <a:defRPr sz="2100"/>
            </a:lvl8pPr>
            <a:lvl9pPr lvl="8" algn="ctr">
              <a:lnSpc>
                <a:spcPct val="100000"/>
              </a:lnSpc>
              <a:spcBef>
                <a:spcPts val="0"/>
              </a:spcBef>
              <a:spcAft>
                <a:spcPts val="0"/>
              </a:spcAft>
              <a:buClr>
                <a:schemeClr val="dk1"/>
              </a:buClr>
              <a:buSzPts val="2100"/>
              <a:buFont typeface="Arial"/>
              <a:buNone/>
              <a:defRPr sz="2100"/>
            </a:lvl9pPr>
          </a:lstStyle>
          <a:p/>
        </p:txBody>
      </p:sp>
      <p:sp>
        <p:nvSpPr>
          <p:cNvPr id="31" name="Google Shape;31;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00000"/>
              </a:lnSpc>
              <a:spcBef>
                <a:spcPts val="0"/>
              </a:spcBef>
              <a:spcAft>
                <a:spcPts val="0"/>
              </a:spcAft>
              <a:buClr>
                <a:schemeClr val="dk1"/>
              </a:buClr>
              <a:buSzPts val="1800"/>
              <a:buFont typeface="Arial"/>
              <a:buChar char="●"/>
              <a:defRPr/>
            </a:lvl1pPr>
            <a:lvl2pPr indent="-317500" lvl="1" marL="914400" algn="l">
              <a:lnSpc>
                <a:spcPct val="100000"/>
              </a:lnSpc>
              <a:spcBef>
                <a:spcPts val="0"/>
              </a:spcBef>
              <a:spcAft>
                <a:spcPts val="0"/>
              </a:spcAft>
              <a:buClr>
                <a:schemeClr val="dk1"/>
              </a:buClr>
              <a:buSzPts val="1400"/>
              <a:buFont typeface="Arial"/>
              <a:buChar char="○"/>
              <a:defRPr/>
            </a:lvl2pPr>
            <a:lvl3pPr indent="-317500" lvl="2" marL="1371600" algn="l">
              <a:lnSpc>
                <a:spcPct val="100000"/>
              </a:lnSpc>
              <a:spcBef>
                <a:spcPts val="0"/>
              </a:spcBef>
              <a:spcAft>
                <a:spcPts val="0"/>
              </a:spcAft>
              <a:buClr>
                <a:schemeClr val="dk1"/>
              </a:buClr>
              <a:buSzPts val="1400"/>
              <a:buFont typeface="Arial"/>
              <a:buChar char="■"/>
              <a:defRPr/>
            </a:lvl3pPr>
            <a:lvl4pPr indent="-317500" lvl="3" marL="1828800" algn="l">
              <a:lnSpc>
                <a:spcPct val="100000"/>
              </a:lnSpc>
              <a:spcBef>
                <a:spcPts val="0"/>
              </a:spcBef>
              <a:spcAft>
                <a:spcPts val="0"/>
              </a:spcAft>
              <a:buClr>
                <a:schemeClr val="dk1"/>
              </a:buClr>
              <a:buSzPts val="1400"/>
              <a:buFont typeface="Arial"/>
              <a:buChar char="●"/>
              <a:defRPr/>
            </a:lvl4pPr>
            <a:lvl5pPr indent="-317500" lvl="4" marL="2286000" algn="l">
              <a:lnSpc>
                <a:spcPct val="100000"/>
              </a:lnSpc>
              <a:spcBef>
                <a:spcPts val="0"/>
              </a:spcBef>
              <a:spcAft>
                <a:spcPts val="0"/>
              </a:spcAft>
              <a:buClr>
                <a:schemeClr val="dk1"/>
              </a:buClr>
              <a:buSzPts val="1400"/>
              <a:buFont typeface="Arial"/>
              <a:buChar char="○"/>
              <a:defRPr/>
            </a:lvl5pPr>
            <a:lvl6pPr indent="-317500" lvl="5" marL="2743200" algn="l">
              <a:lnSpc>
                <a:spcPct val="100000"/>
              </a:lnSpc>
              <a:spcBef>
                <a:spcPts val="0"/>
              </a:spcBef>
              <a:spcAft>
                <a:spcPts val="0"/>
              </a:spcAft>
              <a:buClr>
                <a:schemeClr val="dk1"/>
              </a:buClr>
              <a:buSzPts val="1400"/>
              <a:buFont typeface="Arial"/>
              <a:buChar char="■"/>
              <a:defRPr/>
            </a:lvl6pPr>
            <a:lvl7pPr indent="-317500" lvl="6" marL="3200400" algn="l">
              <a:lnSpc>
                <a:spcPct val="100000"/>
              </a:lnSpc>
              <a:spcBef>
                <a:spcPts val="0"/>
              </a:spcBef>
              <a:spcAft>
                <a:spcPts val="0"/>
              </a:spcAft>
              <a:buClr>
                <a:schemeClr val="dk1"/>
              </a:buClr>
              <a:buSzPts val="1400"/>
              <a:buFont typeface="Arial"/>
              <a:buChar char="●"/>
              <a:defRPr/>
            </a:lvl7pPr>
            <a:lvl8pPr indent="-317500" lvl="7" marL="3657600" algn="l">
              <a:lnSpc>
                <a:spcPct val="100000"/>
              </a:lnSpc>
              <a:spcBef>
                <a:spcPts val="0"/>
              </a:spcBef>
              <a:spcAft>
                <a:spcPts val="0"/>
              </a:spcAft>
              <a:buClr>
                <a:schemeClr val="dk1"/>
              </a:buClr>
              <a:buSzPts val="1400"/>
              <a:buFont typeface="Arial"/>
              <a:buChar char="○"/>
              <a:defRPr/>
            </a:lvl8pPr>
            <a:lvl9pPr indent="-317500" lvl="8" marL="4114800" algn="l">
              <a:lnSpc>
                <a:spcPct val="100000"/>
              </a:lnSpc>
              <a:spcBef>
                <a:spcPts val="0"/>
              </a:spcBef>
              <a:spcAft>
                <a:spcPts val="0"/>
              </a:spcAft>
              <a:buClr>
                <a:schemeClr val="dk1"/>
              </a:buClr>
              <a:buSzPts val="1400"/>
              <a:buFont typeface="Arial"/>
              <a:buChar char="■"/>
              <a:defRPr/>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2"/>
              </a:buClr>
              <a:buSzPts val="2800"/>
              <a:buFont typeface="Arial"/>
              <a:buNone/>
              <a:defRPr/>
            </a:lvl1pPr>
            <a:lvl2pPr lvl="1" algn="l">
              <a:lnSpc>
                <a:spcPct val="100000"/>
              </a:lnSpc>
              <a:spcBef>
                <a:spcPts val="0"/>
              </a:spcBef>
              <a:spcAft>
                <a:spcPts val="0"/>
              </a:spcAft>
              <a:buClr>
                <a:schemeClr val="dk2"/>
              </a:buClr>
              <a:buSzPts val="2800"/>
              <a:buFont typeface="Arial"/>
              <a:buNone/>
              <a:defRPr/>
            </a:lvl2pPr>
            <a:lvl3pPr lvl="2" algn="l">
              <a:lnSpc>
                <a:spcPct val="100000"/>
              </a:lnSpc>
              <a:spcBef>
                <a:spcPts val="0"/>
              </a:spcBef>
              <a:spcAft>
                <a:spcPts val="0"/>
              </a:spcAft>
              <a:buClr>
                <a:schemeClr val="dk2"/>
              </a:buClr>
              <a:buSzPts val="2800"/>
              <a:buFont typeface="Arial"/>
              <a:buNone/>
              <a:defRPr/>
            </a:lvl3pPr>
            <a:lvl4pPr lvl="3" algn="l">
              <a:lnSpc>
                <a:spcPct val="100000"/>
              </a:lnSpc>
              <a:spcBef>
                <a:spcPts val="0"/>
              </a:spcBef>
              <a:spcAft>
                <a:spcPts val="0"/>
              </a:spcAft>
              <a:buClr>
                <a:schemeClr val="dk2"/>
              </a:buClr>
              <a:buSzPts val="2800"/>
              <a:buFont typeface="Arial"/>
              <a:buNone/>
              <a:defRPr/>
            </a:lvl4pPr>
            <a:lvl5pPr lvl="4" algn="l">
              <a:lnSpc>
                <a:spcPct val="100000"/>
              </a:lnSpc>
              <a:spcBef>
                <a:spcPts val="0"/>
              </a:spcBef>
              <a:spcAft>
                <a:spcPts val="0"/>
              </a:spcAft>
              <a:buClr>
                <a:schemeClr val="dk2"/>
              </a:buClr>
              <a:buSzPts val="2800"/>
              <a:buFont typeface="Arial"/>
              <a:buNone/>
              <a:defRPr/>
            </a:lvl5pPr>
            <a:lvl6pPr lvl="5" algn="l">
              <a:lnSpc>
                <a:spcPct val="100000"/>
              </a:lnSpc>
              <a:spcBef>
                <a:spcPts val="0"/>
              </a:spcBef>
              <a:spcAft>
                <a:spcPts val="0"/>
              </a:spcAft>
              <a:buClr>
                <a:schemeClr val="dk2"/>
              </a:buClr>
              <a:buSzPts val="2800"/>
              <a:buFont typeface="Arial"/>
              <a:buNone/>
              <a:defRPr/>
            </a:lvl6pPr>
            <a:lvl7pPr lvl="6" algn="l">
              <a:lnSpc>
                <a:spcPct val="100000"/>
              </a:lnSpc>
              <a:spcBef>
                <a:spcPts val="0"/>
              </a:spcBef>
              <a:spcAft>
                <a:spcPts val="0"/>
              </a:spcAft>
              <a:buClr>
                <a:schemeClr val="dk2"/>
              </a:buClr>
              <a:buSzPts val="2800"/>
              <a:buFont typeface="Arial"/>
              <a:buNone/>
              <a:defRPr/>
            </a:lvl7pPr>
            <a:lvl8pPr lvl="7" algn="l">
              <a:lnSpc>
                <a:spcPct val="100000"/>
              </a:lnSpc>
              <a:spcBef>
                <a:spcPts val="0"/>
              </a:spcBef>
              <a:spcAft>
                <a:spcPts val="0"/>
              </a:spcAft>
              <a:buClr>
                <a:schemeClr val="dk2"/>
              </a:buClr>
              <a:buSzPts val="2800"/>
              <a:buFont typeface="Arial"/>
              <a:buNone/>
              <a:defRPr/>
            </a:lvl8pPr>
            <a:lvl9pPr lvl="8" algn="l">
              <a:lnSpc>
                <a:spcPct val="100000"/>
              </a:lnSpc>
              <a:spcBef>
                <a:spcPts val="0"/>
              </a:spcBef>
              <a:spcAft>
                <a:spcPts val="0"/>
              </a:spcAft>
              <a:buClr>
                <a:schemeClr val="dk2"/>
              </a:buClr>
              <a:buSzPts val="2800"/>
              <a:buFont typeface="Arial"/>
              <a:buNone/>
              <a:defRPr/>
            </a:lvl9pPr>
          </a:lstStyle>
          <a:p/>
        </p:txBody>
      </p:sp>
      <p:sp>
        <p:nvSpPr>
          <p:cNvPr id="35" name="Google Shape;3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Clr>
                <a:schemeClr val="dk1"/>
              </a:buClr>
              <a:buSzPts val="1800"/>
              <a:buFont typeface="Arial"/>
              <a:buChar char="●"/>
              <a:defRPr/>
            </a:lvl1pPr>
            <a:lvl2pPr indent="-317500" lvl="1" marL="914400" algn="l">
              <a:lnSpc>
                <a:spcPct val="100000"/>
              </a:lnSpc>
              <a:spcBef>
                <a:spcPts val="0"/>
              </a:spcBef>
              <a:spcAft>
                <a:spcPts val="0"/>
              </a:spcAft>
              <a:buClr>
                <a:schemeClr val="dk1"/>
              </a:buClr>
              <a:buSzPts val="1400"/>
              <a:buFont typeface="Arial"/>
              <a:buChar char="○"/>
              <a:defRPr/>
            </a:lvl2pPr>
            <a:lvl3pPr indent="-317500" lvl="2" marL="1371600" algn="l">
              <a:lnSpc>
                <a:spcPct val="100000"/>
              </a:lnSpc>
              <a:spcBef>
                <a:spcPts val="0"/>
              </a:spcBef>
              <a:spcAft>
                <a:spcPts val="0"/>
              </a:spcAft>
              <a:buClr>
                <a:schemeClr val="dk1"/>
              </a:buClr>
              <a:buSzPts val="1400"/>
              <a:buFont typeface="Arial"/>
              <a:buChar char="■"/>
              <a:defRPr/>
            </a:lvl3pPr>
            <a:lvl4pPr indent="-317500" lvl="3" marL="1828800" algn="l">
              <a:lnSpc>
                <a:spcPct val="100000"/>
              </a:lnSpc>
              <a:spcBef>
                <a:spcPts val="0"/>
              </a:spcBef>
              <a:spcAft>
                <a:spcPts val="0"/>
              </a:spcAft>
              <a:buClr>
                <a:schemeClr val="dk1"/>
              </a:buClr>
              <a:buSzPts val="1400"/>
              <a:buFont typeface="Arial"/>
              <a:buChar char="●"/>
              <a:defRPr/>
            </a:lvl4pPr>
            <a:lvl5pPr indent="-317500" lvl="4" marL="2286000" algn="l">
              <a:lnSpc>
                <a:spcPct val="100000"/>
              </a:lnSpc>
              <a:spcBef>
                <a:spcPts val="0"/>
              </a:spcBef>
              <a:spcAft>
                <a:spcPts val="0"/>
              </a:spcAft>
              <a:buClr>
                <a:schemeClr val="dk1"/>
              </a:buClr>
              <a:buSzPts val="1400"/>
              <a:buFont typeface="Arial"/>
              <a:buChar char="○"/>
              <a:defRPr/>
            </a:lvl5pPr>
            <a:lvl6pPr indent="-317500" lvl="5" marL="2743200" algn="l">
              <a:lnSpc>
                <a:spcPct val="100000"/>
              </a:lnSpc>
              <a:spcBef>
                <a:spcPts val="0"/>
              </a:spcBef>
              <a:spcAft>
                <a:spcPts val="0"/>
              </a:spcAft>
              <a:buClr>
                <a:schemeClr val="dk1"/>
              </a:buClr>
              <a:buSzPts val="1400"/>
              <a:buFont typeface="Arial"/>
              <a:buChar char="■"/>
              <a:defRPr/>
            </a:lvl6pPr>
            <a:lvl7pPr indent="-317500" lvl="6" marL="3200400" algn="l">
              <a:lnSpc>
                <a:spcPct val="100000"/>
              </a:lnSpc>
              <a:spcBef>
                <a:spcPts val="0"/>
              </a:spcBef>
              <a:spcAft>
                <a:spcPts val="0"/>
              </a:spcAft>
              <a:buClr>
                <a:schemeClr val="dk1"/>
              </a:buClr>
              <a:buSzPts val="1400"/>
              <a:buFont typeface="Arial"/>
              <a:buChar char="●"/>
              <a:defRPr/>
            </a:lvl7pPr>
            <a:lvl8pPr indent="-317500" lvl="7" marL="3657600" algn="l">
              <a:lnSpc>
                <a:spcPct val="100000"/>
              </a:lnSpc>
              <a:spcBef>
                <a:spcPts val="0"/>
              </a:spcBef>
              <a:spcAft>
                <a:spcPts val="0"/>
              </a:spcAft>
              <a:buClr>
                <a:schemeClr val="dk1"/>
              </a:buClr>
              <a:buSzPts val="1400"/>
              <a:buFont typeface="Arial"/>
              <a:buChar char="○"/>
              <a:defRPr/>
            </a:lvl8pPr>
            <a:lvl9pPr indent="-317500" lvl="8" marL="4114800" algn="l">
              <a:lnSpc>
                <a:spcPct val="100000"/>
              </a:lnSpc>
              <a:spcBef>
                <a:spcPts val="0"/>
              </a:spcBef>
              <a:spcAft>
                <a:spcPts val="0"/>
              </a:spcAft>
              <a:buClr>
                <a:schemeClr val="dk1"/>
              </a:buClr>
              <a:buSzPts val="1400"/>
              <a:buFont typeface="Arial"/>
              <a:buChar char="■"/>
              <a:defRPr/>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7" name="Shape 37"/>
        <p:cNvGrpSpPr/>
        <p:nvPr/>
      </p:nvGrpSpPr>
      <p:grpSpPr>
        <a:xfrm>
          <a:off x="0" y="0"/>
          <a:ext cx="0" cy="0"/>
          <a:chOff x="0" y="0"/>
          <a:chExt cx="0" cy="0"/>
        </a:xfrm>
      </p:grpSpPr>
      <p:sp>
        <p:nvSpPr>
          <p:cNvPr id="38" name="Google Shape;38;p1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00"/>
              </a:spcBef>
              <a:spcAft>
                <a:spcPts val="0"/>
              </a:spcAft>
              <a:buClr>
                <a:schemeClr val="dk1"/>
              </a:buClr>
              <a:buSzPts val="1500"/>
              <a:buFont typeface="Arial"/>
              <a:buNone/>
              <a:defRPr sz="1500"/>
            </a:lvl1pPr>
            <a:lvl2pPr indent="-228600" lvl="1" marL="914400" algn="l">
              <a:lnSpc>
                <a:spcPct val="100000"/>
              </a:lnSpc>
              <a:spcBef>
                <a:spcPts val="270"/>
              </a:spcBef>
              <a:spcAft>
                <a:spcPts val="0"/>
              </a:spcAft>
              <a:buClr>
                <a:schemeClr val="dk1"/>
              </a:buClr>
              <a:buSzPts val="1350"/>
              <a:buFont typeface="Arial"/>
              <a:buNone/>
              <a:defRPr sz="135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10"/>
              </a:spcBef>
              <a:spcAft>
                <a:spcPts val="0"/>
              </a:spcAft>
              <a:buClr>
                <a:schemeClr val="dk1"/>
              </a:buClr>
              <a:buSzPts val="1050"/>
              <a:buFont typeface="Arial"/>
              <a:buNone/>
              <a:defRPr sz="1050"/>
            </a:lvl4pPr>
            <a:lvl5pPr indent="-228600" lvl="4" marL="2286000" algn="l">
              <a:lnSpc>
                <a:spcPct val="100000"/>
              </a:lnSpc>
              <a:spcBef>
                <a:spcPts val="210"/>
              </a:spcBef>
              <a:spcAft>
                <a:spcPts val="0"/>
              </a:spcAft>
              <a:buClr>
                <a:schemeClr val="dk1"/>
              </a:buClr>
              <a:buSzPts val="1050"/>
              <a:buFont typeface="Arial"/>
              <a:buNone/>
              <a:defRPr sz="1050"/>
            </a:lvl5pPr>
            <a:lvl6pPr indent="-228600" lvl="5" marL="2743200" algn="l">
              <a:lnSpc>
                <a:spcPct val="100000"/>
              </a:lnSpc>
              <a:spcBef>
                <a:spcPts val="210"/>
              </a:spcBef>
              <a:spcAft>
                <a:spcPts val="0"/>
              </a:spcAft>
              <a:buClr>
                <a:schemeClr val="dk1"/>
              </a:buClr>
              <a:buSzPts val="1050"/>
              <a:buFont typeface="Arial"/>
              <a:buNone/>
              <a:defRPr sz="1050"/>
            </a:lvl6pPr>
            <a:lvl7pPr indent="-228600" lvl="6" marL="3200400" algn="l">
              <a:lnSpc>
                <a:spcPct val="100000"/>
              </a:lnSpc>
              <a:spcBef>
                <a:spcPts val="210"/>
              </a:spcBef>
              <a:spcAft>
                <a:spcPts val="0"/>
              </a:spcAft>
              <a:buClr>
                <a:schemeClr val="dk1"/>
              </a:buClr>
              <a:buSzPts val="1050"/>
              <a:buFont typeface="Arial"/>
              <a:buNone/>
              <a:defRPr sz="1050"/>
            </a:lvl7pPr>
            <a:lvl8pPr indent="-228600" lvl="7" marL="3657600" algn="l">
              <a:lnSpc>
                <a:spcPct val="100000"/>
              </a:lnSpc>
              <a:spcBef>
                <a:spcPts val="210"/>
              </a:spcBef>
              <a:spcAft>
                <a:spcPts val="0"/>
              </a:spcAft>
              <a:buClr>
                <a:schemeClr val="dk1"/>
              </a:buClr>
              <a:buSzPts val="1050"/>
              <a:buFont typeface="Arial"/>
              <a:buNone/>
              <a:defRPr sz="1050"/>
            </a:lvl8pPr>
            <a:lvl9pPr indent="-228600" lvl="8" marL="4114800" algn="l">
              <a:lnSpc>
                <a:spcPct val="100000"/>
              </a:lnSpc>
              <a:spcBef>
                <a:spcPts val="210"/>
              </a:spcBef>
              <a:spcAft>
                <a:spcPts val="0"/>
              </a:spcAft>
              <a:buClr>
                <a:schemeClr val="dk1"/>
              </a:buClr>
              <a:buSzPts val="1050"/>
              <a:buFont typeface="Arial"/>
              <a:buNone/>
              <a:defRPr sz="1050"/>
            </a:lvl9pPr>
          </a:lstStyle>
          <a:p/>
        </p:txBody>
      </p:sp>
      <p:sp>
        <p:nvSpPr>
          <p:cNvPr id="40" name="Google Shape;40;p10"/>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0"/>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3" name="Shape 43"/>
        <p:cNvGrpSpPr/>
        <p:nvPr/>
      </p:nvGrpSpPr>
      <p:grpSpPr>
        <a:xfrm>
          <a:off x="0" y="0"/>
          <a:ext cx="0" cy="0"/>
          <a:chOff x="0" y="0"/>
          <a:chExt cx="0" cy="0"/>
        </a:xfrm>
      </p:grpSpPr>
      <p:sp>
        <p:nvSpPr>
          <p:cNvPr id="44" name="Google Shape;44;p11"/>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 type="body"/>
          </p:nvPr>
        </p:nvSpPr>
        <p:spPr>
          <a:xfrm>
            <a:off x="1763713" y="1200151"/>
            <a:ext cx="3384550" cy="3394472"/>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420"/>
              </a:spcBef>
              <a:spcAft>
                <a:spcPts val="0"/>
              </a:spcAft>
              <a:buClr>
                <a:schemeClr val="dk1"/>
              </a:buClr>
              <a:buSzPts val="2100"/>
              <a:buFont typeface="Arial"/>
              <a:buChar char="•"/>
              <a:defRPr sz="2100"/>
            </a:lvl1pPr>
            <a:lvl2pPr indent="-342900" lvl="1" marL="914400" algn="l">
              <a:lnSpc>
                <a:spcPct val="100000"/>
              </a:lnSpc>
              <a:spcBef>
                <a:spcPts val="360"/>
              </a:spcBef>
              <a:spcAft>
                <a:spcPts val="0"/>
              </a:spcAft>
              <a:buClr>
                <a:schemeClr val="dk1"/>
              </a:buClr>
              <a:buSzPts val="1800"/>
              <a:buFont typeface="Arial"/>
              <a:buChar char="–"/>
              <a:defRPr sz="1800"/>
            </a:lvl2pPr>
            <a:lvl3pPr indent="-323850" lvl="2" marL="1371600" algn="l">
              <a:lnSpc>
                <a:spcPct val="100000"/>
              </a:lnSpc>
              <a:spcBef>
                <a:spcPts val="300"/>
              </a:spcBef>
              <a:spcAft>
                <a:spcPts val="0"/>
              </a:spcAft>
              <a:buClr>
                <a:schemeClr val="dk1"/>
              </a:buClr>
              <a:buSzPts val="1500"/>
              <a:buFont typeface="Arial"/>
              <a:buChar char="•"/>
              <a:defRPr sz="1500"/>
            </a:lvl3pPr>
            <a:lvl4pPr indent="-314325" lvl="3" marL="1828800" algn="l">
              <a:lnSpc>
                <a:spcPct val="100000"/>
              </a:lnSpc>
              <a:spcBef>
                <a:spcPts val="270"/>
              </a:spcBef>
              <a:spcAft>
                <a:spcPts val="0"/>
              </a:spcAft>
              <a:buClr>
                <a:schemeClr val="dk1"/>
              </a:buClr>
              <a:buSzPts val="1350"/>
              <a:buFont typeface="Arial"/>
              <a:buChar char="–"/>
              <a:defRPr sz="1350"/>
            </a:lvl4pPr>
            <a:lvl5pPr indent="-314325" lvl="4" marL="2286000" algn="l">
              <a:lnSpc>
                <a:spcPct val="100000"/>
              </a:lnSpc>
              <a:spcBef>
                <a:spcPts val="270"/>
              </a:spcBef>
              <a:spcAft>
                <a:spcPts val="0"/>
              </a:spcAft>
              <a:buClr>
                <a:schemeClr val="dk1"/>
              </a:buClr>
              <a:buSzPts val="1350"/>
              <a:buFont typeface="Arial"/>
              <a:buChar char="»"/>
              <a:defRPr sz="1350"/>
            </a:lvl5pPr>
            <a:lvl6pPr indent="-314325" lvl="5" marL="2743200" algn="l">
              <a:lnSpc>
                <a:spcPct val="100000"/>
              </a:lnSpc>
              <a:spcBef>
                <a:spcPts val="270"/>
              </a:spcBef>
              <a:spcAft>
                <a:spcPts val="0"/>
              </a:spcAft>
              <a:buClr>
                <a:schemeClr val="dk1"/>
              </a:buClr>
              <a:buSzPts val="1350"/>
              <a:buFont typeface="Arial"/>
              <a:buChar char="»"/>
              <a:defRPr sz="1350"/>
            </a:lvl6pPr>
            <a:lvl7pPr indent="-314325" lvl="6" marL="3200400" algn="l">
              <a:lnSpc>
                <a:spcPct val="100000"/>
              </a:lnSpc>
              <a:spcBef>
                <a:spcPts val="270"/>
              </a:spcBef>
              <a:spcAft>
                <a:spcPts val="0"/>
              </a:spcAft>
              <a:buClr>
                <a:schemeClr val="dk1"/>
              </a:buClr>
              <a:buSzPts val="1350"/>
              <a:buFont typeface="Arial"/>
              <a:buChar char="»"/>
              <a:defRPr sz="1350"/>
            </a:lvl7pPr>
            <a:lvl8pPr indent="-314325" lvl="7" marL="3657600" algn="l">
              <a:lnSpc>
                <a:spcPct val="100000"/>
              </a:lnSpc>
              <a:spcBef>
                <a:spcPts val="270"/>
              </a:spcBef>
              <a:spcAft>
                <a:spcPts val="0"/>
              </a:spcAft>
              <a:buClr>
                <a:schemeClr val="dk1"/>
              </a:buClr>
              <a:buSzPts val="1350"/>
              <a:buFont typeface="Arial"/>
              <a:buChar char="»"/>
              <a:defRPr sz="1350"/>
            </a:lvl8pPr>
            <a:lvl9pPr indent="-314325" lvl="8" marL="4114800" algn="l">
              <a:lnSpc>
                <a:spcPct val="100000"/>
              </a:lnSpc>
              <a:spcBef>
                <a:spcPts val="270"/>
              </a:spcBef>
              <a:spcAft>
                <a:spcPts val="0"/>
              </a:spcAft>
              <a:buClr>
                <a:schemeClr val="dk1"/>
              </a:buClr>
              <a:buSzPts val="1350"/>
              <a:buFont typeface="Arial"/>
              <a:buChar char="»"/>
              <a:defRPr sz="1350"/>
            </a:lvl9pPr>
          </a:lstStyle>
          <a:p/>
        </p:txBody>
      </p:sp>
      <p:sp>
        <p:nvSpPr>
          <p:cNvPr id="46" name="Google Shape;46;p11"/>
          <p:cNvSpPr txBox="1"/>
          <p:nvPr>
            <p:ph idx="2" type="body"/>
          </p:nvPr>
        </p:nvSpPr>
        <p:spPr>
          <a:xfrm>
            <a:off x="5300664" y="1200151"/>
            <a:ext cx="3386137" cy="3394472"/>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420"/>
              </a:spcBef>
              <a:spcAft>
                <a:spcPts val="0"/>
              </a:spcAft>
              <a:buClr>
                <a:schemeClr val="dk1"/>
              </a:buClr>
              <a:buSzPts val="2100"/>
              <a:buFont typeface="Arial"/>
              <a:buChar char="•"/>
              <a:defRPr sz="2100"/>
            </a:lvl1pPr>
            <a:lvl2pPr indent="-342900" lvl="1" marL="914400" algn="l">
              <a:lnSpc>
                <a:spcPct val="100000"/>
              </a:lnSpc>
              <a:spcBef>
                <a:spcPts val="360"/>
              </a:spcBef>
              <a:spcAft>
                <a:spcPts val="0"/>
              </a:spcAft>
              <a:buClr>
                <a:schemeClr val="dk1"/>
              </a:buClr>
              <a:buSzPts val="1800"/>
              <a:buFont typeface="Arial"/>
              <a:buChar char="–"/>
              <a:defRPr sz="1800"/>
            </a:lvl2pPr>
            <a:lvl3pPr indent="-323850" lvl="2" marL="1371600" algn="l">
              <a:lnSpc>
                <a:spcPct val="100000"/>
              </a:lnSpc>
              <a:spcBef>
                <a:spcPts val="300"/>
              </a:spcBef>
              <a:spcAft>
                <a:spcPts val="0"/>
              </a:spcAft>
              <a:buClr>
                <a:schemeClr val="dk1"/>
              </a:buClr>
              <a:buSzPts val="1500"/>
              <a:buFont typeface="Arial"/>
              <a:buChar char="•"/>
              <a:defRPr sz="1500"/>
            </a:lvl3pPr>
            <a:lvl4pPr indent="-314325" lvl="3" marL="1828800" algn="l">
              <a:lnSpc>
                <a:spcPct val="100000"/>
              </a:lnSpc>
              <a:spcBef>
                <a:spcPts val="270"/>
              </a:spcBef>
              <a:spcAft>
                <a:spcPts val="0"/>
              </a:spcAft>
              <a:buClr>
                <a:schemeClr val="dk1"/>
              </a:buClr>
              <a:buSzPts val="1350"/>
              <a:buFont typeface="Arial"/>
              <a:buChar char="–"/>
              <a:defRPr sz="1350"/>
            </a:lvl4pPr>
            <a:lvl5pPr indent="-314325" lvl="4" marL="2286000" algn="l">
              <a:lnSpc>
                <a:spcPct val="100000"/>
              </a:lnSpc>
              <a:spcBef>
                <a:spcPts val="270"/>
              </a:spcBef>
              <a:spcAft>
                <a:spcPts val="0"/>
              </a:spcAft>
              <a:buClr>
                <a:schemeClr val="dk1"/>
              </a:buClr>
              <a:buSzPts val="1350"/>
              <a:buFont typeface="Arial"/>
              <a:buChar char="»"/>
              <a:defRPr sz="1350"/>
            </a:lvl5pPr>
            <a:lvl6pPr indent="-314325" lvl="5" marL="2743200" algn="l">
              <a:lnSpc>
                <a:spcPct val="100000"/>
              </a:lnSpc>
              <a:spcBef>
                <a:spcPts val="270"/>
              </a:spcBef>
              <a:spcAft>
                <a:spcPts val="0"/>
              </a:spcAft>
              <a:buClr>
                <a:schemeClr val="dk1"/>
              </a:buClr>
              <a:buSzPts val="1350"/>
              <a:buFont typeface="Arial"/>
              <a:buChar char="»"/>
              <a:defRPr sz="1350"/>
            </a:lvl6pPr>
            <a:lvl7pPr indent="-314325" lvl="6" marL="3200400" algn="l">
              <a:lnSpc>
                <a:spcPct val="100000"/>
              </a:lnSpc>
              <a:spcBef>
                <a:spcPts val="270"/>
              </a:spcBef>
              <a:spcAft>
                <a:spcPts val="0"/>
              </a:spcAft>
              <a:buClr>
                <a:schemeClr val="dk1"/>
              </a:buClr>
              <a:buSzPts val="1350"/>
              <a:buFont typeface="Arial"/>
              <a:buChar char="»"/>
              <a:defRPr sz="1350"/>
            </a:lvl7pPr>
            <a:lvl8pPr indent="-314325" lvl="7" marL="3657600" algn="l">
              <a:lnSpc>
                <a:spcPct val="100000"/>
              </a:lnSpc>
              <a:spcBef>
                <a:spcPts val="270"/>
              </a:spcBef>
              <a:spcAft>
                <a:spcPts val="0"/>
              </a:spcAft>
              <a:buClr>
                <a:schemeClr val="dk1"/>
              </a:buClr>
              <a:buSzPts val="1350"/>
              <a:buFont typeface="Arial"/>
              <a:buChar char="»"/>
              <a:defRPr sz="1350"/>
            </a:lvl8pPr>
            <a:lvl9pPr indent="-314325" lvl="8" marL="4114800" algn="l">
              <a:lnSpc>
                <a:spcPct val="100000"/>
              </a:lnSpc>
              <a:spcBef>
                <a:spcPts val="270"/>
              </a:spcBef>
              <a:spcAft>
                <a:spcPts val="0"/>
              </a:spcAft>
              <a:buClr>
                <a:schemeClr val="dk1"/>
              </a:buClr>
              <a:buSzPts val="1350"/>
              <a:buFont typeface="Arial"/>
              <a:buChar char="»"/>
              <a:defRPr sz="1350"/>
            </a:lvl9pPr>
          </a:lstStyle>
          <a:p/>
        </p:txBody>
      </p:sp>
      <p:sp>
        <p:nvSpPr>
          <p:cNvPr id="47" name="Google Shape;47;p11"/>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50" name="Shape 50"/>
        <p:cNvGrpSpPr/>
        <p:nvPr/>
      </p:nvGrpSpPr>
      <p:grpSpPr>
        <a:xfrm>
          <a:off x="0" y="0"/>
          <a:ext cx="0" cy="0"/>
          <a:chOff x="0" y="0"/>
          <a:chExt cx="0" cy="0"/>
        </a:xfrm>
      </p:grpSpPr>
      <p:sp>
        <p:nvSpPr>
          <p:cNvPr id="51" name="Google Shape;51;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53" name="Google Shape;53;p1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Font typeface="Arial"/>
              <a:buChar char="•"/>
              <a:defRPr sz="1800"/>
            </a:lvl1pPr>
            <a:lvl2pPr indent="-323850" lvl="1" marL="914400" algn="l">
              <a:lnSpc>
                <a:spcPct val="100000"/>
              </a:lnSpc>
              <a:spcBef>
                <a:spcPts val="300"/>
              </a:spcBef>
              <a:spcAft>
                <a:spcPts val="0"/>
              </a:spcAft>
              <a:buClr>
                <a:schemeClr val="dk1"/>
              </a:buClr>
              <a:buSzPts val="1500"/>
              <a:buFont typeface="Arial"/>
              <a:buChar char="–"/>
              <a:defRPr sz="1500"/>
            </a:lvl2pPr>
            <a:lvl3pPr indent="-314325" lvl="2" marL="1371600" algn="l">
              <a:lnSpc>
                <a:spcPct val="100000"/>
              </a:lnSpc>
              <a:spcBef>
                <a:spcPts val="270"/>
              </a:spcBef>
              <a:spcAft>
                <a:spcPts val="0"/>
              </a:spcAft>
              <a:buClr>
                <a:schemeClr val="dk1"/>
              </a:buClr>
              <a:buSzPts val="1350"/>
              <a:buFont typeface="Arial"/>
              <a:buChar char="•"/>
              <a:defRPr sz="1350"/>
            </a:lvl3pPr>
            <a:lvl4pPr indent="-304800" lvl="3" marL="1828800" algn="l">
              <a:lnSpc>
                <a:spcPct val="100000"/>
              </a:lnSpc>
              <a:spcBef>
                <a:spcPts val="240"/>
              </a:spcBef>
              <a:spcAft>
                <a:spcPts val="0"/>
              </a:spcAft>
              <a:buClr>
                <a:schemeClr val="dk1"/>
              </a:buClr>
              <a:buSzPts val="1200"/>
              <a:buFont typeface="Arial"/>
              <a:buChar char="–"/>
              <a:defRPr sz="1200"/>
            </a:lvl4pPr>
            <a:lvl5pPr indent="-304800" lvl="4" marL="2286000" algn="l">
              <a:lnSpc>
                <a:spcPct val="100000"/>
              </a:lnSpc>
              <a:spcBef>
                <a:spcPts val="240"/>
              </a:spcBef>
              <a:spcAft>
                <a:spcPts val="0"/>
              </a:spcAft>
              <a:buClr>
                <a:schemeClr val="dk1"/>
              </a:buClr>
              <a:buSzPts val="1200"/>
              <a:buFont typeface="Arial"/>
              <a:buChar char="»"/>
              <a:defRPr sz="1200"/>
            </a:lvl5pPr>
            <a:lvl6pPr indent="-304800" lvl="5" marL="2743200" algn="l">
              <a:lnSpc>
                <a:spcPct val="100000"/>
              </a:lnSpc>
              <a:spcBef>
                <a:spcPts val="240"/>
              </a:spcBef>
              <a:spcAft>
                <a:spcPts val="0"/>
              </a:spcAft>
              <a:buClr>
                <a:schemeClr val="dk1"/>
              </a:buClr>
              <a:buSzPts val="1200"/>
              <a:buFont typeface="Arial"/>
              <a:buChar char="»"/>
              <a:defRPr sz="1200"/>
            </a:lvl6pPr>
            <a:lvl7pPr indent="-304800" lvl="6" marL="3200400" algn="l">
              <a:lnSpc>
                <a:spcPct val="100000"/>
              </a:lnSpc>
              <a:spcBef>
                <a:spcPts val="240"/>
              </a:spcBef>
              <a:spcAft>
                <a:spcPts val="0"/>
              </a:spcAft>
              <a:buClr>
                <a:schemeClr val="dk1"/>
              </a:buClr>
              <a:buSzPts val="1200"/>
              <a:buFont typeface="Arial"/>
              <a:buChar char="»"/>
              <a:defRPr sz="1200"/>
            </a:lvl7pPr>
            <a:lvl8pPr indent="-304800" lvl="7" marL="3657600" algn="l">
              <a:lnSpc>
                <a:spcPct val="100000"/>
              </a:lnSpc>
              <a:spcBef>
                <a:spcPts val="240"/>
              </a:spcBef>
              <a:spcAft>
                <a:spcPts val="0"/>
              </a:spcAft>
              <a:buClr>
                <a:schemeClr val="dk1"/>
              </a:buClr>
              <a:buSzPts val="1200"/>
              <a:buFont typeface="Arial"/>
              <a:buChar char="»"/>
              <a:defRPr sz="1200"/>
            </a:lvl8pPr>
            <a:lvl9pPr indent="-304800" lvl="8" marL="4114800" algn="l">
              <a:lnSpc>
                <a:spcPct val="100000"/>
              </a:lnSpc>
              <a:spcBef>
                <a:spcPts val="240"/>
              </a:spcBef>
              <a:spcAft>
                <a:spcPts val="0"/>
              </a:spcAft>
              <a:buClr>
                <a:schemeClr val="dk1"/>
              </a:buClr>
              <a:buSzPts val="1200"/>
              <a:buFont typeface="Arial"/>
              <a:buChar char="»"/>
              <a:defRPr sz="1200"/>
            </a:lvl9pPr>
          </a:lstStyle>
          <a:p/>
        </p:txBody>
      </p:sp>
      <p:sp>
        <p:nvSpPr>
          <p:cNvPr id="54" name="Google Shape;54;p12"/>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55" name="Google Shape;55;p12"/>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Font typeface="Arial"/>
              <a:buChar char="•"/>
              <a:defRPr sz="1800"/>
            </a:lvl1pPr>
            <a:lvl2pPr indent="-323850" lvl="1" marL="914400" algn="l">
              <a:lnSpc>
                <a:spcPct val="100000"/>
              </a:lnSpc>
              <a:spcBef>
                <a:spcPts val="300"/>
              </a:spcBef>
              <a:spcAft>
                <a:spcPts val="0"/>
              </a:spcAft>
              <a:buClr>
                <a:schemeClr val="dk1"/>
              </a:buClr>
              <a:buSzPts val="1500"/>
              <a:buFont typeface="Arial"/>
              <a:buChar char="–"/>
              <a:defRPr sz="1500"/>
            </a:lvl2pPr>
            <a:lvl3pPr indent="-314325" lvl="2" marL="1371600" algn="l">
              <a:lnSpc>
                <a:spcPct val="100000"/>
              </a:lnSpc>
              <a:spcBef>
                <a:spcPts val="270"/>
              </a:spcBef>
              <a:spcAft>
                <a:spcPts val="0"/>
              </a:spcAft>
              <a:buClr>
                <a:schemeClr val="dk1"/>
              </a:buClr>
              <a:buSzPts val="1350"/>
              <a:buFont typeface="Arial"/>
              <a:buChar char="•"/>
              <a:defRPr sz="1350"/>
            </a:lvl3pPr>
            <a:lvl4pPr indent="-304800" lvl="3" marL="1828800" algn="l">
              <a:lnSpc>
                <a:spcPct val="100000"/>
              </a:lnSpc>
              <a:spcBef>
                <a:spcPts val="240"/>
              </a:spcBef>
              <a:spcAft>
                <a:spcPts val="0"/>
              </a:spcAft>
              <a:buClr>
                <a:schemeClr val="dk1"/>
              </a:buClr>
              <a:buSzPts val="1200"/>
              <a:buFont typeface="Arial"/>
              <a:buChar char="–"/>
              <a:defRPr sz="1200"/>
            </a:lvl4pPr>
            <a:lvl5pPr indent="-304800" lvl="4" marL="2286000" algn="l">
              <a:lnSpc>
                <a:spcPct val="100000"/>
              </a:lnSpc>
              <a:spcBef>
                <a:spcPts val="240"/>
              </a:spcBef>
              <a:spcAft>
                <a:spcPts val="0"/>
              </a:spcAft>
              <a:buClr>
                <a:schemeClr val="dk1"/>
              </a:buClr>
              <a:buSzPts val="1200"/>
              <a:buFont typeface="Arial"/>
              <a:buChar char="»"/>
              <a:defRPr sz="1200"/>
            </a:lvl5pPr>
            <a:lvl6pPr indent="-304800" lvl="5" marL="2743200" algn="l">
              <a:lnSpc>
                <a:spcPct val="100000"/>
              </a:lnSpc>
              <a:spcBef>
                <a:spcPts val="240"/>
              </a:spcBef>
              <a:spcAft>
                <a:spcPts val="0"/>
              </a:spcAft>
              <a:buClr>
                <a:schemeClr val="dk1"/>
              </a:buClr>
              <a:buSzPts val="1200"/>
              <a:buFont typeface="Arial"/>
              <a:buChar char="»"/>
              <a:defRPr sz="1200"/>
            </a:lvl6pPr>
            <a:lvl7pPr indent="-304800" lvl="6" marL="3200400" algn="l">
              <a:lnSpc>
                <a:spcPct val="100000"/>
              </a:lnSpc>
              <a:spcBef>
                <a:spcPts val="240"/>
              </a:spcBef>
              <a:spcAft>
                <a:spcPts val="0"/>
              </a:spcAft>
              <a:buClr>
                <a:schemeClr val="dk1"/>
              </a:buClr>
              <a:buSzPts val="1200"/>
              <a:buFont typeface="Arial"/>
              <a:buChar char="»"/>
              <a:defRPr sz="1200"/>
            </a:lvl7pPr>
            <a:lvl8pPr indent="-304800" lvl="7" marL="3657600" algn="l">
              <a:lnSpc>
                <a:spcPct val="100000"/>
              </a:lnSpc>
              <a:spcBef>
                <a:spcPts val="240"/>
              </a:spcBef>
              <a:spcAft>
                <a:spcPts val="0"/>
              </a:spcAft>
              <a:buClr>
                <a:schemeClr val="dk1"/>
              </a:buClr>
              <a:buSzPts val="1200"/>
              <a:buFont typeface="Arial"/>
              <a:buChar char="»"/>
              <a:defRPr sz="1200"/>
            </a:lvl8pPr>
            <a:lvl9pPr indent="-304800" lvl="8" marL="4114800" algn="l">
              <a:lnSpc>
                <a:spcPct val="100000"/>
              </a:lnSpc>
              <a:spcBef>
                <a:spcPts val="240"/>
              </a:spcBef>
              <a:spcAft>
                <a:spcPts val="0"/>
              </a:spcAft>
              <a:buClr>
                <a:schemeClr val="dk1"/>
              </a:buClr>
              <a:buSzPts val="1200"/>
              <a:buFont typeface="Arial"/>
              <a:buChar char="»"/>
              <a:defRPr sz="1200"/>
            </a:lvl9pPr>
          </a:lstStyle>
          <a:p/>
        </p:txBody>
      </p:sp>
      <p:sp>
        <p:nvSpPr>
          <p:cNvPr id="56" name="Google Shape;56;p12"/>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300" u="none" cap="none" strike="noStrike">
                <a:solidFill>
                  <a:schemeClr val="dk2"/>
                </a:solidFill>
                <a:latin typeface="Arial"/>
                <a:ea typeface="Arial"/>
                <a:cs typeface="Arial"/>
                <a:sym typeface="Arial"/>
              </a:defRPr>
            </a:lvl9pPr>
          </a:lstStyle>
          <a:p/>
        </p:txBody>
      </p:sp>
      <p:sp>
        <p:nvSpPr>
          <p:cNvPr id="7" name="Google Shape;7;p5"/>
          <p:cNvSpPr txBox="1"/>
          <p:nvPr>
            <p:ph idx="1" type="body"/>
          </p:nvPr>
        </p:nvSpPr>
        <p:spPr>
          <a:xfrm>
            <a:off x="1763714" y="1200151"/>
            <a:ext cx="6923087" cy="339447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 name="Google Shape;8;p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github.com/yunpengliDataScience/Skin_Cancer_ML_D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311700" y="744575"/>
            <a:ext cx="8520600" cy="905549"/>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Arial"/>
              <a:buNone/>
            </a:pPr>
            <a:r>
              <a:rPr lang="en" sz="3600">
                <a:solidFill>
                  <a:schemeClr val="dk1"/>
                </a:solidFill>
              </a:rPr>
              <a:t>Skin Cancer Classification:</a:t>
            </a:r>
            <a:br>
              <a:rPr lang="en" sz="3600">
                <a:solidFill>
                  <a:schemeClr val="dk1"/>
                </a:solidFill>
              </a:rPr>
            </a:br>
            <a:r>
              <a:rPr lang="en" sz="1800">
                <a:solidFill>
                  <a:schemeClr val="dk1"/>
                </a:solidFill>
              </a:rPr>
              <a:t>With Machine Learning &amp; Deep Learning</a:t>
            </a:r>
            <a:endParaRPr sz="1800">
              <a:solidFill>
                <a:schemeClr val="dk1"/>
              </a:solidFill>
            </a:endParaRPr>
          </a:p>
        </p:txBody>
      </p:sp>
      <p:sp>
        <p:nvSpPr>
          <p:cNvPr id="94" name="Google Shape;94;p1"/>
          <p:cNvSpPr txBox="1"/>
          <p:nvPr>
            <p:ph idx="1" type="subTitle"/>
          </p:nvPr>
        </p:nvSpPr>
        <p:spPr>
          <a:xfrm>
            <a:off x="2104372" y="2571750"/>
            <a:ext cx="6727927" cy="1725175"/>
          </a:xfrm>
          <a:prstGeom prst="rect">
            <a:avLst/>
          </a:prstGeom>
          <a:noFill/>
          <a:ln>
            <a:noFill/>
          </a:ln>
        </p:spPr>
        <p:txBody>
          <a:bodyPr anchorCtr="0" anchor="t" bIns="91425" lIns="91425" spcFirstLastPara="1" rIns="91425" wrap="square" tIns="91425">
            <a:normAutofit fontScale="92500" lnSpcReduction="20000"/>
          </a:bodyPr>
          <a:lstStyle/>
          <a:p>
            <a:pPr indent="-381086" lvl="0" marL="457200" rtl="0" algn="l">
              <a:lnSpc>
                <a:spcPct val="100000"/>
              </a:lnSpc>
              <a:spcBef>
                <a:spcPts val="480"/>
              </a:spcBef>
              <a:spcAft>
                <a:spcPts val="0"/>
              </a:spcAft>
              <a:buSzPct val="136557"/>
              <a:buFont typeface="Arial"/>
              <a:buChar char="•"/>
            </a:pPr>
            <a:r>
              <a:rPr lang="en" sz="1900"/>
              <a:t>Demarcus Wirsing (dwirsin1@umbc.edu)</a:t>
            </a:r>
            <a:endParaRPr/>
          </a:p>
          <a:p>
            <a:pPr indent="-381086" lvl="0" marL="457200" rtl="0" algn="l">
              <a:lnSpc>
                <a:spcPct val="100000"/>
              </a:lnSpc>
              <a:spcBef>
                <a:spcPts val="480"/>
              </a:spcBef>
              <a:spcAft>
                <a:spcPts val="0"/>
              </a:spcAft>
              <a:buSzPct val="136557"/>
              <a:buFont typeface="Arial"/>
              <a:buChar char="•"/>
            </a:pPr>
            <a:r>
              <a:rPr lang="en" sz="1900"/>
              <a:t>Drishti Arora (darora1@umbc.edu)</a:t>
            </a:r>
            <a:endParaRPr/>
          </a:p>
          <a:p>
            <a:pPr indent="-381086" lvl="0" marL="457200" rtl="0" algn="l">
              <a:lnSpc>
                <a:spcPct val="100000"/>
              </a:lnSpc>
              <a:spcBef>
                <a:spcPts val="480"/>
              </a:spcBef>
              <a:spcAft>
                <a:spcPts val="0"/>
              </a:spcAft>
              <a:buSzPct val="136557"/>
              <a:buFont typeface="Arial"/>
              <a:buChar char="•"/>
            </a:pPr>
            <a:r>
              <a:rPr lang="en" sz="1900"/>
              <a:t>Nigist Woldeeyesus (nwoldee1@umbc.edu)</a:t>
            </a:r>
            <a:endParaRPr/>
          </a:p>
          <a:p>
            <a:pPr indent="-381086" lvl="0" marL="457200" rtl="0" algn="l">
              <a:lnSpc>
                <a:spcPct val="100000"/>
              </a:lnSpc>
              <a:spcBef>
                <a:spcPts val="480"/>
              </a:spcBef>
              <a:spcAft>
                <a:spcPts val="0"/>
              </a:spcAft>
              <a:buSzPct val="136557"/>
              <a:buFont typeface="Arial"/>
              <a:buChar char="•"/>
            </a:pPr>
            <a:r>
              <a:rPr lang="en" sz="1900"/>
              <a:t>Sai Kumar Kanuru (saikumk1@umbc.edu)</a:t>
            </a:r>
            <a:endParaRPr/>
          </a:p>
          <a:p>
            <a:pPr indent="-381086" lvl="0" marL="457200" rtl="0" algn="l">
              <a:lnSpc>
                <a:spcPct val="100000"/>
              </a:lnSpc>
              <a:spcBef>
                <a:spcPts val="480"/>
              </a:spcBef>
              <a:spcAft>
                <a:spcPts val="0"/>
              </a:spcAft>
              <a:buSzPct val="136557"/>
              <a:buFont typeface="Arial"/>
              <a:buChar char="•"/>
            </a:pPr>
            <a:r>
              <a:rPr lang="en" sz="1900"/>
              <a:t>Yunpeng Li (yli4@umbc.edu)</a:t>
            </a:r>
            <a:endParaRPr/>
          </a:p>
          <a:p>
            <a:pPr indent="0" lvl="0" marL="0" rtl="0" algn="l">
              <a:lnSpc>
                <a:spcPct val="115000"/>
              </a:lnSpc>
              <a:spcBef>
                <a:spcPts val="0"/>
              </a:spcBef>
              <a:spcAft>
                <a:spcPts val="0"/>
              </a:spcAft>
              <a:buSzPct val="144144"/>
              <a:buNone/>
            </a:pPr>
            <a:r>
              <a:t/>
            </a:r>
            <a:endParaRPr sz="1800"/>
          </a:p>
        </p:txBody>
      </p:sp>
      <p:sp>
        <p:nvSpPr>
          <p:cNvPr id="95" name="Google Shape;95;p1"/>
          <p:cNvSpPr txBox="1"/>
          <p:nvPr/>
        </p:nvSpPr>
        <p:spPr>
          <a:xfrm>
            <a:off x="1797269" y="2202418"/>
            <a:ext cx="290085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Group members: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042463786b_0_21"/>
          <p:cNvSpPr txBox="1"/>
          <p:nvPr>
            <p:ph type="title"/>
          </p:nvPr>
        </p:nvSpPr>
        <p:spPr>
          <a:xfrm>
            <a:off x="1835150" y="42875"/>
            <a:ext cx="6851700" cy="917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Tabular Column Inferencing by Prebuilt CNN Models</a:t>
            </a:r>
            <a:endParaRPr/>
          </a:p>
        </p:txBody>
      </p:sp>
      <p:sp>
        <p:nvSpPr>
          <p:cNvPr id="152" name="Google Shape;152;g1042463786b_0_21"/>
          <p:cNvSpPr txBox="1"/>
          <p:nvPr>
            <p:ph idx="1" type="body"/>
          </p:nvPr>
        </p:nvSpPr>
        <p:spPr>
          <a:xfrm>
            <a:off x="1785150" y="1045500"/>
            <a:ext cx="7205400" cy="4098000"/>
          </a:xfrm>
          <a:prstGeom prst="rect">
            <a:avLst/>
          </a:prstGeom>
        </p:spPr>
        <p:txBody>
          <a:bodyPr anchorCtr="0" anchor="t" bIns="45700" lIns="91425" spcFirstLastPara="1" rIns="91425" wrap="square" tIns="45700">
            <a:noAutofit/>
          </a:bodyPr>
          <a:lstStyle/>
          <a:p>
            <a:pPr indent="-311150" lvl="0" marL="457200" rtl="0" algn="l">
              <a:spcBef>
                <a:spcPts val="360"/>
              </a:spcBef>
              <a:spcAft>
                <a:spcPts val="0"/>
              </a:spcAft>
              <a:buSzPts val="1300"/>
              <a:buChar char="•"/>
            </a:pPr>
            <a:r>
              <a:rPr lang="en" sz="1300"/>
              <a:t>Consider s</a:t>
            </a:r>
            <a:r>
              <a:rPr lang="en" sz="1300"/>
              <a:t>core</a:t>
            </a:r>
            <a:r>
              <a:rPr lang="en" sz="1300"/>
              <a:t> 0.7 and higher</a:t>
            </a:r>
            <a:endParaRPr sz="1300"/>
          </a:p>
          <a:p>
            <a:pPr indent="-311150" lvl="0" marL="457200" rtl="0" algn="l">
              <a:spcBef>
                <a:spcPts val="0"/>
              </a:spcBef>
              <a:spcAft>
                <a:spcPts val="0"/>
              </a:spcAft>
              <a:buSzPts val="1300"/>
              <a:buChar char="•"/>
            </a:pPr>
            <a:r>
              <a:rPr lang="en" sz="1300"/>
              <a:t>ResNet18: 5 cols, MobileNet V2: 7 cols, GoogleNet: 8 cols, DenseNet121: 8 cols</a:t>
            </a:r>
            <a:endParaRPr sz="1300"/>
          </a:p>
        </p:txBody>
      </p:sp>
      <p:pic>
        <p:nvPicPr>
          <p:cNvPr id="153" name="Google Shape;153;g1042463786b_0_21"/>
          <p:cNvPicPr preferRelativeResize="0"/>
          <p:nvPr/>
        </p:nvPicPr>
        <p:blipFill>
          <a:blip r:embed="rId3">
            <a:alphaModFix/>
          </a:blip>
          <a:stretch>
            <a:fillRect/>
          </a:stretch>
        </p:blipFill>
        <p:spPr>
          <a:xfrm>
            <a:off x="1785150" y="1564500"/>
            <a:ext cx="7205400" cy="350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042463786b_0_34"/>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Hybrid Models </a:t>
            </a:r>
            <a:endParaRPr/>
          </a:p>
        </p:txBody>
      </p:sp>
      <p:sp>
        <p:nvSpPr>
          <p:cNvPr id="159" name="Google Shape;159;g1042463786b_0_34"/>
          <p:cNvSpPr txBox="1"/>
          <p:nvPr>
            <p:ph idx="1" type="body"/>
          </p:nvPr>
        </p:nvSpPr>
        <p:spPr>
          <a:xfrm>
            <a:off x="1763725" y="987250"/>
            <a:ext cx="7328700" cy="41562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Encoded patient clinic and cancer attribute categorical data in the metadata.csv file</a:t>
            </a:r>
            <a:endParaRPr sz="2000"/>
          </a:p>
          <a:p>
            <a:pPr indent="-355600" lvl="0" marL="457200" rtl="0" algn="l">
              <a:spcBef>
                <a:spcPts val="0"/>
              </a:spcBef>
              <a:spcAft>
                <a:spcPts val="0"/>
              </a:spcAft>
              <a:buSzPts val="2000"/>
              <a:buChar char="•"/>
            </a:pPr>
            <a:r>
              <a:rPr lang="en" sz="2000"/>
              <a:t>Keep the </a:t>
            </a:r>
            <a:r>
              <a:rPr b="1" lang="en" sz="2000"/>
              <a:t>img_id</a:t>
            </a:r>
            <a:r>
              <a:rPr lang="en" sz="2000"/>
              <a:t> column in the csv file so that the model knows where to load the image.</a:t>
            </a:r>
            <a:endParaRPr sz="2000"/>
          </a:p>
          <a:p>
            <a:pPr indent="-355600" lvl="0" marL="457200" rtl="0" algn="l">
              <a:spcBef>
                <a:spcPts val="0"/>
              </a:spcBef>
              <a:spcAft>
                <a:spcPts val="0"/>
              </a:spcAft>
              <a:buSzPts val="2000"/>
              <a:buChar char="•"/>
            </a:pPr>
            <a:r>
              <a:rPr lang="en" sz="2000"/>
              <a:t>Defined a class named </a:t>
            </a:r>
            <a:r>
              <a:rPr b="1" lang="en" sz="2000"/>
              <a:t>SkinImageTabularDataset</a:t>
            </a:r>
            <a:r>
              <a:rPr lang="en" sz="2000"/>
              <a:t>, which knows how to access both tabular and image data.</a:t>
            </a:r>
            <a:endParaRPr sz="2000"/>
          </a:p>
          <a:p>
            <a:pPr indent="-355600" lvl="0" marL="457200" rtl="0" algn="l">
              <a:spcBef>
                <a:spcPts val="0"/>
              </a:spcBef>
              <a:spcAft>
                <a:spcPts val="0"/>
              </a:spcAft>
              <a:buSzPts val="2000"/>
              <a:buChar char="•"/>
            </a:pPr>
            <a:r>
              <a:rPr lang="en" sz="2000"/>
              <a:t>Constructed a class named </a:t>
            </a:r>
            <a:r>
              <a:rPr b="1" lang="en" sz="2000"/>
              <a:t>ImageTabularHybridModel</a:t>
            </a:r>
            <a:r>
              <a:rPr lang="en" sz="2000"/>
              <a:t>, which extends Pytorch nn.Module and can combine both image data and tabular data for deep learning. User can specify “image-only”, “tabular-only”, or “combined” parameters.</a:t>
            </a:r>
            <a:endParaRPr sz="2000"/>
          </a:p>
          <a:p>
            <a:pPr indent="0" lvl="0" marL="457200" rtl="0" algn="l">
              <a:spcBef>
                <a:spcPts val="36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042463786b_0_123"/>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ImageTabularHybridModel</a:t>
            </a:r>
            <a:endParaRPr/>
          </a:p>
        </p:txBody>
      </p:sp>
      <p:sp>
        <p:nvSpPr>
          <p:cNvPr id="165" name="Google Shape;165;g1042463786b_0_123"/>
          <p:cNvSpPr/>
          <p:nvPr/>
        </p:nvSpPr>
        <p:spPr>
          <a:xfrm>
            <a:off x="2401150" y="1572300"/>
            <a:ext cx="11091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Hijacked Pre-built CNN Model</a:t>
            </a:r>
            <a:endParaRPr/>
          </a:p>
        </p:txBody>
      </p:sp>
      <p:sp>
        <p:nvSpPr>
          <p:cNvPr id="166" name="Google Shape;166;g1042463786b_0_123"/>
          <p:cNvSpPr/>
          <p:nvPr/>
        </p:nvSpPr>
        <p:spPr>
          <a:xfrm>
            <a:off x="2401150" y="2937425"/>
            <a:ext cx="1109100" cy="8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Fully Connected Layers</a:t>
            </a:r>
            <a:endParaRPr/>
          </a:p>
        </p:txBody>
      </p:sp>
      <p:sp>
        <p:nvSpPr>
          <p:cNvPr id="167" name="Google Shape;167;g1042463786b_0_123"/>
          <p:cNvSpPr/>
          <p:nvPr/>
        </p:nvSpPr>
        <p:spPr>
          <a:xfrm>
            <a:off x="3798075" y="1606650"/>
            <a:ext cx="11091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Fully Connected Layers</a:t>
            </a:r>
            <a:endParaRPr/>
          </a:p>
        </p:txBody>
      </p:sp>
      <p:sp>
        <p:nvSpPr>
          <p:cNvPr id="168" name="Google Shape;168;g1042463786b_0_123"/>
          <p:cNvSpPr/>
          <p:nvPr/>
        </p:nvSpPr>
        <p:spPr>
          <a:xfrm>
            <a:off x="3798075" y="2937425"/>
            <a:ext cx="1109100" cy="8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Fully Connected Layers</a:t>
            </a:r>
            <a:endParaRPr/>
          </a:p>
        </p:txBody>
      </p:sp>
      <p:sp>
        <p:nvSpPr>
          <p:cNvPr id="169" name="Google Shape;169;g1042463786b_0_123"/>
          <p:cNvSpPr/>
          <p:nvPr/>
        </p:nvSpPr>
        <p:spPr>
          <a:xfrm>
            <a:off x="5426525" y="2711050"/>
            <a:ext cx="7926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Tabular tensor output</a:t>
            </a:r>
            <a:endParaRPr/>
          </a:p>
        </p:txBody>
      </p:sp>
      <p:sp>
        <p:nvSpPr>
          <p:cNvPr id="170" name="Google Shape;170;g1042463786b_0_123"/>
          <p:cNvSpPr/>
          <p:nvPr/>
        </p:nvSpPr>
        <p:spPr>
          <a:xfrm>
            <a:off x="5426525" y="1923550"/>
            <a:ext cx="7926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tensor output</a:t>
            </a:r>
            <a:endParaRPr/>
          </a:p>
        </p:txBody>
      </p:sp>
      <p:sp>
        <p:nvSpPr>
          <p:cNvPr id="171" name="Google Shape;171;g1042463786b_0_123"/>
          <p:cNvSpPr/>
          <p:nvPr/>
        </p:nvSpPr>
        <p:spPr>
          <a:xfrm>
            <a:off x="6517550" y="2236700"/>
            <a:ext cx="1109100" cy="7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Fully Connected Layers</a:t>
            </a:r>
            <a:endParaRPr/>
          </a:p>
        </p:txBody>
      </p:sp>
      <p:sp>
        <p:nvSpPr>
          <p:cNvPr id="172" name="Google Shape;172;g1042463786b_0_123"/>
          <p:cNvSpPr/>
          <p:nvPr/>
        </p:nvSpPr>
        <p:spPr>
          <a:xfrm>
            <a:off x="7864400" y="2069750"/>
            <a:ext cx="1270500" cy="11214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Six Classes</a:t>
            </a:r>
            <a:endParaRPr/>
          </a:p>
        </p:txBody>
      </p:sp>
      <p:sp>
        <p:nvSpPr>
          <p:cNvPr id="173" name="Google Shape;173;g1042463786b_0_123"/>
          <p:cNvSpPr/>
          <p:nvPr/>
        </p:nvSpPr>
        <p:spPr>
          <a:xfrm>
            <a:off x="731300" y="1633800"/>
            <a:ext cx="1109100" cy="66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a:t>
            </a:r>
            <a:endParaRPr/>
          </a:p>
        </p:txBody>
      </p:sp>
      <p:sp>
        <p:nvSpPr>
          <p:cNvPr id="174" name="Google Shape;174;g1042463786b_0_123"/>
          <p:cNvSpPr/>
          <p:nvPr/>
        </p:nvSpPr>
        <p:spPr>
          <a:xfrm>
            <a:off x="731300" y="2868725"/>
            <a:ext cx="1109100" cy="66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Tabular</a:t>
            </a:r>
            <a:endParaRPr/>
          </a:p>
        </p:txBody>
      </p:sp>
      <p:cxnSp>
        <p:nvCxnSpPr>
          <p:cNvPr id="175" name="Google Shape;175;g1042463786b_0_123"/>
          <p:cNvCxnSpPr>
            <a:stCxn id="173" idx="6"/>
            <a:endCxn id="165" idx="1"/>
          </p:cNvCxnSpPr>
          <p:nvPr/>
        </p:nvCxnSpPr>
        <p:spPr>
          <a:xfrm>
            <a:off x="1840400" y="1966050"/>
            <a:ext cx="560700" cy="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g1042463786b_0_123"/>
          <p:cNvCxnSpPr/>
          <p:nvPr/>
        </p:nvCxnSpPr>
        <p:spPr>
          <a:xfrm>
            <a:off x="1840400" y="3200975"/>
            <a:ext cx="560700" cy="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g1042463786b_0_123"/>
          <p:cNvCxnSpPr>
            <a:endCxn id="167" idx="1"/>
          </p:cNvCxnSpPr>
          <p:nvPr/>
        </p:nvCxnSpPr>
        <p:spPr>
          <a:xfrm flipH="1" rot="10800000">
            <a:off x="3437175" y="2000400"/>
            <a:ext cx="360900" cy="24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g1042463786b_0_123"/>
          <p:cNvCxnSpPr>
            <a:endCxn id="168" idx="1"/>
          </p:cNvCxnSpPr>
          <p:nvPr/>
        </p:nvCxnSpPr>
        <p:spPr>
          <a:xfrm>
            <a:off x="3510375" y="3366125"/>
            <a:ext cx="287700" cy="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g1042463786b_0_123"/>
          <p:cNvCxnSpPr/>
          <p:nvPr/>
        </p:nvCxnSpPr>
        <p:spPr>
          <a:xfrm>
            <a:off x="4865825" y="2167275"/>
            <a:ext cx="560700" cy="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g1042463786b_0_123"/>
          <p:cNvCxnSpPr/>
          <p:nvPr/>
        </p:nvCxnSpPr>
        <p:spPr>
          <a:xfrm>
            <a:off x="4865825" y="3200975"/>
            <a:ext cx="560700" cy="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g1042463786b_0_123"/>
          <p:cNvCxnSpPr/>
          <p:nvPr/>
        </p:nvCxnSpPr>
        <p:spPr>
          <a:xfrm>
            <a:off x="6219050" y="2711050"/>
            <a:ext cx="298500" cy="21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g1042463786b_0_123"/>
          <p:cNvCxnSpPr/>
          <p:nvPr/>
        </p:nvCxnSpPr>
        <p:spPr>
          <a:xfrm>
            <a:off x="7565900" y="2631675"/>
            <a:ext cx="298500" cy="21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g1042463786b_0_123"/>
          <p:cNvSpPr txBox="1"/>
          <p:nvPr/>
        </p:nvSpPr>
        <p:spPr>
          <a:xfrm>
            <a:off x="5301950" y="3794825"/>
            <a:ext cx="14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Concatenated</a:t>
            </a:r>
            <a:endParaRPr/>
          </a:p>
        </p:txBody>
      </p:sp>
      <p:sp>
        <p:nvSpPr>
          <p:cNvPr id="184" name="Google Shape;184;g1042463786b_0_123"/>
          <p:cNvSpPr txBox="1"/>
          <p:nvPr/>
        </p:nvSpPr>
        <p:spPr>
          <a:xfrm>
            <a:off x="1924000" y="4314700"/>
            <a:ext cx="68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“Hijacked” Pre-built CNN Models: Resnet, MobileNet, GoogleNet, DenseNet…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042463786b_0_28"/>
          <p:cNvSpPr txBox="1"/>
          <p:nvPr>
            <p:ph type="title"/>
          </p:nvPr>
        </p:nvSpPr>
        <p:spPr>
          <a:xfrm>
            <a:off x="1835150" y="75000"/>
            <a:ext cx="6851700" cy="9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200"/>
              <a:t>One-Hot Encoding vs. Ordinal Encoding</a:t>
            </a:r>
            <a:endParaRPr sz="3200"/>
          </a:p>
        </p:txBody>
      </p:sp>
      <p:sp>
        <p:nvSpPr>
          <p:cNvPr id="190" name="Google Shape;190;g1042463786b_0_28"/>
          <p:cNvSpPr txBox="1"/>
          <p:nvPr>
            <p:ph idx="1" type="body"/>
          </p:nvPr>
        </p:nvSpPr>
        <p:spPr>
          <a:xfrm>
            <a:off x="1763725" y="1114425"/>
            <a:ext cx="7205400" cy="3943500"/>
          </a:xfrm>
          <a:prstGeom prst="rect">
            <a:avLst/>
          </a:prstGeom>
        </p:spPr>
        <p:txBody>
          <a:bodyPr anchorCtr="0" anchor="t" bIns="45700" lIns="91425" spcFirstLastPara="1" rIns="91425" wrap="square" tIns="45700">
            <a:noAutofit/>
          </a:bodyPr>
          <a:lstStyle/>
          <a:p>
            <a:pPr indent="-336550" lvl="0" marL="457200" rtl="0" algn="l">
              <a:spcBef>
                <a:spcPts val="360"/>
              </a:spcBef>
              <a:spcAft>
                <a:spcPts val="0"/>
              </a:spcAft>
              <a:buSzPts val="1700"/>
              <a:buChar char="•"/>
            </a:pPr>
            <a:r>
              <a:rPr lang="en" sz="1700"/>
              <a:t>Apply One-hot Encoding and </a:t>
            </a:r>
            <a:r>
              <a:rPr lang="en" sz="1700"/>
              <a:t>Ordinal</a:t>
            </a:r>
            <a:r>
              <a:rPr lang="en" sz="1700"/>
              <a:t> Encoding on tabular columns.</a:t>
            </a:r>
            <a:endParaRPr sz="1700"/>
          </a:p>
          <a:p>
            <a:pPr indent="-336550" lvl="0" marL="457200" rtl="0" algn="l">
              <a:spcBef>
                <a:spcPts val="0"/>
              </a:spcBef>
              <a:spcAft>
                <a:spcPts val="0"/>
              </a:spcAft>
              <a:buSzPts val="1700"/>
              <a:buChar char="•"/>
            </a:pPr>
            <a:r>
              <a:rPr lang="en" sz="1700"/>
              <a:t>One-hot Encoding has significantly better accuracy scores than the accuracy scores of Ordinal Encoding yielded by all the 4 hybrid models.</a:t>
            </a:r>
            <a:endParaRPr sz="1700"/>
          </a:p>
          <a:p>
            <a:pPr indent="0" lvl="0" marL="457200" rtl="0" algn="l">
              <a:spcBef>
                <a:spcPts val="360"/>
              </a:spcBef>
              <a:spcAft>
                <a:spcPts val="0"/>
              </a:spcAft>
              <a:buNone/>
            </a:pPr>
            <a:r>
              <a:t/>
            </a:r>
            <a:endParaRPr sz="1700"/>
          </a:p>
        </p:txBody>
      </p:sp>
      <p:pic>
        <p:nvPicPr>
          <p:cNvPr id="191" name="Google Shape;191;g1042463786b_0_28"/>
          <p:cNvPicPr preferRelativeResize="0"/>
          <p:nvPr/>
        </p:nvPicPr>
        <p:blipFill>
          <a:blip r:embed="rId3">
            <a:alphaModFix/>
          </a:blip>
          <a:stretch>
            <a:fillRect/>
          </a:stretch>
        </p:blipFill>
        <p:spPr>
          <a:xfrm>
            <a:off x="2310075" y="2384813"/>
            <a:ext cx="6219825" cy="258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042463786b_0_232"/>
          <p:cNvSpPr txBox="1"/>
          <p:nvPr>
            <p:ph type="title"/>
          </p:nvPr>
        </p:nvSpPr>
        <p:spPr>
          <a:xfrm>
            <a:off x="1835150" y="75000"/>
            <a:ext cx="6851700" cy="9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200"/>
              <a:t>Full Tabular Columns vs. Reduced Tabular Columns</a:t>
            </a:r>
            <a:endParaRPr sz="3200"/>
          </a:p>
        </p:txBody>
      </p:sp>
      <p:sp>
        <p:nvSpPr>
          <p:cNvPr id="197" name="Google Shape;197;g1042463786b_0_232"/>
          <p:cNvSpPr txBox="1"/>
          <p:nvPr>
            <p:ph idx="1" type="body"/>
          </p:nvPr>
        </p:nvSpPr>
        <p:spPr>
          <a:xfrm>
            <a:off x="1763725" y="1114425"/>
            <a:ext cx="7205400" cy="3943500"/>
          </a:xfrm>
          <a:prstGeom prst="rect">
            <a:avLst/>
          </a:prstGeom>
        </p:spPr>
        <p:txBody>
          <a:bodyPr anchorCtr="0" anchor="t" bIns="45700" lIns="91425" spcFirstLastPara="1" rIns="91425" wrap="square" tIns="45700">
            <a:noAutofit/>
          </a:bodyPr>
          <a:lstStyle/>
          <a:p>
            <a:pPr indent="-323850" lvl="0" marL="457200" rtl="0" algn="l">
              <a:spcBef>
                <a:spcPts val="360"/>
              </a:spcBef>
              <a:spcAft>
                <a:spcPts val="0"/>
              </a:spcAft>
              <a:buSzPts val="1500"/>
              <a:buChar char="•"/>
            </a:pPr>
            <a:r>
              <a:rPr lang="en" sz="1500"/>
              <a:t>We assume some tabular columns may contribute more than others to the classifications, so we compare results of reduced columns with full columns, but there is no significant improvement</a:t>
            </a:r>
            <a:r>
              <a:rPr lang="en" sz="1500"/>
              <a:t>.</a:t>
            </a:r>
            <a:endParaRPr sz="1500"/>
          </a:p>
          <a:p>
            <a:pPr indent="-323850" lvl="0" marL="457200" rtl="0" algn="l">
              <a:spcBef>
                <a:spcPts val="0"/>
              </a:spcBef>
              <a:spcAft>
                <a:spcPts val="0"/>
              </a:spcAft>
              <a:buSzPts val="1500"/>
              <a:buChar char="•"/>
            </a:pPr>
            <a:r>
              <a:rPr lang="en" sz="1500"/>
              <a:t>D</a:t>
            </a:r>
            <a:r>
              <a:rPr lang="en" sz="1500"/>
              <a:t>eep learning can figure out what features are important and ignore what are less important after a sufficiently big number of epochs of training.  So, the original clinic columns may all have some contributions to the classification.</a:t>
            </a:r>
            <a:endParaRPr sz="1500"/>
          </a:p>
          <a:p>
            <a:pPr indent="0" lvl="0" marL="457200" rtl="0" algn="l">
              <a:spcBef>
                <a:spcPts val="360"/>
              </a:spcBef>
              <a:spcAft>
                <a:spcPts val="0"/>
              </a:spcAft>
              <a:buNone/>
            </a:pPr>
            <a:r>
              <a:t/>
            </a:r>
            <a:endParaRPr sz="1700"/>
          </a:p>
        </p:txBody>
      </p:sp>
      <p:pic>
        <p:nvPicPr>
          <p:cNvPr id="198" name="Google Shape;198;g1042463786b_0_232"/>
          <p:cNvPicPr preferRelativeResize="0"/>
          <p:nvPr/>
        </p:nvPicPr>
        <p:blipFill>
          <a:blip r:embed="rId3">
            <a:alphaModFix/>
          </a:blip>
          <a:stretch>
            <a:fillRect/>
          </a:stretch>
        </p:blipFill>
        <p:spPr>
          <a:xfrm>
            <a:off x="2357450" y="2514738"/>
            <a:ext cx="6229350" cy="254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042463786b_0_239"/>
          <p:cNvSpPr txBox="1"/>
          <p:nvPr>
            <p:ph type="title"/>
          </p:nvPr>
        </p:nvSpPr>
        <p:spPr>
          <a:xfrm>
            <a:off x="1835150" y="75000"/>
            <a:ext cx="6851700" cy="9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200"/>
              <a:t>With “Biopsed” Column vs. Without “Biopsed” Column</a:t>
            </a:r>
            <a:endParaRPr sz="3200"/>
          </a:p>
        </p:txBody>
      </p:sp>
      <p:sp>
        <p:nvSpPr>
          <p:cNvPr id="204" name="Google Shape;204;g1042463786b_0_239"/>
          <p:cNvSpPr txBox="1"/>
          <p:nvPr>
            <p:ph idx="1" type="body"/>
          </p:nvPr>
        </p:nvSpPr>
        <p:spPr>
          <a:xfrm>
            <a:off x="1763725" y="1114425"/>
            <a:ext cx="7205400" cy="3964800"/>
          </a:xfrm>
          <a:prstGeom prst="rect">
            <a:avLst/>
          </a:prstGeom>
        </p:spPr>
        <p:txBody>
          <a:bodyPr anchorCtr="0" anchor="t" bIns="45700" lIns="91425" spcFirstLastPara="1" rIns="91425" wrap="square" tIns="45700">
            <a:noAutofit/>
          </a:bodyPr>
          <a:lstStyle/>
          <a:p>
            <a:pPr indent="-323850" lvl="0" marL="457200" rtl="0" algn="l">
              <a:spcBef>
                <a:spcPts val="360"/>
              </a:spcBef>
              <a:spcAft>
                <a:spcPts val="0"/>
              </a:spcAft>
              <a:buSzPts val="1500"/>
              <a:buChar char="•"/>
            </a:pPr>
            <a:r>
              <a:rPr lang="en" sz="1500"/>
              <a:t>Although we suspect the “biopsed” column may introduce bias to skin lesion classifications, the results do not show the missing “biopsed” column has significant influence on our hybrid validation accuracy scores.  </a:t>
            </a:r>
            <a:endParaRPr sz="1500"/>
          </a:p>
          <a:p>
            <a:pPr indent="-323850" lvl="0" marL="457200" rtl="0" algn="l">
              <a:spcBef>
                <a:spcPts val="0"/>
              </a:spcBef>
              <a:spcAft>
                <a:spcPts val="0"/>
              </a:spcAft>
              <a:buSzPts val="1500"/>
              <a:buChar char="•"/>
            </a:pPr>
            <a:r>
              <a:rPr lang="en" sz="1500"/>
              <a:t>A possible explanation is that other clinic tabular columns could make up for the missing influence of “biopsed” columns and still contribute significantly to the classifications during deep learning.</a:t>
            </a:r>
            <a:endParaRPr sz="1500"/>
          </a:p>
          <a:p>
            <a:pPr indent="0" lvl="0" marL="457200" rtl="0" algn="l">
              <a:spcBef>
                <a:spcPts val="360"/>
              </a:spcBef>
              <a:spcAft>
                <a:spcPts val="0"/>
              </a:spcAft>
              <a:buNone/>
            </a:pPr>
            <a:r>
              <a:t/>
            </a:r>
            <a:endParaRPr sz="1500"/>
          </a:p>
          <a:p>
            <a:pPr indent="0" lvl="0" marL="457200" rtl="0" algn="l">
              <a:spcBef>
                <a:spcPts val="360"/>
              </a:spcBef>
              <a:spcAft>
                <a:spcPts val="0"/>
              </a:spcAft>
              <a:buNone/>
            </a:pPr>
            <a:r>
              <a:t/>
            </a:r>
            <a:endParaRPr sz="1700"/>
          </a:p>
        </p:txBody>
      </p:sp>
      <p:pic>
        <p:nvPicPr>
          <p:cNvPr id="205" name="Google Shape;205;g1042463786b_0_239"/>
          <p:cNvPicPr preferRelativeResize="0"/>
          <p:nvPr/>
        </p:nvPicPr>
        <p:blipFill>
          <a:blip r:embed="rId3">
            <a:alphaModFix/>
          </a:blip>
          <a:stretch>
            <a:fillRect/>
          </a:stretch>
        </p:blipFill>
        <p:spPr>
          <a:xfrm>
            <a:off x="2256513" y="2571749"/>
            <a:ext cx="6219825" cy="250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042463786b_0_246"/>
          <p:cNvSpPr txBox="1"/>
          <p:nvPr>
            <p:ph type="title"/>
          </p:nvPr>
        </p:nvSpPr>
        <p:spPr>
          <a:xfrm>
            <a:off x="1835150" y="75000"/>
            <a:ext cx="6851700" cy="9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2400"/>
              <a:t>Image Data Only vs. Tabular Data Only vs. Image Tabular Data Combined </a:t>
            </a:r>
            <a:endParaRPr sz="2400"/>
          </a:p>
          <a:p>
            <a:pPr indent="0" lvl="0" marL="0" rtl="0" algn="ctr">
              <a:spcBef>
                <a:spcPts val="0"/>
              </a:spcBef>
              <a:spcAft>
                <a:spcPts val="0"/>
              </a:spcAft>
              <a:buNone/>
            </a:pPr>
            <a:r>
              <a:t/>
            </a:r>
            <a:endParaRPr sz="3200"/>
          </a:p>
        </p:txBody>
      </p:sp>
      <p:sp>
        <p:nvSpPr>
          <p:cNvPr id="211" name="Google Shape;211;g1042463786b_0_246"/>
          <p:cNvSpPr txBox="1"/>
          <p:nvPr>
            <p:ph idx="1" type="body"/>
          </p:nvPr>
        </p:nvSpPr>
        <p:spPr>
          <a:xfrm>
            <a:off x="1763725" y="1114425"/>
            <a:ext cx="7205400" cy="396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 sz="1400"/>
              <a:t>Regardless of whether including or excluding certain clinic tabular columns, after training the 4 hybrid models, all results consistently show that models trained by image tabular combined data have higher validation accuracy scores than the scores of the models only trained by tabular data or only trained by image data.</a:t>
            </a:r>
            <a:endParaRPr sz="1400"/>
          </a:p>
          <a:p>
            <a:pPr indent="0" lvl="0" marL="0" rtl="0" algn="l">
              <a:spcBef>
                <a:spcPts val="360"/>
              </a:spcBef>
              <a:spcAft>
                <a:spcPts val="0"/>
              </a:spcAft>
              <a:buNone/>
            </a:pPr>
            <a:r>
              <a:t/>
            </a:r>
            <a:endParaRPr sz="1500"/>
          </a:p>
          <a:p>
            <a:pPr indent="0" lvl="0" marL="457200" rtl="0" algn="l">
              <a:spcBef>
                <a:spcPts val="360"/>
              </a:spcBef>
              <a:spcAft>
                <a:spcPts val="0"/>
              </a:spcAft>
              <a:buNone/>
            </a:pPr>
            <a:r>
              <a:t/>
            </a:r>
            <a:endParaRPr sz="1500"/>
          </a:p>
          <a:p>
            <a:pPr indent="0" lvl="0" marL="457200" rtl="0" algn="l">
              <a:spcBef>
                <a:spcPts val="360"/>
              </a:spcBef>
              <a:spcAft>
                <a:spcPts val="0"/>
              </a:spcAft>
              <a:buNone/>
            </a:pPr>
            <a:r>
              <a:t/>
            </a:r>
            <a:endParaRPr sz="1700"/>
          </a:p>
        </p:txBody>
      </p:sp>
      <p:pic>
        <p:nvPicPr>
          <p:cNvPr id="212" name="Google Shape;212;g1042463786b_0_246"/>
          <p:cNvPicPr preferRelativeResize="0"/>
          <p:nvPr/>
        </p:nvPicPr>
        <p:blipFill>
          <a:blip r:embed="rId3">
            <a:alphaModFix/>
          </a:blip>
          <a:stretch>
            <a:fillRect/>
          </a:stretch>
        </p:blipFill>
        <p:spPr>
          <a:xfrm>
            <a:off x="2239575" y="2140975"/>
            <a:ext cx="6447276" cy="293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042463786b_0_253"/>
          <p:cNvSpPr txBox="1"/>
          <p:nvPr>
            <p:ph type="title"/>
          </p:nvPr>
        </p:nvSpPr>
        <p:spPr>
          <a:xfrm>
            <a:off x="1835150" y="75000"/>
            <a:ext cx="6851700" cy="9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3000"/>
              <a:t>Best Hybrid Models</a:t>
            </a:r>
            <a:endParaRPr sz="3000"/>
          </a:p>
          <a:p>
            <a:pPr indent="0" lvl="0" marL="0" rtl="0" algn="ctr">
              <a:spcBef>
                <a:spcPts val="0"/>
              </a:spcBef>
              <a:spcAft>
                <a:spcPts val="0"/>
              </a:spcAft>
              <a:buNone/>
            </a:pPr>
            <a:r>
              <a:t/>
            </a:r>
            <a:endParaRPr sz="3200"/>
          </a:p>
        </p:txBody>
      </p:sp>
      <p:sp>
        <p:nvSpPr>
          <p:cNvPr id="218" name="Google Shape;218;g1042463786b_0_253"/>
          <p:cNvSpPr txBox="1"/>
          <p:nvPr>
            <p:ph idx="1" type="body"/>
          </p:nvPr>
        </p:nvSpPr>
        <p:spPr>
          <a:xfrm>
            <a:off x="1763725" y="1114425"/>
            <a:ext cx="7205400" cy="396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 sz="1400"/>
              <a:t>We have applied up-sampling to balance underrepresented skin lesion types in the training dataset and kept recording the best validation accuracy score of each hybrid model in each training epoch.</a:t>
            </a:r>
            <a:endParaRPr sz="1400"/>
          </a:p>
          <a:p>
            <a:pPr indent="-317500" lvl="0" marL="457200" rtl="0" algn="l">
              <a:spcBef>
                <a:spcPts val="0"/>
              </a:spcBef>
              <a:spcAft>
                <a:spcPts val="0"/>
              </a:spcAft>
              <a:buSzPts val="1400"/>
              <a:buChar char="•"/>
            </a:pPr>
            <a:r>
              <a:rPr lang="en" sz="1400"/>
              <a:t>The highest accuracy score is 0.846 of the hybrid models that utilize </a:t>
            </a:r>
            <a:r>
              <a:rPr b="1" lang="en" sz="1400"/>
              <a:t>DenseNet121</a:t>
            </a:r>
            <a:endParaRPr b="1" sz="1400"/>
          </a:p>
          <a:p>
            <a:pPr indent="0" lvl="0" marL="0" rtl="0" algn="l">
              <a:spcBef>
                <a:spcPts val="360"/>
              </a:spcBef>
              <a:spcAft>
                <a:spcPts val="0"/>
              </a:spcAft>
              <a:buNone/>
            </a:pPr>
            <a:r>
              <a:t/>
            </a:r>
            <a:endParaRPr sz="1500"/>
          </a:p>
          <a:p>
            <a:pPr indent="0" lvl="0" marL="457200" rtl="0" algn="l">
              <a:spcBef>
                <a:spcPts val="360"/>
              </a:spcBef>
              <a:spcAft>
                <a:spcPts val="0"/>
              </a:spcAft>
              <a:buNone/>
            </a:pPr>
            <a:r>
              <a:t/>
            </a:r>
            <a:endParaRPr sz="1500"/>
          </a:p>
          <a:p>
            <a:pPr indent="0" lvl="0" marL="457200" rtl="0" algn="l">
              <a:spcBef>
                <a:spcPts val="360"/>
              </a:spcBef>
              <a:spcAft>
                <a:spcPts val="0"/>
              </a:spcAft>
              <a:buNone/>
            </a:pPr>
            <a:r>
              <a:t/>
            </a:r>
            <a:endParaRPr sz="1700"/>
          </a:p>
        </p:txBody>
      </p:sp>
      <p:pic>
        <p:nvPicPr>
          <p:cNvPr id="219" name="Google Shape;219;g1042463786b_0_253"/>
          <p:cNvPicPr preferRelativeResize="0"/>
          <p:nvPr/>
        </p:nvPicPr>
        <p:blipFill>
          <a:blip r:embed="rId3">
            <a:alphaModFix/>
          </a:blip>
          <a:stretch>
            <a:fillRect/>
          </a:stretch>
        </p:blipFill>
        <p:spPr>
          <a:xfrm>
            <a:off x="2117425" y="2368175"/>
            <a:ext cx="6851699" cy="240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042463786b_0_260"/>
          <p:cNvSpPr txBox="1"/>
          <p:nvPr>
            <p:ph type="title"/>
          </p:nvPr>
        </p:nvSpPr>
        <p:spPr>
          <a:xfrm>
            <a:off x="1835150" y="75000"/>
            <a:ext cx="6983700" cy="91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t>Confusion Matrices of the B</a:t>
            </a:r>
            <a:r>
              <a:rPr lang="en" sz="2600"/>
              <a:t>est Hybrid Models</a:t>
            </a:r>
            <a:endParaRPr sz="2600"/>
          </a:p>
          <a:p>
            <a:pPr indent="0" lvl="0" marL="0" rtl="0" algn="ctr">
              <a:spcBef>
                <a:spcPts val="0"/>
              </a:spcBef>
              <a:spcAft>
                <a:spcPts val="0"/>
              </a:spcAft>
              <a:buNone/>
            </a:pPr>
            <a:r>
              <a:rPr lang="en" sz="1800"/>
              <a:t>ACK: 0, BCC: 1, MEL: 2, NEV: 3, SCC 4, SEK: 5</a:t>
            </a:r>
            <a:endParaRPr sz="1800"/>
          </a:p>
        </p:txBody>
      </p:sp>
      <p:pic>
        <p:nvPicPr>
          <p:cNvPr id="225" name="Google Shape;225;g1042463786b_0_260"/>
          <p:cNvPicPr preferRelativeResize="0"/>
          <p:nvPr/>
        </p:nvPicPr>
        <p:blipFill>
          <a:blip r:embed="rId3">
            <a:alphaModFix/>
          </a:blip>
          <a:stretch>
            <a:fillRect/>
          </a:stretch>
        </p:blipFill>
        <p:spPr>
          <a:xfrm>
            <a:off x="2496750" y="985800"/>
            <a:ext cx="5636399" cy="4071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042463786b_0_267"/>
          <p:cNvSpPr txBox="1"/>
          <p:nvPr>
            <p:ph type="title"/>
          </p:nvPr>
        </p:nvSpPr>
        <p:spPr>
          <a:xfrm>
            <a:off x="1835150" y="75000"/>
            <a:ext cx="6851700" cy="9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3000"/>
              <a:t>Conclusion and Future Study</a:t>
            </a:r>
            <a:endParaRPr sz="3000"/>
          </a:p>
          <a:p>
            <a:pPr indent="0" lvl="0" marL="0" rtl="0" algn="ctr">
              <a:spcBef>
                <a:spcPts val="0"/>
              </a:spcBef>
              <a:spcAft>
                <a:spcPts val="0"/>
              </a:spcAft>
              <a:buNone/>
            </a:pPr>
            <a:r>
              <a:t/>
            </a:r>
            <a:endParaRPr sz="3200"/>
          </a:p>
        </p:txBody>
      </p:sp>
      <p:sp>
        <p:nvSpPr>
          <p:cNvPr id="231" name="Google Shape;231;g1042463786b_0_267"/>
          <p:cNvSpPr txBox="1"/>
          <p:nvPr>
            <p:ph idx="1" type="body"/>
          </p:nvPr>
        </p:nvSpPr>
        <p:spPr>
          <a:xfrm>
            <a:off x="1763725" y="985800"/>
            <a:ext cx="7205400" cy="40935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 sz="1400"/>
              <a:t>Our hybrid models that are capable of taking combined clinic tabular data and image data </a:t>
            </a:r>
            <a:r>
              <a:rPr lang="en" sz="1400"/>
              <a:t>outperforms all other models we have experienced.</a:t>
            </a:r>
            <a:endParaRPr sz="1400"/>
          </a:p>
          <a:p>
            <a:pPr indent="0" lvl="0" marL="457200" rtl="0" algn="l">
              <a:spcBef>
                <a:spcPts val="360"/>
              </a:spcBef>
              <a:spcAft>
                <a:spcPts val="0"/>
              </a:spcAft>
              <a:buNone/>
            </a:pPr>
            <a:r>
              <a:rPr lang="en" sz="1400"/>
              <a:t> </a:t>
            </a:r>
            <a:endParaRPr sz="1400"/>
          </a:p>
          <a:p>
            <a:pPr indent="-317500" lvl="0" marL="457200" rtl="0" algn="l">
              <a:spcBef>
                <a:spcPts val="360"/>
              </a:spcBef>
              <a:spcAft>
                <a:spcPts val="0"/>
              </a:spcAft>
              <a:buSzPts val="1400"/>
              <a:buChar char="•"/>
            </a:pPr>
            <a:r>
              <a:rPr lang="en" sz="1400"/>
              <a:t>In a practical clinic situation, doctors not only examine skin images but also consider other formats of clinic data before a diagnosis is made.  Our hybrid models can simulate such clinic situations because they take both image data and clinic data in tabular format to make relatively good predictions for cancer diagnosis.</a:t>
            </a:r>
            <a:endParaRPr sz="1400"/>
          </a:p>
          <a:p>
            <a:pPr indent="0" lvl="0" marL="457200" rtl="0" algn="l">
              <a:spcBef>
                <a:spcPts val="360"/>
              </a:spcBef>
              <a:spcAft>
                <a:spcPts val="0"/>
              </a:spcAft>
              <a:buNone/>
            </a:pPr>
            <a:r>
              <a:t/>
            </a:r>
            <a:endParaRPr sz="1400"/>
          </a:p>
          <a:p>
            <a:pPr indent="-317500" lvl="0" marL="457200" rtl="0" algn="l">
              <a:spcBef>
                <a:spcPts val="360"/>
              </a:spcBef>
              <a:spcAft>
                <a:spcPts val="0"/>
              </a:spcAft>
              <a:buSzPts val="1400"/>
              <a:buChar char="•"/>
            </a:pPr>
            <a:r>
              <a:rPr lang="en" sz="1400"/>
              <a:t>Besides skin cancer classifications, our concept of combining tabular data with image data in deep learning can also be extended to other fields where both tabular data and image data play important roles.</a:t>
            </a:r>
            <a:endParaRPr sz="1400"/>
          </a:p>
          <a:p>
            <a:pPr indent="0" lvl="0" marL="457200" rtl="0" algn="l">
              <a:spcBef>
                <a:spcPts val="360"/>
              </a:spcBef>
              <a:spcAft>
                <a:spcPts val="0"/>
              </a:spcAft>
              <a:buNone/>
            </a:pPr>
            <a:r>
              <a:t/>
            </a:r>
            <a:endParaRPr sz="1400"/>
          </a:p>
          <a:p>
            <a:pPr indent="-317500" lvl="0" marL="457200" rtl="0" algn="l">
              <a:spcBef>
                <a:spcPts val="360"/>
              </a:spcBef>
              <a:spcAft>
                <a:spcPts val="0"/>
              </a:spcAft>
              <a:buSzPts val="1400"/>
              <a:buChar char="•"/>
            </a:pPr>
            <a:r>
              <a:rPr lang="en" sz="1500"/>
              <a:t>We can plan to build a more advanced model that not only can combine tabular data and image data but also be able to integrate with unstructured text data, where Natural Language Processing can be applied to extract other essential information, to further assist skin cancer diagnosis.</a:t>
            </a:r>
            <a:endParaRPr sz="1500"/>
          </a:p>
          <a:p>
            <a:pPr indent="0" lvl="0" marL="457200" rtl="0" algn="l">
              <a:spcBef>
                <a:spcPts val="360"/>
              </a:spcBef>
              <a:spcAft>
                <a:spcPts val="0"/>
              </a:spcAft>
              <a:buNone/>
            </a:pPr>
            <a:r>
              <a:t/>
            </a:r>
            <a:endParaRPr sz="1500"/>
          </a:p>
          <a:p>
            <a:pPr indent="0" lvl="0" marL="457200" rtl="0" algn="l">
              <a:spcBef>
                <a:spcPts val="360"/>
              </a:spcBef>
              <a:spcAft>
                <a:spcPts val="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019a77abb4_1_123"/>
          <p:cNvSpPr txBox="1"/>
          <p:nvPr>
            <p:ph type="title"/>
          </p:nvPr>
        </p:nvSpPr>
        <p:spPr>
          <a:xfrm>
            <a:off x="1835150" y="205979"/>
            <a:ext cx="68517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Project Goal</a:t>
            </a:r>
            <a:endParaRPr/>
          </a:p>
        </p:txBody>
      </p:sp>
      <p:sp>
        <p:nvSpPr>
          <p:cNvPr id="101" name="Google Shape;101;g1019a77abb4_1_123"/>
          <p:cNvSpPr txBox="1"/>
          <p:nvPr>
            <p:ph idx="1" type="body"/>
          </p:nvPr>
        </p:nvSpPr>
        <p:spPr>
          <a:xfrm>
            <a:off x="1763725" y="1063375"/>
            <a:ext cx="6923100" cy="3770400"/>
          </a:xfrm>
          <a:prstGeom prst="rect">
            <a:avLst/>
          </a:prstGeom>
          <a:noFill/>
          <a:ln>
            <a:noFill/>
          </a:ln>
        </p:spPr>
        <p:txBody>
          <a:bodyPr anchorCtr="0" anchor="t" bIns="45700" lIns="91425" spcFirstLastPara="1" rIns="91425" wrap="square" tIns="45700">
            <a:noAutofit/>
          </a:bodyPr>
          <a:lstStyle/>
          <a:p>
            <a:pPr indent="-349250" lvl="0" marL="457200" rtl="0" algn="l">
              <a:spcBef>
                <a:spcPts val="0"/>
              </a:spcBef>
              <a:spcAft>
                <a:spcPts val="0"/>
              </a:spcAft>
              <a:buSzPts val="1900"/>
              <a:buChar char="●"/>
            </a:pPr>
            <a:r>
              <a:rPr lang="en" sz="1900"/>
              <a:t>The aim this project is to study the problem of classification of dermoscopic images of skin cancer, including lesions by using various of machine learning and deep learning techniques.</a:t>
            </a:r>
            <a:endParaRPr sz="1900"/>
          </a:p>
          <a:p>
            <a:pPr indent="0" lvl="0" marL="914400" rtl="0" algn="l">
              <a:spcBef>
                <a:spcPts val="0"/>
              </a:spcBef>
              <a:spcAft>
                <a:spcPts val="0"/>
              </a:spcAft>
              <a:buClr>
                <a:schemeClr val="dk1"/>
              </a:buClr>
              <a:buSzPts val="1800"/>
              <a:buFont typeface="Arial"/>
              <a:buNone/>
            </a:pPr>
            <a:r>
              <a:t/>
            </a:r>
            <a:endParaRPr sz="1900"/>
          </a:p>
          <a:p>
            <a:pPr indent="-349250" lvl="0" marL="457200" rtl="0" algn="l">
              <a:spcBef>
                <a:spcPts val="0"/>
              </a:spcBef>
              <a:spcAft>
                <a:spcPts val="0"/>
              </a:spcAft>
              <a:buSzPts val="1900"/>
              <a:buChar char="●"/>
            </a:pPr>
            <a:r>
              <a:rPr lang="en" sz="1900"/>
              <a:t>The hypothesis of this project is that combining skin lesion image data with more tabular descriptions or patient data may improve skin lesion classifications and skin cancer diagnosis.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042463786b_0_15"/>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App Demo</a:t>
            </a:r>
            <a:endParaRPr/>
          </a:p>
        </p:txBody>
      </p:sp>
      <p:sp>
        <p:nvSpPr>
          <p:cNvPr id="237" name="Google Shape;237;g1042463786b_0_15"/>
          <p:cNvSpPr txBox="1"/>
          <p:nvPr>
            <p:ph idx="1" type="body"/>
          </p:nvPr>
        </p:nvSpPr>
        <p:spPr>
          <a:xfrm>
            <a:off x="1763714" y="1200151"/>
            <a:ext cx="69231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0ac762dce_2_0"/>
          <p:cNvSpPr txBox="1"/>
          <p:nvPr>
            <p:ph type="title"/>
          </p:nvPr>
        </p:nvSpPr>
        <p:spPr>
          <a:xfrm>
            <a:off x="1810520" y="93455"/>
            <a:ext cx="6881400" cy="1125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200"/>
              <a:buFont typeface="Arial"/>
              <a:buNone/>
            </a:pPr>
            <a:r>
              <a:rPr lang="en" sz="2900">
                <a:solidFill>
                  <a:schemeClr val="dk1"/>
                </a:solidFill>
              </a:rPr>
              <a:t>Github Repository </a:t>
            </a:r>
            <a:endParaRPr/>
          </a:p>
        </p:txBody>
      </p:sp>
      <p:sp>
        <p:nvSpPr>
          <p:cNvPr id="243" name="Google Shape;243;g100ac762dce_2_0"/>
          <p:cNvSpPr txBox="1"/>
          <p:nvPr>
            <p:ph idx="2" type="body"/>
          </p:nvPr>
        </p:nvSpPr>
        <p:spPr>
          <a:xfrm>
            <a:off x="1962325" y="1401675"/>
            <a:ext cx="6814200" cy="3583500"/>
          </a:xfrm>
          <a:prstGeom prst="rect">
            <a:avLst/>
          </a:prstGeom>
          <a:noFill/>
          <a:ln>
            <a:noFill/>
          </a:ln>
        </p:spPr>
        <p:txBody>
          <a:bodyPr anchorCtr="0" anchor="ctr" bIns="91425" lIns="91425" spcFirstLastPara="1" rIns="91425" wrap="square" tIns="91425">
            <a:normAutofit/>
          </a:bodyPr>
          <a:lstStyle/>
          <a:p>
            <a:pPr indent="0" lvl="0" marL="0" rtl="0" algn="l">
              <a:lnSpc>
                <a:spcPct val="105000"/>
              </a:lnSpc>
              <a:spcBef>
                <a:spcPts val="0"/>
              </a:spcBef>
              <a:spcAft>
                <a:spcPts val="0"/>
              </a:spcAft>
              <a:buSzPts val="1800"/>
              <a:buNone/>
            </a:pPr>
            <a:r>
              <a:rPr lang="en" sz="1800" u="sng">
                <a:solidFill>
                  <a:schemeClr val="hlink"/>
                </a:solidFill>
                <a:hlinkClick r:id="rId3"/>
              </a:rPr>
              <a:t>https://github.com/yunpengliDataScience/Skin_Cancer_ML_DL</a:t>
            </a:r>
            <a:endParaRPr sz="1800"/>
          </a:p>
          <a:p>
            <a:pPr indent="0" lvl="0" marL="0" rtl="0" algn="l">
              <a:lnSpc>
                <a:spcPct val="105000"/>
              </a:lnSpc>
              <a:spcBef>
                <a:spcPts val="0"/>
              </a:spcBef>
              <a:spcAft>
                <a:spcPts val="0"/>
              </a:spcAft>
              <a:buSzPts val="1800"/>
              <a:buNone/>
            </a:pPr>
            <a:r>
              <a:t/>
            </a:r>
            <a:endParaRPr sz="1500"/>
          </a:p>
          <a:p>
            <a:pPr indent="0" lvl="0" marL="457200" rtl="0" algn="l">
              <a:lnSpc>
                <a:spcPct val="105000"/>
              </a:lnSpc>
              <a:spcBef>
                <a:spcPts val="0"/>
              </a:spcBef>
              <a:spcAft>
                <a:spcPts val="0"/>
              </a:spcAft>
              <a:buSzPts val="1800"/>
              <a:buNone/>
            </a:pPr>
            <a:r>
              <a:t/>
            </a:r>
            <a:endParaRPr sz="1500"/>
          </a:p>
          <a:p>
            <a:pPr indent="0" lvl="0" marL="457200" rtl="0" algn="l">
              <a:lnSpc>
                <a:spcPct val="105000"/>
              </a:lnSpc>
              <a:spcBef>
                <a:spcPts val="0"/>
              </a:spcBef>
              <a:spcAft>
                <a:spcPts val="0"/>
              </a:spcAft>
              <a:buSzPts val="1800"/>
              <a:buNone/>
            </a:pPr>
            <a:r>
              <a:rPr lang="en" sz="1500"/>
              <a:t>  </a:t>
            </a:r>
            <a:endParaRPr/>
          </a:p>
        </p:txBody>
      </p:sp>
      <p:sp>
        <p:nvSpPr>
          <p:cNvPr id="244" name="Google Shape;244;g100ac762dce_2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04232557f9_0_0"/>
          <p:cNvSpPr txBox="1"/>
          <p:nvPr>
            <p:ph type="title"/>
          </p:nvPr>
        </p:nvSpPr>
        <p:spPr>
          <a:xfrm>
            <a:off x="1835150" y="205976"/>
            <a:ext cx="6851700" cy="631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Project Main Process</a:t>
            </a:r>
            <a:endParaRPr/>
          </a:p>
        </p:txBody>
      </p:sp>
      <p:sp>
        <p:nvSpPr>
          <p:cNvPr id="107" name="Google Shape;107;g104232557f9_0_0"/>
          <p:cNvSpPr txBox="1"/>
          <p:nvPr>
            <p:ph idx="1" type="body"/>
          </p:nvPr>
        </p:nvSpPr>
        <p:spPr>
          <a:xfrm>
            <a:off x="1763725" y="1063375"/>
            <a:ext cx="6923100" cy="3770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Clr>
                <a:schemeClr val="dk1"/>
              </a:buClr>
              <a:buSzPts val="1100"/>
              <a:buFont typeface="Arial"/>
              <a:buNone/>
            </a:pPr>
            <a:r>
              <a:rPr lang="en" sz="1200">
                <a:latin typeface="Times New Roman"/>
                <a:ea typeface="Times New Roman"/>
                <a:cs typeface="Times New Roman"/>
                <a:sym typeface="Times New Roman"/>
              </a:rPr>
              <a:t>overall techniques we used to predict skin cancer classification for this project</a:t>
            </a:r>
            <a:endParaRPr sz="1900"/>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p:txBody>
      </p:sp>
      <p:pic>
        <p:nvPicPr>
          <p:cNvPr id="108" name="Google Shape;108;g104232557f9_0_0"/>
          <p:cNvPicPr preferRelativeResize="0"/>
          <p:nvPr/>
        </p:nvPicPr>
        <p:blipFill>
          <a:blip r:embed="rId3">
            <a:alphaModFix/>
          </a:blip>
          <a:stretch>
            <a:fillRect/>
          </a:stretch>
        </p:blipFill>
        <p:spPr>
          <a:xfrm>
            <a:off x="2643350" y="1349925"/>
            <a:ext cx="5551425" cy="370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4232557f9_0_5"/>
          <p:cNvSpPr txBox="1"/>
          <p:nvPr>
            <p:ph type="title"/>
          </p:nvPr>
        </p:nvSpPr>
        <p:spPr>
          <a:xfrm>
            <a:off x="1835150" y="205979"/>
            <a:ext cx="68517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Project Methodology</a:t>
            </a:r>
            <a:endParaRPr/>
          </a:p>
        </p:txBody>
      </p:sp>
      <p:sp>
        <p:nvSpPr>
          <p:cNvPr id="114" name="Google Shape;114;g104232557f9_0_5"/>
          <p:cNvSpPr txBox="1"/>
          <p:nvPr>
            <p:ph idx="1" type="body"/>
          </p:nvPr>
        </p:nvSpPr>
        <p:spPr>
          <a:xfrm>
            <a:off x="1763725" y="1063375"/>
            <a:ext cx="6923100" cy="3770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None/>
            </a:pPr>
            <a:r>
              <a:rPr lang="en" sz="1300"/>
              <a:t>To achieve the goal of this project we have applied both machine learning and deep learning methodologies consisting of several phases or steps as follows:</a:t>
            </a:r>
            <a:endParaRPr sz="1300"/>
          </a:p>
          <a:p>
            <a:pPr indent="-311237" lvl="0" marL="457200" marR="0" rtl="0" algn="l">
              <a:lnSpc>
                <a:spcPct val="100000"/>
              </a:lnSpc>
              <a:spcBef>
                <a:spcPts val="480"/>
              </a:spcBef>
              <a:spcAft>
                <a:spcPts val="0"/>
              </a:spcAft>
              <a:buSzPts val="1300"/>
              <a:buChar char="•"/>
            </a:pPr>
            <a:r>
              <a:rPr lang="en" sz="1300"/>
              <a:t>Preprocess and analyze the metadata and construct various machine learning models to predict and evaluate the results of skin lesion classifications.</a:t>
            </a:r>
            <a:endParaRPr sz="1300"/>
          </a:p>
          <a:p>
            <a:pPr indent="-311237" lvl="0" marL="457200" marR="0" rtl="0" algn="l">
              <a:lnSpc>
                <a:spcPct val="100000"/>
              </a:lnSpc>
              <a:spcBef>
                <a:spcPts val="480"/>
              </a:spcBef>
              <a:spcAft>
                <a:spcPts val="0"/>
              </a:spcAft>
              <a:buSzPts val="1300"/>
              <a:buChar char="•"/>
            </a:pPr>
            <a:r>
              <a:rPr lang="en" sz="1300"/>
              <a:t>Use image processing techniques and experiment with various prebuilt deep learning models on skin image data to evaluate the results of skin lesion classifications.</a:t>
            </a:r>
            <a:endParaRPr sz="1300"/>
          </a:p>
          <a:p>
            <a:pPr indent="-311237" lvl="0" marL="457200" marR="0" rtl="0" algn="l">
              <a:lnSpc>
                <a:spcPct val="100000"/>
              </a:lnSpc>
              <a:spcBef>
                <a:spcPts val="480"/>
              </a:spcBef>
              <a:spcAft>
                <a:spcPts val="0"/>
              </a:spcAft>
              <a:buSzPts val="1300"/>
              <a:buChar char="•"/>
            </a:pPr>
            <a:r>
              <a:rPr lang="en" sz="1300"/>
              <a:t>Use prebuilt Convolutional Neural Networks (CNN) to inference missing values in columns of clinic tabular data. </a:t>
            </a:r>
            <a:endParaRPr sz="1300"/>
          </a:p>
          <a:p>
            <a:pPr indent="-311237" lvl="0" marL="457200" marR="0" rtl="0" algn="l">
              <a:lnSpc>
                <a:spcPct val="100000"/>
              </a:lnSpc>
              <a:spcBef>
                <a:spcPts val="480"/>
              </a:spcBef>
              <a:spcAft>
                <a:spcPts val="0"/>
              </a:spcAft>
              <a:buSzPts val="1300"/>
              <a:buChar char="•"/>
            </a:pPr>
            <a:r>
              <a:rPr lang="en" sz="1300"/>
              <a:t>Construct a customized hybrid model that can take both image and tabular data and uses a deep learning approach to do skin lesion classifications.</a:t>
            </a:r>
            <a:endParaRPr sz="1300"/>
          </a:p>
          <a:p>
            <a:pPr indent="-311237" lvl="0" marL="457200" marR="0" rtl="0" algn="l">
              <a:lnSpc>
                <a:spcPct val="100000"/>
              </a:lnSpc>
              <a:spcBef>
                <a:spcPts val="480"/>
              </a:spcBef>
              <a:spcAft>
                <a:spcPts val="0"/>
              </a:spcAft>
              <a:buSzPts val="1300"/>
              <a:buChar char="•"/>
            </a:pPr>
            <a:r>
              <a:rPr lang="en" sz="1300"/>
              <a:t>Evaluate the accuracy and performance of various models and find the best model for skin lesion classifications.</a:t>
            </a:r>
            <a:endParaRPr sz="1300"/>
          </a:p>
          <a:p>
            <a:pPr indent="-311237" lvl="0" marL="457200" marR="0" rtl="0" algn="l">
              <a:lnSpc>
                <a:spcPct val="100000"/>
              </a:lnSpc>
              <a:spcBef>
                <a:spcPts val="480"/>
              </a:spcBef>
              <a:spcAft>
                <a:spcPts val="0"/>
              </a:spcAft>
              <a:buSzPts val="1300"/>
              <a:buChar char="•"/>
            </a:pPr>
            <a:r>
              <a:rPr lang="en" sz="1300"/>
              <a:t>Construct a data web application using streamlit to overtake our Google Colab notebooks, for a more uniform/seamless experience when presenting our project and findings</a:t>
            </a:r>
            <a:r>
              <a:rPr lang="en" sz="1300">
                <a:latin typeface="Times New Roman"/>
                <a:ea typeface="Times New Roman"/>
                <a:cs typeface="Times New Roman"/>
                <a:sym typeface="Times New Roman"/>
              </a:rPr>
              <a:t>.</a:t>
            </a:r>
            <a:endParaRPr sz="1300"/>
          </a:p>
          <a:p>
            <a:pPr indent="0" lvl="0" marL="0" rtl="0" algn="l">
              <a:lnSpc>
                <a:spcPct val="100000"/>
              </a:lnSpc>
              <a:spcBef>
                <a:spcPts val="360"/>
              </a:spcBef>
              <a:spcAft>
                <a:spcPts val="0"/>
              </a:spcAft>
              <a:buSzPts val="1800"/>
              <a:buNone/>
            </a:pPr>
            <a:r>
              <a:t/>
            </a:r>
            <a:endParaRPr sz="1100"/>
          </a:p>
          <a:p>
            <a:pPr indent="0" lvl="0" marL="0" rtl="0" algn="l">
              <a:lnSpc>
                <a:spcPct val="100000"/>
              </a:lnSpc>
              <a:spcBef>
                <a:spcPts val="360"/>
              </a:spcBef>
              <a:spcAft>
                <a:spcPts val="0"/>
              </a:spcAft>
              <a:buSzPts val="1800"/>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04232557f9_0_12"/>
          <p:cNvSpPr txBox="1"/>
          <p:nvPr>
            <p:ph type="title"/>
          </p:nvPr>
        </p:nvSpPr>
        <p:spPr>
          <a:xfrm>
            <a:off x="1835150" y="205979"/>
            <a:ext cx="68517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Machine Learning</a:t>
            </a:r>
            <a:endParaRPr/>
          </a:p>
        </p:txBody>
      </p:sp>
      <p:sp>
        <p:nvSpPr>
          <p:cNvPr id="120" name="Google Shape;120;g104232557f9_0_12"/>
          <p:cNvSpPr txBox="1"/>
          <p:nvPr>
            <p:ph idx="1" type="body"/>
          </p:nvPr>
        </p:nvSpPr>
        <p:spPr>
          <a:xfrm>
            <a:off x="1763725" y="1063375"/>
            <a:ext cx="6923100" cy="3770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100"/>
              <a:buNone/>
            </a:pPr>
            <a:r>
              <a:rPr lang="en" sz="1500"/>
              <a:t>Multiple </a:t>
            </a:r>
            <a:r>
              <a:rPr lang="en" sz="1500"/>
              <a:t>statistical</a:t>
            </a:r>
            <a:r>
              <a:rPr lang="en" sz="1500"/>
              <a:t> test techniques Correlation coefficient, Chi square test and Stepwise regression used to </a:t>
            </a:r>
            <a:r>
              <a:rPr lang="en" sz="1500"/>
              <a:t>identify</a:t>
            </a:r>
            <a:r>
              <a:rPr lang="en" sz="1500"/>
              <a:t> best predictor. </a:t>
            </a:r>
            <a:endParaRPr sz="1500"/>
          </a:p>
          <a:p>
            <a:pPr indent="0" lvl="0" marL="0" rtl="0" algn="l">
              <a:lnSpc>
                <a:spcPct val="150000"/>
              </a:lnSpc>
              <a:spcBef>
                <a:spcPts val="1000"/>
              </a:spcBef>
              <a:spcAft>
                <a:spcPts val="0"/>
              </a:spcAft>
              <a:buClr>
                <a:schemeClr val="dk1"/>
              </a:buClr>
              <a:buSzPts val="1100"/>
              <a:buFont typeface="Arial"/>
              <a:buNone/>
            </a:pPr>
            <a:r>
              <a:rPr lang="en" sz="1500"/>
              <a:t>Final list of variables trained in ML: </a:t>
            </a:r>
            <a:r>
              <a:rPr lang="en" sz="1300"/>
              <a:t>‘region’,’itch’,’grew’,’changed’,’bleed’,’elevation’,’biopsed’,’age’,’smoke’,’drink’,’background_father’,’pesticide’,’skin_cancer_history’,’cancer_history’,’has_swage_system’ and ’fitspatrick’.</a:t>
            </a:r>
            <a:endParaRPr sz="1000">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None/>
            </a:pPr>
            <a:r>
              <a:t/>
            </a:r>
            <a:endParaRPr sz="1900"/>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04232557f9_2_0"/>
          <p:cNvSpPr txBox="1"/>
          <p:nvPr>
            <p:ph type="title"/>
          </p:nvPr>
        </p:nvSpPr>
        <p:spPr>
          <a:xfrm>
            <a:off x="1835150" y="205979"/>
            <a:ext cx="68517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ML Accuracy</a:t>
            </a:r>
            <a:endParaRPr/>
          </a:p>
        </p:txBody>
      </p:sp>
      <p:sp>
        <p:nvSpPr>
          <p:cNvPr id="126" name="Google Shape;126;g104232557f9_2_0"/>
          <p:cNvSpPr txBox="1"/>
          <p:nvPr>
            <p:ph idx="1" type="body"/>
          </p:nvPr>
        </p:nvSpPr>
        <p:spPr>
          <a:xfrm>
            <a:off x="1763725" y="1063375"/>
            <a:ext cx="6923100" cy="3770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100"/>
              <a:buNone/>
            </a:pPr>
            <a:r>
              <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None/>
            </a:pPr>
            <a:r>
              <a:t/>
            </a:r>
            <a:endParaRPr sz="1900"/>
          </a:p>
          <a:p>
            <a:pPr indent="0" lvl="0" marL="0" rtl="0" algn="l">
              <a:lnSpc>
                <a:spcPct val="100000"/>
              </a:lnSpc>
              <a:spcBef>
                <a:spcPts val="360"/>
              </a:spcBef>
              <a:spcAft>
                <a:spcPts val="0"/>
              </a:spcAft>
              <a:buSzPts val="1800"/>
              <a:buNone/>
            </a:pPr>
            <a:r>
              <a:t/>
            </a:r>
            <a:endParaRPr/>
          </a:p>
        </p:txBody>
      </p:sp>
      <p:pic>
        <p:nvPicPr>
          <p:cNvPr id="127" name="Google Shape;127;g104232557f9_2_0"/>
          <p:cNvPicPr preferRelativeResize="0"/>
          <p:nvPr/>
        </p:nvPicPr>
        <p:blipFill rotWithShape="1">
          <a:blip r:embed="rId3">
            <a:alphaModFix/>
          </a:blip>
          <a:srcRect b="0" l="5112" r="1586" t="0"/>
          <a:stretch/>
        </p:blipFill>
        <p:spPr>
          <a:xfrm>
            <a:off x="2272050" y="1143000"/>
            <a:ext cx="4781100"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042463786b_0_0"/>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Deep Learning</a:t>
            </a:r>
            <a:endParaRPr/>
          </a:p>
        </p:txBody>
      </p:sp>
      <p:sp>
        <p:nvSpPr>
          <p:cNvPr id="133" name="Google Shape;133;g1042463786b_0_0"/>
          <p:cNvSpPr txBox="1"/>
          <p:nvPr>
            <p:ph idx="1" type="body"/>
          </p:nvPr>
        </p:nvSpPr>
        <p:spPr>
          <a:xfrm>
            <a:off x="1763714" y="1200151"/>
            <a:ext cx="6923100" cy="339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AutoNum type="arabicPeriod"/>
            </a:pPr>
            <a:r>
              <a:rPr lang="en"/>
              <a:t>Data Preprocessing</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AutoNum type="arabicPeriod"/>
            </a:pPr>
            <a:r>
              <a:rPr lang="en"/>
              <a:t>Prebuilt CNN Model Selection</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AutoNum type="arabicPeriod"/>
            </a:pPr>
            <a:r>
              <a:rPr lang="en"/>
              <a:t>Tabular Column Inferencing by Prebuilt CNN Models</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AutoNum type="arabicPeriod"/>
            </a:pPr>
            <a:r>
              <a:rPr lang="en"/>
              <a:t>Hybrid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042463786b_0_5"/>
          <p:cNvSpPr txBox="1"/>
          <p:nvPr>
            <p:ph type="title"/>
          </p:nvPr>
        </p:nvSpPr>
        <p:spPr>
          <a:xfrm>
            <a:off x="1835150" y="205979"/>
            <a:ext cx="6851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Preprocessing</a:t>
            </a:r>
            <a:endParaRPr/>
          </a:p>
        </p:txBody>
      </p:sp>
      <p:sp>
        <p:nvSpPr>
          <p:cNvPr id="139" name="Google Shape;139;g1042463786b_0_5"/>
          <p:cNvSpPr txBox="1"/>
          <p:nvPr>
            <p:ph idx="1" type="body"/>
          </p:nvPr>
        </p:nvSpPr>
        <p:spPr>
          <a:xfrm>
            <a:off x="1763725" y="1200150"/>
            <a:ext cx="6923100" cy="3664800"/>
          </a:xfrm>
          <a:prstGeom prst="rect">
            <a:avLst/>
          </a:prstGeom>
        </p:spPr>
        <p:txBody>
          <a:bodyPr anchorCtr="0" anchor="t" bIns="45700" lIns="91425" spcFirstLastPara="1" rIns="91425" wrap="square" tIns="45700">
            <a:noAutofit/>
          </a:bodyPr>
          <a:lstStyle/>
          <a:p>
            <a:pPr indent="-349250" lvl="0" marL="457200" rtl="0" algn="l">
              <a:spcBef>
                <a:spcPts val="360"/>
              </a:spcBef>
              <a:spcAft>
                <a:spcPts val="0"/>
              </a:spcAft>
              <a:buSzPts val="1900"/>
              <a:buChar char="•"/>
            </a:pPr>
            <a:r>
              <a:rPr lang="en" sz="1900"/>
              <a:t>Six</a:t>
            </a:r>
            <a:r>
              <a:rPr lang="en" sz="1900"/>
              <a:t> </a:t>
            </a:r>
            <a:r>
              <a:rPr lang="en" sz="1900"/>
              <a:t>types of skin lesion images are programmatically copied into six image sub-folders to comply with the directory structure that Pytorch’s torchvision.datasets.ImageFolder favors.</a:t>
            </a:r>
            <a:endParaRPr sz="1900"/>
          </a:p>
          <a:p>
            <a:pPr indent="-349250" lvl="0" marL="457200" rtl="0" algn="l">
              <a:spcBef>
                <a:spcPts val="0"/>
              </a:spcBef>
              <a:spcAft>
                <a:spcPts val="0"/>
              </a:spcAft>
              <a:buSzPts val="1900"/>
              <a:buChar char="•"/>
            </a:pPr>
            <a:r>
              <a:rPr lang="en" sz="1900"/>
              <a:t>To deal with imbalanced data:</a:t>
            </a:r>
            <a:endParaRPr sz="1900"/>
          </a:p>
          <a:p>
            <a:pPr indent="-349250" lvl="1" marL="914400" rtl="0" algn="l">
              <a:spcBef>
                <a:spcPts val="0"/>
              </a:spcBef>
              <a:spcAft>
                <a:spcPts val="0"/>
              </a:spcAft>
              <a:buSzPts val="1900"/>
              <a:buChar char="–"/>
            </a:pPr>
            <a:r>
              <a:rPr lang="en" sz="1900"/>
              <a:t>Apply weight </a:t>
            </a:r>
            <a:r>
              <a:rPr lang="en" sz="1900"/>
              <a:t>sampling on training data</a:t>
            </a:r>
            <a:endParaRPr sz="1900"/>
          </a:p>
          <a:p>
            <a:pPr indent="-349250" lvl="1" marL="914400" rtl="0" algn="l">
              <a:spcBef>
                <a:spcPts val="0"/>
              </a:spcBef>
              <a:spcAft>
                <a:spcPts val="0"/>
              </a:spcAft>
              <a:buSzPts val="1900"/>
              <a:buChar char="–"/>
            </a:pPr>
            <a:r>
              <a:rPr lang="en" sz="1900"/>
              <a:t>Apply augmentation techniques: resizing, random flipping, random rotation, cropping, and color jittering transformations on the image data when data is being loaded for training.</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042463786b_0_10"/>
          <p:cNvSpPr txBox="1"/>
          <p:nvPr>
            <p:ph type="title"/>
          </p:nvPr>
        </p:nvSpPr>
        <p:spPr>
          <a:xfrm>
            <a:off x="1835150" y="205976"/>
            <a:ext cx="6851700" cy="704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Prebuilt CNN Model Selection</a:t>
            </a:r>
            <a:endParaRPr/>
          </a:p>
        </p:txBody>
      </p:sp>
      <p:sp>
        <p:nvSpPr>
          <p:cNvPr id="145" name="Google Shape;145;g1042463786b_0_10"/>
          <p:cNvSpPr txBox="1"/>
          <p:nvPr>
            <p:ph idx="1" type="body"/>
          </p:nvPr>
        </p:nvSpPr>
        <p:spPr>
          <a:xfrm>
            <a:off x="1763725" y="910675"/>
            <a:ext cx="7205400" cy="4147200"/>
          </a:xfrm>
          <a:prstGeom prst="rect">
            <a:avLst/>
          </a:prstGeom>
        </p:spPr>
        <p:txBody>
          <a:bodyPr anchorCtr="0" anchor="t" bIns="45700" lIns="91425" spcFirstLastPara="1" rIns="91425" wrap="square" tIns="45700">
            <a:noAutofit/>
          </a:bodyPr>
          <a:lstStyle/>
          <a:p>
            <a:pPr indent="-336550" lvl="0" marL="457200" rtl="0" algn="l">
              <a:spcBef>
                <a:spcPts val="360"/>
              </a:spcBef>
              <a:spcAft>
                <a:spcPts val="0"/>
              </a:spcAft>
              <a:buSzPts val="1700"/>
              <a:buChar char="•"/>
            </a:pPr>
            <a:r>
              <a:rPr lang="en" sz="1700"/>
              <a:t>Experiment with training the prebuilt CNN models, such as ResNet18, ResNet50, GoogleNet, DenseNet121, DenseNet161, DenseNet201, and MobileNet V2.</a:t>
            </a:r>
            <a:endParaRPr sz="1700"/>
          </a:p>
          <a:p>
            <a:pPr indent="-336550" lvl="0" marL="457200" rtl="0" algn="l">
              <a:spcBef>
                <a:spcPts val="0"/>
              </a:spcBef>
              <a:spcAft>
                <a:spcPts val="0"/>
              </a:spcAft>
              <a:buSzPts val="1700"/>
              <a:buChar char="•"/>
            </a:pPr>
            <a:r>
              <a:rPr lang="en" sz="1700"/>
              <a:t>Input: Skin lesion image data</a:t>
            </a:r>
            <a:endParaRPr sz="1700"/>
          </a:p>
          <a:p>
            <a:pPr indent="0" lvl="0" marL="457200" rtl="0" algn="l">
              <a:spcBef>
                <a:spcPts val="360"/>
              </a:spcBef>
              <a:spcAft>
                <a:spcPts val="0"/>
              </a:spcAft>
              <a:buNone/>
            </a:pPr>
            <a:r>
              <a:rPr lang="en" sz="1700"/>
              <a:t>Output: Skin lesion types</a:t>
            </a:r>
            <a:endParaRPr sz="1700"/>
          </a:p>
          <a:p>
            <a:pPr indent="-336550" lvl="0" marL="457200" rtl="0" algn="l">
              <a:spcBef>
                <a:spcPts val="360"/>
              </a:spcBef>
              <a:spcAft>
                <a:spcPts val="0"/>
              </a:spcAft>
              <a:buSzPts val="1700"/>
              <a:buChar char="•"/>
            </a:pPr>
            <a:r>
              <a:rPr lang="en" sz="1700"/>
              <a:t>The best 4 prebuilt models, Resnet18, GoogleNet, DenseNet121, and MobileNet V2, are selected for further usages.</a:t>
            </a:r>
            <a:endParaRPr sz="1700"/>
          </a:p>
        </p:txBody>
      </p:sp>
      <p:pic>
        <p:nvPicPr>
          <p:cNvPr id="146" name="Google Shape;146;g1042463786b_0_10"/>
          <p:cNvPicPr preferRelativeResize="0"/>
          <p:nvPr/>
        </p:nvPicPr>
        <p:blipFill>
          <a:blip r:embed="rId3">
            <a:alphaModFix/>
          </a:blip>
          <a:stretch>
            <a:fillRect/>
          </a:stretch>
        </p:blipFill>
        <p:spPr>
          <a:xfrm>
            <a:off x="2282425" y="3064775"/>
            <a:ext cx="3997976" cy="199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