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9" r:id="rId3"/>
    <p:sldId id="261" r:id="rId4"/>
    <p:sldId id="260" r:id="rId5"/>
    <p:sldId id="262" r:id="rId6"/>
    <p:sldId id="269" r:id="rId7"/>
    <p:sldId id="270" r:id="rId8"/>
    <p:sldId id="271" r:id="rId9"/>
    <p:sldId id="272" r:id="rId10"/>
    <p:sldId id="263" r:id="rId11"/>
    <p:sldId id="273" r:id="rId12"/>
    <p:sldId id="264" r:id="rId13"/>
    <p:sldId id="274" r:id="rId14"/>
    <p:sldId id="275" r:id="rId15"/>
    <p:sldId id="276" r:id="rId16"/>
    <p:sldId id="280" r:id="rId17"/>
    <p:sldId id="265" r:id="rId18"/>
    <p:sldId id="266" r:id="rId19"/>
    <p:sldId id="277" r:id="rId20"/>
    <p:sldId id="278" r:id="rId21"/>
    <p:sldId id="279" r:id="rId22"/>
    <p:sldId id="267" r:id="rId23"/>
    <p:sldId id="268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461" userDrawn="1">
          <p15:clr>
            <a:srgbClr val="A4A3A4"/>
          </p15:clr>
        </p15:guide>
        <p15:guide id="2" orient="horz" pos="935" userDrawn="1">
          <p15:clr>
            <a:srgbClr val="A4A3A4"/>
          </p15:clr>
        </p15:guide>
        <p15:guide id="3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CC5"/>
    <a:srgbClr val="EF6A54"/>
    <a:srgbClr val="F3C000"/>
    <a:srgbClr val="A9BE38"/>
    <a:srgbClr val="F1BF00"/>
    <a:srgbClr val="333F50"/>
    <a:srgbClr val="AFD7A6"/>
    <a:srgbClr val="A7CD9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310" y="-1146"/>
      </p:cViewPr>
      <p:guideLst>
        <p:guide orient="horz" pos="935"/>
        <p:guide pos="461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8022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2">
                  <a:lumMod val="25000"/>
                </a:schemeClr>
              </a:solidFill>
              <a:ln w="9506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FA-4CCE-AC12-E8A4740D39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8022" cap="rnd">
              <a:solidFill>
                <a:srgbClr val="D11D26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06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FA-4CCE-AC12-E8A4740D39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8022" cap="rnd">
              <a:solidFill>
                <a:srgbClr val="E4464E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06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FA-4CCE-AC12-E8A4740D3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827520"/>
        <c:axId val="678829440"/>
      </c:lineChart>
      <c:catAx>
        <c:axId val="67882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6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78829440"/>
        <c:crosses val="autoZero"/>
        <c:auto val="1"/>
        <c:lblAlgn val="ctr"/>
        <c:lblOffset val="100"/>
        <c:noMultiLvlLbl val="0"/>
      </c:catAx>
      <c:valAx>
        <c:axId val="678829440"/>
        <c:scaling>
          <c:orientation val="minMax"/>
        </c:scaling>
        <c:delete val="0"/>
        <c:axPos val="l"/>
        <c:majorGridlines>
          <c:spPr>
            <a:ln w="9506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678827520"/>
        <c:crosses val="autoZero"/>
        <c:crossBetween val="between"/>
      </c:valAx>
      <c:spPr>
        <a:noFill/>
        <a:ln w="2534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7C42-CD8A-42CE-8E3E-73C352BD5920}" type="doc">
      <dgm:prSet loTypeId="urn:microsoft.com/office/officeart/2005/8/layout/bList2#1" loCatId="picture" qsTypeId="urn:microsoft.com/office/officeart/2005/8/quickstyle/simple1" qsCatId="simple" csTypeId="urn:microsoft.com/office/officeart/2005/8/colors/colorful5" csCatId="colorful" phldr="1"/>
      <dgm:spPr/>
    </dgm:pt>
    <dgm:pt modelId="{7A236058-1BB6-40B9-9348-7BFCF74797F7}">
      <dgm:prSet phldrT="[Text]" custT="1"/>
      <dgm:spPr>
        <a:xfrm>
          <a:off x="183896" y="1149697"/>
          <a:ext cx="1417111" cy="45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en-US" sz="20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 </a:t>
          </a:r>
        </a:p>
      </dgm:t>
    </dgm:pt>
    <dgm:pt modelId="{E137A754-910B-4A5F-944B-024BF7FEDA5B}" type="sib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724A6807-07F6-4EB7-8D8C-1F3642101DAC}" type="parTrans" cxnId="{FD6DD1D8-C034-48BB-8FFA-29BD3E37E4B3}">
      <dgm:prSet/>
      <dgm:spPr/>
      <dgm:t>
        <a:bodyPr/>
        <a:lstStyle/>
        <a:p>
          <a:endParaRPr lang="en-US" sz="1050">
            <a:latin typeface="+mj-lt"/>
          </a:endParaRPr>
        </a:p>
      </dgm:t>
    </dgm:pt>
    <dgm:pt modelId="{8120550C-BC87-497C-9931-B1A996EE60C0}" type="pres">
      <dgm:prSet presAssocID="{BE287C42-CD8A-42CE-8E3E-73C352BD5920}" presName="diagram" presStyleCnt="0">
        <dgm:presLayoutVars>
          <dgm:dir/>
          <dgm:animLvl val="lvl"/>
          <dgm:resizeHandles val="exact"/>
        </dgm:presLayoutVars>
      </dgm:prSet>
      <dgm:spPr/>
    </dgm:pt>
    <dgm:pt modelId="{DBB6DB41-98F6-46AA-B628-CAF983E62B48}" type="pres">
      <dgm:prSet presAssocID="{7A236058-1BB6-40B9-9348-7BFCF74797F7}" presName="compNode" presStyleCnt="0"/>
      <dgm:spPr/>
    </dgm:pt>
    <dgm:pt modelId="{A523E08F-BB9E-46F9-A45A-A55A85EE4841}" type="pres">
      <dgm:prSet presAssocID="{7A236058-1BB6-40B9-9348-7BFCF74797F7}" presName="childRect" presStyleLbl="bgAcc1" presStyleIdx="0" presStyleCnt="1">
        <dgm:presLayoutVars>
          <dgm:bulletEnabled val="1"/>
        </dgm:presLayoutVars>
      </dgm:prSet>
      <dgm:spPr>
        <a:xfrm>
          <a:off x="183896" y="91853"/>
          <a:ext cx="1417111" cy="1057843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gm:spPr>
    </dgm:pt>
    <dgm:pt modelId="{8341A2DB-1040-453E-BC64-20AB0EC705B0}" type="pres">
      <dgm:prSet presAssocID="{7A236058-1BB6-40B9-9348-7BFCF74797F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F6C998-5693-4BDD-9069-AF61DC425B3A}" type="pres">
      <dgm:prSet presAssocID="{7A236058-1BB6-40B9-9348-7BFCF74797F7}" presName="parentRect" presStyleLbl="alignNode1" presStyleIdx="0" presStyleCnt="1"/>
      <dgm:spPr/>
      <dgm:t>
        <a:bodyPr/>
        <a:lstStyle/>
        <a:p>
          <a:endParaRPr lang="zh-CN" altLang="en-US"/>
        </a:p>
      </dgm:t>
    </dgm:pt>
    <dgm:pt modelId="{B6A09970-208A-49BF-904E-B64EBDB1A8AC}" type="pres">
      <dgm:prSet presAssocID="{7A236058-1BB6-40B9-9348-7BFCF74797F7}" presName="adorn" presStyleLbl="fgAccFollowNode1" presStyleIdx="0" presStyleCnt="1" custScaleX="591251" custScaleY="591653" custLinFactNeighborX="-4704" custLinFactNeighborY="2000"/>
      <dgm:spPr>
        <a:xfrm>
          <a:off x="0" y="5355"/>
          <a:ext cx="2932539" cy="29345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E739B11B-266D-4307-94A9-D1EA54F4A395}" type="presOf" srcId="{7A236058-1BB6-40B9-9348-7BFCF74797F7}" destId="{8341A2DB-1040-453E-BC64-20AB0EC705B0}" srcOrd="0" destOrd="0" presId="urn:microsoft.com/office/officeart/2005/8/layout/bList2#1"/>
    <dgm:cxn modelId="{9FBC7BA6-8EE6-4D6F-8F26-10E9224D9D7E}" type="presOf" srcId="{BE287C42-CD8A-42CE-8E3E-73C352BD5920}" destId="{8120550C-BC87-497C-9931-B1A996EE60C0}" srcOrd="0" destOrd="0" presId="urn:microsoft.com/office/officeart/2005/8/layout/bList2#1"/>
    <dgm:cxn modelId="{FD6DD1D8-C034-48BB-8FFA-29BD3E37E4B3}" srcId="{BE287C42-CD8A-42CE-8E3E-73C352BD5920}" destId="{7A236058-1BB6-40B9-9348-7BFCF74797F7}" srcOrd="0" destOrd="0" parTransId="{724A6807-07F6-4EB7-8D8C-1F3642101DAC}" sibTransId="{E137A754-910B-4A5F-944B-024BF7FEDA5B}"/>
    <dgm:cxn modelId="{45459CE0-95DE-405B-B4EE-853F2EB96160}" type="presOf" srcId="{7A236058-1BB6-40B9-9348-7BFCF74797F7}" destId="{E0F6C998-5693-4BDD-9069-AF61DC425B3A}" srcOrd="1" destOrd="0" presId="urn:microsoft.com/office/officeart/2005/8/layout/bList2#1"/>
    <dgm:cxn modelId="{156868EB-9F73-4E5F-AA52-BDE83DC1374C}" type="presParOf" srcId="{8120550C-BC87-497C-9931-B1A996EE60C0}" destId="{DBB6DB41-98F6-46AA-B628-CAF983E62B48}" srcOrd="0" destOrd="0" presId="urn:microsoft.com/office/officeart/2005/8/layout/bList2#1"/>
    <dgm:cxn modelId="{886457ED-19F0-4FB5-A14E-3ADA0098AF5D}" type="presParOf" srcId="{DBB6DB41-98F6-46AA-B628-CAF983E62B48}" destId="{A523E08F-BB9E-46F9-A45A-A55A85EE4841}" srcOrd="0" destOrd="0" presId="urn:microsoft.com/office/officeart/2005/8/layout/bList2#1"/>
    <dgm:cxn modelId="{A0F8827A-C480-4D96-9EF3-F5D2F46BB254}" type="presParOf" srcId="{DBB6DB41-98F6-46AA-B628-CAF983E62B48}" destId="{8341A2DB-1040-453E-BC64-20AB0EC705B0}" srcOrd="1" destOrd="0" presId="urn:microsoft.com/office/officeart/2005/8/layout/bList2#1"/>
    <dgm:cxn modelId="{0019EC9B-5882-434F-B243-9461A1A663B5}" type="presParOf" srcId="{DBB6DB41-98F6-46AA-B628-CAF983E62B48}" destId="{E0F6C998-5693-4BDD-9069-AF61DC425B3A}" srcOrd="2" destOrd="0" presId="urn:microsoft.com/office/officeart/2005/8/layout/bList2#1"/>
    <dgm:cxn modelId="{1405712E-5981-4A51-BC58-7F6A7F9E5B55}" type="presParOf" srcId="{DBB6DB41-98F6-46AA-B628-CAF983E62B48}" destId="{B6A09970-208A-49BF-904E-B64EBDB1A8AC}" srcOrd="3" destOrd="0" presId="urn:microsoft.com/office/officeart/2005/8/layout/bList2#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E08F-BB9E-46F9-A45A-A55A85EE4841}">
      <dsp:nvSpPr>
        <dsp:cNvPr id="0" name=""/>
        <dsp:cNvSpPr/>
      </dsp:nvSpPr>
      <dsp:spPr>
        <a:xfrm>
          <a:off x="183896" y="91853"/>
          <a:ext cx="1417111" cy="1057843"/>
        </a:xfrm>
        <a:prstGeom prst="round2SameRect">
          <a:avLst>
            <a:gd name="adj1" fmla="val 8000"/>
            <a:gd name="adj2" fmla="val 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C998-5693-4BDD-9069-AF61DC425B3A}">
      <dsp:nvSpPr>
        <dsp:cNvPr id="0" name=""/>
        <dsp:cNvSpPr/>
      </dsp:nvSpPr>
      <dsp:spPr>
        <a:xfrm>
          <a:off x="183896" y="1149697"/>
          <a:ext cx="1417111" cy="45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 </a:t>
          </a:r>
        </a:p>
      </dsp:txBody>
      <dsp:txXfrm>
        <a:off x="183896" y="1149697"/>
        <a:ext cx="997965" cy="454872"/>
      </dsp:txXfrm>
    </dsp:sp>
    <dsp:sp modelId="{B6A09970-208A-49BF-904E-B64EBDB1A8AC}">
      <dsp:nvSpPr>
        <dsp:cNvPr id="0" name=""/>
        <dsp:cNvSpPr/>
      </dsp:nvSpPr>
      <dsp:spPr>
        <a:xfrm>
          <a:off x="0" y="5355"/>
          <a:ext cx="2932539" cy="29345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3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8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2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5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38562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51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67D22FD-8659-4242-87A2-5893F691B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34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xmlns="" id="{32748409-C95E-46F1-B426-063186133896}"/>
              </a:ext>
            </a:extLst>
          </p:cNvPr>
          <p:cNvGrpSpPr/>
          <p:nvPr/>
        </p:nvGrpSpPr>
        <p:grpSpPr>
          <a:xfrm>
            <a:off x="10769116" y="2820850"/>
            <a:ext cx="1711589" cy="2466561"/>
            <a:chOff x="10803168" y="2263979"/>
            <a:chExt cx="1711589" cy="2466561"/>
          </a:xfrm>
        </p:grpSpPr>
        <p:sp>
          <p:nvSpPr>
            <p:cNvPr id="475" name="Freeform 6">
              <a:extLst>
                <a:ext uri="{FF2B5EF4-FFF2-40B4-BE49-F238E27FC236}">
                  <a16:creationId xmlns:a16="http://schemas.microsoft.com/office/drawing/2014/main" xmlns="" id="{C90073B9-EA59-43EE-A152-FAA7FCCF2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09848" y="2296243"/>
              <a:ext cx="392004" cy="648500"/>
            </a:xfrm>
            <a:custGeom>
              <a:avLst/>
              <a:gdLst>
                <a:gd name="T0" fmla="*/ 23 w 1107"/>
                <a:gd name="T1" fmla="*/ 355 h 1834"/>
                <a:gd name="T2" fmla="*/ 178 w 1107"/>
                <a:gd name="T3" fmla="*/ 1009 h 1834"/>
                <a:gd name="T4" fmla="*/ 340 w 1107"/>
                <a:gd name="T5" fmla="*/ 1689 h 1834"/>
                <a:gd name="T6" fmla="*/ 500 w 1107"/>
                <a:gd name="T7" fmla="*/ 1788 h 1834"/>
                <a:gd name="T8" fmla="*/ 656 w 1107"/>
                <a:gd name="T9" fmla="*/ 1751 h 1834"/>
                <a:gd name="T10" fmla="*/ 762 w 1107"/>
                <a:gd name="T11" fmla="*/ 1825 h 1834"/>
                <a:gd name="T12" fmla="*/ 1107 w 1107"/>
                <a:gd name="T13" fmla="*/ 1723 h 1834"/>
                <a:gd name="T14" fmla="*/ 671 w 1107"/>
                <a:gd name="T15" fmla="*/ 913 h 1834"/>
                <a:gd name="T16" fmla="*/ 803 w 1107"/>
                <a:gd name="T17" fmla="*/ 808 h 1834"/>
                <a:gd name="T18" fmla="*/ 801 w 1107"/>
                <a:gd name="T19" fmla="*/ 804 h 1834"/>
                <a:gd name="T20" fmla="*/ 750 w 1107"/>
                <a:gd name="T21" fmla="*/ 744 h 1834"/>
                <a:gd name="T22" fmla="*/ 801 w 1107"/>
                <a:gd name="T23" fmla="*/ 803 h 1834"/>
                <a:gd name="T24" fmla="*/ 577 w 1107"/>
                <a:gd name="T25" fmla="*/ 305 h 1834"/>
                <a:gd name="T26" fmla="*/ 522 w 1107"/>
                <a:gd name="T27" fmla="*/ 25 h 1834"/>
                <a:gd name="T28" fmla="*/ 329 w 1107"/>
                <a:gd name="T29" fmla="*/ 0 h 1834"/>
                <a:gd name="T30" fmla="*/ 269 w 1107"/>
                <a:gd name="T31" fmla="*/ 132 h 1834"/>
                <a:gd name="T32" fmla="*/ 116 w 1107"/>
                <a:gd name="T33" fmla="*/ 168 h 1834"/>
                <a:gd name="T34" fmla="*/ 17 w 1107"/>
                <a:gd name="T35" fmla="*/ 329 h 1834"/>
                <a:gd name="T36" fmla="*/ 23 w 1107"/>
                <a:gd name="T37" fmla="*/ 355 h 1834"/>
                <a:gd name="T38" fmla="*/ 459 w 1107"/>
                <a:gd name="T39" fmla="*/ 933 h 1834"/>
                <a:gd name="T40" fmla="*/ 459 w 1107"/>
                <a:gd name="T41" fmla="*/ 933 h 1834"/>
                <a:gd name="T42" fmla="*/ 279 w 1107"/>
                <a:gd name="T43" fmla="*/ 177 h 1834"/>
                <a:gd name="T44" fmla="*/ 459 w 1107"/>
                <a:gd name="T45" fmla="*/ 933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7" h="1834">
                  <a:moveTo>
                    <a:pt x="23" y="355"/>
                  </a:moveTo>
                  <a:cubicBezTo>
                    <a:pt x="178" y="1009"/>
                    <a:pt x="178" y="1009"/>
                    <a:pt x="178" y="1009"/>
                  </a:cubicBezTo>
                  <a:cubicBezTo>
                    <a:pt x="340" y="1689"/>
                    <a:pt x="340" y="1689"/>
                    <a:pt x="340" y="1689"/>
                  </a:cubicBezTo>
                  <a:cubicBezTo>
                    <a:pt x="357" y="1760"/>
                    <a:pt x="429" y="1805"/>
                    <a:pt x="500" y="1788"/>
                  </a:cubicBezTo>
                  <a:cubicBezTo>
                    <a:pt x="656" y="1751"/>
                    <a:pt x="656" y="1751"/>
                    <a:pt x="656" y="1751"/>
                  </a:cubicBezTo>
                  <a:cubicBezTo>
                    <a:pt x="679" y="1802"/>
                    <a:pt x="722" y="1834"/>
                    <a:pt x="762" y="1825"/>
                  </a:cubicBezTo>
                  <a:cubicBezTo>
                    <a:pt x="1107" y="1723"/>
                    <a:pt x="1107" y="1723"/>
                    <a:pt x="1107" y="1723"/>
                  </a:cubicBezTo>
                  <a:cubicBezTo>
                    <a:pt x="1053" y="1415"/>
                    <a:pt x="754" y="1210"/>
                    <a:pt x="671" y="913"/>
                  </a:cubicBezTo>
                  <a:cubicBezTo>
                    <a:pt x="803" y="808"/>
                    <a:pt x="803" y="808"/>
                    <a:pt x="803" y="808"/>
                  </a:cubicBezTo>
                  <a:cubicBezTo>
                    <a:pt x="802" y="807"/>
                    <a:pt x="802" y="805"/>
                    <a:pt x="801" y="804"/>
                  </a:cubicBezTo>
                  <a:cubicBezTo>
                    <a:pt x="801" y="803"/>
                    <a:pt x="750" y="744"/>
                    <a:pt x="750" y="744"/>
                  </a:cubicBezTo>
                  <a:cubicBezTo>
                    <a:pt x="801" y="803"/>
                    <a:pt x="801" y="803"/>
                    <a:pt x="801" y="803"/>
                  </a:cubicBezTo>
                  <a:cubicBezTo>
                    <a:pt x="730" y="553"/>
                    <a:pt x="668" y="546"/>
                    <a:pt x="577" y="305"/>
                  </a:cubicBezTo>
                  <a:cubicBezTo>
                    <a:pt x="559" y="254"/>
                    <a:pt x="542" y="75"/>
                    <a:pt x="522" y="25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84" y="10"/>
                    <a:pt x="259" y="68"/>
                    <a:pt x="269" y="132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44" y="185"/>
                    <a:pt x="0" y="257"/>
                    <a:pt x="17" y="329"/>
                  </a:cubicBezTo>
                  <a:lnTo>
                    <a:pt x="23" y="355"/>
                  </a:lnTo>
                  <a:close/>
                  <a:moveTo>
                    <a:pt x="459" y="933"/>
                  </a:moveTo>
                  <a:cubicBezTo>
                    <a:pt x="459" y="933"/>
                    <a:pt x="459" y="933"/>
                    <a:pt x="459" y="933"/>
                  </a:cubicBezTo>
                  <a:cubicBezTo>
                    <a:pt x="279" y="177"/>
                    <a:pt x="279" y="177"/>
                    <a:pt x="279" y="177"/>
                  </a:cubicBezTo>
                  <a:lnTo>
                    <a:pt x="459" y="933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7">
              <a:extLst>
                <a:ext uri="{FF2B5EF4-FFF2-40B4-BE49-F238E27FC236}">
                  <a16:creationId xmlns:a16="http://schemas.microsoft.com/office/drawing/2014/main" xmlns="" id="{2D03F913-414D-4BE2-B99C-8001C2D7C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5624" y="3859419"/>
              <a:ext cx="579133" cy="851762"/>
            </a:xfrm>
            <a:custGeom>
              <a:avLst/>
              <a:gdLst>
                <a:gd name="T0" fmla="*/ 1433 w 1635"/>
                <a:gd name="T1" fmla="*/ 133 h 2408"/>
                <a:gd name="T2" fmla="*/ 1291 w 1635"/>
                <a:gd name="T3" fmla="*/ 156 h 2408"/>
                <a:gd name="T4" fmla="*/ 1175 w 1635"/>
                <a:gd name="T5" fmla="*/ 49 h 2408"/>
                <a:gd name="T6" fmla="*/ 987 w 1635"/>
                <a:gd name="T7" fmla="*/ 57 h 2408"/>
                <a:gd name="T8" fmla="*/ 512 w 1635"/>
                <a:gd name="T9" fmla="*/ 570 h 2408"/>
                <a:gd name="T10" fmla="*/ 37 w 1635"/>
                <a:gd name="T11" fmla="*/ 1083 h 2408"/>
                <a:gd name="T12" fmla="*/ 2 w 1635"/>
                <a:gd name="T13" fmla="*/ 1181 h 2408"/>
                <a:gd name="T14" fmla="*/ 45 w 1635"/>
                <a:gd name="T15" fmla="*/ 1271 h 2408"/>
                <a:gd name="T16" fmla="*/ 162 w 1635"/>
                <a:gd name="T17" fmla="*/ 1380 h 2408"/>
                <a:gd name="T18" fmla="*/ 160 w 1635"/>
                <a:gd name="T19" fmla="*/ 1510 h 2408"/>
                <a:gd name="T20" fmla="*/ 1036 w 1635"/>
                <a:gd name="T21" fmla="*/ 2408 h 2408"/>
                <a:gd name="T22" fmla="*/ 1316 w 1635"/>
                <a:gd name="T23" fmla="*/ 1391 h 2408"/>
                <a:gd name="T24" fmla="*/ 1527 w 1635"/>
                <a:gd name="T25" fmla="*/ 780 h 2408"/>
                <a:gd name="T26" fmla="*/ 1635 w 1635"/>
                <a:gd name="T27" fmla="*/ 318 h 2408"/>
                <a:gd name="T28" fmla="*/ 1433 w 1635"/>
                <a:gd name="T29" fmla="*/ 133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2408">
                  <a:moveTo>
                    <a:pt x="1433" y="133"/>
                  </a:moveTo>
                  <a:cubicBezTo>
                    <a:pt x="1400" y="101"/>
                    <a:pt x="1338" y="113"/>
                    <a:pt x="1291" y="156"/>
                  </a:cubicBezTo>
                  <a:cubicBezTo>
                    <a:pt x="1175" y="49"/>
                    <a:pt x="1175" y="49"/>
                    <a:pt x="1175" y="49"/>
                  </a:cubicBezTo>
                  <a:cubicBezTo>
                    <a:pt x="1121" y="0"/>
                    <a:pt x="1037" y="3"/>
                    <a:pt x="987" y="57"/>
                  </a:cubicBezTo>
                  <a:cubicBezTo>
                    <a:pt x="512" y="570"/>
                    <a:pt x="512" y="570"/>
                    <a:pt x="512" y="570"/>
                  </a:cubicBezTo>
                  <a:cubicBezTo>
                    <a:pt x="37" y="1083"/>
                    <a:pt x="37" y="1083"/>
                    <a:pt x="37" y="1083"/>
                  </a:cubicBezTo>
                  <a:cubicBezTo>
                    <a:pt x="12" y="1111"/>
                    <a:pt x="0" y="1146"/>
                    <a:pt x="2" y="1181"/>
                  </a:cubicBezTo>
                  <a:cubicBezTo>
                    <a:pt x="4" y="1214"/>
                    <a:pt x="18" y="1247"/>
                    <a:pt x="45" y="1271"/>
                  </a:cubicBezTo>
                  <a:cubicBezTo>
                    <a:pt x="162" y="1380"/>
                    <a:pt x="162" y="1380"/>
                    <a:pt x="162" y="1380"/>
                  </a:cubicBezTo>
                  <a:cubicBezTo>
                    <a:pt x="132" y="1428"/>
                    <a:pt x="129" y="1482"/>
                    <a:pt x="160" y="1510"/>
                  </a:cubicBezTo>
                  <a:cubicBezTo>
                    <a:pt x="1036" y="2408"/>
                    <a:pt x="1036" y="2408"/>
                    <a:pt x="1036" y="2408"/>
                  </a:cubicBezTo>
                  <a:cubicBezTo>
                    <a:pt x="1163" y="2092"/>
                    <a:pt x="1223" y="1723"/>
                    <a:pt x="1316" y="1391"/>
                  </a:cubicBezTo>
                  <a:cubicBezTo>
                    <a:pt x="1377" y="1171"/>
                    <a:pt x="1482" y="1007"/>
                    <a:pt x="1527" y="780"/>
                  </a:cubicBezTo>
                  <a:cubicBezTo>
                    <a:pt x="1554" y="651"/>
                    <a:pt x="1614" y="450"/>
                    <a:pt x="1635" y="318"/>
                  </a:cubicBezTo>
                  <a:lnTo>
                    <a:pt x="1433" y="133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8">
              <a:extLst>
                <a:ext uri="{FF2B5EF4-FFF2-40B4-BE49-F238E27FC236}">
                  <a16:creationId xmlns:a16="http://schemas.microsoft.com/office/drawing/2014/main" xmlns="" id="{FD1EF9BB-1C2E-4F26-8FB6-2F5C617BE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9951" y="2446269"/>
              <a:ext cx="1343783" cy="1714816"/>
            </a:xfrm>
            <a:custGeom>
              <a:avLst/>
              <a:gdLst>
                <a:gd name="T0" fmla="*/ 3720 w 3798"/>
                <a:gd name="T1" fmla="*/ 4237 h 4848"/>
                <a:gd name="T2" fmla="*/ 3771 w 3798"/>
                <a:gd name="T3" fmla="*/ 4001 h 4848"/>
                <a:gd name="T4" fmla="*/ 3267 w 3798"/>
                <a:gd name="T5" fmla="*/ 3668 h 4848"/>
                <a:gd name="T6" fmla="*/ 2824 w 3798"/>
                <a:gd name="T7" fmla="*/ 3501 h 4848"/>
                <a:gd name="T8" fmla="*/ 2824 w 3798"/>
                <a:gd name="T9" fmla="*/ 2117 h 4848"/>
                <a:gd name="T10" fmla="*/ 3741 w 3798"/>
                <a:gd name="T11" fmla="*/ 1403 h 4848"/>
                <a:gd name="T12" fmla="*/ 3769 w 3798"/>
                <a:gd name="T13" fmla="*/ 1312 h 4848"/>
                <a:gd name="T14" fmla="*/ 3523 w 3798"/>
                <a:gd name="T15" fmla="*/ 246 h 4848"/>
                <a:gd name="T16" fmla="*/ 3186 w 3798"/>
                <a:gd name="T17" fmla="*/ 35 h 4848"/>
                <a:gd name="T18" fmla="*/ 2246 w 3798"/>
                <a:gd name="T19" fmla="*/ 253 h 4848"/>
                <a:gd name="T20" fmla="*/ 214 w 3798"/>
                <a:gd name="T21" fmla="*/ 253 h 4848"/>
                <a:gd name="T22" fmla="*/ 0 w 3798"/>
                <a:gd name="T23" fmla="*/ 467 h 4848"/>
                <a:gd name="T24" fmla="*/ 0 w 3798"/>
                <a:gd name="T25" fmla="*/ 3972 h 4848"/>
                <a:gd name="T26" fmla="*/ 214 w 3798"/>
                <a:gd name="T27" fmla="*/ 4186 h 4848"/>
                <a:gd name="T28" fmla="*/ 1909 w 3798"/>
                <a:gd name="T29" fmla="*/ 4186 h 4848"/>
                <a:gd name="T30" fmla="*/ 1907 w 3798"/>
                <a:gd name="T31" fmla="*/ 4194 h 4848"/>
                <a:gd name="T32" fmla="*/ 1810 w 3798"/>
                <a:gd name="T33" fmla="*/ 4187 h 4848"/>
                <a:gd name="T34" fmla="*/ 1216 w 3798"/>
                <a:gd name="T35" fmla="*/ 4187 h 4848"/>
                <a:gd name="T36" fmla="*/ 1708 w 3798"/>
                <a:gd name="T37" fmla="*/ 4673 h 4848"/>
                <a:gd name="T38" fmla="*/ 2204 w 3798"/>
                <a:gd name="T39" fmla="*/ 4722 h 4848"/>
                <a:gd name="T40" fmla="*/ 2808 w 3798"/>
                <a:gd name="T41" fmla="*/ 4735 h 4848"/>
                <a:gd name="T42" fmla="*/ 3149 w 3798"/>
                <a:gd name="T43" fmla="*/ 4848 h 4848"/>
                <a:gd name="T44" fmla="*/ 3720 w 3798"/>
                <a:gd name="T45" fmla="*/ 4237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98" h="4848">
                  <a:moveTo>
                    <a:pt x="3720" y="4237"/>
                  </a:moveTo>
                  <a:cubicBezTo>
                    <a:pt x="3781" y="4172"/>
                    <a:pt x="3798" y="4080"/>
                    <a:pt x="3771" y="4001"/>
                  </a:cubicBezTo>
                  <a:cubicBezTo>
                    <a:pt x="3539" y="3682"/>
                    <a:pt x="3439" y="3760"/>
                    <a:pt x="3267" y="3668"/>
                  </a:cubicBezTo>
                  <a:cubicBezTo>
                    <a:pt x="3177" y="3619"/>
                    <a:pt x="3017" y="3552"/>
                    <a:pt x="2824" y="3501"/>
                  </a:cubicBezTo>
                  <a:cubicBezTo>
                    <a:pt x="2824" y="2117"/>
                    <a:pt x="2824" y="2117"/>
                    <a:pt x="2824" y="2117"/>
                  </a:cubicBezTo>
                  <a:cubicBezTo>
                    <a:pt x="3741" y="1403"/>
                    <a:pt x="3741" y="1403"/>
                    <a:pt x="3741" y="1403"/>
                  </a:cubicBezTo>
                  <a:cubicBezTo>
                    <a:pt x="3766" y="1380"/>
                    <a:pt x="3777" y="1345"/>
                    <a:pt x="3769" y="1312"/>
                  </a:cubicBezTo>
                  <a:cubicBezTo>
                    <a:pt x="3732" y="1152"/>
                    <a:pt x="3602" y="589"/>
                    <a:pt x="3523" y="246"/>
                  </a:cubicBezTo>
                  <a:cubicBezTo>
                    <a:pt x="3488" y="95"/>
                    <a:pt x="3337" y="0"/>
                    <a:pt x="3186" y="35"/>
                  </a:cubicBezTo>
                  <a:cubicBezTo>
                    <a:pt x="2800" y="125"/>
                    <a:pt x="2399" y="217"/>
                    <a:pt x="2246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96" y="253"/>
                    <a:pt x="0" y="349"/>
                    <a:pt x="0" y="467"/>
                  </a:cubicBezTo>
                  <a:cubicBezTo>
                    <a:pt x="0" y="3972"/>
                    <a:pt x="0" y="3972"/>
                    <a:pt x="0" y="3972"/>
                  </a:cubicBezTo>
                  <a:cubicBezTo>
                    <a:pt x="0" y="4090"/>
                    <a:pt x="96" y="4186"/>
                    <a:pt x="214" y="4186"/>
                  </a:cubicBezTo>
                  <a:cubicBezTo>
                    <a:pt x="1909" y="4186"/>
                    <a:pt x="1909" y="4186"/>
                    <a:pt x="1909" y="4186"/>
                  </a:cubicBezTo>
                  <a:cubicBezTo>
                    <a:pt x="1908" y="4189"/>
                    <a:pt x="1907" y="4191"/>
                    <a:pt x="1907" y="4194"/>
                  </a:cubicBezTo>
                  <a:cubicBezTo>
                    <a:pt x="1901" y="4212"/>
                    <a:pt x="1864" y="4207"/>
                    <a:pt x="1810" y="4187"/>
                  </a:cubicBezTo>
                  <a:cubicBezTo>
                    <a:pt x="1216" y="4187"/>
                    <a:pt x="1216" y="4187"/>
                    <a:pt x="1216" y="4187"/>
                  </a:cubicBezTo>
                  <a:cubicBezTo>
                    <a:pt x="1375" y="4373"/>
                    <a:pt x="1600" y="4634"/>
                    <a:pt x="1708" y="4673"/>
                  </a:cubicBezTo>
                  <a:cubicBezTo>
                    <a:pt x="1794" y="4705"/>
                    <a:pt x="1971" y="4716"/>
                    <a:pt x="2204" y="4722"/>
                  </a:cubicBezTo>
                  <a:cubicBezTo>
                    <a:pt x="2379" y="4727"/>
                    <a:pt x="2585" y="4729"/>
                    <a:pt x="2808" y="4735"/>
                  </a:cubicBezTo>
                  <a:cubicBezTo>
                    <a:pt x="2904" y="4738"/>
                    <a:pt x="3022" y="4780"/>
                    <a:pt x="3149" y="4848"/>
                  </a:cubicBezTo>
                  <a:cubicBezTo>
                    <a:pt x="3282" y="4705"/>
                    <a:pt x="3548" y="4421"/>
                    <a:pt x="3720" y="4237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Freeform 26">
              <a:extLst>
                <a:ext uri="{FF2B5EF4-FFF2-40B4-BE49-F238E27FC236}">
                  <a16:creationId xmlns:a16="http://schemas.microsoft.com/office/drawing/2014/main" xmlns="" id="{777E45FA-2E78-4CF6-82E8-3FCBCC621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1132" y="3862646"/>
              <a:ext cx="275855" cy="271015"/>
            </a:xfrm>
            <a:custGeom>
              <a:avLst/>
              <a:gdLst>
                <a:gd name="T0" fmla="*/ 663 w 778"/>
                <a:gd name="T1" fmla="*/ 50 h 767"/>
                <a:gd name="T2" fmla="*/ 474 w 778"/>
                <a:gd name="T3" fmla="*/ 57 h 767"/>
                <a:gd name="T4" fmla="*/ 0 w 778"/>
                <a:gd name="T5" fmla="*/ 570 h 767"/>
                <a:gd name="T6" fmla="*/ 30 w 778"/>
                <a:gd name="T7" fmla="*/ 598 h 767"/>
                <a:gd name="T8" fmla="*/ 213 w 778"/>
                <a:gd name="T9" fmla="*/ 767 h 767"/>
                <a:gd name="T10" fmla="*/ 219 w 778"/>
                <a:gd name="T11" fmla="*/ 761 h 767"/>
                <a:gd name="T12" fmla="*/ 624 w 778"/>
                <a:gd name="T13" fmla="*/ 323 h 767"/>
                <a:gd name="T14" fmla="*/ 768 w 778"/>
                <a:gd name="T15" fmla="*/ 167 h 767"/>
                <a:gd name="T16" fmla="*/ 778 w 778"/>
                <a:gd name="T17" fmla="*/ 157 h 767"/>
                <a:gd name="T18" fmla="*/ 663 w 778"/>
                <a:gd name="T19" fmla="*/ 5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8" h="767">
                  <a:moveTo>
                    <a:pt x="663" y="50"/>
                  </a:moveTo>
                  <a:cubicBezTo>
                    <a:pt x="609" y="0"/>
                    <a:pt x="524" y="3"/>
                    <a:pt x="474" y="57"/>
                  </a:cubicBezTo>
                  <a:cubicBezTo>
                    <a:pt x="0" y="570"/>
                    <a:pt x="0" y="570"/>
                    <a:pt x="0" y="570"/>
                  </a:cubicBezTo>
                  <a:cubicBezTo>
                    <a:pt x="30" y="598"/>
                    <a:pt x="30" y="598"/>
                    <a:pt x="30" y="598"/>
                  </a:cubicBezTo>
                  <a:cubicBezTo>
                    <a:pt x="213" y="767"/>
                    <a:pt x="213" y="767"/>
                    <a:pt x="213" y="767"/>
                  </a:cubicBezTo>
                  <a:cubicBezTo>
                    <a:pt x="219" y="761"/>
                    <a:pt x="219" y="761"/>
                    <a:pt x="219" y="761"/>
                  </a:cubicBezTo>
                  <a:cubicBezTo>
                    <a:pt x="624" y="323"/>
                    <a:pt x="624" y="323"/>
                    <a:pt x="624" y="323"/>
                  </a:cubicBezTo>
                  <a:cubicBezTo>
                    <a:pt x="768" y="167"/>
                    <a:pt x="768" y="167"/>
                    <a:pt x="768" y="167"/>
                  </a:cubicBezTo>
                  <a:cubicBezTo>
                    <a:pt x="771" y="163"/>
                    <a:pt x="775" y="160"/>
                    <a:pt x="778" y="157"/>
                  </a:cubicBezTo>
                  <a:lnTo>
                    <a:pt x="663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27">
              <a:extLst>
                <a:ext uri="{FF2B5EF4-FFF2-40B4-BE49-F238E27FC236}">
                  <a16:creationId xmlns:a16="http://schemas.microsoft.com/office/drawing/2014/main" xmlns="" id="{A79E299B-148B-42E4-85A0-7B37F80C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0455" y="4064294"/>
              <a:ext cx="256496" cy="287147"/>
            </a:xfrm>
            <a:custGeom>
              <a:avLst/>
              <a:gdLst>
                <a:gd name="T0" fmla="*/ 542 w 725"/>
                <a:gd name="T1" fmla="*/ 28 h 810"/>
                <a:gd name="T2" fmla="*/ 512 w 725"/>
                <a:gd name="T3" fmla="*/ 0 h 810"/>
                <a:gd name="T4" fmla="*/ 37 w 725"/>
                <a:gd name="T5" fmla="*/ 513 h 810"/>
                <a:gd name="T6" fmla="*/ 2 w 725"/>
                <a:gd name="T7" fmla="*/ 611 h 810"/>
                <a:gd name="T8" fmla="*/ 45 w 725"/>
                <a:gd name="T9" fmla="*/ 702 h 810"/>
                <a:gd name="T10" fmla="*/ 162 w 725"/>
                <a:gd name="T11" fmla="*/ 810 h 810"/>
                <a:gd name="T12" fmla="*/ 182 w 725"/>
                <a:gd name="T13" fmla="*/ 784 h 810"/>
                <a:gd name="T14" fmla="*/ 725 w 725"/>
                <a:gd name="T15" fmla="*/ 197 h 810"/>
                <a:gd name="T16" fmla="*/ 542 w 725"/>
                <a:gd name="T17" fmla="*/ 2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" h="810">
                  <a:moveTo>
                    <a:pt x="542" y="28"/>
                  </a:moveTo>
                  <a:cubicBezTo>
                    <a:pt x="512" y="0"/>
                    <a:pt x="512" y="0"/>
                    <a:pt x="512" y="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12" y="541"/>
                    <a:pt x="0" y="576"/>
                    <a:pt x="2" y="611"/>
                  </a:cubicBezTo>
                  <a:cubicBezTo>
                    <a:pt x="4" y="645"/>
                    <a:pt x="18" y="677"/>
                    <a:pt x="45" y="702"/>
                  </a:cubicBezTo>
                  <a:cubicBezTo>
                    <a:pt x="162" y="810"/>
                    <a:pt x="162" y="810"/>
                    <a:pt x="162" y="810"/>
                  </a:cubicBezTo>
                  <a:cubicBezTo>
                    <a:pt x="168" y="801"/>
                    <a:pt x="174" y="793"/>
                    <a:pt x="182" y="784"/>
                  </a:cubicBezTo>
                  <a:cubicBezTo>
                    <a:pt x="725" y="197"/>
                    <a:pt x="725" y="197"/>
                    <a:pt x="725" y="197"/>
                  </a:cubicBezTo>
                  <a:lnTo>
                    <a:pt x="542" y="28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Freeform 28">
              <a:extLst>
                <a:ext uri="{FF2B5EF4-FFF2-40B4-BE49-F238E27FC236}">
                  <a16:creationId xmlns:a16="http://schemas.microsoft.com/office/drawing/2014/main" xmlns="" id="{96C53539-EF5C-4BC0-A842-6B879C32A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3066" y="2346252"/>
              <a:ext cx="100017" cy="79046"/>
            </a:xfrm>
            <a:custGeom>
              <a:avLst/>
              <a:gdLst>
                <a:gd name="T0" fmla="*/ 205 w 280"/>
                <a:gd name="T1" fmla="*/ 62 h 223"/>
                <a:gd name="T2" fmla="*/ 280 w 280"/>
                <a:gd name="T3" fmla="*/ 45 h 223"/>
                <a:gd name="T4" fmla="*/ 272 w 280"/>
                <a:gd name="T5" fmla="*/ 14 h 223"/>
                <a:gd name="T6" fmla="*/ 270 w 280"/>
                <a:gd name="T7" fmla="*/ 0 h 223"/>
                <a:gd name="T8" fmla="*/ 116 w 280"/>
                <a:gd name="T9" fmla="*/ 36 h 223"/>
                <a:gd name="T10" fmla="*/ 17 w 280"/>
                <a:gd name="T11" fmla="*/ 197 h 223"/>
                <a:gd name="T12" fmla="*/ 24 w 280"/>
                <a:gd name="T13" fmla="*/ 223 h 223"/>
                <a:gd name="T14" fmla="*/ 145 w 280"/>
                <a:gd name="T15" fmla="*/ 194 h 223"/>
                <a:gd name="T16" fmla="*/ 205 w 280"/>
                <a:gd name="T17" fmla="*/ 6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23">
                  <a:moveTo>
                    <a:pt x="205" y="62"/>
                  </a:moveTo>
                  <a:cubicBezTo>
                    <a:pt x="280" y="45"/>
                    <a:pt x="280" y="45"/>
                    <a:pt x="280" y="45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1" y="10"/>
                    <a:pt x="270" y="5"/>
                    <a:pt x="270" y="0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45" y="53"/>
                    <a:pt x="0" y="125"/>
                    <a:pt x="17" y="197"/>
                  </a:cubicBezTo>
                  <a:cubicBezTo>
                    <a:pt x="24" y="223"/>
                    <a:pt x="24" y="223"/>
                    <a:pt x="24" y="223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35" y="131"/>
                    <a:pt x="160" y="73"/>
                    <a:pt x="20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29">
              <a:extLst>
                <a:ext uri="{FF2B5EF4-FFF2-40B4-BE49-F238E27FC236}">
                  <a16:creationId xmlns:a16="http://schemas.microsoft.com/office/drawing/2014/main" xmlns="" id="{5CC80EE6-C3A0-4F1F-9A04-70BF3F121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2745" y="2362384"/>
              <a:ext cx="154866" cy="295213"/>
            </a:xfrm>
            <a:custGeom>
              <a:avLst/>
              <a:gdLst>
                <a:gd name="T0" fmla="*/ 437 w 437"/>
                <a:gd name="T1" fmla="*/ 765 h 832"/>
                <a:gd name="T2" fmla="*/ 435 w 437"/>
                <a:gd name="T3" fmla="*/ 756 h 832"/>
                <a:gd name="T4" fmla="*/ 256 w 437"/>
                <a:gd name="T5" fmla="*/ 0 h 832"/>
                <a:gd name="T6" fmla="*/ 181 w 437"/>
                <a:gd name="T7" fmla="*/ 17 h 832"/>
                <a:gd name="T8" fmla="*/ 121 w 437"/>
                <a:gd name="T9" fmla="*/ 149 h 832"/>
                <a:gd name="T10" fmla="*/ 0 w 437"/>
                <a:gd name="T11" fmla="*/ 178 h 832"/>
                <a:gd name="T12" fmla="*/ 155 w 437"/>
                <a:gd name="T13" fmla="*/ 832 h 832"/>
                <a:gd name="T14" fmla="*/ 437 w 437"/>
                <a:gd name="T15" fmla="*/ 765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832">
                  <a:moveTo>
                    <a:pt x="437" y="765"/>
                  </a:moveTo>
                  <a:cubicBezTo>
                    <a:pt x="435" y="756"/>
                    <a:pt x="435" y="756"/>
                    <a:pt x="435" y="756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36" y="28"/>
                    <a:pt x="111" y="86"/>
                    <a:pt x="121" y="14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55" y="832"/>
                    <a:pt x="155" y="832"/>
                    <a:pt x="155" y="832"/>
                  </a:cubicBezTo>
                  <a:lnTo>
                    <a:pt x="43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Freeform 30">
              <a:extLst>
                <a:ext uri="{FF2B5EF4-FFF2-40B4-BE49-F238E27FC236}">
                  <a16:creationId xmlns:a16="http://schemas.microsoft.com/office/drawing/2014/main" xmlns="" id="{63EE585D-CEE8-466E-B9AB-A6D1FD57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7593" y="2633399"/>
              <a:ext cx="169384" cy="304892"/>
            </a:xfrm>
            <a:custGeom>
              <a:avLst/>
              <a:gdLst>
                <a:gd name="T0" fmla="*/ 282 w 478"/>
                <a:gd name="T1" fmla="*/ 0 h 863"/>
                <a:gd name="T2" fmla="*/ 0 w 478"/>
                <a:gd name="T3" fmla="*/ 67 h 863"/>
                <a:gd name="T4" fmla="*/ 162 w 478"/>
                <a:gd name="T5" fmla="*/ 747 h 863"/>
                <a:gd name="T6" fmla="*/ 322 w 478"/>
                <a:gd name="T7" fmla="*/ 846 h 863"/>
                <a:gd name="T8" fmla="*/ 478 w 478"/>
                <a:gd name="T9" fmla="*/ 809 h 863"/>
                <a:gd name="T10" fmla="*/ 467 w 478"/>
                <a:gd name="T11" fmla="*/ 778 h 863"/>
                <a:gd name="T12" fmla="*/ 282 w 478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863">
                  <a:moveTo>
                    <a:pt x="282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162" y="747"/>
                    <a:pt x="162" y="747"/>
                    <a:pt x="162" y="747"/>
                  </a:cubicBezTo>
                  <a:cubicBezTo>
                    <a:pt x="179" y="819"/>
                    <a:pt x="250" y="863"/>
                    <a:pt x="322" y="846"/>
                  </a:cubicBezTo>
                  <a:cubicBezTo>
                    <a:pt x="478" y="809"/>
                    <a:pt x="478" y="809"/>
                    <a:pt x="478" y="809"/>
                  </a:cubicBezTo>
                  <a:cubicBezTo>
                    <a:pt x="473" y="799"/>
                    <a:pt x="470" y="789"/>
                    <a:pt x="467" y="778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1">
              <a:extLst>
                <a:ext uri="{FF2B5EF4-FFF2-40B4-BE49-F238E27FC236}">
                  <a16:creationId xmlns:a16="http://schemas.microsoft.com/office/drawing/2014/main" xmlns="" id="{F9683BB6-1CB0-4241-8522-15AA4C58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998" y="2588230"/>
              <a:ext cx="175837" cy="45169"/>
            </a:xfrm>
            <a:custGeom>
              <a:avLst/>
              <a:gdLst>
                <a:gd name="T0" fmla="*/ 109 w 109"/>
                <a:gd name="T1" fmla="*/ 2 h 28"/>
                <a:gd name="T2" fmla="*/ 109 w 109"/>
                <a:gd name="T3" fmla="*/ 0 h 28"/>
                <a:gd name="T4" fmla="*/ 0 w 109"/>
                <a:gd name="T5" fmla="*/ 26 h 28"/>
                <a:gd name="T6" fmla="*/ 1 w 109"/>
                <a:gd name="T7" fmla="*/ 28 h 28"/>
                <a:gd name="T8" fmla="*/ 70 w 109"/>
                <a:gd name="T9" fmla="*/ 11 h 28"/>
                <a:gd name="T10" fmla="*/ 109 w 109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8">
                  <a:moveTo>
                    <a:pt x="109" y="2"/>
                  </a:moveTo>
                  <a:lnTo>
                    <a:pt x="109" y="0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70" y="11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E44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Freeform 32">
              <a:extLst>
                <a:ext uri="{FF2B5EF4-FFF2-40B4-BE49-F238E27FC236}">
                  <a16:creationId xmlns:a16="http://schemas.microsoft.com/office/drawing/2014/main" xmlns="" id="{080051BD-F80A-4EC0-B795-BB8177CB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7611" y="2581777"/>
              <a:ext cx="274241" cy="367806"/>
            </a:xfrm>
            <a:custGeom>
              <a:avLst/>
              <a:gdLst>
                <a:gd name="T0" fmla="*/ 493 w 776"/>
                <a:gd name="T1" fmla="*/ 21 h 1040"/>
                <a:gd name="T2" fmla="*/ 0 w 776"/>
                <a:gd name="T3" fmla="*/ 147 h 1040"/>
                <a:gd name="T4" fmla="*/ 185 w 776"/>
                <a:gd name="T5" fmla="*/ 925 h 1040"/>
                <a:gd name="T6" fmla="*/ 196 w 776"/>
                <a:gd name="T7" fmla="*/ 956 h 1040"/>
                <a:gd name="T8" fmla="*/ 302 w 776"/>
                <a:gd name="T9" fmla="*/ 1030 h 1040"/>
                <a:gd name="T10" fmla="*/ 776 w 776"/>
                <a:gd name="T11" fmla="*/ 917 h 1040"/>
                <a:gd name="T12" fmla="*/ 574 w 776"/>
                <a:gd name="T13" fmla="*/ 0 h 1040"/>
                <a:gd name="T14" fmla="*/ 493 w 776"/>
                <a:gd name="T15" fmla="*/ 21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" h="1040">
                  <a:moveTo>
                    <a:pt x="493" y="2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185" y="925"/>
                    <a:pt x="185" y="925"/>
                    <a:pt x="185" y="925"/>
                  </a:cubicBezTo>
                  <a:cubicBezTo>
                    <a:pt x="188" y="936"/>
                    <a:pt x="191" y="946"/>
                    <a:pt x="196" y="956"/>
                  </a:cubicBezTo>
                  <a:cubicBezTo>
                    <a:pt x="218" y="1008"/>
                    <a:pt x="262" y="1040"/>
                    <a:pt x="302" y="1030"/>
                  </a:cubicBezTo>
                  <a:cubicBezTo>
                    <a:pt x="776" y="917"/>
                    <a:pt x="776" y="917"/>
                    <a:pt x="776" y="917"/>
                  </a:cubicBezTo>
                  <a:cubicBezTo>
                    <a:pt x="721" y="607"/>
                    <a:pt x="658" y="299"/>
                    <a:pt x="574" y="0"/>
                  </a:cubicBezTo>
                  <a:lnTo>
                    <a:pt x="493" y="21"/>
                  </a:ln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3">
              <a:extLst>
                <a:ext uri="{FF2B5EF4-FFF2-40B4-BE49-F238E27FC236}">
                  <a16:creationId xmlns:a16="http://schemas.microsoft.com/office/drawing/2014/main" xmlns="" id="{4AB010EA-AD7C-459E-856F-ADDDB07BA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5018" y="2263979"/>
              <a:ext cx="275855" cy="369419"/>
            </a:xfrm>
            <a:custGeom>
              <a:avLst/>
              <a:gdLst>
                <a:gd name="T0" fmla="*/ 69 w 776"/>
                <a:gd name="T1" fmla="*/ 100 h 1042"/>
                <a:gd name="T2" fmla="*/ 10 w 776"/>
                <a:gd name="T3" fmla="*/ 232 h 1042"/>
                <a:gd name="T4" fmla="*/ 12 w 776"/>
                <a:gd name="T5" fmla="*/ 246 h 1042"/>
                <a:gd name="T6" fmla="*/ 20 w 776"/>
                <a:gd name="T7" fmla="*/ 277 h 1042"/>
                <a:gd name="T8" fmla="*/ 201 w 776"/>
                <a:gd name="T9" fmla="*/ 1042 h 1042"/>
                <a:gd name="T10" fmla="*/ 776 w 776"/>
                <a:gd name="T11" fmla="*/ 900 h 1042"/>
                <a:gd name="T12" fmla="*/ 535 w 776"/>
                <a:gd name="T13" fmla="*/ 155 h 1042"/>
                <a:gd name="T14" fmla="*/ 476 w 776"/>
                <a:gd name="T15" fmla="*/ 0 h 1042"/>
                <a:gd name="T16" fmla="*/ 69 w 776"/>
                <a:gd name="T17" fmla="*/ 10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1042">
                  <a:moveTo>
                    <a:pt x="69" y="100"/>
                  </a:moveTo>
                  <a:cubicBezTo>
                    <a:pt x="25" y="111"/>
                    <a:pt x="0" y="168"/>
                    <a:pt x="10" y="232"/>
                  </a:cubicBezTo>
                  <a:cubicBezTo>
                    <a:pt x="10" y="237"/>
                    <a:pt x="11" y="242"/>
                    <a:pt x="12" y="24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1" y="1042"/>
                    <a:pt x="201" y="1042"/>
                    <a:pt x="201" y="1042"/>
                  </a:cubicBezTo>
                  <a:cubicBezTo>
                    <a:pt x="776" y="900"/>
                    <a:pt x="776" y="900"/>
                    <a:pt x="776" y="900"/>
                  </a:cubicBezTo>
                  <a:cubicBezTo>
                    <a:pt x="705" y="649"/>
                    <a:pt x="625" y="397"/>
                    <a:pt x="535" y="155"/>
                  </a:cubicBezTo>
                  <a:cubicBezTo>
                    <a:pt x="516" y="104"/>
                    <a:pt x="495" y="50"/>
                    <a:pt x="476" y="0"/>
                  </a:cubicBezTo>
                  <a:lnTo>
                    <a:pt x="69" y="100"/>
                  </a:ln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Freeform 34">
              <a:extLst>
                <a:ext uri="{FF2B5EF4-FFF2-40B4-BE49-F238E27FC236}">
                  <a16:creationId xmlns:a16="http://schemas.microsoft.com/office/drawing/2014/main" xmlns="" id="{B6004A3F-C8DE-462B-8699-285F7E56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6952" y="3898136"/>
              <a:ext cx="361353" cy="488795"/>
            </a:xfrm>
            <a:custGeom>
              <a:avLst/>
              <a:gdLst>
                <a:gd name="T0" fmla="*/ 565 w 1021"/>
                <a:gd name="T1" fmla="*/ 55 h 1381"/>
                <a:gd name="T2" fmla="*/ 555 w 1021"/>
                <a:gd name="T3" fmla="*/ 65 h 1381"/>
                <a:gd name="T4" fmla="*/ 411 w 1021"/>
                <a:gd name="T5" fmla="*/ 221 h 1381"/>
                <a:gd name="T6" fmla="*/ 6 w 1021"/>
                <a:gd name="T7" fmla="*/ 659 h 1381"/>
                <a:gd name="T8" fmla="*/ 0 w 1021"/>
                <a:gd name="T9" fmla="*/ 665 h 1381"/>
                <a:gd name="T10" fmla="*/ 240 w 1021"/>
                <a:gd name="T11" fmla="*/ 887 h 1381"/>
                <a:gd name="T12" fmla="*/ 373 w 1021"/>
                <a:gd name="T13" fmla="*/ 1010 h 1381"/>
                <a:gd name="T14" fmla="*/ 787 w 1021"/>
                <a:gd name="T15" fmla="*/ 1381 h 1381"/>
                <a:gd name="T16" fmla="*/ 949 w 1021"/>
                <a:gd name="T17" fmla="*/ 710 h 1381"/>
                <a:gd name="T18" fmla="*/ 1021 w 1021"/>
                <a:gd name="T19" fmla="*/ 319 h 1381"/>
                <a:gd name="T20" fmla="*/ 708 w 1021"/>
                <a:gd name="T21" fmla="*/ 31 h 1381"/>
                <a:gd name="T22" fmla="*/ 565 w 1021"/>
                <a:gd name="T23" fmla="*/ 55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1" h="1381">
                  <a:moveTo>
                    <a:pt x="565" y="55"/>
                  </a:moveTo>
                  <a:cubicBezTo>
                    <a:pt x="562" y="58"/>
                    <a:pt x="558" y="61"/>
                    <a:pt x="555" y="65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6" y="659"/>
                    <a:pt x="6" y="659"/>
                    <a:pt x="6" y="659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240" y="887"/>
                    <a:pt x="240" y="887"/>
                    <a:pt x="240" y="887"/>
                  </a:cubicBezTo>
                  <a:cubicBezTo>
                    <a:pt x="373" y="1010"/>
                    <a:pt x="373" y="1010"/>
                    <a:pt x="373" y="1010"/>
                  </a:cubicBezTo>
                  <a:cubicBezTo>
                    <a:pt x="787" y="1381"/>
                    <a:pt x="787" y="1381"/>
                    <a:pt x="787" y="1381"/>
                  </a:cubicBezTo>
                  <a:cubicBezTo>
                    <a:pt x="848" y="1160"/>
                    <a:pt x="903" y="937"/>
                    <a:pt x="949" y="710"/>
                  </a:cubicBezTo>
                  <a:cubicBezTo>
                    <a:pt x="975" y="580"/>
                    <a:pt x="1001" y="451"/>
                    <a:pt x="1021" y="319"/>
                  </a:cubicBezTo>
                  <a:cubicBezTo>
                    <a:pt x="708" y="31"/>
                    <a:pt x="708" y="31"/>
                    <a:pt x="708" y="31"/>
                  </a:cubicBezTo>
                  <a:cubicBezTo>
                    <a:pt x="675" y="0"/>
                    <a:pt x="613" y="11"/>
                    <a:pt x="565" y="5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5">
              <a:extLst>
                <a:ext uri="{FF2B5EF4-FFF2-40B4-BE49-F238E27FC236}">
                  <a16:creationId xmlns:a16="http://schemas.microsoft.com/office/drawing/2014/main" xmlns="" id="{7D23C8A4-53CB-4642-86D7-6FBA3D0C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5624" y="4133661"/>
              <a:ext cx="488795" cy="596879"/>
            </a:xfrm>
            <a:custGeom>
              <a:avLst/>
              <a:gdLst>
                <a:gd name="T0" fmla="*/ 969 w 1383"/>
                <a:gd name="T1" fmla="*/ 345 h 1686"/>
                <a:gd name="T2" fmla="*/ 836 w 1383"/>
                <a:gd name="T3" fmla="*/ 222 h 1686"/>
                <a:gd name="T4" fmla="*/ 596 w 1383"/>
                <a:gd name="T5" fmla="*/ 0 h 1686"/>
                <a:gd name="T6" fmla="*/ 53 w 1383"/>
                <a:gd name="T7" fmla="*/ 587 h 1686"/>
                <a:gd name="T8" fmla="*/ 33 w 1383"/>
                <a:gd name="T9" fmla="*/ 613 h 1686"/>
                <a:gd name="T10" fmla="*/ 31 w 1383"/>
                <a:gd name="T11" fmla="*/ 743 h 1686"/>
                <a:gd name="T12" fmla="*/ 1050 w 1383"/>
                <a:gd name="T13" fmla="*/ 1686 h 1686"/>
                <a:gd name="T14" fmla="*/ 1383 w 1383"/>
                <a:gd name="T15" fmla="*/ 716 h 1686"/>
                <a:gd name="T16" fmla="*/ 969 w 1383"/>
                <a:gd name="T17" fmla="*/ 34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3" h="1686">
                  <a:moveTo>
                    <a:pt x="969" y="345"/>
                  </a:moveTo>
                  <a:cubicBezTo>
                    <a:pt x="836" y="222"/>
                    <a:pt x="836" y="222"/>
                    <a:pt x="836" y="222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3" y="587"/>
                    <a:pt x="53" y="587"/>
                    <a:pt x="53" y="587"/>
                  </a:cubicBezTo>
                  <a:cubicBezTo>
                    <a:pt x="45" y="596"/>
                    <a:pt x="39" y="604"/>
                    <a:pt x="33" y="613"/>
                  </a:cubicBezTo>
                  <a:cubicBezTo>
                    <a:pt x="2" y="661"/>
                    <a:pt x="0" y="715"/>
                    <a:pt x="31" y="743"/>
                  </a:cubicBezTo>
                  <a:cubicBezTo>
                    <a:pt x="1050" y="1686"/>
                    <a:pt x="1050" y="1686"/>
                    <a:pt x="1050" y="1686"/>
                  </a:cubicBezTo>
                  <a:cubicBezTo>
                    <a:pt x="1177" y="1370"/>
                    <a:pt x="1290" y="1048"/>
                    <a:pt x="1383" y="716"/>
                  </a:cubicBezTo>
                  <a:lnTo>
                    <a:pt x="969" y="345"/>
                  </a:lnTo>
                  <a:close/>
                </a:path>
              </a:pathLst>
            </a:custGeom>
            <a:solidFill>
              <a:srgbClr val="8FBB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Freeform 36">
              <a:extLst>
                <a:ext uri="{FF2B5EF4-FFF2-40B4-BE49-F238E27FC236}">
                  <a16:creationId xmlns:a16="http://schemas.microsoft.com/office/drawing/2014/main" xmlns="" id="{23E97FAA-0FF6-448B-8A2A-3F93F630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3168" y="2539834"/>
              <a:ext cx="1000175" cy="1390566"/>
            </a:xfrm>
            <a:custGeom>
              <a:avLst/>
              <a:gdLst>
                <a:gd name="T0" fmla="*/ 0 w 2825"/>
                <a:gd name="T1" fmla="*/ 3719 h 3933"/>
                <a:gd name="T2" fmla="*/ 215 w 2825"/>
                <a:gd name="T3" fmla="*/ 3933 h 3933"/>
                <a:gd name="T4" fmla="*/ 2611 w 2825"/>
                <a:gd name="T5" fmla="*/ 3933 h 3933"/>
                <a:gd name="T6" fmla="*/ 2825 w 2825"/>
                <a:gd name="T7" fmla="*/ 3719 h 3933"/>
                <a:gd name="T8" fmla="*/ 2825 w 2825"/>
                <a:gd name="T9" fmla="*/ 214 h 3933"/>
                <a:gd name="T10" fmla="*/ 2611 w 2825"/>
                <a:gd name="T11" fmla="*/ 0 h 3933"/>
                <a:gd name="T12" fmla="*/ 215 w 2825"/>
                <a:gd name="T13" fmla="*/ 0 h 3933"/>
                <a:gd name="T14" fmla="*/ 0 w 2825"/>
                <a:gd name="T15" fmla="*/ 214 h 3933"/>
                <a:gd name="T16" fmla="*/ 0 w 2825"/>
                <a:gd name="T17" fmla="*/ 3719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5" h="3933">
                  <a:moveTo>
                    <a:pt x="0" y="3719"/>
                  </a:moveTo>
                  <a:cubicBezTo>
                    <a:pt x="0" y="3837"/>
                    <a:pt x="97" y="3933"/>
                    <a:pt x="215" y="3933"/>
                  </a:cubicBezTo>
                  <a:cubicBezTo>
                    <a:pt x="2611" y="3933"/>
                    <a:pt x="2611" y="3933"/>
                    <a:pt x="2611" y="3933"/>
                  </a:cubicBezTo>
                  <a:cubicBezTo>
                    <a:pt x="2729" y="3933"/>
                    <a:pt x="2825" y="3837"/>
                    <a:pt x="2825" y="3719"/>
                  </a:cubicBezTo>
                  <a:cubicBezTo>
                    <a:pt x="2825" y="214"/>
                    <a:pt x="2825" y="214"/>
                    <a:pt x="2825" y="214"/>
                  </a:cubicBezTo>
                  <a:cubicBezTo>
                    <a:pt x="2825" y="96"/>
                    <a:pt x="2729" y="0"/>
                    <a:pt x="2611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97" y="0"/>
                    <a:pt x="0" y="96"/>
                    <a:pt x="0" y="214"/>
                  </a:cubicBezTo>
                  <a:lnTo>
                    <a:pt x="0" y="3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Rectangle 37">
              <a:extLst>
                <a:ext uri="{FF2B5EF4-FFF2-40B4-BE49-F238E27FC236}">
                  <a16:creationId xmlns:a16="http://schemas.microsoft.com/office/drawing/2014/main" xmlns="" id="{2A1F6C1A-D574-4641-AC8B-1612B395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7375" y="2601135"/>
              <a:ext cx="853375" cy="1208276"/>
            </a:xfrm>
            <a:prstGeom prst="rect">
              <a:avLst/>
            </a:prstGeom>
            <a:solidFill>
              <a:srgbClr val="C6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Freeform 38">
              <a:extLst>
                <a:ext uri="{FF2B5EF4-FFF2-40B4-BE49-F238E27FC236}">
                  <a16:creationId xmlns:a16="http://schemas.microsoft.com/office/drawing/2014/main" xmlns="" id="{2E3A07B3-A6E2-4DCF-8B91-1649BDE3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276" y="2567258"/>
              <a:ext cx="143573" cy="11292"/>
            </a:xfrm>
            <a:custGeom>
              <a:avLst/>
              <a:gdLst>
                <a:gd name="T0" fmla="*/ 390 w 406"/>
                <a:gd name="T1" fmla="*/ 31 h 31"/>
                <a:gd name="T2" fmla="*/ 406 w 406"/>
                <a:gd name="T3" fmla="*/ 16 h 31"/>
                <a:gd name="T4" fmla="*/ 406 w 406"/>
                <a:gd name="T5" fmla="*/ 16 h 31"/>
                <a:gd name="T6" fmla="*/ 390 w 406"/>
                <a:gd name="T7" fmla="*/ 0 h 31"/>
                <a:gd name="T8" fmla="*/ 16 w 406"/>
                <a:gd name="T9" fmla="*/ 0 h 31"/>
                <a:gd name="T10" fmla="*/ 0 w 406"/>
                <a:gd name="T11" fmla="*/ 16 h 31"/>
                <a:gd name="T12" fmla="*/ 0 w 406"/>
                <a:gd name="T13" fmla="*/ 16 h 31"/>
                <a:gd name="T14" fmla="*/ 16 w 406"/>
                <a:gd name="T15" fmla="*/ 31 h 31"/>
                <a:gd name="T16" fmla="*/ 390 w 40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1">
                  <a:moveTo>
                    <a:pt x="390" y="31"/>
                  </a:moveTo>
                  <a:cubicBezTo>
                    <a:pt x="399" y="31"/>
                    <a:pt x="406" y="24"/>
                    <a:pt x="406" y="16"/>
                  </a:cubicBezTo>
                  <a:cubicBezTo>
                    <a:pt x="406" y="16"/>
                    <a:pt x="406" y="16"/>
                    <a:pt x="406" y="16"/>
                  </a:cubicBezTo>
                  <a:cubicBezTo>
                    <a:pt x="406" y="7"/>
                    <a:pt x="399" y="0"/>
                    <a:pt x="39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390" y="31"/>
                  </a:lnTo>
                  <a:close/>
                </a:path>
              </a:pathLst>
            </a:custGeom>
            <a:solidFill>
              <a:srgbClr val="72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Rectangle 39">
              <a:extLst>
                <a:ext uri="{FF2B5EF4-FFF2-40B4-BE49-F238E27FC236}">
                  <a16:creationId xmlns:a16="http://schemas.microsoft.com/office/drawing/2014/main" xmlns="" id="{748F6602-60BB-4C78-A74C-954AC966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087" y="2705992"/>
              <a:ext cx="75820" cy="253270"/>
            </a:xfrm>
            <a:prstGeom prst="rect">
              <a:avLst/>
            </a:pr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Rectangle 40">
              <a:extLst>
                <a:ext uri="{FF2B5EF4-FFF2-40B4-BE49-F238E27FC236}">
                  <a16:creationId xmlns:a16="http://schemas.microsoft.com/office/drawing/2014/main" xmlns="" id="{FE2EC8A8-8ABD-4DE8-817C-0699EEE2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8434" y="2705992"/>
              <a:ext cx="75820" cy="253270"/>
            </a:xfrm>
            <a:prstGeom prst="rect">
              <a:avLst/>
            </a:pr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Rectangle 41">
              <a:extLst>
                <a:ext uri="{FF2B5EF4-FFF2-40B4-BE49-F238E27FC236}">
                  <a16:creationId xmlns:a16="http://schemas.microsoft.com/office/drawing/2014/main" xmlns="" id="{6D2223B2-A06A-4BF8-9195-20AA278A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353" y="2705992"/>
              <a:ext cx="75820" cy="253270"/>
            </a:xfrm>
            <a:prstGeom prst="rect">
              <a:avLst/>
            </a:prstGeom>
            <a:solidFill>
              <a:srgbClr val="58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Freeform 42">
              <a:extLst>
                <a:ext uri="{FF2B5EF4-FFF2-40B4-BE49-F238E27FC236}">
                  <a16:creationId xmlns:a16="http://schemas.microsoft.com/office/drawing/2014/main" xmlns="" id="{799924E3-1FDA-4DC4-9C0C-EF1DF7277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7454" y="3114128"/>
              <a:ext cx="196809" cy="198422"/>
            </a:xfrm>
            <a:custGeom>
              <a:avLst/>
              <a:gdLst>
                <a:gd name="T0" fmla="*/ 558 w 558"/>
                <a:gd name="T1" fmla="*/ 560 h 561"/>
                <a:gd name="T2" fmla="*/ 0 w 558"/>
                <a:gd name="T3" fmla="*/ 0 h 561"/>
                <a:gd name="T4" fmla="*/ 0 w 558"/>
                <a:gd name="T5" fmla="*/ 561 h 561"/>
                <a:gd name="T6" fmla="*/ 558 w 558"/>
                <a:gd name="T7" fmla="*/ 5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561">
                  <a:moveTo>
                    <a:pt x="558" y="560"/>
                  </a:moveTo>
                  <a:cubicBezTo>
                    <a:pt x="558" y="251"/>
                    <a:pt x="308" y="0"/>
                    <a:pt x="0" y="0"/>
                  </a:cubicBezTo>
                  <a:cubicBezTo>
                    <a:pt x="0" y="561"/>
                    <a:pt x="0" y="561"/>
                    <a:pt x="0" y="561"/>
                  </a:cubicBezTo>
                  <a:lnTo>
                    <a:pt x="558" y="560"/>
                  </a:lnTo>
                  <a:close/>
                </a:path>
              </a:pathLst>
            </a:custGeom>
            <a:solidFill>
              <a:srgbClr val="58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43">
              <a:extLst>
                <a:ext uri="{FF2B5EF4-FFF2-40B4-BE49-F238E27FC236}">
                  <a16:creationId xmlns:a16="http://schemas.microsoft.com/office/drawing/2014/main" xmlns="" id="{F6D8F928-4D0C-4070-8FB3-A3323D1B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5797" y="3170589"/>
              <a:ext cx="395230" cy="395230"/>
            </a:xfrm>
            <a:custGeom>
              <a:avLst/>
              <a:gdLst>
                <a:gd name="T0" fmla="*/ 1116 w 1116"/>
                <a:gd name="T1" fmla="*/ 561 h 1121"/>
                <a:gd name="T2" fmla="*/ 558 w 1116"/>
                <a:gd name="T3" fmla="*/ 561 h 1121"/>
                <a:gd name="T4" fmla="*/ 558 w 1116"/>
                <a:gd name="T5" fmla="*/ 0 h 1121"/>
                <a:gd name="T6" fmla="*/ 0 w 1116"/>
                <a:gd name="T7" fmla="*/ 561 h 1121"/>
                <a:gd name="T8" fmla="*/ 558 w 1116"/>
                <a:gd name="T9" fmla="*/ 1121 h 1121"/>
                <a:gd name="T10" fmla="*/ 1116 w 1116"/>
                <a:gd name="T11" fmla="*/ 56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6" h="1121">
                  <a:moveTo>
                    <a:pt x="1116" y="561"/>
                  </a:moveTo>
                  <a:cubicBezTo>
                    <a:pt x="558" y="561"/>
                    <a:pt x="558" y="561"/>
                    <a:pt x="558" y="561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250" y="0"/>
                    <a:pt x="0" y="251"/>
                    <a:pt x="0" y="561"/>
                  </a:cubicBezTo>
                  <a:cubicBezTo>
                    <a:pt x="0" y="870"/>
                    <a:pt x="250" y="1121"/>
                    <a:pt x="558" y="1121"/>
                  </a:cubicBezTo>
                  <a:cubicBezTo>
                    <a:pt x="866" y="1121"/>
                    <a:pt x="1116" y="870"/>
                    <a:pt x="1116" y="561"/>
                  </a:cubicBezTo>
                  <a:close/>
                </a:path>
              </a:pathLst>
            </a:cu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Freeform 44">
              <a:extLst>
                <a:ext uri="{FF2B5EF4-FFF2-40B4-BE49-F238E27FC236}">
                  <a16:creationId xmlns:a16="http://schemas.microsoft.com/office/drawing/2014/main" xmlns="" id="{23B593D4-7B02-4562-B863-E84488A7A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476" y="3609376"/>
              <a:ext cx="1061476" cy="554936"/>
            </a:xfrm>
            <a:custGeom>
              <a:avLst/>
              <a:gdLst>
                <a:gd name="T0" fmla="*/ 51 w 3003"/>
                <a:gd name="T1" fmla="*/ 208 h 1571"/>
                <a:gd name="T2" fmla="*/ 233 w 3003"/>
                <a:gd name="T3" fmla="*/ 473 h 1571"/>
                <a:gd name="T4" fmla="*/ 1072 w 3003"/>
                <a:gd name="T5" fmla="*/ 696 h 1571"/>
                <a:gd name="T6" fmla="*/ 1112 w 3003"/>
                <a:gd name="T7" fmla="*/ 917 h 1571"/>
                <a:gd name="T8" fmla="*/ 1016 w 3003"/>
                <a:gd name="T9" fmla="*/ 910 h 1571"/>
                <a:gd name="T10" fmla="*/ 422 w 3003"/>
                <a:gd name="T11" fmla="*/ 910 h 1571"/>
                <a:gd name="T12" fmla="*/ 913 w 3003"/>
                <a:gd name="T13" fmla="*/ 1396 h 1571"/>
                <a:gd name="T14" fmla="*/ 1409 w 3003"/>
                <a:gd name="T15" fmla="*/ 1446 h 1571"/>
                <a:gd name="T16" fmla="*/ 2013 w 3003"/>
                <a:gd name="T17" fmla="*/ 1459 h 1571"/>
                <a:gd name="T18" fmla="*/ 2355 w 3003"/>
                <a:gd name="T19" fmla="*/ 1571 h 1571"/>
                <a:gd name="T20" fmla="*/ 2926 w 3003"/>
                <a:gd name="T21" fmla="*/ 960 h 1571"/>
                <a:gd name="T22" fmla="*/ 2977 w 3003"/>
                <a:gd name="T23" fmla="*/ 724 h 1571"/>
                <a:gd name="T24" fmla="*/ 2473 w 3003"/>
                <a:gd name="T25" fmla="*/ 391 h 1571"/>
                <a:gd name="T26" fmla="*/ 1399 w 3003"/>
                <a:gd name="T27" fmla="*/ 157 h 1571"/>
                <a:gd name="T28" fmla="*/ 597 w 3003"/>
                <a:gd name="T29" fmla="*/ 81 h 1571"/>
                <a:gd name="T30" fmla="*/ 559 w 3003"/>
                <a:gd name="T31" fmla="*/ 75 h 1571"/>
                <a:gd name="T32" fmla="*/ 51 w 3003"/>
                <a:gd name="T33" fmla="*/ 208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3" h="1571">
                  <a:moveTo>
                    <a:pt x="51" y="208"/>
                  </a:moveTo>
                  <a:cubicBezTo>
                    <a:pt x="0" y="418"/>
                    <a:pt x="233" y="473"/>
                    <a:pt x="233" y="473"/>
                  </a:cubicBezTo>
                  <a:cubicBezTo>
                    <a:pt x="1072" y="696"/>
                    <a:pt x="1072" y="696"/>
                    <a:pt x="1072" y="696"/>
                  </a:cubicBezTo>
                  <a:cubicBezTo>
                    <a:pt x="1072" y="696"/>
                    <a:pt x="1143" y="820"/>
                    <a:pt x="1112" y="917"/>
                  </a:cubicBezTo>
                  <a:cubicBezTo>
                    <a:pt x="1106" y="935"/>
                    <a:pt x="1070" y="930"/>
                    <a:pt x="1016" y="910"/>
                  </a:cubicBezTo>
                  <a:cubicBezTo>
                    <a:pt x="422" y="910"/>
                    <a:pt x="422" y="910"/>
                    <a:pt x="422" y="910"/>
                  </a:cubicBezTo>
                  <a:cubicBezTo>
                    <a:pt x="581" y="1096"/>
                    <a:pt x="806" y="1357"/>
                    <a:pt x="913" y="1396"/>
                  </a:cubicBezTo>
                  <a:cubicBezTo>
                    <a:pt x="1000" y="1428"/>
                    <a:pt x="1177" y="1439"/>
                    <a:pt x="1409" y="1446"/>
                  </a:cubicBezTo>
                  <a:cubicBezTo>
                    <a:pt x="1585" y="1450"/>
                    <a:pt x="1791" y="1453"/>
                    <a:pt x="2013" y="1459"/>
                  </a:cubicBezTo>
                  <a:cubicBezTo>
                    <a:pt x="2110" y="1461"/>
                    <a:pt x="2228" y="1504"/>
                    <a:pt x="2355" y="1571"/>
                  </a:cubicBezTo>
                  <a:cubicBezTo>
                    <a:pt x="2488" y="1429"/>
                    <a:pt x="2753" y="1144"/>
                    <a:pt x="2926" y="960"/>
                  </a:cubicBezTo>
                  <a:cubicBezTo>
                    <a:pt x="2987" y="895"/>
                    <a:pt x="3003" y="803"/>
                    <a:pt x="2977" y="724"/>
                  </a:cubicBezTo>
                  <a:cubicBezTo>
                    <a:pt x="2745" y="405"/>
                    <a:pt x="2644" y="483"/>
                    <a:pt x="2473" y="391"/>
                  </a:cubicBezTo>
                  <a:cubicBezTo>
                    <a:pt x="2294" y="295"/>
                    <a:pt x="1840" y="123"/>
                    <a:pt x="1399" y="157"/>
                  </a:cubicBezTo>
                  <a:cubicBezTo>
                    <a:pt x="969" y="191"/>
                    <a:pt x="1077" y="153"/>
                    <a:pt x="597" y="81"/>
                  </a:cubicBezTo>
                  <a:cubicBezTo>
                    <a:pt x="585" y="79"/>
                    <a:pt x="572" y="77"/>
                    <a:pt x="559" y="75"/>
                  </a:cubicBezTo>
                  <a:cubicBezTo>
                    <a:pt x="36" y="0"/>
                    <a:pt x="51" y="208"/>
                    <a:pt x="51" y="208"/>
                  </a:cubicBezTo>
                  <a:close/>
                </a:path>
              </a:pathLst>
            </a:custGeom>
            <a:solidFill>
              <a:srgbClr val="F5D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45">
              <a:extLst>
                <a:ext uri="{FF2B5EF4-FFF2-40B4-BE49-F238E27FC236}">
                  <a16:creationId xmlns:a16="http://schemas.microsoft.com/office/drawing/2014/main" xmlns="" id="{7B000F19-63DB-46D4-A0E9-50DF2ECE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0983" y="2449496"/>
              <a:ext cx="919516" cy="814659"/>
            </a:xfrm>
            <a:custGeom>
              <a:avLst/>
              <a:gdLst>
                <a:gd name="T0" fmla="*/ 865 w 2600"/>
                <a:gd name="T1" fmla="*/ 491 h 2299"/>
                <a:gd name="T2" fmla="*/ 1078 w 2600"/>
                <a:gd name="T3" fmla="*/ 632 h 2299"/>
                <a:gd name="T4" fmla="*/ 1078 w 2600"/>
                <a:gd name="T5" fmla="*/ 635 h 2299"/>
                <a:gd name="T6" fmla="*/ 908 w 2600"/>
                <a:gd name="T7" fmla="*/ 674 h 2299"/>
                <a:gd name="T8" fmla="*/ 767 w 2600"/>
                <a:gd name="T9" fmla="*/ 899 h 2299"/>
                <a:gd name="T10" fmla="*/ 992 w 2600"/>
                <a:gd name="T11" fmla="*/ 1039 h 2299"/>
                <a:gd name="T12" fmla="*/ 809 w 2600"/>
                <a:gd name="T13" fmla="*/ 1081 h 2299"/>
                <a:gd name="T14" fmla="*/ 669 w 2600"/>
                <a:gd name="T15" fmla="*/ 1306 h 2299"/>
                <a:gd name="T16" fmla="*/ 894 w 2600"/>
                <a:gd name="T17" fmla="*/ 1446 h 2299"/>
                <a:gd name="T18" fmla="*/ 164 w 2600"/>
                <a:gd name="T19" fmla="*/ 1615 h 2299"/>
                <a:gd name="T20" fmla="*/ 24 w 2600"/>
                <a:gd name="T21" fmla="*/ 1839 h 2299"/>
                <a:gd name="T22" fmla="*/ 248 w 2600"/>
                <a:gd name="T23" fmla="*/ 1980 h 2299"/>
                <a:gd name="T24" fmla="*/ 365 w 2600"/>
                <a:gd name="T25" fmla="*/ 1953 h 2299"/>
                <a:gd name="T26" fmla="*/ 1343 w 2600"/>
                <a:gd name="T27" fmla="*/ 1727 h 2299"/>
                <a:gd name="T28" fmla="*/ 1475 w 2600"/>
                <a:gd name="T29" fmla="*/ 1696 h 2299"/>
                <a:gd name="T30" fmla="*/ 1533 w 2600"/>
                <a:gd name="T31" fmla="*/ 1727 h 2299"/>
                <a:gd name="T32" fmla="*/ 1527 w 2600"/>
                <a:gd name="T33" fmla="*/ 1791 h 2299"/>
                <a:gd name="T34" fmla="*/ 1252 w 2600"/>
                <a:gd name="T35" fmla="*/ 2191 h 2299"/>
                <a:gd name="T36" fmla="*/ 1340 w 2600"/>
                <a:gd name="T37" fmla="*/ 2286 h 2299"/>
                <a:gd name="T38" fmla="*/ 1466 w 2600"/>
                <a:gd name="T39" fmla="*/ 2258 h 2299"/>
                <a:gd name="T40" fmla="*/ 2564 w 2600"/>
                <a:gd name="T41" fmla="*/ 1402 h 2299"/>
                <a:gd name="T42" fmla="*/ 2593 w 2600"/>
                <a:gd name="T43" fmla="*/ 1311 h 2299"/>
                <a:gd name="T44" fmla="*/ 2346 w 2600"/>
                <a:gd name="T45" fmla="*/ 245 h 2299"/>
                <a:gd name="T46" fmla="*/ 2009 w 2600"/>
                <a:gd name="T47" fmla="*/ 35 h 2299"/>
                <a:gd name="T48" fmla="*/ 1006 w 2600"/>
                <a:gd name="T49" fmla="*/ 267 h 2299"/>
                <a:gd name="T50" fmla="*/ 865 w 2600"/>
                <a:gd name="T51" fmla="*/ 491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0" h="2299">
                  <a:moveTo>
                    <a:pt x="865" y="491"/>
                  </a:moveTo>
                  <a:cubicBezTo>
                    <a:pt x="888" y="588"/>
                    <a:pt x="982" y="647"/>
                    <a:pt x="1078" y="632"/>
                  </a:cubicBezTo>
                  <a:cubicBezTo>
                    <a:pt x="1078" y="633"/>
                    <a:pt x="1078" y="634"/>
                    <a:pt x="1078" y="635"/>
                  </a:cubicBezTo>
                  <a:cubicBezTo>
                    <a:pt x="908" y="674"/>
                    <a:pt x="908" y="674"/>
                    <a:pt x="908" y="674"/>
                  </a:cubicBezTo>
                  <a:cubicBezTo>
                    <a:pt x="807" y="697"/>
                    <a:pt x="744" y="798"/>
                    <a:pt x="767" y="899"/>
                  </a:cubicBezTo>
                  <a:cubicBezTo>
                    <a:pt x="790" y="999"/>
                    <a:pt x="892" y="1062"/>
                    <a:pt x="992" y="1039"/>
                  </a:cubicBezTo>
                  <a:cubicBezTo>
                    <a:pt x="809" y="1081"/>
                    <a:pt x="809" y="1081"/>
                    <a:pt x="809" y="1081"/>
                  </a:cubicBezTo>
                  <a:cubicBezTo>
                    <a:pt x="709" y="1104"/>
                    <a:pt x="646" y="1205"/>
                    <a:pt x="669" y="1306"/>
                  </a:cubicBezTo>
                  <a:cubicBezTo>
                    <a:pt x="692" y="1406"/>
                    <a:pt x="794" y="1469"/>
                    <a:pt x="894" y="1446"/>
                  </a:cubicBezTo>
                  <a:cubicBezTo>
                    <a:pt x="164" y="1615"/>
                    <a:pt x="164" y="1615"/>
                    <a:pt x="164" y="1615"/>
                  </a:cubicBezTo>
                  <a:cubicBezTo>
                    <a:pt x="64" y="1638"/>
                    <a:pt x="0" y="1739"/>
                    <a:pt x="24" y="1839"/>
                  </a:cubicBezTo>
                  <a:cubicBezTo>
                    <a:pt x="47" y="1940"/>
                    <a:pt x="148" y="2003"/>
                    <a:pt x="248" y="1980"/>
                  </a:cubicBezTo>
                  <a:cubicBezTo>
                    <a:pt x="365" y="1953"/>
                    <a:pt x="365" y="1953"/>
                    <a:pt x="365" y="1953"/>
                  </a:cubicBezTo>
                  <a:cubicBezTo>
                    <a:pt x="1343" y="1727"/>
                    <a:pt x="1343" y="1727"/>
                    <a:pt x="1343" y="1727"/>
                  </a:cubicBezTo>
                  <a:cubicBezTo>
                    <a:pt x="1475" y="1696"/>
                    <a:pt x="1475" y="1696"/>
                    <a:pt x="1475" y="1696"/>
                  </a:cubicBezTo>
                  <a:cubicBezTo>
                    <a:pt x="1497" y="1691"/>
                    <a:pt x="1522" y="1707"/>
                    <a:pt x="1533" y="1727"/>
                  </a:cubicBezTo>
                  <a:cubicBezTo>
                    <a:pt x="1545" y="1746"/>
                    <a:pt x="1542" y="1774"/>
                    <a:pt x="1527" y="1791"/>
                  </a:cubicBezTo>
                  <a:cubicBezTo>
                    <a:pt x="1383" y="1966"/>
                    <a:pt x="1208" y="1997"/>
                    <a:pt x="1252" y="2191"/>
                  </a:cubicBezTo>
                  <a:cubicBezTo>
                    <a:pt x="1263" y="2236"/>
                    <a:pt x="1296" y="2272"/>
                    <a:pt x="1340" y="2286"/>
                  </a:cubicBezTo>
                  <a:cubicBezTo>
                    <a:pt x="1384" y="2299"/>
                    <a:pt x="1432" y="2289"/>
                    <a:pt x="1466" y="2258"/>
                  </a:cubicBezTo>
                  <a:cubicBezTo>
                    <a:pt x="2564" y="1402"/>
                    <a:pt x="2564" y="1402"/>
                    <a:pt x="2564" y="1402"/>
                  </a:cubicBezTo>
                  <a:cubicBezTo>
                    <a:pt x="2590" y="1379"/>
                    <a:pt x="2600" y="1344"/>
                    <a:pt x="2593" y="1311"/>
                  </a:cubicBezTo>
                  <a:cubicBezTo>
                    <a:pt x="2556" y="1151"/>
                    <a:pt x="2426" y="588"/>
                    <a:pt x="2346" y="245"/>
                  </a:cubicBezTo>
                  <a:cubicBezTo>
                    <a:pt x="2311" y="94"/>
                    <a:pt x="2161" y="0"/>
                    <a:pt x="2009" y="35"/>
                  </a:cubicBezTo>
                  <a:cubicBezTo>
                    <a:pt x="1520" y="148"/>
                    <a:pt x="1006" y="267"/>
                    <a:pt x="1006" y="267"/>
                  </a:cubicBezTo>
                  <a:cubicBezTo>
                    <a:pt x="905" y="290"/>
                    <a:pt x="842" y="391"/>
                    <a:pt x="865" y="491"/>
                  </a:cubicBezTo>
                  <a:close/>
                </a:path>
              </a:pathLst>
            </a:custGeom>
            <a:solidFill>
              <a:srgbClr val="F5D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1" name="组合 680">
            <a:extLst>
              <a:ext uri="{FF2B5EF4-FFF2-40B4-BE49-F238E27FC236}">
                <a16:creationId xmlns:a16="http://schemas.microsoft.com/office/drawing/2014/main" xmlns="" id="{940A14A3-33D5-4672-93F7-0DE121554518}"/>
              </a:ext>
            </a:extLst>
          </p:cNvPr>
          <p:cNvGrpSpPr/>
          <p:nvPr/>
        </p:nvGrpSpPr>
        <p:grpSpPr>
          <a:xfrm>
            <a:off x="6697087" y="4696562"/>
            <a:ext cx="921128" cy="924356"/>
            <a:chOff x="10835432" y="4135274"/>
            <a:chExt cx="921128" cy="924356"/>
          </a:xfrm>
        </p:grpSpPr>
        <p:sp>
          <p:nvSpPr>
            <p:cNvPr id="481" name="Freeform 12">
              <a:extLst>
                <a:ext uri="{FF2B5EF4-FFF2-40B4-BE49-F238E27FC236}">
                  <a16:creationId xmlns:a16="http://schemas.microsoft.com/office/drawing/2014/main" xmlns="" id="{57024482-1983-40D4-B2EA-E0E25C002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2214" y="4135274"/>
              <a:ext cx="874346" cy="921129"/>
            </a:xfrm>
            <a:custGeom>
              <a:avLst/>
              <a:gdLst>
                <a:gd name="T0" fmla="*/ 0 w 542"/>
                <a:gd name="T1" fmla="*/ 405 h 571"/>
                <a:gd name="T2" fmla="*/ 23 w 542"/>
                <a:gd name="T3" fmla="*/ 412 h 571"/>
                <a:gd name="T4" fmla="*/ 31 w 542"/>
                <a:gd name="T5" fmla="*/ 414 h 571"/>
                <a:gd name="T6" fmla="*/ 33 w 542"/>
                <a:gd name="T7" fmla="*/ 415 h 571"/>
                <a:gd name="T8" fmla="*/ 39 w 542"/>
                <a:gd name="T9" fmla="*/ 417 h 571"/>
                <a:gd name="T10" fmla="*/ 43 w 542"/>
                <a:gd name="T11" fmla="*/ 418 h 571"/>
                <a:gd name="T12" fmla="*/ 56 w 542"/>
                <a:gd name="T13" fmla="*/ 422 h 571"/>
                <a:gd name="T14" fmla="*/ 64 w 542"/>
                <a:gd name="T15" fmla="*/ 424 h 571"/>
                <a:gd name="T16" fmla="*/ 68 w 542"/>
                <a:gd name="T17" fmla="*/ 425 h 571"/>
                <a:gd name="T18" fmla="*/ 72 w 542"/>
                <a:gd name="T19" fmla="*/ 427 h 571"/>
                <a:gd name="T20" fmla="*/ 76 w 542"/>
                <a:gd name="T21" fmla="*/ 428 h 571"/>
                <a:gd name="T22" fmla="*/ 83 w 542"/>
                <a:gd name="T23" fmla="*/ 430 h 571"/>
                <a:gd name="T24" fmla="*/ 84 w 542"/>
                <a:gd name="T25" fmla="*/ 430 h 571"/>
                <a:gd name="T26" fmla="*/ 108 w 542"/>
                <a:gd name="T27" fmla="*/ 438 h 571"/>
                <a:gd name="T28" fmla="*/ 115 w 542"/>
                <a:gd name="T29" fmla="*/ 440 h 571"/>
                <a:gd name="T30" fmla="*/ 117 w 542"/>
                <a:gd name="T31" fmla="*/ 440 h 571"/>
                <a:gd name="T32" fmla="*/ 153 w 542"/>
                <a:gd name="T33" fmla="*/ 452 h 571"/>
                <a:gd name="T34" fmla="*/ 157 w 542"/>
                <a:gd name="T35" fmla="*/ 453 h 571"/>
                <a:gd name="T36" fmla="*/ 161 w 542"/>
                <a:gd name="T37" fmla="*/ 454 h 571"/>
                <a:gd name="T38" fmla="*/ 169 w 542"/>
                <a:gd name="T39" fmla="*/ 457 h 571"/>
                <a:gd name="T40" fmla="*/ 171 w 542"/>
                <a:gd name="T41" fmla="*/ 457 h 571"/>
                <a:gd name="T42" fmla="*/ 210 w 542"/>
                <a:gd name="T43" fmla="*/ 469 h 571"/>
                <a:gd name="T44" fmla="*/ 218 w 542"/>
                <a:gd name="T45" fmla="*/ 471 h 571"/>
                <a:gd name="T46" fmla="*/ 220 w 542"/>
                <a:gd name="T47" fmla="*/ 472 h 571"/>
                <a:gd name="T48" fmla="*/ 234 w 542"/>
                <a:gd name="T49" fmla="*/ 476 h 571"/>
                <a:gd name="T50" fmla="*/ 245 w 542"/>
                <a:gd name="T51" fmla="*/ 480 h 571"/>
                <a:gd name="T52" fmla="*/ 246 w 542"/>
                <a:gd name="T53" fmla="*/ 480 h 571"/>
                <a:gd name="T54" fmla="*/ 250 w 542"/>
                <a:gd name="T55" fmla="*/ 481 h 571"/>
                <a:gd name="T56" fmla="*/ 306 w 542"/>
                <a:gd name="T57" fmla="*/ 499 h 571"/>
                <a:gd name="T58" fmla="*/ 308 w 542"/>
                <a:gd name="T59" fmla="*/ 499 h 571"/>
                <a:gd name="T60" fmla="*/ 351 w 542"/>
                <a:gd name="T61" fmla="*/ 512 h 571"/>
                <a:gd name="T62" fmla="*/ 355 w 542"/>
                <a:gd name="T63" fmla="*/ 514 h 571"/>
                <a:gd name="T64" fmla="*/ 357 w 542"/>
                <a:gd name="T65" fmla="*/ 514 h 571"/>
                <a:gd name="T66" fmla="*/ 395 w 542"/>
                <a:gd name="T67" fmla="*/ 526 h 571"/>
                <a:gd name="T68" fmla="*/ 444 w 542"/>
                <a:gd name="T69" fmla="*/ 541 h 571"/>
                <a:gd name="T70" fmla="*/ 448 w 542"/>
                <a:gd name="T71" fmla="*/ 542 h 571"/>
                <a:gd name="T72" fmla="*/ 454 w 542"/>
                <a:gd name="T73" fmla="*/ 544 h 571"/>
                <a:gd name="T74" fmla="*/ 456 w 542"/>
                <a:gd name="T75" fmla="*/ 544 h 571"/>
                <a:gd name="T76" fmla="*/ 484 w 542"/>
                <a:gd name="T77" fmla="*/ 553 h 571"/>
                <a:gd name="T78" fmla="*/ 542 w 542"/>
                <a:gd name="T79" fmla="*/ 571 h 571"/>
                <a:gd name="T80" fmla="*/ 156 w 542"/>
                <a:gd name="T81" fmla="*/ 191 h 571"/>
                <a:gd name="T82" fmla="*/ 110 w 542"/>
                <a:gd name="T83" fmla="*/ 34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2" h="571">
                  <a:moveTo>
                    <a:pt x="124" y="0"/>
                  </a:moveTo>
                  <a:lnTo>
                    <a:pt x="0" y="405"/>
                  </a:lnTo>
                  <a:lnTo>
                    <a:pt x="23" y="412"/>
                  </a:lnTo>
                  <a:lnTo>
                    <a:pt x="23" y="412"/>
                  </a:lnTo>
                  <a:lnTo>
                    <a:pt x="25" y="412"/>
                  </a:lnTo>
                  <a:lnTo>
                    <a:pt x="31" y="414"/>
                  </a:lnTo>
                  <a:lnTo>
                    <a:pt x="31" y="414"/>
                  </a:lnTo>
                  <a:lnTo>
                    <a:pt x="33" y="415"/>
                  </a:lnTo>
                  <a:lnTo>
                    <a:pt x="39" y="417"/>
                  </a:lnTo>
                  <a:lnTo>
                    <a:pt x="39" y="417"/>
                  </a:lnTo>
                  <a:lnTo>
                    <a:pt x="43" y="418"/>
                  </a:lnTo>
                  <a:lnTo>
                    <a:pt x="43" y="418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64" y="424"/>
                  </a:lnTo>
                  <a:lnTo>
                    <a:pt x="64" y="424"/>
                  </a:lnTo>
                  <a:lnTo>
                    <a:pt x="68" y="425"/>
                  </a:lnTo>
                  <a:lnTo>
                    <a:pt x="68" y="425"/>
                  </a:lnTo>
                  <a:lnTo>
                    <a:pt x="72" y="427"/>
                  </a:lnTo>
                  <a:lnTo>
                    <a:pt x="72" y="427"/>
                  </a:lnTo>
                  <a:lnTo>
                    <a:pt x="76" y="428"/>
                  </a:lnTo>
                  <a:lnTo>
                    <a:pt x="76" y="428"/>
                  </a:lnTo>
                  <a:lnTo>
                    <a:pt x="83" y="430"/>
                  </a:lnTo>
                  <a:lnTo>
                    <a:pt x="84" y="430"/>
                  </a:lnTo>
                  <a:lnTo>
                    <a:pt x="84" y="430"/>
                  </a:lnTo>
                  <a:lnTo>
                    <a:pt x="106" y="437"/>
                  </a:lnTo>
                  <a:lnTo>
                    <a:pt x="108" y="438"/>
                  </a:lnTo>
                  <a:lnTo>
                    <a:pt x="108" y="438"/>
                  </a:lnTo>
                  <a:lnTo>
                    <a:pt x="115" y="440"/>
                  </a:lnTo>
                  <a:lnTo>
                    <a:pt x="117" y="440"/>
                  </a:lnTo>
                  <a:lnTo>
                    <a:pt x="117" y="440"/>
                  </a:lnTo>
                  <a:lnTo>
                    <a:pt x="153" y="452"/>
                  </a:lnTo>
                  <a:lnTo>
                    <a:pt x="153" y="452"/>
                  </a:lnTo>
                  <a:lnTo>
                    <a:pt x="157" y="453"/>
                  </a:lnTo>
                  <a:lnTo>
                    <a:pt x="157" y="453"/>
                  </a:lnTo>
                  <a:lnTo>
                    <a:pt x="161" y="454"/>
                  </a:lnTo>
                  <a:lnTo>
                    <a:pt x="161" y="454"/>
                  </a:lnTo>
                  <a:lnTo>
                    <a:pt x="162" y="454"/>
                  </a:lnTo>
                  <a:lnTo>
                    <a:pt x="169" y="457"/>
                  </a:lnTo>
                  <a:lnTo>
                    <a:pt x="169" y="457"/>
                  </a:lnTo>
                  <a:lnTo>
                    <a:pt x="171" y="457"/>
                  </a:lnTo>
                  <a:lnTo>
                    <a:pt x="210" y="469"/>
                  </a:lnTo>
                  <a:lnTo>
                    <a:pt x="210" y="469"/>
                  </a:lnTo>
                  <a:lnTo>
                    <a:pt x="211" y="469"/>
                  </a:lnTo>
                  <a:lnTo>
                    <a:pt x="218" y="471"/>
                  </a:lnTo>
                  <a:lnTo>
                    <a:pt x="218" y="471"/>
                  </a:lnTo>
                  <a:lnTo>
                    <a:pt x="220" y="472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5" y="477"/>
                  </a:lnTo>
                  <a:lnTo>
                    <a:pt x="245" y="480"/>
                  </a:lnTo>
                  <a:lnTo>
                    <a:pt x="246" y="480"/>
                  </a:lnTo>
                  <a:lnTo>
                    <a:pt x="246" y="480"/>
                  </a:lnTo>
                  <a:lnTo>
                    <a:pt x="250" y="481"/>
                  </a:lnTo>
                  <a:lnTo>
                    <a:pt x="250" y="481"/>
                  </a:lnTo>
                  <a:lnTo>
                    <a:pt x="250" y="481"/>
                  </a:lnTo>
                  <a:lnTo>
                    <a:pt x="306" y="499"/>
                  </a:lnTo>
                  <a:lnTo>
                    <a:pt x="306" y="499"/>
                  </a:lnTo>
                  <a:lnTo>
                    <a:pt x="308" y="499"/>
                  </a:lnTo>
                  <a:lnTo>
                    <a:pt x="349" y="512"/>
                  </a:lnTo>
                  <a:lnTo>
                    <a:pt x="351" y="512"/>
                  </a:lnTo>
                  <a:lnTo>
                    <a:pt x="351" y="512"/>
                  </a:lnTo>
                  <a:lnTo>
                    <a:pt x="355" y="514"/>
                  </a:lnTo>
                  <a:lnTo>
                    <a:pt x="355" y="514"/>
                  </a:lnTo>
                  <a:lnTo>
                    <a:pt x="357" y="514"/>
                  </a:lnTo>
                  <a:lnTo>
                    <a:pt x="395" y="526"/>
                  </a:lnTo>
                  <a:lnTo>
                    <a:pt x="395" y="526"/>
                  </a:lnTo>
                  <a:lnTo>
                    <a:pt x="396" y="526"/>
                  </a:lnTo>
                  <a:lnTo>
                    <a:pt x="444" y="541"/>
                  </a:lnTo>
                  <a:lnTo>
                    <a:pt x="444" y="541"/>
                  </a:lnTo>
                  <a:lnTo>
                    <a:pt x="448" y="542"/>
                  </a:lnTo>
                  <a:lnTo>
                    <a:pt x="448" y="542"/>
                  </a:lnTo>
                  <a:lnTo>
                    <a:pt x="454" y="544"/>
                  </a:lnTo>
                  <a:lnTo>
                    <a:pt x="456" y="544"/>
                  </a:lnTo>
                  <a:lnTo>
                    <a:pt x="456" y="544"/>
                  </a:lnTo>
                  <a:lnTo>
                    <a:pt x="484" y="553"/>
                  </a:lnTo>
                  <a:lnTo>
                    <a:pt x="484" y="553"/>
                  </a:lnTo>
                  <a:lnTo>
                    <a:pt x="484" y="553"/>
                  </a:lnTo>
                  <a:lnTo>
                    <a:pt x="542" y="571"/>
                  </a:lnTo>
                  <a:lnTo>
                    <a:pt x="124" y="0"/>
                  </a:lnTo>
                  <a:close/>
                  <a:moveTo>
                    <a:pt x="156" y="191"/>
                  </a:moveTo>
                  <a:lnTo>
                    <a:pt x="312" y="405"/>
                  </a:lnTo>
                  <a:lnTo>
                    <a:pt x="110" y="343"/>
                  </a:lnTo>
                  <a:lnTo>
                    <a:pt x="156" y="191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0" name="Freeform 51">
              <a:extLst>
                <a:ext uri="{FF2B5EF4-FFF2-40B4-BE49-F238E27FC236}">
                  <a16:creationId xmlns:a16="http://schemas.microsoft.com/office/drawing/2014/main" xmlns="" id="{B4AC86C2-79B1-4521-BA5A-B1FB96131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5432" y="4138501"/>
              <a:ext cx="875960" cy="921129"/>
            </a:xfrm>
            <a:custGeom>
              <a:avLst/>
              <a:gdLst>
                <a:gd name="T0" fmla="*/ 543 w 543"/>
                <a:gd name="T1" fmla="*/ 571 h 571"/>
                <a:gd name="T2" fmla="*/ 124 w 543"/>
                <a:gd name="T3" fmla="*/ 0 h 571"/>
                <a:gd name="T4" fmla="*/ 0 w 543"/>
                <a:gd name="T5" fmla="*/ 405 h 571"/>
                <a:gd name="T6" fmla="*/ 543 w 543"/>
                <a:gd name="T7" fmla="*/ 571 h 571"/>
                <a:gd name="T8" fmla="*/ 157 w 543"/>
                <a:gd name="T9" fmla="*/ 192 h 571"/>
                <a:gd name="T10" fmla="*/ 313 w 543"/>
                <a:gd name="T11" fmla="*/ 405 h 571"/>
                <a:gd name="T12" fmla="*/ 110 w 543"/>
                <a:gd name="T13" fmla="*/ 343 h 571"/>
                <a:gd name="T14" fmla="*/ 157 w 543"/>
                <a:gd name="T15" fmla="*/ 19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3" h="571">
                  <a:moveTo>
                    <a:pt x="543" y="571"/>
                  </a:moveTo>
                  <a:lnTo>
                    <a:pt x="124" y="0"/>
                  </a:lnTo>
                  <a:lnTo>
                    <a:pt x="0" y="405"/>
                  </a:lnTo>
                  <a:lnTo>
                    <a:pt x="543" y="571"/>
                  </a:lnTo>
                  <a:close/>
                  <a:moveTo>
                    <a:pt x="157" y="192"/>
                  </a:moveTo>
                  <a:lnTo>
                    <a:pt x="313" y="405"/>
                  </a:lnTo>
                  <a:lnTo>
                    <a:pt x="110" y="343"/>
                  </a:lnTo>
                  <a:lnTo>
                    <a:pt x="157" y="192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1" name="Freeform 52">
              <a:extLst>
                <a:ext uri="{FF2B5EF4-FFF2-40B4-BE49-F238E27FC236}">
                  <a16:creationId xmlns:a16="http://schemas.microsoft.com/office/drawing/2014/main" xmlns="" id="{329619E8-2A2F-433E-B2F7-EBD13FFDD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6864" y="5011234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2" name="Line 53">
              <a:extLst>
                <a:ext uri="{FF2B5EF4-FFF2-40B4-BE49-F238E27FC236}">
                  <a16:creationId xmlns:a16="http://schemas.microsoft.com/office/drawing/2014/main" xmlns="" id="{F2FFCEE1-DB83-41AD-B1AF-66930BDC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46864" y="5011234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3" name="Freeform 54">
              <a:extLst>
                <a:ext uri="{FF2B5EF4-FFF2-40B4-BE49-F238E27FC236}">
                  <a16:creationId xmlns:a16="http://schemas.microsoft.com/office/drawing/2014/main" xmlns="" id="{4314FF68-31E5-4D55-800D-758415F9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3638" y="5009621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8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4" name="Freeform 55">
              <a:extLst>
                <a:ext uri="{FF2B5EF4-FFF2-40B4-BE49-F238E27FC236}">
                  <a16:creationId xmlns:a16="http://schemas.microsoft.com/office/drawing/2014/main" xmlns="" id="{5A09F542-1B0F-4AF6-A79C-78B7A9BB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3959" y="5020913"/>
              <a:ext cx="4840" cy="16132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0 h 10"/>
                <a:gd name="T4" fmla="*/ 0 w 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5" name="Line 56">
              <a:extLst>
                <a:ext uri="{FF2B5EF4-FFF2-40B4-BE49-F238E27FC236}">
                  <a16:creationId xmlns:a16="http://schemas.microsoft.com/office/drawing/2014/main" xmlns="" id="{01757B79-11C7-4673-AE4F-5F977EE3D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959" y="5020913"/>
              <a:ext cx="4840" cy="161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6" name="Freeform 57">
              <a:extLst>
                <a:ext uri="{FF2B5EF4-FFF2-40B4-BE49-F238E27FC236}">
                  <a16:creationId xmlns:a16="http://schemas.microsoft.com/office/drawing/2014/main" xmlns="" id="{57F8C3F7-31C7-4D28-8E16-3AD57E0D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732" y="502091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7" name="Freeform 58">
              <a:extLst>
                <a:ext uri="{FF2B5EF4-FFF2-40B4-BE49-F238E27FC236}">
                  <a16:creationId xmlns:a16="http://schemas.microsoft.com/office/drawing/2014/main" xmlns="" id="{E446970F-516D-4D34-8B25-F40DD036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1053" y="5017686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8" name="Line 59">
              <a:extLst>
                <a:ext uri="{FF2B5EF4-FFF2-40B4-BE49-F238E27FC236}">
                  <a16:creationId xmlns:a16="http://schemas.microsoft.com/office/drawing/2014/main" xmlns="" id="{028CDFF3-F435-4B7F-B351-968CF0E61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21053" y="5017686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9" name="Freeform 60">
              <a:extLst>
                <a:ext uri="{FF2B5EF4-FFF2-40B4-BE49-F238E27FC236}">
                  <a16:creationId xmlns:a16="http://schemas.microsoft.com/office/drawing/2014/main" xmlns="" id="{ECAD8D0B-C4D2-409C-9E3E-89D97F917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7827" y="5016073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4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0" name="Freeform 61">
              <a:extLst>
                <a:ext uri="{FF2B5EF4-FFF2-40B4-BE49-F238E27FC236}">
                  <a16:creationId xmlns:a16="http://schemas.microsoft.com/office/drawing/2014/main" xmlns="" id="{7F373692-7AD2-47F7-BDCE-C2EBAAE20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8148" y="501446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1" name="Line 62">
              <a:extLst>
                <a:ext uri="{FF2B5EF4-FFF2-40B4-BE49-F238E27FC236}">
                  <a16:creationId xmlns:a16="http://schemas.microsoft.com/office/drawing/2014/main" xmlns="" id="{77A2675F-B967-472B-A3E8-2EE945213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8148" y="501446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2" name="Freeform 63">
              <a:extLst>
                <a:ext uri="{FF2B5EF4-FFF2-40B4-BE49-F238E27FC236}">
                  <a16:creationId xmlns:a16="http://schemas.microsoft.com/office/drawing/2014/main" xmlns="" id="{5011A09F-85A0-4536-964F-05D6AF4E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921" y="5012847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3" name="Freeform 64">
              <a:extLst>
                <a:ext uri="{FF2B5EF4-FFF2-40B4-BE49-F238E27FC236}">
                  <a16:creationId xmlns:a16="http://schemas.microsoft.com/office/drawing/2014/main" xmlns="" id="{0A45DE90-26D7-4EF5-B595-AEB7AC829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5242" y="5009621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4" name="Line 65">
              <a:extLst>
                <a:ext uri="{FF2B5EF4-FFF2-40B4-BE49-F238E27FC236}">
                  <a16:creationId xmlns:a16="http://schemas.microsoft.com/office/drawing/2014/main" xmlns="" id="{0E948EFE-A9F2-4B66-9113-54EF1962E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5242" y="5009621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5" name="Freeform 66">
              <a:extLst>
                <a:ext uri="{FF2B5EF4-FFF2-40B4-BE49-F238E27FC236}">
                  <a16:creationId xmlns:a16="http://schemas.microsoft.com/office/drawing/2014/main" xmlns="" id="{05D39B9F-272D-4D73-B5FC-DCA2E404B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2016" y="5009621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6" name="Freeform 67">
              <a:extLst>
                <a:ext uri="{FF2B5EF4-FFF2-40B4-BE49-F238E27FC236}">
                  <a16:creationId xmlns:a16="http://schemas.microsoft.com/office/drawing/2014/main" xmlns="" id="{659D6577-BD2E-4BC5-9061-F039337B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0724" y="5006394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7" name="Line 68">
              <a:extLst>
                <a:ext uri="{FF2B5EF4-FFF2-40B4-BE49-F238E27FC236}">
                  <a16:creationId xmlns:a16="http://schemas.microsoft.com/office/drawing/2014/main" xmlns="" id="{F32E8844-37B2-4FE9-B384-6A0EE33C1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80724" y="5006394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8" name="Freeform 69">
              <a:extLst>
                <a:ext uri="{FF2B5EF4-FFF2-40B4-BE49-F238E27FC236}">
                  <a16:creationId xmlns:a16="http://schemas.microsoft.com/office/drawing/2014/main" xmlns="" id="{91CA0185-7F4A-4200-A930-58BEDFED1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110" y="5004781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3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3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9" name="Freeform 70">
              <a:extLst>
                <a:ext uri="{FF2B5EF4-FFF2-40B4-BE49-F238E27FC236}">
                  <a16:creationId xmlns:a16="http://schemas.microsoft.com/office/drawing/2014/main" xmlns="" id="{7FAAB97C-1747-40AB-9D41-1574B93D1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7818" y="4987036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0" name="Line 71">
              <a:extLst>
                <a:ext uri="{FF2B5EF4-FFF2-40B4-BE49-F238E27FC236}">
                  <a16:creationId xmlns:a16="http://schemas.microsoft.com/office/drawing/2014/main" xmlns="" id="{57E14811-6C0C-4690-BADB-FA3E93460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7818" y="4987036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1" name="Freeform 72">
              <a:extLst>
                <a:ext uri="{FF2B5EF4-FFF2-40B4-BE49-F238E27FC236}">
                  <a16:creationId xmlns:a16="http://schemas.microsoft.com/office/drawing/2014/main" xmlns="" id="{D172AB1C-80BD-47F4-A34B-EB3702732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592" y="4987036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2" name="Freeform 73">
              <a:extLst>
                <a:ext uri="{FF2B5EF4-FFF2-40B4-BE49-F238E27FC236}">
                  <a16:creationId xmlns:a16="http://schemas.microsoft.com/office/drawing/2014/main" xmlns="" id="{88915CB5-96DD-4300-BB58-4816B243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4913" y="4998328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3" name="Line 74">
              <a:extLst>
                <a:ext uri="{FF2B5EF4-FFF2-40B4-BE49-F238E27FC236}">
                  <a16:creationId xmlns:a16="http://schemas.microsoft.com/office/drawing/2014/main" xmlns="" id="{A13207BC-73A3-4E16-9083-053F967C7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54913" y="4998328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4" name="Freeform 75">
              <a:extLst>
                <a:ext uri="{FF2B5EF4-FFF2-40B4-BE49-F238E27FC236}">
                  <a16:creationId xmlns:a16="http://schemas.microsoft.com/office/drawing/2014/main" xmlns="" id="{38CA5FF3-8BF4-4080-8C8B-F4589A45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686" y="499671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5" name="Freeform 76">
              <a:extLst>
                <a:ext uri="{FF2B5EF4-FFF2-40B4-BE49-F238E27FC236}">
                  <a16:creationId xmlns:a16="http://schemas.microsoft.com/office/drawing/2014/main" xmlns="" id="{FC09E2CD-3CAB-47FA-AE09-4AD63A25C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2007" y="499348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6" name="Line 77">
              <a:extLst>
                <a:ext uri="{FF2B5EF4-FFF2-40B4-BE49-F238E27FC236}">
                  <a16:creationId xmlns:a16="http://schemas.microsoft.com/office/drawing/2014/main" xmlns="" id="{EF351BA3-EA66-4D08-BB2A-047F2E36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2007" y="499348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7" name="Freeform 78">
              <a:extLst>
                <a:ext uri="{FF2B5EF4-FFF2-40B4-BE49-F238E27FC236}">
                  <a16:creationId xmlns:a16="http://schemas.microsoft.com/office/drawing/2014/main" xmlns="" id="{A59AAB95-0EB9-475E-BB8C-73F47721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781" y="499348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8" name="Freeform 79">
              <a:extLst>
                <a:ext uri="{FF2B5EF4-FFF2-40B4-BE49-F238E27FC236}">
                  <a16:creationId xmlns:a16="http://schemas.microsoft.com/office/drawing/2014/main" xmlns="" id="{0B674E06-E445-4EFD-AE23-32A6E6D4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9102" y="4990262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9" name="Line 80">
              <a:extLst>
                <a:ext uri="{FF2B5EF4-FFF2-40B4-BE49-F238E27FC236}">
                  <a16:creationId xmlns:a16="http://schemas.microsoft.com/office/drawing/2014/main" xmlns="" id="{56E83A8E-8BF9-42A5-8F20-D6A5CF27C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9102" y="4990262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0" name="Freeform 81">
              <a:extLst>
                <a:ext uri="{FF2B5EF4-FFF2-40B4-BE49-F238E27FC236}">
                  <a16:creationId xmlns:a16="http://schemas.microsoft.com/office/drawing/2014/main" xmlns="" id="{D53F2709-00D0-466A-B714-91EB8DE65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875" y="498864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1" name="Freeform 82">
              <a:extLst>
                <a:ext uri="{FF2B5EF4-FFF2-40B4-BE49-F238E27FC236}">
                  <a16:creationId xmlns:a16="http://schemas.microsoft.com/office/drawing/2014/main" xmlns="" id="{D33652A7-A210-45AA-85C5-00013086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6196" y="498542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2" name="Line 83">
              <a:extLst>
                <a:ext uri="{FF2B5EF4-FFF2-40B4-BE49-F238E27FC236}">
                  <a16:creationId xmlns:a16="http://schemas.microsoft.com/office/drawing/2014/main" xmlns="" id="{F06870C1-6D26-45CC-BFEF-1FE2C985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16196" y="498542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3" name="Freeform 84">
              <a:extLst>
                <a:ext uri="{FF2B5EF4-FFF2-40B4-BE49-F238E27FC236}">
                  <a16:creationId xmlns:a16="http://schemas.microsoft.com/office/drawing/2014/main" xmlns="" id="{4C362DEC-BFBB-4980-A5C2-B2D079D28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970" y="498542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4" name="Freeform 85">
              <a:extLst>
                <a:ext uri="{FF2B5EF4-FFF2-40B4-BE49-F238E27FC236}">
                  <a16:creationId xmlns:a16="http://schemas.microsoft.com/office/drawing/2014/main" xmlns="" id="{B6904AEF-6CD6-40F5-A8EC-C1381504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3291" y="4982196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5" name="Line 86">
              <a:extLst>
                <a:ext uri="{FF2B5EF4-FFF2-40B4-BE49-F238E27FC236}">
                  <a16:creationId xmlns:a16="http://schemas.microsoft.com/office/drawing/2014/main" xmlns="" id="{6FADB88C-EFAE-4D8B-AE41-E71B01E93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3291" y="4982196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6" name="Freeform 87">
              <a:extLst>
                <a:ext uri="{FF2B5EF4-FFF2-40B4-BE49-F238E27FC236}">
                  <a16:creationId xmlns:a16="http://schemas.microsoft.com/office/drawing/2014/main" xmlns="" id="{16023580-9492-448E-AB14-F8B4B0BA5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064" y="4980583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7" name="Freeform 88">
              <a:extLst>
                <a:ext uri="{FF2B5EF4-FFF2-40B4-BE49-F238E27FC236}">
                  <a16:creationId xmlns:a16="http://schemas.microsoft.com/office/drawing/2014/main" xmlns="" id="{EF2D319D-9F89-4AFC-9B5C-8CF8380BE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385" y="4962838"/>
              <a:ext cx="9679" cy="30651"/>
            </a:xfrm>
            <a:custGeom>
              <a:avLst/>
              <a:gdLst>
                <a:gd name="T0" fmla="*/ 0 w 6"/>
                <a:gd name="T1" fmla="*/ 19 h 19"/>
                <a:gd name="T2" fmla="*/ 6 w 6"/>
                <a:gd name="T3" fmla="*/ 0 h 19"/>
                <a:gd name="T4" fmla="*/ 0 w 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19"/>
                  </a:moveTo>
                  <a:lnTo>
                    <a:pt x="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8" name="Line 89">
              <a:extLst>
                <a:ext uri="{FF2B5EF4-FFF2-40B4-BE49-F238E27FC236}">
                  <a16:creationId xmlns:a16="http://schemas.microsoft.com/office/drawing/2014/main" xmlns="" id="{6A7CF526-D5D6-4C51-ABBF-F0A2B06AE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0385" y="4962838"/>
              <a:ext cx="9679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9" name="Freeform 90">
              <a:extLst>
                <a:ext uri="{FF2B5EF4-FFF2-40B4-BE49-F238E27FC236}">
                  <a16:creationId xmlns:a16="http://schemas.microsoft.com/office/drawing/2014/main" xmlns="" id="{5CE2F730-C0F9-4830-9FA8-EC46CC4D2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159" y="4962838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0" name="Freeform 91">
              <a:extLst>
                <a:ext uri="{FF2B5EF4-FFF2-40B4-BE49-F238E27FC236}">
                  <a16:creationId xmlns:a16="http://schemas.microsoft.com/office/drawing/2014/main" xmlns="" id="{87C69EAD-0164-4A86-A6A1-110246FB0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7480" y="497413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1" name="Line 92">
              <a:extLst>
                <a:ext uri="{FF2B5EF4-FFF2-40B4-BE49-F238E27FC236}">
                  <a16:creationId xmlns:a16="http://schemas.microsoft.com/office/drawing/2014/main" xmlns="" id="{3B3EA860-04D1-4C03-8229-96CB9C4E8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77480" y="497413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2" name="Freeform 93">
              <a:extLst>
                <a:ext uri="{FF2B5EF4-FFF2-40B4-BE49-F238E27FC236}">
                  <a16:creationId xmlns:a16="http://schemas.microsoft.com/office/drawing/2014/main" xmlns="" id="{7A59F1E0-5ABE-445A-91B1-F8D650E3B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253" y="4972517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3" name="Freeform 94">
              <a:extLst>
                <a:ext uri="{FF2B5EF4-FFF2-40B4-BE49-F238E27FC236}">
                  <a16:creationId xmlns:a16="http://schemas.microsoft.com/office/drawing/2014/main" xmlns="" id="{3160CD38-C88E-42D7-B594-F02DAE5AA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574" y="496929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4" name="Line 95">
              <a:extLst>
                <a:ext uri="{FF2B5EF4-FFF2-40B4-BE49-F238E27FC236}">
                  <a16:creationId xmlns:a16="http://schemas.microsoft.com/office/drawing/2014/main" xmlns="" id="{3F5BF2E2-F319-4F43-AF84-F58515E5E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64574" y="496929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5" name="Freeform 96">
              <a:extLst>
                <a:ext uri="{FF2B5EF4-FFF2-40B4-BE49-F238E27FC236}">
                  <a16:creationId xmlns:a16="http://schemas.microsoft.com/office/drawing/2014/main" xmlns="" id="{71B14407-3711-40D1-99A0-65F715FB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1348" y="496929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6" name="Freeform 97">
              <a:extLst>
                <a:ext uri="{FF2B5EF4-FFF2-40B4-BE49-F238E27FC236}">
                  <a16:creationId xmlns:a16="http://schemas.microsoft.com/office/drawing/2014/main" xmlns="" id="{F3C9DB50-8B3E-466E-BBBD-E2735EC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1669" y="496606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7" name="Line 98">
              <a:extLst>
                <a:ext uri="{FF2B5EF4-FFF2-40B4-BE49-F238E27FC236}">
                  <a16:creationId xmlns:a16="http://schemas.microsoft.com/office/drawing/2014/main" xmlns="" id="{FA4BA8E3-3A5F-4308-A197-C46E8433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1669" y="496606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8" name="Freeform 99">
              <a:extLst>
                <a:ext uri="{FF2B5EF4-FFF2-40B4-BE49-F238E27FC236}">
                  <a16:creationId xmlns:a16="http://schemas.microsoft.com/office/drawing/2014/main" xmlns="" id="{4386CBAB-5D98-4EC1-BDD3-E41D9DE7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8442" y="496445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2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9" name="Freeform 100">
              <a:extLst>
                <a:ext uri="{FF2B5EF4-FFF2-40B4-BE49-F238E27FC236}">
                  <a16:creationId xmlns:a16="http://schemas.microsoft.com/office/drawing/2014/main" xmlns="" id="{E8CD25B4-6CDE-4B43-B67E-F34813DB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63" y="496122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0" name="Line 101">
              <a:extLst>
                <a:ext uri="{FF2B5EF4-FFF2-40B4-BE49-F238E27FC236}">
                  <a16:creationId xmlns:a16="http://schemas.microsoft.com/office/drawing/2014/main" xmlns="" id="{451D168B-88EC-44AD-8790-2E9684993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8763" y="496122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1" name="Freeform 102">
              <a:extLst>
                <a:ext uri="{FF2B5EF4-FFF2-40B4-BE49-F238E27FC236}">
                  <a16:creationId xmlns:a16="http://schemas.microsoft.com/office/drawing/2014/main" xmlns="" id="{D2D0FA2C-7A3A-48F6-97EE-C735DC40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537" y="4961225"/>
              <a:ext cx="9679" cy="16132"/>
            </a:xfrm>
            <a:custGeom>
              <a:avLst/>
              <a:gdLst>
                <a:gd name="T0" fmla="*/ 3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3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2" name="Freeform 103">
              <a:extLst>
                <a:ext uri="{FF2B5EF4-FFF2-40B4-BE49-F238E27FC236}">
                  <a16:creationId xmlns:a16="http://schemas.microsoft.com/office/drawing/2014/main" xmlns="" id="{7EFAC31B-D147-4735-A390-11A50EC8B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5858" y="4957999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3" name="Line 104">
              <a:extLst>
                <a:ext uri="{FF2B5EF4-FFF2-40B4-BE49-F238E27FC236}">
                  <a16:creationId xmlns:a16="http://schemas.microsoft.com/office/drawing/2014/main" xmlns="" id="{304B9733-C29D-4FFD-9ACE-E712B2174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25858" y="4957999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4" name="Freeform 105">
              <a:extLst>
                <a:ext uri="{FF2B5EF4-FFF2-40B4-BE49-F238E27FC236}">
                  <a16:creationId xmlns:a16="http://schemas.microsoft.com/office/drawing/2014/main" xmlns="" id="{42266723-E9D2-485A-B208-CA61527FD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632" y="4956385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1 h 11"/>
                <a:gd name="T4" fmla="*/ 4 w 6"/>
                <a:gd name="T5" fmla="*/ 11 h 11"/>
                <a:gd name="T6" fmla="*/ 0 w 6"/>
                <a:gd name="T7" fmla="*/ 9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5" name="Freeform 106">
              <a:extLst>
                <a:ext uri="{FF2B5EF4-FFF2-40B4-BE49-F238E27FC236}">
                  <a16:creationId xmlns:a16="http://schemas.microsoft.com/office/drawing/2014/main" xmlns="" id="{FE7134E2-DFC5-40D3-8306-1241B6306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952" y="4938640"/>
              <a:ext cx="8066" cy="30651"/>
            </a:xfrm>
            <a:custGeom>
              <a:avLst/>
              <a:gdLst>
                <a:gd name="T0" fmla="*/ 0 w 5"/>
                <a:gd name="T1" fmla="*/ 19 h 19"/>
                <a:gd name="T2" fmla="*/ 5 w 5"/>
                <a:gd name="T3" fmla="*/ 0 h 19"/>
                <a:gd name="T4" fmla="*/ 0 w 5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9">
                  <a:moveTo>
                    <a:pt x="0" y="19"/>
                  </a:moveTo>
                  <a:lnTo>
                    <a:pt x="5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6" name="Line 107">
              <a:extLst>
                <a:ext uri="{FF2B5EF4-FFF2-40B4-BE49-F238E27FC236}">
                  <a16:creationId xmlns:a16="http://schemas.microsoft.com/office/drawing/2014/main" xmlns="" id="{22FA4427-79B7-4DDC-A6D2-FB164AAC5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12952" y="4938640"/>
              <a:ext cx="8066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7" name="Freeform 108">
              <a:extLst>
                <a:ext uri="{FF2B5EF4-FFF2-40B4-BE49-F238E27FC236}">
                  <a16:creationId xmlns:a16="http://schemas.microsoft.com/office/drawing/2014/main" xmlns="" id="{02ED8746-30FA-458D-B81D-D8DB3556A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726" y="4938640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8" name="Freeform 109">
              <a:extLst>
                <a:ext uri="{FF2B5EF4-FFF2-40B4-BE49-F238E27FC236}">
                  <a16:creationId xmlns:a16="http://schemas.microsoft.com/office/drawing/2014/main" xmlns="" id="{C8981E40-5A34-4BEA-9133-F172A87F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0047" y="4949933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9" name="Line 110">
              <a:extLst>
                <a:ext uri="{FF2B5EF4-FFF2-40B4-BE49-F238E27FC236}">
                  <a16:creationId xmlns:a16="http://schemas.microsoft.com/office/drawing/2014/main" xmlns="" id="{7D28C0FB-CBCF-475D-86D5-559972C4A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00047" y="4949933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0" name="Freeform 111">
              <a:extLst>
                <a:ext uri="{FF2B5EF4-FFF2-40B4-BE49-F238E27FC236}">
                  <a16:creationId xmlns:a16="http://schemas.microsoft.com/office/drawing/2014/main" xmlns="" id="{5C874361-F03D-46FC-89BF-7922D324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6821" y="4948320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3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1" name="Freeform 112">
              <a:extLst>
                <a:ext uri="{FF2B5EF4-FFF2-40B4-BE49-F238E27FC236}">
                  <a16:creationId xmlns:a16="http://schemas.microsoft.com/office/drawing/2014/main" xmlns="" id="{5A08A8F4-D88A-492D-B672-CE96E179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28" y="4946706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2" name="Line 113">
              <a:extLst>
                <a:ext uri="{FF2B5EF4-FFF2-40B4-BE49-F238E27FC236}">
                  <a16:creationId xmlns:a16="http://schemas.microsoft.com/office/drawing/2014/main" xmlns="" id="{45382006-9CCA-46C4-8F80-B1084364B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5528" y="4946706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3" name="Freeform 114">
              <a:extLst>
                <a:ext uri="{FF2B5EF4-FFF2-40B4-BE49-F238E27FC236}">
                  <a16:creationId xmlns:a16="http://schemas.microsoft.com/office/drawing/2014/main" xmlns="" id="{233CA28A-FEF8-4BFF-9204-F7987EDD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02" y="494509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4" name="Freeform 115">
              <a:extLst>
                <a:ext uri="{FF2B5EF4-FFF2-40B4-BE49-F238E27FC236}">
                  <a16:creationId xmlns:a16="http://schemas.microsoft.com/office/drawing/2014/main" xmlns="" id="{40E18BDB-8374-40A4-97CB-A165E9769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623" y="494186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5" name="Line 116">
              <a:extLst>
                <a:ext uri="{FF2B5EF4-FFF2-40B4-BE49-F238E27FC236}">
                  <a16:creationId xmlns:a16="http://schemas.microsoft.com/office/drawing/2014/main" xmlns="" id="{CD9ECF00-01EF-4E19-BEFA-6C64D1945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2623" y="494186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6" name="Freeform 117">
              <a:extLst>
                <a:ext uri="{FF2B5EF4-FFF2-40B4-BE49-F238E27FC236}">
                  <a16:creationId xmlns:a16="http://schemas.microsoft.com/office/drawing/2014/main" xmlns="" id="{9A8A0919-1944-4577-8508-4100F283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396" y="4940254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7" name="Freeform 118">
              <a:extLst>
                <a:ext uri="{FF2B5EF4-FFF2-40B4-BE49-F238E27FC236}">
                  <a16:creationId xmlns:a16="http://schemas.microsoft.com/office/drawing/2014/main" xmlns="" id="{F367B5A8-2725-4EBC-B795-452941E5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717" y="493864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8" name="Line 119">
              <a:extLst>
                <a:ext uri="{FF2B5EF4-FFF2-40B4-BE49-F238E27FC236}">
                  <a16:creationId xmlns:a16="http://schemas.microsoft.com/office/drawing/2014/main" xmlns="" id="{0C994139-FF34-48F3-91FD-B3823A128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9717" y="493864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9" name="Freeform 120">
              <a:extLst>
                <a:ext uri="{FF2B5EF4-FFF2-40B4-BE49-F238E27FC236}">
                  <a16:creationId xmlns:a16="http://schemas.microsoft.com/office/drawing/2014/main" xmlns="" id="{AB1F97D6-202B-44F5-BFE2-5C9996588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491" y="4937027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0" name="Freeform 121">
              <a:extLst>
                <a:ext uri="{FF2B5EF4-FFF2-40B4-BE49-F238E27FC236}">
                  <a16:creationId xmlns:a16="http://schemas.microsoft.com/office/drawing/2014/main" xmlns="" id="{44AD753E-C935-4683-B9FF-EF8F4F21E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6812" y="493380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1" name="Line 122">
              <a:extLst>
                <a:ext uri="{FF2B5EF4-FFF2-40B4-BE49-F238E27FC236}">
                  <a16:creationId xmlns:a16="http://schemas.microsoft.com/office/drawing/2014/main" xmlns="" id="{9B6EB7C7-CC16-4829-8C75-CB8DC0A93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46812" y="493380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2" name="Freeform 123">
              <a:extLst>
                <a:ext uri="{FF2B5EF4-FFF2-40B4-BE49-F238E27FC236}">
                  <a16:creationId xmlns:a16="http://schemas.microsoft.com/office/drawing/2014/main" xmlns="" id="{F53E3B73-5A23-4153-8973-00E939C08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585" y="4932188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10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3" name="Freeform 124">
              <a:extLst>
                <a:ext uri="{FF2B5EF4-FFF2-40B4-BE49-F238E27FC236}">
                  <a16:creationId xmlns:a16="http://schemas.microsoft.com/office/drawing/2014/main" xmlns="" id="{EF4119DE-BD58-4906-96A3-FF8CCAB54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906" y="4914443"/>
              <a:ext cx="9679" cy="30651"/>
            </a:xfrm>
            <a:custGeom>
              <a:avLst/>
              <a:gdLst>
                <a:gd name="T0" fmla="*/ 0 w 6"/>
                <a:gd name="T1" fmla="*/ 19 h 19"/>
                <a:gd name="T2" fmla="*/ 6 w 6"/>
                <a:gd name="T3" fmla="*/ 0 h 19"/>
                <a:gd name="T4" fmla="*/ 0 w 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19"/>
                  </a:moveTo>
                  <a:lnTo>
                    <a:pt x="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4" name="Line 125">
              <a:extLst>
                <a:ext uri="{FF2B5EF4-FFF2-40B4-BE49-F238E27FC236}">
                  <a16:creationId xmlns:a16="http://schemas.microsoft.com/office/drawing/2014/main" xmlns="" id="{2B928281-C577-4DC3-91F9-87DA71806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33906" y="4914443"/>
              <a:ext cx="9679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5" name="Freeform 126">
              <a:extLst>
                <a:ext uri="{FF2B5EF4-FFF2-40B4-BE49-F238E27FC236}">
                  <a16:creationId xmlns:a16="http://schemas.microsoft.com/office/drawing/2014/main" xmlns="" id="{4B93D25D-063E-4A75-A7D4-236C05AC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680" y="4914443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6" name="Freeform 127">
              <a:extLst>
                <a:ext uri="{FF2B5EF4-FFF2-40B4-BE49-F238E27FC236}">
                  <a16:creationId xmlns:a16="http://schemas.microsoft.com/office/drawing/2014/main" xmlns="" id="{7F36442B-D443-4A9C-81BD-8FC10F371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001" y="492573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7" name="Line 128">
              <a:extLst>
                <a:ext uri="{FF2B5EF4-FFF2-40B4-BE49-F238E27FC236}">
                  <a16:creationId xmlns:a16="http://schemas.microsoft.com/office/drawing/2014/main" xmlns="" id="{9597DD25-F796-4A2B-A55E-9E149C049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1001" y="492573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8" name="Freeform 129">
              <a:extLst>
                <a:ext uri="{FF2B5EF4-FFF2-40B4-BE49-F238E27FC236}">
                  <a16:creationId xmlns:a16="http://schemas.microsoft.com/office/drawing/2014/main" xmlns="" id="{83AAE8EA-64DD-4CF5-8BBF-C1C9DC886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7774" y="492573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9" name="Freeform 130">
              <a:extLst>
                <a:ext uri="{FF2B5EF4-FFF2-40B4-BE49-F238E27FC236}">
                  <a16:creationId xmlns:a16="http://schemas.microsoft.com/office/drawing/2014/main" xmlns="" id="{42594D88-8564-485A-AF82-1C5CBCE3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8095" y="492250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0" name="Line 131">
              <a:extLst>
                <a:ext uri="{FF2B5EF4-FFF2-40B4-BE49-F238E27FC236}">
                  <a16:creationId xmlns:a16="http://schemas.microsoft.com/office/drawing/2014/main" xmlns="" id="{5249F2B3-7D60-4D84-AFFC-62236C618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08095" y="492250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1" name="Freeform 132">
              <a:extLst>
                <a:ext uri="{FF2B5EF4-FFF2-40B4-BE49-F238E27FC236}">
                  <a16:creationId xmlns:a16="http://schemas.microsoft.com/office/drawing/2014/main" xmlns="" id="{ABB6FE35-BECB-45D9-9389-DE209119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4869" y="492089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2" name="Freeform 133">
              <a:extLst>
                <a:ext uri="{FF2B5EF4-FFF2-40B4-BE49-F238E27FC236}">
                  <a16:creationId xmlns:a16="http://schemas.microsoft.com/office/drawing/2014/main" xmlns="" id="{CF2B1082-C685-49DE-BB27-CD4BF702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190" y="491766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3" name="Line 134">
              <a:extLst>
                <a:ext uri="{FF2B5EF4-FFF2-40B4-BE49-F238E27FC236}">
                  <a16:creationId xmlns:a16="http://schemas.microsoft.com/office/drawing/2014/main" xmlns="" id="{74D8D617-E99A-451C-BFBA-78E438137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5190" y="491766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4" name="Freeform 135">
              <a:extLst>
                <a:ext uri="{FF2B5EF4-FFF2-40B4-BE49-F238E27FC236}">
                  <a16:creationId xmlns:a16="http://schemas.microsoft.com/office/drawing/2014/main" xmlns="" id="{DE60AD43-CAEE-4DF4-9E0F-E2DDF7F53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964" y="491766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5" name="Freeform 136">
              <a:extLst>
                <a:ext uri="{FF2B5EF4-FFF2-40B4-BE49-F238E27FC236}">
                  <a16:creationId xmlns:a16="http://schemas.microsoft.com/office/drawing/2014/main" xmlns="" id="{1752631B-87CE-46B6-BFB0-9845F43D3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2284" y="491444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6" name="Line 137">
              <a:extLst>
                <a:ext uri="{FF2B5EF4-FFF2-40B4-BE49-F238E27FC236}">
                  <a16:creationId xmlns:a16="http://schemas.microsoft.com/office/drawing/2014/main" xmlns="" id="{F81D3E55-EC15-4471-97F1-FA9F1CE8D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2284" y="491444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7" name="Freeform 138">
              <a:extLst>
                <a:ext uri="{FF2B5EF4-FFF2-40B4-BE49-F238E27FC236}">
                  <a16:creationId xmlns:a16="http://schemas.microsoft.com/office/drawing/2014/main" xmlns="" id="{AA40C309-A229-4C11-BE91-C1FB1C0F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058" y="491282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8" name="Freeform 139">
              <a:extLst>
                <a:ext uri="{FF2B5EF4-FFF2-40B4-BE49-F238E27FC236}">
                  <a16:creationId xmlns:a16="http://schemas.microsoft.com/office/drawing/2014/main" xmlns="" id="{5A4D41C7-BBA6-4B70-A5DE-53D738F6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379" y="4909603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9" name="Line 140">
              <a:extLst>
                <a:ext uri="{FF2B5EF4-FFF2-40B4-BE49-F238E27FC236}">
                  <a16:creationId xmlns:a16="http://schemas.microsoft.com/office/drawing/2014/main" xmlns="" id="{6DAF31F9-37BB-43B8-BF60-5BD5697CA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9379" y="4909603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0" name="Freeform 141">
              <a:extLst>
                <a:ext uri="{FF2B5EF4-FFF2-40B4-BE49-F238E27FC236}">
                  <a16:creationId xmlns:a16="http://schemas.microsoft.com/office/drawing/2014/main" xmlns="" id="{A699063E-C9EA-4743-A82C-B4C501E0A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153" y="4909603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1" name="Freeform 142">
              <a:extLst>
                <a:ext uri="{FF2B5EF4-FFF2-40B4-BE49-F238E27FC236}">
                  <a16:creationId xmlns:a16="http://schemas.microsoft.com/office/drawing/2014/main" xmlns="" id="{FCD19ED7-EF7E-43F5-9FB1-C24DD9313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6473" y="4891858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2" name="Line 143">
              <a:extLst>
                <a:ext uri="{FF2B5EF4-FFF2-40B4-BE49-F238E27FC236}">
                  <a16:creationId xmlns:a16="http://schemas.microsoft.com/office/drawing/2014/main" xmlns="" id="{E6A76365-718C-4E05-BC82-4AAC0152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56473" y="4891858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3" name="Freeform 144">
              <a:extLst>
                <a:ext uri="{FF2B5EF4-FFF2-40B4-BE49-F238E27FC236}">
                  <a16:creationId xmlns:a16="http://schemas.microsoft.com/office/drawing/2014/main" xmlns="" id="{80558D33-17D5-4E52-807D-3F77227C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247" y="4890245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4" name="Freeform 145">
              <a:extLst>
                <a:ext uri="{FF2B5EF4-FFF2-40B4-BE49-F238E27FC236}">
                  <a16:creationId xmlns:a16="http://schemas.microsoft.com/office/drawing/2014/main" xmlns="" id="{8CD30BDA-8D3F-4D48-81A5-CEC4B1F2D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3568" y="490153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5" name="Line 146">
              <a:extLst>
                <a:ext uri="{FF2B5EF4-FFF2-40B4-BE49-F238E27FC236}">
                  <a16:creationId xmlns:a16="http://schemas.microsoft.com/office/drawing/2014/main" xmlns="" id="{7BF943B3-4272-4F14-8C28-730C22DF8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43568" y="490153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" name="Freeform 147">
              <a:extLst>
                <a:ext uri="{FF2B5EF4-FFF2-40B4-BE49-F238E27FC236}">
                  <a16:creationId xmlns:a16="http://schemas.microsoft.com/office/drawing/2014/main" xmlns="" id="{3C63FC6B-8E37-473C-8FBD-71AD28A8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0342" y="4901537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7" name="Freeform 148">
              <a:extLst>
                <a:ext uri="{FF2B5EF4-FFF2-40B4-BE49-F238E27FC236}">
                  <a16:creationId xmlns:a16="http://schemas.microsoft.com/office/drawing/2014/main" xmlns="" id="{3EFBD818-988E-4CC3-864C-173ACFED4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9049" y="489831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8" name="Line 149">
              <a:extLst>
                <a:ext uri="{FF2B5EF4-FFF2-40B4-BE49-F238E27FC236}">
                  <a16:creationId xmlns:a16="http://schemas.microsoft.com/office/drawing/2014/main" xmlns="" id="{284E71B6-E99B-4F83-B3BB-9FCF227A1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9049" y="489831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9" name="Freeform 150">
              <a:extLst>
                <a:ext uri="{FF2B5EF4-FFF2-40B4-BE49-F238E27FC236}">
                  <a16:creationId xmlns:a16="http://schemas.microsoft.com/office/drawing/2014/main" xmlns="" id="{7131A708-713B-4D87-BE91-D0BEE5DAC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823" y="4896698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0" name="Freeform 151">
              <a:extLst>
                <a:ext uri="{FF2B5EF4-FFF2-40B4-BE49-F238E27FC236}">
                  <a16:creationId xmlns:a16="http://schemas.microsoft.com/office/drawing/2014/main" xmlns="" id="{AAE1683A-80CE-48A1-8C32-3C786A2A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6144" y="489347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1" name="Line 152">
              <a:extLst>
                <a:ext uri="{FF2B5EF4-FFF2-40B4-BE49-F238E27FC236}">
                  <a16:creationId xmlns:a16="http://schemas.microsoft.com/office/drawing/2014/main" xmlns="" id="{3B81DEAB-6C15-4EE5-BCF8-93312F8A0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16144" y="489347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2" name="Freeform 153">
              <a:extLst>
                <a:ext uri="{FF2B5EF4-FFF2-40B4-BE49-F238E27FC236}">
                  <a16:creationId xmlns:a16="http://schemas.microsoft.com/office/drawing/2014/main" xmlns="" id="{F845C471-CB7C-44EE-A4EE-11FDFC5BF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917" y="489347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3" name="Freeform 154">
              <a:extLst>
                <a:ext uri="{FF2B5EF4-FFF2-40B4-BE49-F238E27FC236}">
                  <a16:creationId xmlns:a16="http://schemas.microsoft.com/office/drawing/2014/main" xmlns="" id="{0CAD3D19-2BCD-4AA7-8029-E47FA427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38" y="489024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4" name="Line 155">
              <a:extLst>
                <a:ext uri="{FF2B5EF4-FFF2-40B4-BE49-F238E27FC236}">
                  <a16:creationId xmlns:a16="http://schemas.microsoft.com/office/drawing/2014/main" xmlns="" id="{FC671ED7-2088-47AD-900F-44797931F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03238" y="489024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5" name="Freeform 156">
              <a:extLst>
                <a:ext uri="{FF2B5EF4-FFF2-40B4-BE49-F238E27FC236}">
                  <a16:creationId xmlns:a16="http://schemas.microsoft.com/office/drawing/2014/main" xmlns="" id="{23696F40-9EC8-4E6F-882F-6AE5B1DE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0012" y="4888632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6" name="Freeform 157">
              <a:extLst>
                <a:ext uri="{FF2B5EF4-FFF2-40B4-BE49-F238E27FC236}">
                  <a16:creationId xmlns:a16="http://schemas.microsoft.com/office/drawing/2014/main" xmlns="" id="{ACCA995F-AC10-4BF5-BA8A-4F3BA8DA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0333" y="488540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7" name="Line 158">
              <a:extLst>
                <a:ext uri="{FF2B5EF4-FFF2-40B4-BE49-F238E27FC236}">
                  <a16:creationId xmlns:a16="http://schemas.microsoft.com/office/drawing/2014/main" xmlns="" id="{B4F83F07-9098-4FE6-B967-616F03373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90333" y="488540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8" name="Freeform 159">
              <a:extLst>
                <a:ext uri="{FF2B5EF4-FFF2-40B4-BE49-F238E27FC236}">
                  <a16:creationId xmlns:a16="http://schemas.microsoft.com/office/drawing/2014/main" xmlns="" id="{CCA0CD2B-A585-4AFF-B4CF-68D50E3D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06" y="488540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9" name="Freeform 160">
              <a:extLst>
                <a:ext uri="{FF2B5EF4-FFF2-40B4-BE49-F238E27FC236}">
                  <a16:creationId xmlns:a16="http://schemas.microsoft.com/office/drawing/2014/main" xmlns="" id="{00DFA897-70FF-43DF-9986-775176D29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427" y="4867660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0" name="Line 161">
              <a:extLst>
                <a:ext uri="{FF2B5EF4-FFF2-40B4-BE49-F238E27FC236}">
                  <a16:creationId xmlns:a16="http://schemas.microsoft.com/office/drawing/2014/main" xmlns="" id="{C563E8A9-699D-4A57-B2A2-642932845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77427" y="4867660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1" name="Freeform 162">
              <a:extLst>
                <a:ext uri="{FF2B5EF4-FFF2-40B4-BE49-F238E27FC236}">
                  <a16:creationId xmlns:a16="http://schemas.microsoft.com/office/drawing/2014/main" xmlns="" id="{080C29F4-7556-40EC-8DD0-0F3025B12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201" y="4866047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8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2" name="Freeform 163">
              <a:extLst>
                <a:ext uri="{FF2B5EF4-FFF2-40B4-BE49-F238E27FC236}">
                  <a16:creationId xmlns:a16="http://schemas.microsoft.com/office/drawing/2014/main" xmlns="" id="{2BCC833A-D41F-451F-A8C8-A7BAD8BA9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522" y="487733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3" name="Line 164">
              <a:extLst>
                <a:ext uri="{FF2B5EF4-FFF2-40B4-BE49-F238E27FC236}">
                  <a16:creationId xmlns:a16="http://schemas.microsoft.com/office/drawing/2014/main" xmlns="" id="{ED081D8C-D83A-4D06-B447-7D785B145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64522" y="487733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4" name="Freeform 165">
              <a:extLst>
                <a:ext uri="{FF2B5EF4-FFF2-40B4-BE49-F238E27FC236}">
                  <a16:creationId xmlns:a16="http://schemas.microsoft.com/office/drawing/2014/main" xmlns="" id="{5392AA55-6087-4D0E-83E6-6AF64388B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296" y="487733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5" name="Freeform 166">
              <a:extLst>
                <a:ext uri="{FF2B5EF4-FFF2-40B4-BE49-F238E27FC236}">
                  <a16:creationId xmlns:a16="http://schemas.microsoft.com/office/drawing/2014/main" xmlns="" id="{31E54A38-3056-49FA-BCCA-A3ACAF93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1616" y="487411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6" name="Line 167">
              <a:extLst>
                <a:ext uri="{FF2B5EF4-FFF2-40B4-BE49-F238E27FC236}">
                  <a16:creationId xmlns:a16="http://schemas.microsoft.com/office/drawing/2014/main" xmlns="" id="{2E6C8E45-C015-42B4-B238-D0DE1E28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51616" y="487411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7" name="Freeform 168">
              <a:extLst>
                <a:ext uri="{FF2B5EF4-FFF2-40B4-BE49-F238E27FC236}">
                  <a16:creationId xmlns:a16="http://schemas.microsoft.com/office/drawing/2014/main" xmlns="" id="{7E4FE965-E1BD-4CA1-98CD-7A6B5070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90" y="4872500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8" name="Freeform 169">
              <a:extLst>
                <a:ext uri="{FF2B5EF4-FFF2-40B4-BE49-F238E27FC236}">
                  <a16:creationId xmlns:a16="http://schemas.microsoft.com/office/drawing/2014/main" xmlns="" id="{5C9225C4-B7C2-40F3-AAB4-7B4CAFE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8711" y="4869273"/>
              <a:ext cx="4840" cy="16132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0 h 10"/>
                <a:gd name="T4" fmla="*/ 0 w 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9" name="Line 170">
              <a:extLst>
                <a:ext uri="{FF2B5EF4-FFF2-40B4-BE49-F238E27FC236}">
                  <a16:creationId xmlns:a16="http://schemas.microsoft.com/office/drawing/2014/main" xmlns="" id="{C4D206DA-DA0C-4B47-AB60-03AABFFA7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38711" y="4869273"/>
              <a:ext cx="4840" cy="161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0" name="Freeform 171">
              <a:extLst>
                <a:ext uri="{FF2B5EF4-FFF2-40B4-BE49-F238E27FC236}">
                  <a16:creationId xmlns:a16="http://schemas.microsoft.com/office/drawing/2014/main" xmlns="" id="{A47E2EFC-2A8E-4B8D-A85E-2A259705D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5485" y="486927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1" name="Freeform 172">
              <a:extLst>
                <a:ext uri="{FF2B5EF4-FFF2-40B4-BE49-F238E27FC236}">
                  <a16:creationId xmlns:a16="http://schemas.microsoft.com/office/drawing/2014/main" xmlns="" id="{F7507DEF-9271-47CF-A57E-74F00DD0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805" y="486604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2" name="Line 173">
              <a:extLst>
                <a:ext uri="{FF2B5EF4-FFF2-40B4-BE49-F238E27FC236}">
                  <a16:creationId xmlns:a16="http://schemas.microsoft.com/office/drawing/2014/main" xmlns="" id="{D01AC4A6-799E-460F-ACCC-AAB0B46F2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5805" y="486604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3" name="Freeform 174">
              <a:extLst>
                <a:ext uri="{FF2B5EF4-FFF2-40B4-BE49-F238E27FC236}">
                  <a16:creationId xmlns:a16="http://schemas.microsoft.com/office/drawing/2014/main" xmlns="" id="{8FF60A33-918F-45A3-BC7A-15B0558F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2579" y="4864434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10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4" name="Freeform 175">
              <a:extLst>
                <a:ext uri="{FF2B5EF4-FFF2-40B4-BE49-F238E27FC236}">
                  <a16:creationId xmlns:a16="http://schemas.microsoft.com/office/drawing/2014/main" xmlns="" id="{F90CF37C-4B99-43F1-BA1C-648A46715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900" y="486282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5" name="Line 176">
              <a:extLst>
                <a:ext uri="{FF2B5EF4-FFF2-40B4-BE49-F238E27FC236}">
                  <a16:creationId xmlns:a16="http://schemas.microsoft.com/office/drawing/2014/main" xmlns="" id="{1E34C406-7F34-49C1-BDF3-75A0A1D2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2900" y="486282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6" name="Freeform 177">
              <a:extLst>
                <a:ext uri="{FF2B5EF4-FFF2-40B4-BE49-F238E27FC236}">
                  <a16:creationId xmlns:a16="http://schemas.microsoft.com/office/drawing/2014/main" xmlns="" id="{BB6E0E6C-9F66-4081-A0C0-B99B0F9E4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674" y="4861208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7" name="Freeform 178">
              <a:extLst>
                <a:ext uri="{FF2B5EF4-FFF2-40B4-BE49-F238E27FC236}">
                  <a16:creationId xmlns:a16="http://schemas.microsoft.com/office/drawing/2014/main" xmlns="" id="{82B518FA-10DE-4B4B-88CB-0C40699C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4" y="4843462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8" name="Line 179">
              <a:extLst>
                <a:ext uri="{FF2B5EF4-FFF2-40B4-BE49-F238E27FC236}">
                  <a16:creationId xmlns:a16="http://schemas.microsoft.com/office/drawing/2014/main" xmlns="" id="{AC3EC8BF-5188-4C0A-A051-9BC2687FE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99994" y="4843462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9" name="Freeform 180">
              <a:extLst>
                <a:ext uri="{FF2B5EF4-FFF2-40B4-BE49-F238E27FC236}">
                  <a16:creationId xmlns:a16="http://schemas.microsoft.com/office/drawing/2014/main" xmlns="" id="{0867029C-D957-4D4D-B1F7-D064B1841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768" y="4841849"/>
              <a:ext cx="14519" cy="32264"/>
            </a:xfrm>
            <a:custGeom>
              <a:avLst/>
              <a:gdLst>
                <a:gd name="T0" fmla="*/ 5 w 9"/>
                <a:gd name="T1" fmla="*/ 0 h 20"/>
                <a:gd name="T2" fmla="*/ 9 w 9"/>
                <a:gd name="T3" fmla="*/ 2 h 20"/>
                <a:gd name="T4" fmla="*/ 4 w 9"/>
                <a:gd name="T5" fmla="*/ 20 h 20"/>
                <a:gd name="T6" fmla="*/ 0 w 9"/>
                <a:gd name="T7" fmla="*/ 19 h 20"/>
                <a:gd name="T8" fmla="*/ 5 w 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lnTo>
                    <a:pt x="9" y="2"/>
                  </a:lnTo>
                  <a:lnTo>
                    <a:pt x="4" y="20"/>
                  </a:ln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0" name="Freeform 181">
              <a:extLst>
                <a:ext uri="{FF2B5EF4-FFF2-40B4-BE49-F238E27FC236}">
                  <a16:creationId xmlns:a16="http://schemas.microsoft.com/office/drawing/2014/main" xmlns="" id="{149B8023-FEEE-45FC-8308-B70058F72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7089" y="485475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1" name="Line 182">
              <a:extLst>
                <a:ext uri="{FF2B5EF4-FFF2-40B4-BE49-F238E27FC236}">
                  <a16:creationId xmlns:a16="http://schemas.microsoft.com/office/drawing/2014/main" xmlns="" id="{AA384A56-D991-4700-82C4-925419C24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87089" y="485475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2" name="Freeform 183">
              <a:extLst>
                <a:ext uri="{FF2B5EF4-FFF2-40B4-BE49-F238E27FC236}">
                  <a16:creationId xmlns:a16="http://schemas.microsoft.com/office/drawing/2014/main" xmlns="" id="{ABA16194-5B79-4F6E-B967-CDD4E589C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3863" y="4853142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3" name="Freeform 184">
              <a:extLst>
                <a:ext uri="{FF2B5EF4-FFF2-40B4-BE49-F238E27FC236}">
                  <a16:creationId xmlns:a16="http://schemas.microsoft.com/office/drawing/2014/main" xmlns="" id="{50942F96-B84D-434D-90AA-CA0228B2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184" y="484991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4" name="Line 185">
              <a:extLst>
                <a:ext uri="{FF2B5EF4-FFF2-40B4-BE49-F238E27FC236}">
                  <a16:creationId xmlns:a16="http://schemas.microsoft.com/office/drawing/2014/main" xmlns="" id="{0FCBD984-FD0C-4C55-A648-347765D3C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74184" y="484991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5" name="Freeform 186">
              <a:extLst>
                <a:ext uri="{FF2B5EF4-FFF2-40B4-BE49-F238E27FC236}">
                  <a16:creationId xmlns:a16="http://schemas.microsoft.com/office/drawing/2014/main" xmlns="" id="{0D7CD8DD-D214-4E73-A174-8F2339CA9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57" y="4848302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3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6" name="Freeform 187">
              <a:extLst>
                <a:ext uri="{FF2B5EF4-FFF2-40B4-BE49-F238E27FC236}">
                  <a16:creationId xmlns:a16="http://schemas.microsoft.com/office/drawing/2014/main" xmlns="" id="{9CC9A4AA-5286-40BC-ACED-423EE0036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1278" y="4846689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7" name="Line 188">
              <a:extLst>
                <a:ext uri="{FF2B5EF4-FFF2-40B4-BE49-F238E27FC236}">
                  <a16:creationId xmlns:a16="http://schemas.microsoft.com/office/drawing/2014/main" xmlns="" id="{819DC95D-2BF6-4E9F-B14F-000E2FD29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1278" y="4846689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8" name="Freeform 189">
              <a:extLst>
                <a:ext uri="{FF2B5EF4-FFF2-40B4-BE49-F238E27FC236}">
                  <a16:creationId xmlns:a16="http://schemas.microsoft.com/office/drawing/2014/main" xmlns="" id="{A43606B7-AE92-46C8-B244-CDDCF21C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052" y="4845076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9" name="Freeform 190">
              <a:extLst>
                <a:ext uri="{FF2B5EF4-FFF2-40B4-BE49-F238E27FC236}">
                  <a16:creationId xmlns:a16="http://schemas.microsoft.com/office/drawing/2014/main" xmlns="" id="{2E70AD86-D749-4A03-AA13-FF1F1F88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6759" y="484184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0" name="Line 191">
              <a:extLst>
                <a:ext uri="{FF2B5EF4-FFF2-40B4-BE49-F238E27FC236}">
                  <a16:creationId xmlns:a16="http://schemas.microsoft.com/office/drawing/2014/main" xmlns="" id="{C85A83B2-0EFF-46B3-88B8-7EEAAE8D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6759" y="484184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1" name="Freeform 192">
              <a:extLst>
                <a:ext uri="{FF2B5EF4-FFF2-40B4-BE49-F238E27FC236}">
                  <a16:creationId xmlns:a16="http://schemas.microsoft.com/office/drawing/2014/main" xmlns="" id="{23BF9A96-C8F3-4D6C-80E1-DA81D41F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146" y="4841849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3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3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2" name="Freeform 193">
              <a:extLst>
                <a:ext uri="{FF2B5EF4-FFF2-40B4-BE49-F238E27FC236}">
                  <a16:creationId xmlns:a16="http://schemas.microsoft.com/office/drawing/2014/main" xmlns="" id="{C80A5F94-E418-4F9A-80AF-E3BACA46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854" y="483862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3" name="Line 194">
              <a:extLst>
                <a:ext uri="{FF2B5EF4-FFF2-40B4-BE49-F238E27FC236}">
                  <a16:creationId xmlns:a16="http://schemas.microsoft.com/office/drawing/2014/main" xmlns="" id="{E349A9D1-55E3-4F88-AACA-550163DC0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33854" y="483862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4" name="Freeform 195">
              <a:extLst>
                <a:ext uri="{FF2B5EF4-FFF2-40B4-BE49-F238E27FC236}">
                  <a16:creationId xmlns:a16="http://schemas.microsoft.com/office/drawing/2014/main" xmlns="" id="{276A9274-2D0D-4747-806A-B86E3B87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0628" y="483701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5" name="Freeform 196">
              <a:extLst>
                <a:ext uri="{FF2B5EF4-FFF2-40B4-BE49-F238E27FC236}">
                  <a16:creationId xmlns:a16="http://schemas.microsoft.com/office/drawing/2014/main" xmlns="" id="{284870CD-48B5-42AF-BE1B-C8DE4BA0A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0948" y="4819265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6" name="Line 197">
              <a:extLst>
                <a:ext uri="{FF2B5EF4-FFF2-40B4-BE49-F238E27FC236}">
                  <a16:creationId xmlns:a16="http://schemas.microsoft.com/office/drawing/2014/main" xmlns="" id="{83A206CD-5F16-4668-ADC0-F449E3C91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20948" y="4819265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7" name="Freeform 198">
              <a:extLst>
                <a:ext uri="{FF2B5EF4-FFF2-40B4-BE49-F238E27FC236}">
                  <a16:creationId xmlns:a16="http://schemas.microsoft.com/office/drawing/2014/main" xmlns="" id="{2B3F803A-94FB-498E-8C3A-BEC56806C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722" y="4819265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8" name="Freeform 199">
              <a:extLst>
                <a:ext uri="{FF2B5EF4-FFF2-40B4-BE49-F238E27FC236}">
                  <a16:creationId xmlns:a16="http://schemas.microsoft.com/office/drawing/2014/main" xmlns="" id="{0FE96524-F8B6-4C8E-AA9C-FBCA11CF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8043" y="483055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9" name="Line 200">
              <a:extLst>
                <a:ext uri="{FF2B5EF4-FFF2-40B4-BE49-F238E27FC236}">
                  <a16:creationId xmlns:a16="http://schemas.microsoft.com/office/drawing/2014/main" xmlns="" id="{639853C4-D11D-4EA3-B46D-19662627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08043" y="483055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0" name="Freeform 201">
              <a:extLst>
                <a:ext uri="{FF2B5EF4-FFF2-40B4-BE49-F238E27FC236}">
                  <a16:creationId xmlns:a16="http://schemas.microsoft.com/office/drawing/2014/main" xmlns="" id="{97C17A5D-5FE0-4EB2-B0CF-E327DE43F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4817" y="4828944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1" name="Freeform 202">
              <a:extLst>
                <a:ext uri="{FF2B5EF4-FFF2-40B4-BE49-F238E27FC236}">
                  <a16:creationId xmlns:a16="http://schemas.microsoft.com/office/drawing/2014/main" xmlns="" id="{567A24E2-BD9A-4601-BEB4-9E5FAAEE5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5137" y="482571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2" name="Line 203">
              <a:extLst>
                <a:ext uri="{FF2B5EF4-FFF2-40B4-BE49-F238E27FC236}">
                  <a16:creationId xmlns:a16="http://schemas.microsoft.com/office/drawing/2014/main" xmlns="" id="{62102C14-A223-49C3-B329-BED38A874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5137" y="482571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3" name="Freeform 204">
              <a:extLst>
                <a:ext uri="{FF2B5EF4-FFF2-40B4-BE49-F238E27FC236}">
                  <a16:creationId xmlns:a16="http://schemas.microsoft.com/office/drawing/2014/main" xmlns="" id="{1F10726B-1A69-41BC-BAD1-6C372A9C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911" y="4825717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Freeform 206">
              <a:extLst>
                <a:ext uri="{FF2B5EF4-FFF2-40B4-BE49-F238E27FC236}">
                  <a16:creationId xmlns:a16="http://schemas.microsoft.com/office/drawing/2014/main" xmlns="" id="{164C0CF1-C276-4A1A-9873-9C03ED330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0619" y="482249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Line 207">
              <a:extLst>
                <a:ext uri="{FF2B5EF4-FFF2-40B4-BE49-F238E27FC236}">
                  <a16:creationId xmlns:a16="http://schemas.microsoft.com/office/drawing/2014/main" xmlns="" id="{2D5BD16C-714B-49E4-8DEA-B2995D94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80619" y="482249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Freeform 208">
              <a:extLst>
                <a:ext uri="{FF2B5EF4-FFF2-40B4-BE49-F238E27FC236}">
                  <a16:creationId xmlns:a16="http://schemas.microsoft.com/office/drawing/2014/main" xmlns="" id="{D244A55B-C864-434A-B303-ECA53DB8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7393" y="4820878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209">
              <a:extLst>
                <a:ext uri="{FF2B5EF4-FFF2-40B4-BE49-F238E27FC236}">
                  <a16:creationId xmlns:a16="http://schemas.microsoft.com/office/drawing/2014/main" xmlns="" id="{BE8913ED-DDB8-4EDC-B561-7300F986E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7714" y="481765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210">
              <a:extLst>
                <a:ext uri="{FF2B5EF4-FFF2-40B4-BE49-F238E27FC236}">
                  <a16:creationId xmlns:a16="http://schemas.microsoft.com/office/drawing/2014/main" xmlns="" id="{93CF617D-730F-4430-B0DA-11B4A2287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7714" y="481765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211">
              <a:extLst>
                <a:ext uri="{FF2B5EF4-FFF2-40B4-BE49-F238E27FC236}">
                  <a16:creationId xmlns:a16="http://schemas.microsoft.com/office/drawing/2014/main" xmlns="" id="{36526725-005C-4424-9BA3-4F4B505F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4487" y="481765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Freeform 212">
              <a:extLst>
                <a:ext uri="{FF2B5EF4-FFF2-40B4-BE49-F238E27FC236}">
                  <a16:creationId xmlns:a16="http://schemas.microsoft.com/office/drawing/2014/main" xmlns="" id="{29892479-F530-479C-B05F-DE20F7D1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4808" y="481442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Line 213">
              <a:extLst>
                <a:ext uri="{FF2B5EF4-FFF2-40B4-BE49-F238E27FC236}">
                  <a16:creationId xmlns:a16="http://schemas.microsoft.com/office/drawing/2014/main" xmlns="" id="{126B8643-2B7F-49D2-A974-667C3C2DB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54808" y="481442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Freeform 214">
              <a:extLst>
                <a:ext uri="{FF2B5EF4-FFF2-40B4-BE49-F238E27FC236}">
                  <a16:creationId xmlns:a16="http://schemas.microsoft.com/office/drawing/2014/main" xmlns="" id="{1B8109D3-A803-4D57-87CE-07FA4661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582" y="4812812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215">
              <a:extLst>
                <a:ext uri="{FF2B5EF4-FFF2-40B4-BE49-F238E27FC236}">
                  <a16:creationId xmlns:a16="http://schemas.microsoft.com/office/drawing/2014/main" xmlns="" id="{5527729D-7E00-4647-B74D-42C58E2CD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903" y="4795067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216">
              <a:extLst>
                <a:ext uri="{FF2B5EF4-FFF2-40B4-BE49-F238E27FC236}">
                  <a16:creationId xmlns:a16="http://schemas.microsoft.com/office/drawing/2014/main" xmlns="" id="{E9B3610D-DE48-450D-8339-EC09DD4C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1903" y="4795067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217">
              <a:extLst>
                <a:ext uri="{FF2B5EF4-FFF2-40B4-BE49-F238E27FC236}">
                  <a16:creationId xmlns:a16="http://schemas.microsoft.com/office/drawing/2014/main" xmlns="" id="{23CA84B7-A0CD-4C62-9839-04D674C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8676" y="4793454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9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Freeform 218">
              <a:extLst>
                <a:ext uri="{FF2B5EF4-FFF2-40B4-BE49-F238E27FC236}">
                  <a16:creationId xmlns:a16="http://schemas.microsoft.com/office/drawing/2014/main" xmlns="" id="{C58BA7AB-0342-49A0-BB14-1E7B1BF85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8997" y="480635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Line 219">
              <a:extLst>
                <a:ext uri="{FF2B5EF4-FFF2-40B4-BE49-F238E27FC236}">
                  <a16:creationId xmlns:a16="http://schemas.microsoft.com/office/drawing/2014/main" xmlns="" id="{DAE66A21-549F-44CC-8142-558BA6AD4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28997" y="480635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Freeform 220">
              <a:extLst>
                <a:ext uri="{FF2B5EF4-FFF2-40B4-BE49-F238E27FC236}">
                  <a16:creationId xmlns:a16="http://schemas.microsoft.com/office/drawing/2014/main" xmlns="" id="{DE92FAC8-D966-4793-8286-A5C0AC93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771" y="4804746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221">
              <a:extLst>
                <a:ext uri="{FF2B5EF4-FFF2-40B4-BE49-F238E27FC236}">
                  <a16:creationId xmlns:a16="http://schemas.microsoft.com/office/drawing/2014/main" xmlns="" id="{4DE19DD4-BBF8-4508-A865-A942AA63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6092" y="480152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222">
              <a:extLst>
                <a:ext uri="{FF2B5EF4-FFF2-40B4-BE49-F238E27FC236}">
                  <a16:creationId xmlns:a16="http://schemas.microsoft.com/office/drawing/2014/main" xmlns="" id="{5388A1BD-5B96-4539-8C14-0F4B7BEC8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16092" y="480152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223">
              <a:extLst>
                <a:ext uri="{FF2B5EF4-FFF2-40B4-BE49-F238E27FC236}">
                  <a16:creationId xmlns:a16="http://schemas.microsoft.com/office/drawing/2014/main" xmlns="" id="{9D7F0146-E893-4F1C-8340-BE3655883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2865" y="480152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Freeform 224">
              <a:extLst>
                <a:ext uri="{FF2B5EF4-FFF2-40B4-BE49-F238E27FC236}">
                  <a16:creationId xmlns:a16="http://schemas.microsoft.com/office/drawing/2014/main" xmlns="" id="{20F75826-261B-453A-BEC9-313E44FE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186" y="479829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Line 225">
              <a:extLst>
                <a:ext uri="{FF2B5EF4-FFF2-40B4-BE49-F238E27FC236}">
                  <a16:creationId xmlns:a16="http://schemas.microsoft.com/office/drawing/2014/main" xmlns="" id="{3EE1DC41-21F9-4EFF-B1AE-34558E7B8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3186" y="479829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Freeform 226">
              <a:extLst>
                <a:ext uri="{FF2B5EF4-FFF2-40B4-BE49-F238E27FC236}">
                  <a16:creationId xmlns:a16="http://schemas.microsoft.com/office/drawing/2014/main" xmlns="" id="{4CBF31A4-1D7F-4B7B-9881-1D361C8D3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9960" y="479668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227">
              <a:extLst>
                <a:ext uri="{FF2B5EF4-FFF2-40B4-BE49-F238E27FC236}">
                  <a16:creationId xmlns:a16="http://schemas.microsoft.com/office/drawing/2014/main" xmlns="" id="{E1C0E6F6-E0A0-4315-8031-5D68AE46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81" y="4793454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228">
              <a:extLst>
                <a:ext uri="{FF2B5EF4-FFF2-40B4-BE49-F238E27FC236}">
                  <a16:creationId xmlns:a16="http://schemas.microsoft.com/office/drawing/2014/main" xmlns="" id="{88B9D87E-B22F-462A-921E-157BE5F3E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90281" y="4793454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229">
              <a:extLst>
                <a:ext uri="{FF2B5EF4-FFF2-40B4-BE49-F238E27FC236}">
                  <a16:creationId xmlns:a16="http://schemas.microsoft.com/office/drawing/2014/main" xmlns="" id="{8DB37B7A-B0EA-4133-9092-6235D41EC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54" y="4793454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Freeform 230">
              <a:extLst>
                <a:ext uri="{FF2B5EF4-FFF2-40B4-BE49-F238E27FC236}">
                  <a16:creationId xmlns:a16="http://schemas.microsoft.com/office/drawing/2014/main" xmlns="" id="{562D06F8-FBAA-44C7-9A0E-11E6DB86C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7375" y="479022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Line 231">
              <a:extLst>
                <a:ext uri="{FF2B5EF4-FFF2-40B4-BE49-F238E27FC236}">
                  <a16:creationId xmlns:a16="http://schemas.microsoft.com/office/drawing/2014/main" xmlns="" id="{30720C4B-84A5-41D0-89F1-4B7F72F9D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7375" y="479022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Freeform 232">
              <a:extLst>
                <a:ext uri="{FF2B5EF4-FFF2-40B4-BE49-F238E27FC236}">
                  <a16:creationId xmlns:a16="http://schemas.microsoft.com/office/drawing/2014/main" xmlns="" id="{AB50DB49-02AA-4014-A7FC-B763FD95C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149" y="4788614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2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233">
              <a:extLst>
                <a:ext uri="{FF2B5EF4-FFF2-40B4-BE49-F238E27FC236}">
                  <a16:creationId xmlns:a16="http://schemas.microsoft.com/office/drawing/2014/main" xmlns="" id="{39D10A20-E948-49B8-A1F9-169939AD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470" y="4770869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xmlns="" id="{503F8DA2-E3EB-40EF-A1DC-55A383D96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4470" y="4770869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235">
              <a:extLst>
                <a:ext uri="{FF2B5EF4-FFF2-40B4-BE49-F238E27FC236}">
                  <a16:creationId xmlns:a16="http://schemas.microsoft.com/office/drawing/2014/main" xmlns="" id="{CC337F17-9E4B-49F9-9BAA-D06DE12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1243" y="4770869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91" name="组合 690">
            <a:extLst>
              <a:ext uri="{FF2B5EF4-FFF2-40B4-BE49-F238E27FC236}">
                <a16:creationId xmlns:a16="http://schemas.microsoft.com/office/drawing/2014/main" xmlns="" id="{266391B4-1F12-4383-90DC-E19CF896474D}"/>
              </a:ext>
            </a:extLst>
          </p:cNvPr>
          <p:cNvGrpSpPr/>
          <p:nvPr/>
        </p:nvGrpSpPr>
        <p:grpSpPr>
          <a:xfrm>
            <a:off x="6603980" y="1869605"/>
            <a:ext cx="596721" cy="789477"/>
            <a:chOff x="7190650" y="1670587"/>
            <a:chExt cx="596721" cy="789477"/>
          </a:xfrm>
        </p:grpSpPr>
        <p:sp>
          <p:nvSpPr>
            <p:cNvPr id="478" name="Freeform 9">
              <a:extLst>
                <a:ext uri="{FF2B5EF4-FFF2-40B4-BE49-F238E27FC236}">
                  <a16:creationId xmlns:a16="http://schemas.microsoft.com/office/drawing/2014/main" xmlns="" id="{9C824F49-7CD2-4971-95E6-6535DC7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1382" y="1670587"/>
              <a:ext cx="483939" cy="524950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Freeform 46">
              <a:extLst>
                <a:ext uri="{FF2B5EF4-FFF2-40B4-BE49-F238E27FC236}">
                  <a16:creationId xmlns:a16="http://schemas.microsoft.com/office/drawing/2014/main" xmlns="" id="{B9B2C150-D575-46A5-BD40-D7E15F51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787" y="1752611"/>
              <a:ext cx="346549" cy="37935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47">
              <a:extLst>
                <a:ext uri="{FF2B5EF4-FFF2-40B4-BE49-F238E27FC236}">
                  <a16:creationId xmlns:a16="http://schemas.microsoft.com/office/drawing/2014/main" xmlns="" id="{2E619631-BE0F-453F-980A-EAF3D4A6C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3965" y="1674689"/>
              <a:ext cx="481889" cy="524950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10">
              <a:extLst>
                <a:ext uri="{FF2B5EF4-FFF2-40B4-BE49-F238E27FC236}">
                  <a16:creationId xmlns:a16="http://schemas.microsoft.com/office/drawing/2014/main" xmlns="" id="{B077AEA1-7E29-4057-A45B-22B1B24B3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0118" y="2082756"/>
              <a:ext cx="219413" cy="213261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13">
              <a:extLst>
                <a:ext uri="{FF2B5EF4-FFF2-40B4-BE49-F238E27FC236}">
                  <a16:creationId xmlns:a16="http://schemas.microsoft.com/office/drawing/2014/main" xmlns="" id="{4D537B48-932D-41C7-BEB0-F42D829C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048" y="2248854"/>
              <a:ext cx="256323" cy="207110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Freeform 48">
              <a:extLst>
                <a:ext uri="{FF2B5EF4-FFF2-40B4-BE49-F238E27FC236}">
                  <a16:creationId xmlns:a16="http://schemas.microsoft.com/office/drawing/2014/main" xmlns="" id="{61DB96EE-1042-432F-BB2D-DEB807CE7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0650" y="2088907"/>
              <a:ext cx="219413" cy="211210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Freeform 236">
              <a:extLst>
                <a:ext uri="{FF2B5EF4-FFF2-40B4-BE49-F238E27FC236}">
                  <a16:creationId xmlns:a16="http://schemas.microsoft.com/office/drawing/2014/main" xmlns="" id="{82699C39-9C8A-4661-AF82-D28FCDBA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705" y="2263207"/>
              <a:ext cx="24607" cy="14354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237">
              <a:extLst>
                <a:ext uri="{FF2B5EF4-FFF2-40B4-BE49-F238E27FC236}">
                  <a16:creationId xmlns:a16="http://schemas.microsoft.com/office/drawing/2014/main" xmlns="" id="{41D10A3D-DD88-48F1-AF6F-106F60B5F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632" y="2252954"/>
              <a:ext cx="254273" cy="207110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Freeform 238">
              <a:extLst>
                <a:ext uri="{FF2B5EF4-FFF2-40B4-BE49-F238E27FC236}">
                  <a16:creationId xmlns:a16="http://schemas.microsoft.com/office/drawing/2014/main" xmlns="" id="{8F9A2B67-BE66-4461-946F-4F7C58FE6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339" y="2398546"/>
              <a:ext cx="36910" cy="18456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239">
              <a:extLst>
                <a:ext uri="{FF2B5EF4-FFF2-40B4-BE49-F238E27FC236}">
                  <a16:creationId xmlns:a16="http://schemas.microsoft.com/office/drawing/2014/main" xmlns="" id="{FE2BAFC6-2D2C-4C46-AD2D-A38DDF1B3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985" y="2380090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Freeform 240">
              <a:extLst>
                <a:ext uri="{FF2B5EF4-FFF2-40B4-BE49-F238E27FC236}">
                  <a16:creationId xmlns:a16="http://schemas.microsoft.com/office/drawing/2014/main" xmlns="" id="{5FDA3966-045C-45D2-97CB-7B642F252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036" y="2365736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241">
              <a:extLst>
                <a:ext uri="{FF2B5EF4-FFF2-40B4-BE49-F238E27FC236}">
                  <a16:creationId xmlns:a16="http://schemas.microsoft.com/office/drawing/2014/main" xmlns="" id="{D8F28430-F161-4387-8927-2715CE77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86" y="2351383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Freeform 242">
              <a:extLst>
                <a:ext uri="{FF2B5EF4-FFF2-40B4-BE49-F238E27FC236}">
                  <a16:creationId xmlns:a16="http://schemas.microsoft.com/office/drawing/2014/main" xmlns="" id="{5E00798F-6511-4EEF-815C-9EF93CB6F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88" y="2337029"/>
              <a:ext cx="34860" cy="16404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243">
              <a:extLst>
                <a:ext uri="{FF2B5EF4-FFF2-40B4-BE49-F238E27FC236}">
                  <a16:creationId xmlns:a16="http://schemas.microsoft.com/office/drawing/2014/main" xmlns="" id="{23A2699B-886F-4FD9-BF2B-59148001A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238" y="2322674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Freeform 244">
              <a:extLst>
                <a:ext uri="{FF2B5EF4-FFF2-40B4-BE49-F238E27FC236}">
                  <a16:creationId xmlns:a16="http://schemas.microsoft.com/office/drawing/2014/main" xmlns="" id="{4532890F-F1DF-4606-B7CE-92A317EE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289" y="2308320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245">
              <a:extLst>
                <a:ext uri="{FF2B5EF4-FFF2-40B4-BE49-F238E27FC236}">
                  <a16:creationId xmlns:a16="http://schemas.microsoft.com/office/drawing/2014/main" xmlns="" id="{18AEDCB2-C188-4575-8F3F-E24A9915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339" y="2293966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Freeform 246">
              <a:extLst>
                <a:ext uri="{FF2B5EF4-FFF2-40B4-BE49-F238E27FC236}">
                  <a16:creationId xmlns:a16="http://schemas.microsoft.com/office/drawing/2014/main" xmlns="" id="{3C468F8D-4D1D-423F-9B18-2206BEC8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91" y="2279611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247">
              <a:extLst>
                <a:ext uri="{FF2B5EF4-FFF2-40B4-BE49-F238E27FC236}">
                  <a16:creationId xmlns:a16="http://schemas.microsoft.com/office/drawing/2014/main" xmlns="" id="{919B09BF-AFB5-4D65-BC42-23554F5A2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441" y="2265258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Freeform 248">
              <a:extLst>
                <a:ext uri="{FF2B5EF4-FFF2-40B4-BE49-F238E27FC236}">
                  <a16:creationId xmlns:a16="http://schemas.microsoft.com/office/drawing/2014/main" xmlns="" id="{B343D55C-0FEE-44B9-BA24-C6BF9908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566" y="2287814"/>
              <a:ext cx="118934" cy="15584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249">
              <a:extLst>
                <a:ext uri="{FF2B5EF4-FFF2-40B4-BE49-F238E27FC236}">
                  <a16:creationId xmlns:a16="http://schemas.microsoft.com/office/drawing/2014/main" xmlns="" id="{C886AADB-AA46-4A57-A442-7B3A1C245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920" y="2296017"/>
              <a:ext cx="26657" cy="129187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Freeform 250">
              <a:extLst>
                <a:ext uri="{FF2B5EF4-FFF2-40B4-BE49-F238E27FC236}">
                  <a16:creationId xmlns:a16="http://schemas.microsoft.com/office/drawing/2014/main" xmlns="" id="{7CB9266F-3DF0-47F1-9404-84E9AFF2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426" y="2298067"/>
              <a:ext cx="28709" cy="13123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251">
              <a:extLst>
                <a:ext uri="{FF2B5EF4-FFF2-40B4-BE49-F238E27FC236}">
                  <a16:creationId xmlns:a16="http://schemas.microsoft.com/office/drawing/2014/main" xmlns="" id="{DBB4EC3D-1D80-4030-A6A1-D13FA0CE3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982" y="2302168"/>
              <a:ext cx="28709" cy="13123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252">
              <a:extLst>
                <a:ext uri="{FF2B5EF4-FFF2-40B4-BE49-F238E27FC236}">
                  <a16:creationId xmlns:a16="http://schemas.microsoft.com/office/drawing/2014/main" xmlns="" id="{FD892628-0D91-45F5-BAFC-C0079F66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39" y="2306270"/>
              <a:ext cx="26657" cy="129187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25" name="组合 1124">
            <a:extLst>
              <a:ext uri="{FF2B5EF4-FFF2-40B4-BE49-F238E27FC236}">
                <a16:creationId xmlns:a16="http://schemas.microsoft.com/office/drawing/2014/main" xmlns="" id="{4FDE0E72-301C-4D6A-BCA3-845BA6FD9B8C}"/>
              </a:ext>
            </a:extLst>
          </p:cNvPr>
          <p:cNvGrpSpPr/>
          <p:nvPr/>
        </p:nvGrpSpPr>
        <p:grpSpPr>
          <a:xfrm>
            <a:off x="6673519" y="2628212"/>
            <a:ext cx="2294609" cy="1631301"/>
            <a:chOff x="6673519" y="2628212"/>
            <a:chExt cx="2294609" cy="1631301"/>
          </a:xfrm>
        </p:grpSpPr>
        <p:sp>
          <p:nvSpPr>
            <p:cNvPr id="488" name="Freeform 19">
              <a:extLst>
                <a:ext uri="{FF2B5EF4-FFF2-40B4-BE49-F238E27FC236}">
                  <a16:creationId xmlns:a16="http://schemas.microsoft.com/office/drawing/2014/main" xmlns="" id="{3C31CE13-F293-4BDF-89DB-0A047A6E5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529" y="2628212"/>
              <a:ext cx="1734798" cy="1609711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90" name="组合 689">
              <a:extLst>
                <a:ext uri="{FF2B5EF4-FFF2-40B4-BE49-F238E27FC236}">
                  <a16:creationId xmlns:a16="http://schemas.microsoft.com/office/drawing/2014/main" xmlns="" id="{4E15FC9E-8CA1-497D-ADCB-33301A9F7484}"/>
                </a:ext>
              </a:extLst>
            </p:cNvPr>
            <p:cNvGrpSpPr/>
            <p:nvPr/>
          </p:nvGrpSpPr>
          <p:grpSpPr>
            <a:xfrm>
              <a:off x="6673519" y="2649802"/>
              <a:ext cx="2294609" cy="1609711"/>
              <a:chOff x="6325302" y="2634363"/>
              <a:chExt cx="2294609" cy="1609711"/>
            </a:xfrm>
          </p:grpSpPr>
          <p:sp>
            <p:nvSpPr>
              <p:cNvPr id="489" name="Freeform 20">
                <a:extLst>
                  <a:ext uri="{FF2B5EF4-FFF2-40B4-BE49-F238E27FC236}">
                    <a16:creationId xmlns:a16="http://schemas.microsoft.com/office/drawing/2014/main" xmlns="" id="{880BEF4D-DBF6-4928-AA9B-633364E3F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1706" y="3190073"/>
                <a:ext cx="600822" cy="725909"/>
              </a:xfrm>
              <a:custGeom>
                <a:avLst/>
                <a:gdLst>
                  <a:gd name="T0" fmla="*/ 1230 w 1332"/>
                  <a:gd name="T1" fmla="*/ 225 h 1612"/>
                  <a:gd name="T2" fmla="*/ 1105 w 1332"/>
                  <a:gd name="T3" fmla="*/ 213 h 1612"/>
                  <a:gd name="T4" fmla="*/ 1042 w 1332"/>
                  <a:gd name="T5" fmla="*/ 115 h 1612"/>
                  <a:gd name="T6" fmla="*/ 27 w 1332"/>
                  <a:gd name="T7" fmla="*/ 0 h 1612"/>
                  <a:gd name="T8" fmla="*/ 97 w 1332"/>
                  <a:gd name="T9" fmla="*/ 782 h 1612"/>
                  <a:gd name="T10" fmla="*/ 92 w 1332"/>
                  <a:gd name="T11" fmla="*/ 1095 h 1612"/>
                  <a:gd name="T12" fmla="*/ 103 w 1332"/>
                  <a:gd name="T13" fmla="*/ 1556 h 1612"/>
                  <a:gd name="T14" fmla="*/ 905 w 1332"/>
                  <a:gd name="T15" fmla="*/ 1609 h 1612"/>
                  <a:gd name="T16" fmla="*/ 981 w 1332"/>
                  <a:gd name="T17" fmla="*/ 1539 h 1612"/>
                  <a:gd name="T18" fmla="*/ 1108 w 1332"/>
                  <a:gd name="T19" fmla="*/ 1550 h 1612"/>
                  <a:gd name="T20" fmla="*/ 1224 w 1332"/>
                  <a:gd name="T21" fmla="*/ 1454 h 1612"/>
                  <a:gd name="T22" fmla="*/ 1275 w 1332"/>
                  <a:gd name="T23" fmla="*/ 897 h 1612"/>
                  <a:gd name="T24" fmla="*/ 1326 w 1332"/>
                  <a:gd name="T25" fmla="*/ 341 h 1612"/>
                  <a:gd name="T26" fmla="*/ 1230 w 1332"/>
                  <a:gd name="T27" fmla="*/ 225 h 1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2" h="1612">
                    <a:moveTo>
                      <a:pt x="1230" y="225"/>
                    </a:moveTo>
                    <a:cubicBezTo>
                      <a:pt x="1105" y="213"/>
                      <a:pt x="1105" y="213"/>
                      <a:pt x="1105" y="213"/>
                    </a:cubicBezTo>
                    <a:cubicBezTo>
                      <a:pt x="1105" y="161"/>
                      <a:pt x="1079" y="119"/>
                      <a:pt x="1042" y="11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246"/>
                      <a:pt x="106" y="530"/>
                      <a:pt x="97" y="782"/>
                    </a:cubicBezTo>
                    <a:cubicBezTo>
                      <a:pt x="94" y="886"/>
                      <a:pt x="92" y="990"/>
                      <a:pt x="92" y="1095"/>
                    </a:cubicBezTo>
                    <a:cubicBezTo>
                      <a:pt x="92" y="1249"/>
                      <a:pt x="96" y="1403"/>
                      <a:pt x="103" y="1556"/>
                    </a:cubicBezTo>
                    <a:cubicBezTo>
                      <a:pt x="905" y="1609"/>
                      <a:pt x="905" y="1609"/>
                      <a:pt x="905" y="1609"/>
                    </a:cubicBezTo>
                    <a:cubicBezTo>
                      <a:pt x="938" y="1612"/>
                      <a:pt x="969" y="1582"/>
                      <a:pt x="981" y="1539"/>
                    </a:cubicBezTo>
                    <a:cubicBezTo>
                      <a:pt x="1108" y="1550"/>
                      <a:pt x="1108" y="1550"/>
                      <a:pt x="1108" y="1550"/>
                    </a:cubicBezTo>
                    <a:cubicBezTo>
                      <a:pt x="1167" y="1556"/>
                      <a:pt x="1219" y="1513"/>
                      <a:pt x="1224" y="1454"/>
                    </a:cubicBezTo>
                    <a:cubicBezTo>
                      <a:pt x="1275" y="897"/>
                      <a:pt x="1275" y="897"/>
                      <a:pt x="1275" y="897"/>
                    </a:cubicBezTo>
                    <a:cubicBezTo>
                      <a:pt x="1326" y="341"/>
                      <a:pt x="1326" y="341"/>
                      <a:pt x="1326" y="341"/>
                    </a:cubicBezTo>
                    <a:cubicBezTo>
                      <a:pt x="1332" y="282"/>
                      <a:pt x="1289" y="230"/>
                      <a:pt x="1230" y="225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1" name="Freeform 353">
                <a:extLst>
                  <a:ext uri="{FF2B5EF4-FFF2-40B4-BE49-F238E27FC236}">
                    <a16:creationId xmlns:a16="http://schemas.microsoft.com/office/drawing/2014/main" xmlns="" id="{8E9F92FA-5BFD-4F7F-AF42-102E6C7DE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3379" y="2634363"/>
                <a:ext cx="1156532" cy="1609711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2" name="Rectangle 354">
                <a:extLst>
                  <a:ext uri="{FF2B5EF4-FFF2-40B4-BE49-F238E27FC236}">
                    <a16:creationId xmlns:a16="http://schemas.microsoft.com/office/drawing/2014/main" xmlns="" id="{A2009C5E-865F-4891-ABDF-2810ECC8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7452" y="2773804"/>
                <a:ext cx="988383" cy="1398500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3" name="Freeform 355">
                <a:extLst>
                  <a:ext uri="{FF2B5EF4-FFF2-40B4-BE49-F238E27FC236}">
                    <a16:creationId xmlns:a16="http://schemas.microsoft.com/office/drawing/2014/main" xmlns="" id="{4A4DF4AE-7E75-47CC-8541-7A83E2A7E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7569" y="4196911"/>
                <a:ext cx="168148" cy="14354"/>
              </a:xfrm>
              <a:custGeom>
                <a:avLst/>
                <a:gdLst>
                  <a:gd name="T0" fmla="*/ 15 w 370"/>
                  <a:gd name="T1" fmla="*/ 0 h 29"/>
                  <a:gd name="T2" fmla="*/ 0 w 370"/>
                  <a:gd name="T3" fmla="*/ 14 h 29"/>
                  <a:gd name="T4" fmla="*/ 0 w 370"/>
                  <a:gd name="T5" fmla="*/ 14 h 29"/>
                  <a:gd name="T6" fmla="*/ 15 w 370"/>
                  <a:gd name="T7" fmla="*/ 29 h 29"/>
                  <a:gd name="T8" fmla="*/ 355 w 370"/>
                  <a:gd name="T9" fmla="*/ 29 h 29"/>
                  <a:gd name="T10" fmla="*/ 370 w 370"/>
                  <a:gd name="T11" fmla="*/ 14 h 29"/>
                  <a:gd name="T12" fmla="*/ 370 w 370"/>
                  <a:gd name="T13" fmla="*/ 14 h 29"/>
                  <a:gd name="T14" fmla="*/ 355 w 370"/>
                  <a:gd name="T15" fmla="*/ 0 h 29"/>
                  <a:gd name="T16" fmla="*/ 15 w 370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29">
                    <a:moveTo>
                      <a:pt x="15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5" y="29"/>
                    </a:cubicBezTo>
                    <a:cubicBezTo>
                      <a:pt x="355" y="29"/>
                      <a:pt x="355" y="29"/>
                      <a:pt x="355" y="29"/>
                    </a:cubicBezTo>
                    <a:cubicBezTo>
                      <a:pt x="363" y="29"/>
                      <a:pt x="370" y="22"/>
                      <a:pt x="370" y="14"/>
                    </a:cubicBezTo>
                    <a:cubicBezTo>
                      <a:pt x="370" y="14"/>
                      <a:pt x="370" y="14"/>
                      <a:pt x="370" y="14"/>
                    </a:cubicBezTo>
                    <a:cubicBezTo>
                      <a:pt x="370" y="6"/>
                      <a:pt x="363" y="0"/>
                      <a:pt x="355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4" name="Rectangle 356">
                <a:extLst>
                  <a:ext uri="{FF2B5EF4-FFF2-40B4-BE49-F238E27FC236}">
                    <a16:creationId xmlns:a16="http://schemas.microsoft.com/office/drawing/2014/main" xmlns="" id="{7AB6D5D9-2959-4E55-A1E2-29FA1356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6396" y="3794996"/>
                <a:ext cx="79973" cy="332195"/>
              </a:xfrm>
              <a:prstGeom prst="rect">
                <a:avLst/>
              </a:pr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Rectangle 357">
                <a:extLst>
                  <a:ext uri="{FF2B5EF4-FFF2-40B4-BE49-F238E27FC236}">
                    <a16:creationId xmlns:a16="http://schemas.microsoft.com/office/drawing/2014/main" xmlns="" id="{FEFCEF72-669B-4DA7-B205-5BD7D0378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8970" y="3794996"/>
                <a:ext cx="79973" cy="332195"/>
              </a:xfrm>
              <a:prstGeom prst="rect">
                <a:avLst/>
              </a:pr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Rectangle 358">
                <a:extLst>
                  <a:ext uri="{FF2B5EF4-FFF2-40B4-BE49-F238E27FC236}">
                    <a16:creationId xmlns:a16="http://schemas.microsoft.com/office/drawing/2014/main" xmlns="" id="{8234AF66-7A0A-4FB0-9CDB-EE2E2AFD6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8970" y="2802512"/>
                <a:ext cx="79973" cy="332195"/>
              </a:xfrm>
              <a:prstGeom prst="rect">
                <a:avLst/>
              </a:pr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Rectangle 359">
                <a:extLst>
                  <a:ext uri="{FF2B5EF4-FFF2-40B4-BE49-F238E27FC236}">
                    <a16:creationId xmlns:a16="http://schemas.microsoft.com/office/drawing/2014/main" xmlns="" id="{12F8856E-5F76-46C9-882F-DF0E94D75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6396" y="2837372"/>
                <a:ext cx="79973" cy="330145"/>
              </a:xfrm>
              <a:prstGeom prst="rect">
                <a:avLst/>
              </a:pr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Freeform 360">
                <a:extLst>
                  <a:ext uri="{FF2B5EF4-FFF2-40B4-BE49-F238E27FC236}">
                    <a16:creationId xmlns:a16="http://schemas.microsoft.com/office/drawing/2014/main" xmlns="" id="{67B88FDB-DAA0-4E7F-B524-05053504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932" y="3274147"/>
                <a:ext cx="145592" cy="354752"/>
              </a:xfrm>
              <a:custGeom>
                <a:avLst/>
                <a:gdLst>
                  <a:gd name="T0" fmla="*/ 263 w 321"/>
                  <a:gd name="T1" fmla="*/ 429 h 787"/>
                  <a:gd name="T2" fmla="*/ 265 w 321"/>
                  <a:gd name="T3" fmla="*/ 406 h 787"/>
                  <a:gd name="T4" fmla="*/ 291 w 321"/>
                  <a:gd name="T5" fmla="*/ 389 h 787"/>
                  <a:gd name="T6" fmla="*/ 321 w 321"/>
                  <a:gd name="T7" fmla="*/ 371 h 787"/>
                  <a:gd name="T8" fmla="*/ 290 w 321"/>
                  <a:gd name="T9" fmla="*/ 354 h 787"/>
                  <a:gd name="T10" fmla="*/ 264 w 321"/>
                  <a:gd name="T11" fmla="*/ 339 h 787"/>
                  <a:gd name="T12" fmla="*/ 116 w 321"/>
                  <a:gd name="T13" fmla="*/ 0 h 787"/>
                  <a:gd name="T14" fmla="*/ 67 w 321"/>
                  <a:gd name="T15" fmla="*/ 45 h 787"/>
                  <a:gd name="T16" fmla="*/ 64 w 321"/>
                  <a:gd name="T17" fmla="*/ 48 h 787"/>
                  <a:gd name="T18" fmla="*/ 16 w 321"/>
                  <a:gd name="T19" fmla="*/ 92 h 787"/>
                  <a:gd name="T20" fmla="*/ 128 w 321"/>
                  <a:gd name="T21" fmla="*/ 418 h 787"/>
                  <a:gd name="T22" fmla="*/ 0 w 321"/>
                  <a:gd name="T23" fmla="*/ 690 h 787"/>
                  <a:gd name="T24" fmla="*/ 46 w 321"/>
                  <a:gd name="T25" fmla="*/ 737 h 787"/>
                  <a:gd name="T26" fmla="*/ 49 w 321"/>
                  <a:gd name="T27" fmla="*/ 740 h 787"/>
                  <a:gd name="T28" fmla="*/ 95 w 321"/>
                  <a:gd name="T29" fmla="*/ 787 h 787"/>
                  <a:gd name="T30" fmla="*/ 263 w 321"/>
                  <a:gd name="T31" fmla="*/ 429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1" h="787">
                    <a:moveTo>
                      <a:pt x="263" y="429"/>
                    </a:moveTo>
                    <a:cubicBezTo>
                      <a:pt x="264" y="421"/>
                      <a:pt x="264" y="413"/>
                      <a:pt x="265" y="406"/>
                    </a:cubicBezTo>
                    <a:cubicBezTo>
                      <a:pt x="291" y="389"/>
                      <a:pt x="291" y="389"/>
                      <a:pt x="291" y="389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290" y="354"/>
                      <a:pt x="290" y="354"/>
                      <a:pt x="290" y="354"/>
                    </a:cubicBezTo>
                    <a:cubicBezTo>
                      <a:pt x="264" y="339"/>
                      <a:pt x="264" y="339"/>
                      <a:pt x="264" y="339"/>
                    </a:cubicBezTo>
                    <a:cubicBezTo>
                      <a:pt x="254" y="210"/>
                      <a:pt x="200" y="92"/>
                      <a:pt x="116" y="0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94" y="178"/>
                      <a:pt x="138" y="294"/>
                      <a:pt x="128" y="418"/>
                    </a:cubicBezTo>
                    <a:cubicBezTo>
                      <a:pt x="119" y="525"/>
                      <a:pt x="71" y="620"/>
                      <a:pt x="0" y="690"/>
                    </a:cubicBezTo>
                    <a:cubicBezTo>
                      <a:pt x="46" y="737"/>
                      <a:pt x="46" y="737"/>
                      <a:pt x="46" y="737"/>
                    </a:cubicBezTo>
                    <a:cubicBezTo>
                      <a:pt x="49" y="740"/>
                      <a:pt x="49" y="740"/>
                      <a:pt x="49" y="740"/>
                    </a:cubicBezTo>
                    <a:cubicBezTo>
                      <a:pt x="95" y="787"/>
                      <a:pt x="95" y="787"/>
                      <a:pt x="95" y="787"/>
                    </a:cubicBezTo>
                    <a:cubicBezTo>
                      <a:pt x="189" y="695"/>
                      <a:pt x="252" y="570"/>
                      <a:pt x="263" y="429"/>
                    </a:cubicBez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Freeform 361">
                <a:extLst>
                  <a:ext uri="{FF2B5EF4-FFF2-40B4-BE49-F238E27FC236}">
                    <a16:creationId xmlns:a16="http://schemas.microsoft.com/office/drawing/2014/main" xmlns="" id="{E1BC5688-3569-452A-B52A-360E211E6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987" y="3585836"/>
                <a:ext cx="203008" cy="120985"/>
              </a:xfrm>
              <a:custGeom>
                <a:avLst/>
                <a:gdLst>
                  <a:gd name="T0" fmla="*/ 242 w 453"/>
                  <a:gd name="T1" fmla="*/ 249 h 272"/>
                  <a:gd name="T2" fmla="*/ 269 w 453"/>
                  <a:gd name="T3" fmla="*/ 272 h 272"/>
                  <a:gd name="T4" fmla="*/ 275 w 453"/>
                  <a:gd name="T5" fmla="*/ 237 h 272"/>
                  <a:gd name="T6" fmla="*/ 278 w 453"/>
                  <a:gd name="T7" fmla="*/ 214 h 272"/>
                  <a:gd name="T8" fmla="*/ 453 w 453"/>
                  <a:gd name="T9" fmla="*/ 97 h 272"/>
                  <a:gd name="T10" fmla="*/ 407 w 453"/>
                  <a:gd name="T11" fmla="*/ 50 h 272"/>
                  <a:gd name="T12" fmla="*/ 404 w 453"/>
                  <a:gd name="T13" fmla="*/ 47 h 272"/>
                  <a:gd name="T14" fmla="*/ 358 w 453"/>
                  <a:gd name="T15" fmla="*/ 0 h 272"/>
                  <a:gd name="T16" fmla="*/ 22 w 453"/>
                  <a:gd name="T17" fmla="*/ 121 h 272"/>
                  <a:gd name="T18" fmla="*/ 14 w 453"/>
                  <a:gd name="T19" fmla="*/ 120 h 272"/>
                  <a:gd name="T20" fmla="*/ 7 w 453"/>
                  <a:gd name="T21" fmla="*/ 186 h 272"/>
                  <a:gd name="T22" fmla="*/ 7 w 453"/>
                  <a:gd name="T23" fmla="*/ 190 h 272"/>
                  <a:gd name="T24" fmla="*/ 0 w 453"/>
                  <a:gd name="T25" fmla="*/ 256 h 272"/>
                  <a:gd name="T26" fmla="*/ 11 w 453"/>
                  <a:gd name="T27" fmla="*/ 257 h 272"/>
                  <a:gd name="T28" fmla="*/ 223 w 453"/>
                  <a:gd name="T29" fmla="*/ 234 h 272"/>
                  <a:gd name="T30" fmla="*/ 242 w 453"/>
                  <a:gd name="T31" fmla="*/ 2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3" h="272">
                    <a:moveTo>
                      <a:pt x="242" y="249"/>
                    </a:moveTo>
                    <a:cubicBezTo>
                      <a:pt x="269" y="272"/>
                      <a:pt x="269" y="272"/>
                      <a:pt x="269" y="272"/>
                    </a:cubicBezTo>
                    <a:cubicBezTo>
                      <a:pt x="275" y="237"/>
                      <a:pt x="275" y="237"/>
                      <a:pt x="275" y="237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343" y="186"/>
                      <a:pt x="403" y="146"/>
                      <a:pt x="453" y="97"/>
                    </a:cubicBezTo>
                    <a:cubicBezTo>
                      <a:pt x="407" y="50"/>
                      <a:pt x="407" y="50"/>
                      <a:pt x="407" y="50"/>
                    </a:cubicBezTo>
                    <a:cubicBezTo>
                      <a:pt x="404" y="47"/>
                      <a:pt x="404" y="47"/>
                      <a:pt x="404" y="47"/>
                    </a:cubicBezTo>
                    <a:cubicBezTo>
                      <a:pt x="358" y="0"/>
                      <a:pt x="358" y="0"/>
                      <a:pt x="358" y="0"/>
                    </a:cubicBezTo>
                    <a:cubicBezTo>
                      <a:pt x="272" y="84"/>
                      <a:pt x="151" y="132"/>
                      <a:pt x="22" y="121"/>
                    </a:cubicBezTo>
                    <a:cubicBezTo>
                      <a:pt x="20" y="121"/>
                      <a:pt x="17" y="121"/>
                      <a:pt x="14" y="120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90"/>
                      <a:pt x="7" y="190"/>
                      <a:pt x="7" y="190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6"/>
                      <a:pt x="8" y="256"/>
                      <a:pt x="11" y="257"/>
                    </a:cubicBezTo>
                    <a:cubicBezTo>
                      <a:pt x="85" y="263"/>
                      <a:pt x="156" y="254"/>
                      <a:pt x="223" y="234"/>
                    </a:cubicBezTo>
                    <a:lnTo>
                      <a:pt x="242" y="249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Freeform 362">
                <a:extLst>
                  <a:ext uri="{FF2B5EF4-FFF2-40B4-BE49-F238E27FC236}">
                    <a16:creationId xmlns:a16="http://schemas.microsoft.com/office/drawing/2014/main" xmlns="" id="{E7BE5F57-5AC4-4C27-A787-D21050F0A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052" y="3606342"/>
                <a:ext cx="125085" cy="104579"/>
              </a:xfrm>
              <a:custGeom>
                <a:avLst/>
                <a:gdLst>
                  <a:gd name="T0" fmla="*/ 112 w 278"/>
                  <a:gd name="T1" fmla="*/ 234 h 234"/>
                  <a:gd name="T2" fmla="*/ 140 w 278"/>
                  <a:gd name="T3" fmla="*/ 211 h 234"/>
                  <a:gd name="T4" fmla="*/ 165 w 278"/>
                  <a:gd name="T5" fmla="*/ 190 h 234"/>
                  <a:gd name="T6" fmla="*/ 264 w 278"/>
                  <a:gd name="T7" fmla="*/ 210 h 234"/>
                  <a:gd name="T8" fmla="*/ 271 w 278"/>
                  <a:gd name="T9" fmla="*/ 144 h 234"/>
                  <a:gd name="T10" fmla="*/ 271 w 278"/>
                  <a:gd name="T11" fmla="*/ 140 h 234"/>
                  <a:gd name="T12" fmla="*/ 278 w 278"/>
                  <a:gd name="T13" fmla="*/ 74 h 234"/>
                  <a:gd name="T14" fmla="*/ 77 w 278"/>
                  <a:gd name="T15" fmla="*/ 0 h 234"/>
                  <a:gd name="T16" fmla="*/ 40 w 278"/>
                  <a:gd name="T17" fmla="*/ 55 h 234"/>
                  <a:gd name="T18" fmla="*/ 38 w 278"/>
                  <a:gd name="T19" fmla="*/ 58 h 234"/>
                  <a:gd name="T20" fmla="*/ 0 w 278"/>
                  <a:gd name="T21" fmla="*/ 112 h 234"/>
                  <a:gd name="T22" fmla="*/ 102 w 278"/>
                  <a:gd name="T23" fmla="*/ 168 h 234"/>
                  <a:gd name="T24" fmla="*/ 107 w 278"/>
                  <a:gd name="T25" fmla="*/ 199 h 234"/>
                  <a:gd name="T26" fmla="*/ 112 w 27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8" h="234">
                    <a:moveTo>
                      <a:pt x="112" y="234"/>
                    </a:moveTo>
                    <a:cubicBezTo>
                      <a:pt x="140" y="211"/>
                      <a:pt x="140" y="211"/>
                      <a:pt x="140" y="211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97" y="199"/>
                      <a:pt x="230" y="206"/>
                      <a:pt x="264" y="210"/>
                    </a:cubicBezTo>
                    <a:cubicBezTo>
                      <a:pt x="271" y="144"/>
                      <a:pt x="271" y="144"/>
                      <a:pt x="271" y="144"/>
                    </a:cubicBezTo>
                    <a:cubicBezTo>
                      <a:pt x="271" y="140"/>
                      <a:pt x="271" y="140"/>
                      <a:pt x="271" y="140"/>
                    </a:cubicBezTo>
                    <a:cubicBezTo>
                      <a:pt x="278" y="74"/>
                      <a:pt x="278" y="74"/>
                      <a:pt x="278" y="74"/>
                    </a:cubicBezTo>
                    <a:cubicBezTo>
                      <a:pt x="204" y="67"/>
                      <a:pt x="135" y="40"/>
                      <a:pt x="77" y="0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2" y="134"/>
                      <a:pt x="66" y="153"/>
                      <a:pt x="102" y="168"/>
                    </a:cubicBezTo>
                    <a:cubicBezTo>
                      <a:pt x="107" y="199"/>
                      <a:pt x="107" y="199"/>
                      <a:pt x="107" y="199"/>
                    </a:cubicBezTo>
                    <a:lnTo>
                      <a:pt x="112" y="234"/>
                    </a:lnTo>
                    <a:close/>
                  </a:path>
                </a:pathLst>
              </a:cu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1" name="Freeform 363">
                <a:extLst>
                  <a:ext uri="{FF2B5EF4-FFF2-40B4-BE49-F238E27FC236}">
                    <a16:creationId xmlns:a16="http://schemas.microsoft.com/office/drawing/2014/main" xmlns="" id="{A98DFE26-6855-4E6D-B076-D4A853709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118" y="3354119"/>
                <a:ext cx="153794" cy="301436"/>
              </a:xfrm>
              <a:custGeom>
                <a:avLst/>
                <a:gdLst>
                  <a:gd name="T0" fmla="*/ 264 w 341"/>
                  <a:gd name="T1" fmla="*/ 673 h 673"/>
                  <a:gd name="T2" fmla="*/ 302 w 341"/>
                  <a:gd name="T3" fmla="*/ 619 h 673"/>
                  <a:gd name="T4" fmla="*/ 304 w 341"/>
                  <a:gd name="T5" fmla="*/ 616 h 673"/>
                  <a:gd name="T6" fmla="*/ 341 w 341"/>
                  <a:gd name="T7" fmla="*/ 561 h 673"/>
                  <a:gd name="T8" fmla="*/ 157 w 341"/>
                  <a:gd name="T9" fmla="*/ 173 h 673"/>
                  <a:gd name="T10" fmla="*/ 186 w 341"/>
                  <a:gd name="T11" fmla="*/ 50 h 673"/>
                  <a:gd name="T12" fmla="*/ 125 w 341"/>
                  <a:gd name="T13" fmla="*/ 25 h 673"/>
                  <a:gd name="T14" fmla="*/ 121 w 341"/>
                  <a:gd name="T15" fmla="*/ 24 h 673"/>
                  <a:gd name="T16" fmla="*/ 60 w 341"/>
                  <a:gd name="T17" fmla="*/ 0 h 673"/>
                  <a:gd name="T18" fmla="*/ 22 w 341"/>
                  <a:gd name="T19" fmla="*/ 162 h 673"/>
                  <a:gd name="T20" fmla="*/ 45 w 341"/>
                  <a:gd name="T21" fmla="*/ 372 h 673"/>
                  <a:gd name="T22" fmla="*/ 23 w 341"/>
                  <a:gd name="T23" fmla="*/ 399 h 673"/>
                  <a:gd name="T24" fmla="*/ 0 w 341"/>
                  <a:gd name="T25" fmla="*/ 426 h 673"/>
                  <a:gd name="T26" fmla="*/ 35 w 341"/>
                  <a:gd name="T27" fmla="*/ 432 h 673"/>
                  <a:gd name="T28" fmla="*/ 69 w 341"/>
                  <a:gd name="T29" fmla="*/ 438 h 673"/>
                  <a:gd name="T30" fmla="*/ 264 w 341"/>
                  <a:gd name="T31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1" h="673">
                    <a:moveTo>
                      <a:pt x="264" y="673"/>
                    </a:moveTo>
                    <a:cubicBezTo>
                      <a:pt x="302" y="619"/>
                      <a:pt x="302" y="619"/>
                      <a:pt x="302" y="619"/>
                    </a:cubicBezTo>
                    <a:cubicBezTo>
                      <a:pt x="304" y="616"/>
                      <a:pt x="304" y="616"/>
                      <a:pt x="304" y="616"/>
                    </a:cubicBezTo>
                    <a:cubicBezTo>
                      <a:pt x="341" y="561"/>
                      <a:pt x="341" y="561"/>
                      <a:pt x="341" y="561"/>
                    </a:cubicBezTo>
                    <a:cubicBezTo>
                      <a:pt x="219" y="477"/>
                      <a:pt x="144" y="331"/>
                      <a:pt x="157" y="173"/>
                    </a:cubicBezTo>
                    <a:cubicBezTo>
                      <a:pt x="161" y="129"/>
                      <a:pt x="171" y="88"/>
                      <a:pt x="186" y="50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1" y="24"/>
                      <a:pt x="121" y="24"/>
                      <a:pt x="121" y="2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0" y="50"/>
                      <a:pt x="27" y="105"/>
                      <a:pt x="22" y="162"/>
                    </a:cubicBezTo>
                    <a:cubicBezTo>
                      <a:pt x="16" y="235"/>
                      <a:pt x="25" y="306"/>
                      <a:pt x="45" y="372"/>
                    </a:cubicBezTo>
                    <a:cubicBezTo>
                      <a:pt x="23" y="399"/>
                      <a:pt x="23" y="399"/>
                      <a:pt x="23" y="399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35" y="432"/>
                      <a:pt x="35" y="432"/>
                      <a:pt x="35" y="432"/>
                    </a:cubicBezTo>
                    <a:cubicBezTo>
                      <a:pt x="69" y="438"/>
                      <a:pt x="69" y="438"/>
                      <a:pt x="69" y="438"/>
                    </a:cubicBezTo>
                    <a:cubicBezTo>
                      <a:pt x="112" y="532"/>
                      <a:pt x="179" y="614"/>
                      <a:pt x="264" y="673"/>
                    </a:cubicBez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2" name="Freeform 364">
                <a:extLst>
                  <a:ext uri="{FF2B5EF4-FFF2-40B4-BE49-F238E27FC236}">
                    <a16:creationId xmlns:a16="http://schemas.microsoft.com/office/drawing/2014/main" xmlns="" id="{B5DCB600-AD9B-41E5-BE19-BA8479A1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3776" y="3202377"/>
                <a:ext cx="186604" cy="174300"/>
              </a:xfrm>
              <a:custGeom>
                <a:avLst/>
                <a:gdLst>
                  <a:gd name="T0" fmla="*/ 414 w 414"/>
                  <a:gd name="T1" fmla="*/ 131 h 388"/>
                  <a:gd name="T2" fmla="*/ 397 w 414"/>
                  <a:gd name="T3" fmla="*/ 67 h 388"/>
                  <a:gd name="T4" fmla="*/ 396 w 414"/>
                  <a:gd name="T5" fmla="*/ 64 h 388"/>
                  <a:gd name="T6" fmla="*/ 379 w 414"/>
                  <a:gd name="T7" fmla="*/ 0 h 388"/>
                  <a:gd name="T8" fmla="*/ 189 w 414"/>
                  <a:gd name="T9" fmla="*/ 92 h 388"/>
                  <a:gd name="T10" fmla="*/ 157 w 414"/>
                  <a:gd name="T11" fmla="*/ 82 h 388"/>
                  <a:gd name="T12" fmla="*/ 124 w 414"/>
                  <a:gd name="T13" fmla="*/ 70 h 388"/>
                  <a:gd name="T14" fmla="*/ 131 w 414"/>
                  <a:gd name="T15" fmla="*/ 105 h 388"/>
                  <a:gd name="T16" fmla="*/ 137 w 414"/>
                  <a:gd name="T17" fmla="*/ 136 h 388"/>
                  <a:gd name="T18" fmla="*/ 0 w 414"/>
                  <a:gd name="T19" fmla="*/ 338 h 388"/>
                  <a:gd name="T20" fmla="*/ 61 w 414"/>
                  <a:gd name="T21" fmla="*/ 362 h 388"/>
                  <a:gd name="T22" fmla="*/ 65 w 414"/>
                  <a:gd name="T23" fmla="*/ 363 h 388"/>
                  <a:gd name="T24" fmla="*/ 126 w 414"/>
                  <a:gd name="T25" fmla="*/ 388 h 388"/>
                  <a:gd name="T26" fmla="*/ 414 w 414"/>
                  <a:gd name="T27" fmla="*/ 131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388">
                    <a:moveTo>
                      <a:pt x="414" y="131"/>
                    </a:moveTo>
                    <a:cubicBezTo>
                      <a:pt x="397" y="67"/>
                      <a:pt x="397" y="67"/>
                      <a:pt x="397" y="67"/>
                    </a:cubicBezTo>
                    <a:cubicBezTo>
                      <a:pt x="396" y="64"/>
                      <a:pt x="396" y="64"/>
                      <a:pt x="396" y="64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09" y="19"/>
                      <a:pt x="245" y="50"/>
                      <a:pt x="189" y="92"/>
                    </a:cubicBezTo>
                    <a:cubicBezTo>
                      <a:pt x="157" y="82"/>
                      <a:pt x="157" y="82"/>
                      <a:pt x="157" y="82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31" y="105"/>
                      <a:pt x="131" y="105"/>
                      <a:pt x="131" y="105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78" y="192"/>
                      <a:pt x="31" y="260"/>
                      <a:pt x="0" y="338"/>
                    </a:cubicBezTo>
                    <a:cubicBezTo>
                      <a:pt x="61" y="362"/>
                      <a:pt x="61" y="362"/>
                      <a:pt x="61" y="362"/>
                    </a:cubicBezTo>
                    <a:cubicBezTo>
                      <a:pt x="65" y="363"/>
                      <a:pt x="65" y="363"/>
                      <a:pt x="65" y="363"/>
                    </a:cubicBezTo>
                    <a:cubicBezTo>
                      <a:pt x="126" y="388"/>
                      <a:pt x="126" y="388"/>
                      <a:pt x="126" y="388"/>
                    </a:cubicBezTo>
                    <a:cubicBezTo>
                      <a:pt x="176" y="262"/>
                      <a:pt x="284" y="166"/>
                      <a:pt x="414" y="131"/>
                    </a:cubicBez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3" name="Freeform 365">
                <a:extLst>
                  <a:ext uri="{FF2B5EF4-FFF2-40B4-BE49-F238E27FC236}">
                    <a16:creationId xmlns:a16="http://schemas.microsoft.com/office/drawing/2014/main" xmlns="" id="{E5627A0A-081B-4C7E-9F53-46A010F6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3975" y="3181871"/>
                <a:ext cx="254273" cy="135339"/>
              </a:xfrm>
              <a:custGeom>
                <a:avLst/>
                <a:gdLst>
                  <a:gd name="T0" fmla="*/ 463 w 563"/>
                  <a:gd name="T1" fmla="*/ 299 h 299"/>
                  <a:gd name="T2" fmla="*/ 511 w 563"/>
                  <a:gd name="T3" fmla="*/ 255 h 299"/>
                  <a:gd name="T4" fmla="*/ 514 w 563"/>
                  <a:gd name="T5" fmla="*/ 252 h 299"/>
                  <a:gd name="T6" fmla="*/ 563 w 563"/>
                  <a:gd name="T7" fmla="*/ 207 h 299"/>
                  <a:gd name="T8" fmla="*/ 343 w 563"/>
                  <a:gd name="T9" fmla="*/ 60 h 299"/>
                  <a:gd name="T10" fmla="*/ 338 w 563"/>
                  <a:gd name="T11" fmla="*/ 35 h 299"/>
                  <a:gd name="T12" fmla="*/ 332 w 563"/>
                  <a:gd name="T13" fmla="*/ 0 h 299"/>
                  <a:gd name="T14" fmla="*/ 305 w 563"/>
                  <a:gd name="T15" fmla="*/ 23 h 299"/>
                  <a:gd name="T16" fmla="*/ 283 w 563"/>
                  <a:gd name="T17" fmla="*/ 41 h 299"/>
                  <a:gd name="T18" fmla="*/ 193 w 563"/>
                  <a:gd name="T19" fmla="*/ 26 h 299"/>
                  <a:gd name="T20" fmla="*/ 0 w 563"/>
                  <a:gd name="T21" fmla="*/ 44 h 299"/>
                  <a:gd name="T22" fmla="*/ 17 w 563"/>
                  <a:gd name="T23" fmla="*/ 108 h 299"/>
                  <a:gd name="T24" fmla="*/ 18 w 563"/>
                  <a:gd name="T25" fmla="*/ 111 h 299"/>
                  <a:gd name="T26" fmla="*/ 35 w 563"/>
                  <a:gd name="T27" fmla="*/ 175 h 299"/>
                  <a:gd name="T28" fmla="*/ 182 w 563"/>
                  <a:gd name="T29" fmla="*/ 162 h 299"/>
                  <a:gd name="T30" fmla="*/ 463 w 563"/>
                  <a:gd name="T31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3" h="299">
                    <a:moveTo>
                      <a:pt x="463" y="299"/>
                    </a:moveTo>
                    <a:cubicBezTo>
                      <a:pt x="511" y="255"/>
                      <a:pt x="511" y="255"/>
                      <a:pt x="511" y="255"/>
                    </a:cubicBezTo>
                    <a:cubicBezTo>
                      <a:pt x="514" y="252"/>
                      <a:pt x="514" y="252"/>
                      <a:pt x="514" y="252"/>
                    </a:cubicBezTo>
                    <a:cubicBezTo>
                      <a:pt x="563" y="207"/>
                      <a:pt x="563" y="207"/>
                      <a:pt x="563" y="207"/>
                    </a:cubicBezTo>
                    <a:cubicBezTo>
                      <a:pt x="503" y="142"/>
                      <a:pt x="428" y="91"/>
                      <a:pt x="343" y="60"/>
                    </a:cubicBezTo>
                    <a:cubicBezTo>
                      <a:pt x="338" y="35"/>
                      <a:pt x="338" y="35"/>
                      <a:pt x="338" y="35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05" y="23"/>
                      <a:pt x="305" y="23"/>
                      <a:pt x="305" y="23"/>
                    </a:cubicBezTo>
                    <a:cubicBezTo>
                      <a:pt x="283" y="41"/>
                      <a:pt x="283" y="41"/>
                      <a:pt x="283" y="41"/>
                    </a:cubicBezTo>
                    <a:cubicBezTo>
                      <a:pt x="254" y="34"/>
                      <a:pt x="224" y="29"/>
                      <a:pt x="193" y="26"/>
                    </a:cubicBezTo>
                    <a:cubicBezTo>
                      <a:pt x="126" y="21"/>
                      <a:pt x="61" y="27"/>
                      <a:pt x="0" y="44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8" y="111"/>
                      <a:pt x="18" y="111"/>
                      <a:pt x="18" y="111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82" y="162"/>
                      <a:pt x="131" y="158"/>
                      <a:pt x="182" y="162"/>
                    </a:cubicBezTo>
                    <a:cubicBezTo>
                      <a:pt x="294" y="171"/>
                      <a:pt x="392" y="222"/>
                      <a:pt x="463" y="299"/>
                    </a:cubicBez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4" name="Freeform 366">
                <a:extLst>
                  <a:ext uri="{FF2B5EF4-FFF2-40B4-BE49-F238E27FC236}">
                    <a16:creationId xmlns:a16="http://schemas.microsoft.com/office/drawing/2014/main" xmlns="" id="{D4B8A5F3-FE09-4B7B-BEFC-DC5407392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0777" y="3356171"/>
                <a:ext cx="104579" cy="192755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5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5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5"/>
                      <a:pt x="230" y="55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5" name="Freeform 367">
                <a:extLst>
                  <a:ext uri="{FF2B5EF4-FFF2-40B4-BE49-F238E27FC236}">
                    <a16:creationId xmlns:a16="http://schemas.microsoft.com/office/drawing/2014/main" xmlns="" id="{5129BFF6-308A-4A15-B08F-48E007241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982" y="3466903"/>
                <a:ext cx="102529" cy="192755"/>
              </a:xfrm>
              <a:custGeom>
                <a:avLst/>
                <a:gdLst>
                  <a:gd name="T0" fmla="*/ 54 w 231"/>
                  <a:gd name="T1" fmla="*/ 427 h 427"/>
                  <a:gd name="T2" fmla="*/ 0 w 231"/>
                  <a:gd name="T3" fmla="*/ 373 h 427"/>
                  <a:gd name="T4" fmla="*/ 0 w 231"/>
                  <a:gd name="T5" fmla="*/ 54 h 427"/>
                  <a:gd name="T6" fmla="*/ 54 w 231"/>
                  <a:gd name="T7" fmla="*/ 0 h 427"/>
                  <a:gd name="T8" fmla="*/ 176 w 231"/>
                  <a:gd name="T9" fmla="*/ 0 h 427"/>
                  <a:gd name="T10" fmla="*/ 231 w 231"/>
                  <a:gd name="T11" fmla="*/ 54 h 427"/>
                  <a:gd name="T12" fmla="*/ 231 w 231"/>
                  <a:gd name="T13" fmla="*/ 373 h 427"/>
                  <a:gd name="T14" fmla="*/ 176 w 231"/>
                  <a:gd name="T15" fmla="*/ 427 h 427"/>
                  <a:gd name="T16" fmla="*/ 54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1" y="24"/>
                      <a:pt x="231" y="54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6" name="Freeform 368">
                <a:extLst>
                  <a:ext uri="{FF2B5EF4-FFF2-40B4-BE49-F238E27FC236}">
                    <a16:creationId xmlns:a16="http://schemas.microsoft.com/office/drawing/2014/main" xmlns="" id="{8226A845-9FCD-4E1D-92DE-3A65D51C0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9313" y="3729377"/>
                <a:ext cx="104579" cy="190704"/>
              </a:xfrm>
              <a:custGeom>
                <a:avLst/>
                <a:gdLst>
                  <a:gd name="T0" fmla="*/ 54 w 231"/>
                  <a:gd name="T1" fmla="*/ 427 h 427"/>
                  <a:gd name="T2" fmla="*/ 0 w 231"/>
                  <a:gd name="T3" fmla="*/ 373 h 427"/>
                  <a:gd name="T4" fmla="*/ 0 w 231"/>
                  <a:gd name="T5" fmla="*/ 54 h 427"/>
                  <a:gd name="T6" fmla="*/ 54 w 231"/>
                  <a:gd name="T7" fmla="*/ 0 h 427"/>
                  <a:gd name="T8" fmla="*/ 176 w 231"/>
                  <a:gd name="T9" fmla="*/ 0 h 427"/>
                  <a:gd name="T10" fmla="*/ 231 w 231"/>
                  <a:gd name="T11" fmla="*/ 54 h 427"/>
                  <a:gd name="T12" fmla="*/ 231 w 231"/>
                  <a:gd name="T13" fmla="*/ 373 h 427"/>
                  <a:gd name="T14" fmla="*/ 176 w 231"/>
                  <a:gd name="T15" fmla="*/ 427 h 427"/>
                  <a:gd name="T16" fmla="*/ 54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4" y="427"/>
                    </a:moveTo>
                    <a:cubicBezTo>
                      <a:pt x="25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5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1" y="24"/>
                      <a:pt x="231" y="54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Freeform 369">
                <a:extLst>
                  <a:ext uri="{FF2B5EF4-FFF2-40B4-BE49-F238E27FC236}">
                    <a16:creationId xmlns:a16="http://schemas.microsoft.com/office/drawing/2014/main" xmlns="" id="{C9EA9189-651D-4810-9AD0-8750A3D2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5854" y="3056785"/>
                <a:ext cx="102529" cy="192755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4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4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4"/>
                      <a:pt x="230" y="54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8" name="Freeform 370">
                <a:extLst>
                  <a:ext uri="{FF2B5EF4-FFF2-40B4-BE49-F238E27FC236}">
                    <a16:creationId xmlns:a16="http://schemas.microsoft.com/office/drawing/2014/main" xmlns="" id="{A5D82868-1BFD-49BC-9438-72E762CC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597" y="3729377"/>
                <a:ext cx="104579" cy="190704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4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4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4"/>
                      <a:pt x="230" y="54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9" name="Freeform 371">
                <a:extLst>
                  <a:ext uri="{FF2B5EF4-FFF2-40B4-BE49-F238E27FC236}">
                    <a16:creationId xmlns:a16="http://schemas.microsoft.com/office/drawing/2014/main" xmlns="" id="{450135AA-8943-42D2-A314-1D066C1A5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5972" y="2989115"/>
                <a:ext cx="104579" cy="192755"/>
              </a:xfrm>
              <a:custGeom>
                <a:avLst/>
                <a:gdLst>
                  <a:gd name="T0" fmla="*/ 55 w 231"/>
                  <a:gd name="T1" fmla="*/ 427 h 427"/>
                  <a:gd name="T2" fmla="*/ 0 w 231"/>
                  <a:gd name="T3" fmla="*/ 373 h 427"/>
                  <a:gd name="T4" fmla="*/ 0 w 231"/>
                  <a:gd name="T5" fmla="*/ 55 h 427"/>
                  <a:gd name="T6" fmla="*/ 55 w 231"/>
                  <a:gd name="T7" fmla="*/ 0 h 427"/>
                  <a:gd name="T8" fmla="*/ 177 w 231"/>
                  <a:gd name="T9" fmla="*/ 0 h 427"/>
                  <a:gd name="T10" fmla="*/ 231 w 231"/>
                  <a:gd name="T11" fmla="*/ 55 h 427"/>
                  <a:gd name="T12" fmla="*/ 231 w 231"/>
                  <a:gd name="T13" fmla="*/ 373 h 427"/>
                  <a:gd name="T14" fmla="*/ 177 w 231"/>
                  <a:gd name="T15" fmla="*/ 427 h 427"/>
                  <a:gd name="T16" fmla="*/ 55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5" y="427"/>
                    </a:moveTo>
                    <a:cubicBezTo>
                      <a:pt x="25" y="427"/>
                      <a:pt x="0" y="403"/>
                      <a:pt x="0" y="37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207" y="0"/>
                      <a:pt x="231" y="25"/>
                      <a:pt x="231" y="55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7" y="427"/>
                      <a:pt x="177" y="427"/>
                    </a:cubicBezTo>
                    <a:lnTo>
                      <a:pt x="55" y="427"/>
                    </a:ln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0" name="Freeform 372">
                <a:extLst>
                  <a:ext uri="{FF2B5EF4-FFF2-40B4-BE49-F238E27FC236}">
                    <a16:creationId xmlns:a16="http://schemas.microsoft.com/office/drawing/2014/main" xmlns="" id="{6273BFB8-B86D-4916-B4CA-238AC5DB3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435" y="3409485"/>
                <a:ext cx="55366" cy="38962"/>
              </a:xfrm>
              <a:custGeom>
                <a:avLst/>
                <a:gdLst>
                  <a:gd name="T0" fmla="*/ 0 w 120"/>
                  <a:gd name="T1" fmla="*/ 0 h 85"/>
                  <a:gd name="T2" fmla="*/ 16 w 120"/>
                  <a:gd name="T3" fmla="*/ 0 h 85"/>
                  <a:gd name="T4" fmla="*/ 30 w 120"/>
                  <a:gd name="T5" fmla="*/ 16 h 85"/>
                  <a:gd name="T6" fmla="*/ 81 w 120"/>
                  <a:gd name="T7" fmla="*/ 55 h 85"/>
                  <a:gd name="T8" fmla="*/ 98 w 120"/>
                  <a:gd name="T9" fmla="*/ 35 h 85"/>
                  <a:gd name="T10" fmla="*/ 88 w 120"/>
                  <a:gd name="T11" fmla="*/ 10 h 85"/>
                  <a:gd name="T12" fmla="*/ 108 w 120"/>
                  <a:gd name="T13" fmla="*/ 2 h 85"/>
                  <a:gd name="T14" fmla="*/ 120 w 120"/>
                  <a:gd name="T15" fmla="*/ 41 h 85"/>
                  <a:gd name="T16" fmla="*/ 83 w 120"/>
                  <a:gd name="T17" fmla="*/ 82 h 85"/>
                  <a:gd name="T18" fmla="*/ 32 w 120"/>
                  <a:gd name="T19" fmla="*/ 51 h 85"/>
                  <a:gd name="T20" fmla="*/ 23 w 120"/>
                  <a:gd name="T21" fmla="*/ 40 h 85"/>
                  <a:gd name="T22" fmla="*/ 22 w 120"/>
                  <a:gd name="T23" fmla="*/ 40 h 85"/>
                  <a:gd name="T24" fmla="*/ 22 w 120"/>
                  <a:gd name="T25" fmla="*/ 85 h 85"/>
                  <a:gd name="T26" fmla="*/ 0 w 120"/>
                  <a:gd name="T27" fmla="*/ 85 h 85"/>
                  <a:gd name="T28" fmla="*/ 0 w 120"/>
                  <a:gd name="T2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53" y="42"/>
                      <a:pt x="67" y="54"/>
                      <a:pt x="81" y="55"/>
                    </a:cubicBezTo>
                    <a:cubicBezTo>
                      <a:pt x="90" y="55"/>
                      <a:pt x="98" y="49"/>
                      <a:pt x="98" y="35"/>
                    </a:cubicBezTo>
                    <a:cubicBezTo>
                      <a:pt x="98" y="25"/>
                      <a:pt x="93" y="16"/>
                      <a:pt x="88" y="1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15" y="11"/>
                      <a:pt x="120" y="25"/>
                      <a:pt x="120" y="41"/>
                    </a:cubicBezTo>
                    <a:cubicBezTo>
                      <a:pt x="120" y="68"/>
                      <a:pt x="105" y="82"/>
                      <a:pt x="83" y="82"/>
                    </a:cubicBezTo>
                    <a:cubicBezTo>
                      <a:pt x="63" y="82"/>
                      <a:pt x="47" y="68"/>
                      <a:pt x="32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0" y="85"/>
                      <a:pt x="0" y="85"/>
                      <a:pt x="0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1" name="Freeform 373">
                <a:extLst>
                  <a:ext uri="{FF2B5EF4-FFF2-40B4-BE49-F238E27FC236}">
                    <a16:creationId xmlns:a16="http://schemas.microsoft.com/office/drawing/2014/main" xmlns="" id="{4E89072A-CA3A-42BB-A85B-8BD89D460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435" y="3456650"/>
                <a:ext cx="53316" cy="36910"/>
              </a:xfrm>
              <a:custGeom>
                <a:avLst/>
                <a:gdLst>
                  <a:gd name="T0" fmla="*/ 97 w 120"/>
                  <a:gd name="T1" fmla="*/ 79 h 84"/>
                  <a:gd name="T2" fmla="*/ 97 w 120"/>
                  <a:gd name="T3" fmla="*/ 33 h 84"/>
                  <a:gd name="T4" fmla="*/ 79 w 120"/>
                  <a:gd name="T5" fmla="*/ 30 h 84"/>
                  <a:gd name="T6" fmla="*/ 80 w 120"/>
                  <a:gd name="T7" fmla="*/ 38 h 84"/>
                  <a:gd name="T8" fmla="*/ 71 w 120"/>
                  <a:gd name="T9" fmla="*/ 69 h 84"/>
                  <a:gd name="T10" fmla="*/ 41 w 120"/>
                  <a:gd name="T11" fmla="*/ 84 h 84"/>
                  <a:gd name="T12" fmla="*/ 0 w 120"/>
                  <a:gd name="T13" fmla="*/ 33 h 84"/>
                  <a:gd name="T14" fmla="*/ 6 w 120"/>
                  <a:gd name="T15" fmla="*/ 0 h 84"/>
                  <a:gd name="T16" fmla="*/ 27 w 120"/>
                  <a:gd name="T17" fmla="*/ 5 h 84"/>
                  <a:gd name="T18" fmla="*/ 21 w 120"/>
                  <a:gd name="T19" fmla="*/ 32 h 84"/>
                  <a:gd name="T20" fmla="*/ 39 w 120"/>
                  <a:gd name="T21" fmla="*/ 55 h 84"/>
                  <a:gd name="T22" fmla="*/ 59 w 120"/>
                  <a:gd name="T23" fmla="*/ 22 h 84"/>
                  <a:gd name="T24" fmla="*/ 58 w 120"/>
                  <a:gd name="T25" fmla="*/ 6 h 84"/>
                  <a:gd name="T26" fmla="*/ 120 w 120"/>
                  <a:gd name="T27" fmla="*/ 14 h 84"/>
                  <a:gd name="T28" fmla="*/ 120 w 120"/>
                  <a:gd name="T29" fmla="*/ 79 h 84"/>
                  <a:gd name="T30" fmla="*/ 97 w 120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84">
                    <a:moveTo>
                      <a:pt x="97" y="79"/>
                    </a:moveTo>
                    <a:cubicBezTo>
                      <a:pt x="97" y="33"/>
                      <a:pt x="97" y="33"/>
                      <a:pt x="97" y="33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7" y="61"/>
                      <a:pt x="71" y="69"/>
                    </a:cubicBezTo>
                    <a:cubicBezTo>
                      <a:pt x="65" y="78"/>
                      <a:pt x="55" y="84"/>
                      <a:pt x="41" y="84"/>
                    </a:cubicBezTo>
                    <a:cubicBezTo>
                      <a:pt x="19" y="84"/>
                      <a:pt x="0" y="65"/>
                      <a:pt x="0" y="33"/>
                    </a:cubicBezTo>
                    <a:cubicBezTo>
                      <a:pt x="0" y="18"/>
                      <a:pt x="3" y="6"/>
                      <a:pt x="6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5" y="10"/>
                      <a:pt x="21" y="21"/>
                      <a:pt x="21" y="32"/>
                    </a:cubicBezTo>
                    <a:cubicBezTo>
                      <a:pt x="21" y="43"/>
                      <a:pt x="27" y="55"/>
                      <a:pt x="39" y="55"/>
                    </a:cubicBezTo>
                    <a:cubicBezTo>
                      <a:pt x="52" y="55"/>
                      <a:pt x="59" y="46"/>
                      <a:pt x="59" y="22"/>
                    </a:cubicBezTo>
                    <a:cubicBezTo>
                      <a:pt x="59" y="15"/>
                      <a:pt x="59" y="11"/>
                      <a:pt x="58" y="6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79"/>
                      <a:pt x="120" y="79"/>
                      <a:pt x="120" y="79"/>
                    </a:cubicBezTo>
                    <a:lnTo>
                      <a:pt x="97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2" name="Freeform 374">
                <a:extLst>
                  <a:ext uri="{FF2B5EF4-FFF2-40B4-BE49-F238E27FC236}">
                    <a16:creationId xmlns:a16="http://schemas.microsoft.com/office/drawing/2014/main" xmlns="" id="{C16C0089-CA22-41FB-A989-EABB28135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488" y="3524319"/>
                <a:ext cx="55366" cy="36910"/>
              </a:xfrm>
              <a:custGeom>
                <a:avLst/>
                <a:gdLst>
                  <a:gd name="T0" fmla="*/ 0 w 121"/>
                  <a:gd name="T1" fmla="*/ 0 h 84"/>
                  <a:gd name="T2" fmla="*/ 17 w 121"/>
                  <a:gd name="T3" fmla="*/ 0 h 84"/>
                  <a:gd name="T4" fmla="*/ 31 w 121"/>
                  <a:gd name="T5" fmla="*/ 15 h 84"/>
                  <a:gd name="T6" fmla="*/ 82 w 121"/>
                  <a:gd name="T7" fmla="*/ 54 h 84"/>
                  <a:gd name="T8" fmla="*/ 99 w 121"/>
                  <a:gd name="T9" fmla="*/ 35 h 84"/>
                  <a:gd name="T10" fmla="*/ 89 w 121"/>
                  <a:gd name="T11" fmla="*/ 9 h 84"/>
                  <a:gd name="T12" fmla="*/ 109 w 121"/>
                  <a:gd name="T13" fmla="*/ 1 h 84"/>
                  <a:gd name="T14" fmla="*/ 121 w 121"/>
                  <a:gd name="T15" fmla="*/ 40 h 84"/>
                  <a:gd name="T16" fmla="*/ 84 w 121"/>
                  <a:gd name="T17" fmla="*/ 82 h 84"/>
                  <a:gd name="T18" fmla="*/ 33 w 121"/>
                  <a:gd name="T19" fmla="*/ 50 h 84"/>
                  <a:gd name="T20" fmla="*/ 24 w 121"/>
                  <a:gd name="T21" fmla="*/ 39 h 84"/>
                  <a:gd name="T22" fmla="*/ 23 w 121"/>
                  <a:gd name="T23" fmla="*/ 39 h 84"/>
                  <a:gd name="T24" fmla="*/ 23 w 121"/>
                  <a:gd name="T25" fmla="*/ 84 h 84"/>
                  <a:gd name="T26" fmla="*/ 0 w 121"/>
                  <a:gd name="T27" fmla="*/ 84 h 84"/>
                  <a:gd name="T28" fmla="*/ 0 w 121"/>
                  <a:gd name="T2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84">
                    <a:moveTo>
                      <a:pt x="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54" y="41"/>
                      <a:pt x="68" y="54"/>
                      <a:pt x="82" y="54"/>
                    </a:cubicBezTo>
                    <a:cubicBezTo>
                      <a:pt x="91" y="54"/>
                      <a:pt x="99" y="48"/>
                      <a:pt x="99" y="35"/>
                    </a:cubicBezTo>
                    <a:cubicBezTo>
                      <a:pt x="99" y="24"/>
                      <a:pt x="94" y="15"/>
                      <a:pt x="89" y="9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6" y="10"/>
                      <a:pt x="121" y="24"/>
                      <a:pt x="121" y="40"/>
                    </a:cubicBezTo>
                    <a:cubicBezTo>
                      <a:pt x="121" y="67"/>
                      <a:pt x="105" y="82"/>
                      <a:pt x="84" y="82"/>
                    </a:cubicBezTo>
                    <a:cubicBezTo>
                      <a:pt x="64" y="82"/>
                      <a:pt x="48" y="67"/>
                      <a:pt x="33" y="50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3" name="Freeform 375">
                <a:extLst>
                  <a:ext uri="{FF2B5EF4-FFF2-40B4-BE49-F238E27FC236}">
                    <a16:creationId xmlns:a16="http://schemas.microsoft.com/office/drawing/2014/main" xmlns="" id="{86DFE56B-9706-4039-B3EC-A33A2465D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488" y="3569432"/>
                <a:ext cx="53316" cy="38962"/>
              </a:xfrm>
              <a:custGeom>
                <a:avLst/>
                <a:gdLst>
                  <a:gd name="T0" fmla="*/ 98 w 121"/>
                  <a:gd name="T1" fmla="*/ 80 h 84"/>
                  <a:gd name="T2" fmla="*/ 98 w 121"/>
                  <a:gd name="T3" fmla="*/ 34 h 84"/>
                  <a:gd name="T4" fmla="*/ 80 w 121"/>
                  <a:gd name="T5" fmla="*/ 31 h 84"/>
                  <a:gd name="T6" fmla="*/ 80 w 121"/>
                  <a:gd name="T7" fmla="*/ 39 h 84"/>
                  <a:gd name="T8" fmla="*/ 72 w 121"/>
                  <a:gd name="T9" fmla="*/ 70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5 h 84"/>
                  <a:gd name="T18" fmla="*/ 22 w 121"/>
                  <a:gd name="T19" fmla="*/ 32 h 84"/>
                  <a:gd name="T20" fmla="*/ 40 w 121"/>
                  <a:gd name="T21" fmla="*/ 56 h 84"/>
                  <a:gd name="T22" fmla="*/ 60 w 121"/>
                  <a:gd name="T23" fmla="*/ 22 h 84"/>
                  <a:gd name="T24" fmla="*/ 59 w 121"/>
                  <a:gd name="T25" fmla="*/ 6 h 84"/>
                  <a:gd name="T26" fmla="*/ 121 w 121"/>
                  <a:gd name="T27" fmla="*/ 14 h 84"/>
                  <a:gd name="T28" fmla="*/ 121 w 121"/>
                  <a:gd name="T29" fmla="*/ 80 h 84"/>
                  <a:gd name="T30" fmla="*/ 98 w 121"/>
                  <a:gd name="T3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80"/>
                    </a:moveTo>
                    <a:cubicBezTo>
                      <a:pt x="98" y="34"/>
                      <a:pt x="98" y="34"/>
                      <a:pt x="98" y="34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4"/>
                      <a:pt x="80" y="36"/>
                      <a:pt x="80" y="39"/>
                    </a:cubicBezTo>
                    <a:cubicBezTo>
                      <a:pt x="80" y="50"/>
                      <a:pt x="78" y="61"/>
                      <a:pt x="72" y="70"/>
                    </a:cubicBezTo>
                    <a:cubicBezTo>
                      <a:pt x="66" y="79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9"/>
                      <a:pt x="4" y="7"/>
                      <a:pt x="7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10"/>
                      <a:pt x="22" y="21"/>
                      <a:pt x="22" y="32"/>
                    </a:cubicBezTo>
                    <a:cubicBezTo>
                      <a:pt x="22" y="44"/>
                      <a:pt x="28" y="56"/>
                      <a:pt x="40" y="56"/>
                    </a:cubicBezTo>
                    <a:cubicBezTo>
                      <a:pt x="52" y="56"/>
                      <a:pt x="60" y="46"/>
                      <a:pt x="60" y="22"/>
                    </a:cubicBezTo>
                    <a:cubicBezTo>
                      <a:pt x="60" y="16"/>
                      <a:pt x="60" y="11"/>
                      <a:pt x="59" y="6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80"/>
                      <a:pt x="121" y="80"/>
                      <a:pt x="121" y="80"/>
                    </a:cubicBez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4" name="Freeform 376">
                <a:extLst>
                  <a:ext uri="{FF2B5EF4-FFF2-40B4-BE49-F238E27FC236}">
                    <a16:creationId xmlns:a16="http://schemas.microsoft.com/office/drawing/2014/main" xmlns="" id="{C699B759-6FB5-44AF-8A68-E0DFF92CD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920" y="3784743"/>
                <a:ext cx="55366" cy="24607"/>
              </a:xfrm>
              <a:custGeom>
                <a:avLst/>
                <a:gdLst>
                  <a:gd name="T0" fmla="*/ 21 w 27"/>
                  <a:gd name="T1" fmla="*/ 6 h 12"/>
                  <a:gd name="T2" fmla="*/ 21 w 27"/>
                  <a:gd name="T3" fmla="*/ 6 h 12"/>
                  <a:gd name="T4" fmla="*/ 19 w 27"/>
                  <a:gd name="T5" fmla="*/ 1 h 12"/>
                  <a:gd name="T6" fmla="*/ 23 w 27"/>
                  <a:gd name="T7" fmla="*/ 0 h 12"/>
                  <a:gd name="T8" fmla="*/ 27 w 27"/>
                  <a:gd name="T9" fmla="*/ 7 h 12"/>
                  <a:gd name="T10" fmla="*/ 27 w 27"/>
                  <a:gd name="T11" fmla="*/ 12 h 12"/>
                  <a:gd name="T12" fmla="*/ 0 w 27"/>
                  <a:gd name="T13" fmla="*/ 12 h 12"/>
                  <a:gd name="T14" fmla="*/ 0 w 27"/>
                  <a:gd name="T15" fmla="*/ 6 h 12"/>
                  <a:gd name="T16" fmla="*/ 21 w 27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2">
                    <a:moveTo>
                      <a:pt x="21" y="6"/>
                    </a:moveTo>
                    <a:lnTo>
                      <a:pt x="21" y="6"/>
                    </a:lnTo>
                    <a:lnTo>
                      <a:pt x="19" y="1"/>
                    </a:lnTo>
                    <a:lnTo>
                      <a:pt x="23" y="0"/>
                    </a:lnTo>
                    <a:lnTo>
                      <a:pt x="27" y="7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5" name="Freeform 377">
                <a:extLst>
                  <a:ext uri="{FF2B5EF4-FFF2-40B4-BE49-F238E27FC236}">
                    <a16:creationId xmlns:a16="http://schemas.microsoft.com/office/drawing/2014/main" xmlns="" id="{4AA86C1A-5954-4464-BEB8-E9020B8DE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920" y="3827805"/>
                <a:ext cx="55366" cy="36910"/>
              </a:xfrm>
              <a:custGeom>
                <a:avLst/>
                <a:gdLst>
                  <a:gd name="T0" fmla="*/ 98 w 121"/>
                  <a:gd name="T1" fmla="*/ 79 h 84"/>
                  <a:gd name="T2" fmla="*/ 98 w 121"/>
                  <a:gd name="T3" fmla="*/ 33 h 84"/>
                  <a:gd name="T4" fmla="*/ 80 w 121"/>
                  <a:gd name="T5" fmla="*/ 30 h 84"/>
                  <a:gd name="T6" fmla="*/ 80 w 121"/>
                  <a:gd name="T7" fmla="*/ 38 h 84"/>
                  <a:gd name="T8" fmla="*/ 71 w 121"/>
                  <a:gd name="T9" fmla="*/ 69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4 h 84"/>
                  <a:gd name="T18" fmla="*/ 22 w 121"/>
                  <a:gd name="T19" fmla="*/ 31 h 84"/>
                  <a:gd name="T20" fmla="*/ 40 w 121"/>
                  <a:gd name="T21" fmla="*/ 55 h 84"/>
                  <a:gd name="T22" fmla="*/ 60 w 121"/>
                  <a:gd name="T23" fmla="*/ 22 h 84"/>
                  <a:gd name="T24" fmla="*/ 58 w 121"/>
                  <a:gd name="T25" fmla="*/ 6 h 84"/>
                  <a:gd name="T26" fmla="*/ 121 w 121"/>
                  <a:gd name="T27" fmla="*/ 13 h 84"/>
                  <a:gd name="T28" fmla="*/ 121 w 121"/>
                  <a:gd name="T29" fmla="*/ 79 h 84"/>
                  <a:gd name="T30" fmla="*/ 98 w 121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79"/>
                    </a:moveTo>
                    <a:cubicBezTo>
                      <a:pt x="98" y="33"/>
                      <a:pt x="98" y="33"/>
                      <a:pt x="98" y="33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7" y="61"/>
                      <a:pt x="71" y="69"/>
                    </a:cubicBezTo>
                    <a:cubicBezTo>
                      <a:pt x="65" y="78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8"/>
                      <a:pt x="3" y="6"/>
                      <a:pt x="7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5" y="10"/>
                      <a:pt x="22" y="21"/>
                      <a:pt x="22" y="31"/>
                    </a:cubicBezTo>
                    <a:cubicBezTo>
                      <a:pt x="22" y="43"/>
                      <a:pt x="27" y="55"/>
                      <a:pt x="40" y="55"/>
                    </a:cubicBezTo>
                    <a:cubicBezTo>
                      <a:pt x="52" y="55"/>
                      <a:pt x="60" y="45"/>
                      <a:pt x="60" y="22"/>
                    </a:cubicBezTo>
                    <a:cubicBezTo>
                      <a:pt x="60" y="15"/>
                      <a:pt x="59" y="11"/>
                      <a:pt x="58" y="6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1" y="79"/>
                      <a:pt x="121" y="79"/>
                      <a:pt x="121" y="79"/>
                    </a:cubicBezTo>
                    <a:lnTo>
                      <a:pt x="98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6" name="Freeform 378">
                <a:extLst>
                  <a:ext uri="{FF2B5EF4-FFF2-40B4-BE49-F238E27FC236}">
                    <a16:creationId xmlns:a16="http://schemas.microsoft.com/office/drawing/2014/main" xmlns="" id="{7F5045D0-AF22-42AF-9563-85486F990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0578" y="3036279"/>
                <a:ext cx="53316" cy="24607"/>
              </a:xfrm>
              <a:custGeom>
                <a:avLst/>
                <a:gdLst>
                  <a:gd name="T0" fmla="*/ 21 w 26"/>
                  <a:gd name="T1" fmla="*/ 7 h 12"/>
                  <a:gd name="T2" fmla="*/ 21 w 26"/>
                  <a:gd name="T3" fmla="*/ 6 h 12"/>
                  <a:gd name="T4" fmla="*/ 19 w 26"/>
                  <a:gd name="T5" fmla="*/ 2 h 12"/>
                  <a:gd name="T6" fmla="*/ 23 w 26"/>
                  <a:gd name="T7" fmla="*/ 0 h 12"/>
                  <a:gd name="T8" fmla="*/ 26 w 26"/>
                  <a:gd name="T9" fmla="*/ 7 h 12"/>
                  <a:gd name="T10" fmla="*/ 26 w 26"/>
                  <a:gd name="T11" fmla="*/ 12 h 12"/>
                  <a:gd name="T12" fmla="*/ 0 w 26"/>
                  <a:gd name="T13" fmla="*/ 12 h 12"/>
                  <a:gd name="T14" fmla="*/ 0 w 26"/>
                  <a:gd name="T15" fmla="*/ 7 h 12"/>
                  <a:gd name="T16" fmla="*/ 21 w 26"/>
                  <a:gd name="T1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2">
                    <a:moveTo>
                      <a:pt x="21" y="7"/>
                    </a:moveTo>
                    <a:lnTo>
                      <a:pt x="21" y="6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6" y="7"/>
                    </a:lnTo>
                    <a:lnTo>
                      <a:pt x="26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7" name="Freeform 379">
                <a:extLst>
                  <a:ext uri="{FF2B5EF4-FFF2-40B4-BE49-F238E27FC236}">
                    <a16:creationId xmlns:a16="http://schemas.microsoft.com/office/drawing/2014/main" xmlns="" id="{3AC7DE16-BF5E-413C-B991-9712C1AA8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0578" y="3079342"/>
                <a:ext cx="53316" cy="36910"/>
              </a:xfrm>
              <a:custGeom>
                <a:avLst/>
                <a:gdLst>
                  <a:gd name="T0" fmla="*/ 98 w 121"/>
                  <a:gd name="T1" fmla="*/ 79 h 84"/>
                  <a:gd name="T2" fmla="*/ 98 w 121"/>
                  <a:gd name="T3" fmla="*/ 33 h 84"/>
                  <a:gd name="T4" fmla="*/ 80 w 121"/>
                  <a:gd name="T5" fmla="*/ 30 h 84"/>
                  <a:gd name="T6" fmla="*/ 80 w 121"/>
                  <a:gd name="T7" fmla="*/ 38 h 84"/>
                  <a:gd name="T8" fmla="*/ 72 w 121"/>
                  <a:gd name="T9" fmla="*/ 69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5 h 84"/>
                  <a:gd name="T18" fmla="*/ 22 w 121"/>
                  <a:gd name="T19" fmla="*/ 31 h 84"/>
                  <a:gd name="T20" fmla="*/ 40 w 121"/>
                  <a:gd name="T21" fmla="*/ 55 h 84"/>
                  <a:gd name="T22" fmla="*/ 60 w 121"/>
                  <a:gd name="T23" fmla="*/ 22 h 84"/>
                  <a:gd name="T24" fmla="*/ 59 w 121"/>
                  <a:gd name="T25" fmla="*/ 6 h 84"/>
                  <a:gd name="T26" fmla="*/ 121 w 121"/>
                  <a:gd name="T27" fmla="*/ 14 h 84"/>
                  <a:gd name="T28" fmla="*/ 121 w 121"/>
                  <a:gd name="T29" fmla="*/ 79 h 84"/>
                  <a:gd name="T30" fmla="*/ 98 w 121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79"/>
                    </a:moveTo>
                    <a:cubicBezTo>
                      <a:pt x="98" y="33"/>
                      <a:pt x="98" y="33"/>
                      <a:pt x="98" y="33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8" y="61"/>
                      <a:pt x="72" y="69"/>
                    </a:cubicBezTo>
                    <a:cubicBezTo>
                      <a:pt x="66" y="78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8"/>
                      <a:pt x="4" y="6"/>
                      <a:pt x="7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10"/>
                      <a:pt x="22" y="21"/>
                      <a:pt x="22" y="31"/>
                    </a:cubicBezTo>
                    <a:cubicBezTo>
                      <a:pt x="22" y="43"/>
                      <a:pt x="28" y="55"/>
                      <a:pt x="40" y="55"/>
                    </a:cubicBezTo>
                    <a:cubicBezTo>
                      <a:pt x="52" y="55"/>
                      <a:pt x="60" y="45"/>
                      <a:pt x="60" y="22"/>
                    </a:cubicBezTo>
                    <a:cubicBezTo>
                      <a:pt x="60" y="15"/>
                      <a:pt x="60" y="11"/>
                      <a:pt x="59" y="6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79"/>
                      <a:pt x="121" y="79"/>
                      <a:pt x="121" y="79"/>
                    </a:cubicBezTo>
                    <a:lnTo>
                      <a:pt x="98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8" name="Freeform 380">
                <a:extLst>
                  <a:ext uri="{FF2B5EF4-FFF2-40B4-BE49-F238E27FC236}">
                    <a16:creationId xmlns:a16="http://schemas.microsoft.com/office/drawing/2014/main" xmlns="" id="{3044B894-57A8-47E6-89B2-BE8DA8F3D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2511" y="3108049"/>
                <a:ext cx="53316" cy="24607"/>
              </a:xfrm>
              <a:custGeom>
                <a:avLst/>
                <a:gdLst>
                  <a:gd name="T0" fmla="*/ 21 w 26"/>
                  <a:gd name="T1" fmla="*/ 6 h 12"/>
                  <a:gd name="T2" fmla="*/ 21 w 26"/>
                  <a:gd name="T3" fmla="*/ 6 h 12"/>
                  <a:gd name="T4" fmla="*/ 18 w 26"/>
                  <a:gd name="T5" fmla="*/ 1 h 12"/>
                  <a:gd name="T6" fmla="*/ 23 w 26"/>
                  <a:gd name="T7" fmla="*/ 0 h 12"/>
                  <a:gd name="T8" fmla="*/ 26 w 26"/>
                  <a:gd name="T9" fmla="*/ 7 h 12"/>
                  <a:gd name="T10" fmla="*/ 26 w 26"/>
                  <a:gd name="T11" fmla="*/ 12 h 12"/>
                  <a:gd name="T12" fmla="*/ 0 w 26"/>
                  <a:gd name="T13" fmla="*/ 12 h 12"/>
                  <a:gd name="T14" fmla="*/ 0 w 26"/>
                  <a:gd name="T15" fmla="*/ 6 h 12"/>
                  <a:gd name="T16" fmla="*/ 21 w 26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2">
                    <a:moveTo>
                      <a:pt x="21" y="6"/>
                    </a:moveTo>
                    <a:lnTo>
                      <a:pt x="21" y="6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6" y="7"/>
                    </a:lnTo>
                    <a:lnTo>
                      <a:pt x="26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9" name="Freeform 381">
                <a:extLst>
                  <a:ext uri="{FF2B5EF4-FFF2-40B4-BE49-F238E27FC236}">
                    <a16:creationId xmlns:a16="http://schemas.microsoft.com/office/drawing/2014/main" xmlns="" id="{A828EC95-E95E-4022-8E11-E64CC735E0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2511" y="3149061"/>
                <a:ext cx="55366" cy="41012"/>
              </a:xfrm>
              <a:custGeom>
                <a:avLst/>
                <a:gdLst>
                  <a:gd name="T0" fmla="*/ 61 w 122"/>
                  <a:gd name="T1" fmla="*/ 90 h 90"/>
                  <a:gd name="T2" fmla="*/ 0 w 122"/>
                  <a:gd name="T3" fmla="*/ 45 h 90"/>
                  <a:gd name="T4" fmla="*/ 61 w 122"/>
                  <a:gd name="T5" fmla="*/ 0 h 90"/>
                  <a:gd name="T6" fmla="*/ 122 w 122"/>
                  <a:gd name="T7" fmla="*/ 45 h 90"/>
                  <a:gd name="T8" fmla="*/ 61 w 122"/>
                  <a:gd name="T9" fmla="*/ 90 h 90"/>
                  <a:gd name="T10" fmla="*/ 61 w 122"/>
                  <a:gd name="T11" fmla="*/ 28 h 90"/>
                  <a:gd name="T12" fmla="*/ 21 w 122"/>
                  <a:gd name="T13" fmla="*/ 45 h 90"/>
                  <a:gd name="T14" fmla="*/ 61 w 122"/>
                  <a:gd name="T15" fmla="*/ 62 h 90"/>
                  <a:gd name="T16" fmla="*/ 101 w 122"/>
                  <a:gd name="T17" fmla="*/ 45 h 90"/>
                  <a:gd name="T18" fmla="*/ 61 w 122"/>
                  <a:gd name="T1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90">
                    <a:moveTo>
                      <a:pt x="61" y="90"/>
                    </a:moveTo>
                    <a:cubicBezTo>
                      <a:pt x="25" y="90"/>
                      <a:pt x="0" y="75"/>
                      <a:pt x="0" y="45"/>
                    </a:cubicBezTo>
                    <a:cubicBezTo>
                      <a:pt x="0" y="14"/>
                      <a:pt x="27" y="0"/>
                      <a:pt x="61" y="0"/>
                    </a:cubicBezTo>
                    <a:cubicBezTo>
                      <a:pt x="95" y="0"/>
                      <a:pt x="122" y="15"/>
                      <a:pt x="122" y="45"/>
                    </a:cubicBezTo>
                    <a:cubicBezTo>
                      <a:pt x="122" y="77"/>
                      <a:pt x="94" y="90"/>
                      <a:pt x="61" y="90"/>
                    </a:cubicBezTo>
                    <a:close/>
                    <a:moveTo>
                      <a:pt x="61" y="28"/>
                    </a:moveTo>
                    <a:cubicBezTo>
                      <a:pt x="34" y="28"/>
                      <a:pt x="21" y="34"/>
                      <a:pt x="21" y="45"/>
                    </a:cubicBezTo>
                    <a:cubicBezTo>
                      <a:pt x="21" y="56"/>
                      <a:pt x="34" y="62"/>
                      <a:pt x="61" y="62"/>
                    </a:cubicBezTo>
                    <a:cubicBezTo>
                      <a:pt x="87" y="62"/>
                      <a:pt x="101" y="56"/>
                      <a:pt x="101" y="45"/>
                    </a:cubicBezTo>
                    <a:cubicBezTo>
                      <a:pt x="101" y="35"/>
                      <a:pt x="88" y="28"/>
                      <a:pt x="61" y="28"/>
                    </a:cubicBez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0" name="Freeform 382">
                <a:extLst>
                  <a:ext uri="{FF2B5EF4-FFF2-40B4-BE49-F238E27FC236}">
                    <a16:creationId xmlns:a16="http://schemas.microsoft.com/office/drawing/2014/main" xmlns="" id="{427833B1-456F-4C61-BCEF-4CD142B09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052" y="3784743"/>
                <a:ext cx="55366" cy="24607"/>
              </a:xfrm>
              <a:custGeom>
                <a:avLst/>
                <a:gdLst>
                  <a:gd name="T0" fmla="*/ 21 w 27"/>
                  <a:gd name="T1" fmla="*/ 6 h 12"/>
                  <a:gd name="T2" fmla="*/ 21 w 27"/>
                  <a:gd name="T3" fmla="*/ 6 h 12"/>
                  <a:gd name="T4" fmla="*/ 19 w 27"/>
                  <a:gd name="T5" fmla="*/ 1 h 12"/>
                  <a:gd name="T6" fmla="*/ 23 w 27"/>
                  <a:gd name="T7" fmla="*/ 0 h 12"/>
                  <a:gd name="T8" fmla="*/ 27 w 27"/>
                  <a:gd name="T9" fmla="*/ 7 h 12"/>
                  <a:gd name="T10" fmla="*/ 27 w 27"/>
                  <a:gd name="T11" fmla="*/ 12 h 12"/>
                  <a:gd name="T12" fmla="*/ 0 w 27"/>
                  <a:gd name="T13" fmla="*/ 12 h 12"/>
                  <a:gd name="T14" fmla="*/ 0 w 27"/>
                  <a:gd name="T15" fmla="*/ 6 h 12"/>
                  <a:gd name="T16" fmla="*/ 21 w 27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2">
                    <a:moveTo>
                      <a:pt x="21" y="6"/>
                    </a:moveTo>
                    <a:lnTo>
                      <a:pt x="21" y="6"/>
                    </a:lnTo>
                    <a:lnTo>
                      <a:pt x="19" y="1"/>
                    </a:lnTo>
                    <a:lnTo>
                      <a:pt x="23" y="0"/>
                    </a:lnTo>
                    <a:lnTo>
                      <a:pt x="27" y="7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1" name="Freeform 383">
                <a:extLst>
                  <a:ext uri="{FF2B5EF4-FFF2-40B4-BE49-F238E27FC236}">
                    <a16:creationId xmlns:a16="http://schemas.microsoft.com/office/drawing/2014/main" xmlns="" id="{1A0A224C-30C2-4C98-8D81-B28C07C2A0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6052" y="3827805"/>
                <a:ext cx="55366" cy="38962"/>
              </a:xfrm>
              <a:custGeom>
                <a:avLst/>
                <a:gdLst>
                  <a:gd name="T0" fmla="*/ 62 w 123"/>
                  <a:gd name="T1" fmla="*/ 89 h 89"/>
                  <a:gd name="T2" fmla="*/ 0 w 123"/>
                  <a:gd name="T3" fmla="*/ 44 h 89"/>
                  <a:gd name="T4" fmla="*/ 61 w 123"/>
                  <a:gd name="T5" fmla="*/ 0 h 89"/>
                  <a:gd name="T6" fmla="*/ 123 w 123"/>
                  <a:gd name="T7" fmla="*/ 45 h 89"/>
                  <a:gd name="T8" fmla="*/ 62 w 123"/>
                  <a:gd name="T9" fmla="*/ 89 h 89"/>
                  <a:gd name="T10" fmla="*/ 61 w 123"/>
                  <a:gd name="T11" fmla="*/ 28 h 89"/>
                  <a:gd name="T12" fmla="*/ 21 w 123"/>
                  <a:gd name="T13" fmla="*/ 45 h 89"/>
                  <a:gd name="T14" fmla="*/ 61 w 123"/>
                  <a:gd name="T15" fmla="*/ 61 h 89"/>
                  <a:gd name="T16" fmla="*/ 102 w 123"/>
                  <a:gd name="T17" fmla="*/ 45 h 89"/>
                  <a:gd name="T18" fmla="*/ 61 w 123"/>
                  <a:gd name="T19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89">
                    <a:moveTo>
                      <a:pt x="62" y="89"/>
                    </a:moveTo>
                    <a:cubicBezTo>
                      <a:pt x="25" y="89"/>
                      <a:pt x="0" y="74"/>
                      <a:pt x="0" y="44"/>
                    </a:cubicBezTo>
                    <a:cubicBezTo>
                      <a:pt x="0" y="13"/>
                      <a:pt x="27" y="0"/>
                      <a:pt x="61" y="0"/>
                    </a:cubicBezTo>
                    <a:cubicBezTo>
                      <a:pt x="95" y="0"/>
                      <a:pt x="123" y="14"/>
                      <a:pt x="123" y="45"/>
                    </a:cubicBezTo>
                    <a:cubicBezTo>
                      <a:pt x="123" y="77"/>
                      <a:pt x="94" y="89"/>
                      <a:pt x="62" y="89"/>
                    </a:cubicBezTo>
                    <a:close/>
                    <a:moveTo>
                      <a:pt x="61" y="28"/>
                    </a:moveTo>
                    <a:cubicBezTo>
                      <a:pt x="34" y="27"/>
                      <a:pt x="21" y="34"/>
                      <a:pt x="21" y="45"/>
                    </a:cubicBezTo>
                    <a:cubicBezTo>
                      <a:pt x="21" y="56"/>
                      <a:pt x="34" y="61"/>
                      <a:pt x="61" y="61"/>
                    </a:cubicBezTo>
                    <a:cubicBezTo>
                      <a:pt x="88" y="61"/>
                      <a:pt x="102" y="56"/>
                      <a:pt x="102" y="45"/>
                    </a:cubicBezTo>
                    <a:cubicBezTo>
                      <a:pt x="102" y="34"/>
                      <a:pt x="89" y="27"/>
                      <a:pt x="61" y="28"/>
                    </a:cubicBez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2" name="Freeform 384">
                <a:extLst>
                  <a:ext uri="{FF2B5EF4-FFF2-40B4-BE49-F238E27FC236}">
                    <a16:creationId xmlns:a16="http://schemas.microsoft.com/office/drawing/2014/main" xmlns="" id="{B777875A-5D17-4D87-8BA7-E6468745F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372" y="3276197"/>
                <a:ext cx="311689" cy="321942"/>
              </a:xfrm>
              <a:custGeom>
                <a:avLst/>
                <a:gdLst>
                  <a:gd name="T0" fmla="*/ 636 w 693"/>
                  <a:gd name="T1" fmla="*/ 716 h 716"/>
                  <a:gd name="T2" fmla="*/ 687 w 693"/>
                  <a:gd name="T3" fmla="*/ 160 h 716"/>
                  <a:gd name="T4" fmla="*/ 591 w 693"/>
                  <a:gd name="T5" fmla="*/ 44 h 716"/>
                  <a:gd name="T6" fmla="*/ 167 w 693"/>
                  <a:gd name="T7" fmla="*/ 5 h 716"/>
                  <a:gd name="T8" fmla="*/ 51 w 693"/>
                  <a:gd name="T9" fmla="*/ 101 h 716"/>
                  <a:gd name="T10" fmla="*/ 0 w 693"/>
                  <a:gd name="T11" fmla="*/ 658 h 716"/>
                  <a:gd name="T12" fmla="*/ 145 w 693"/>
                  <a:gd name="T13" fmla="*/ 671 h 716"/>
                  <a:gd name="T14" fmla="*/ 636 w 693"/>
                  <a:gd name="T15" fmla="*/ 716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3" h="716">
                    <a:moveTo>
                      <a:pt x="636" y="716"/>
                    </a:moveTo>
                    <a:cubicBezTo>
                      <a:pt x="687" y="160"/>
                      <a:pt x="687" y="160"/>
                      <a:pt x="687" y="160"/>
                    </a:cubicBezTo>
                    <a:cubicBezTo>
                      <a:pt x="693" y="101"/>
                      <a:pt x="649" y="49"/>
                      <a:pt x="591" y="44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09" y="0"/>
                      <a:pt x="57" y="43"/>
                      <a:pt x="51" y="101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145" y="671"/>
                      <a:pt x="145" y="671"/>
                      <a:pt x="145" y="671"/>
                    </a:cubicBezTo>
                    <a:lnTo>
                      <a:pt x="636" y="716"/>
                    </a:lnTo>
                    <a:close/>
                  </a:path>
                </a:pathLst>
              </a:custGeom>
              <a:solidFill>
                <a:srgbClr val="CEE7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3" name="Freeform 385">
                <a:extLst>
                  <a:ext uri="{FF2B5EF4-FFF2-40B4-BE49-F238E27FC236}">
                    <a16:creationId xmlns:a16="http://schemas.microsoft.com/office/drawing/2014/main" xmlns="" id="{246AC747-9493-43EC-AD76-2E6B915D5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765" y="3571482"/>
                <a:ext cx="311689" cy="323993"/>
              </a:xfrm>
              <a:custGeom>
                <a:avLst/>
                <a:gdLst>
                  <a:gd name="T0" fmla="*/ 641 w 692"/>
                  <a:gd name="T1" fmla="*/ 615 h 717"/>
                  <a:gd name="T2" fmla="*/ 692 w 692"/>
                  <a:gd name="T3" fmla="*/ 58 h 717"/>
                  <a:gd name="T4" fmla="*/ 201 w 692"/>
                  <a:gd name="T5" fmla="*/ 13 h 717"/>
                  <a:gd name="T6" fmla="*/ 56 w 692"/>
                  <a:gd name="T7" fmla="*/ 0 h 717"/>
                  <a:gd name="T8" fmla="*/ 5 w 692"/>
                  <a:gd name="T9" fmla="*/ 557 h 717"/>
                  <a:gd name="T10" fmla="*/ 102 w 692"/>
                  <a:gd name="T11" fmla="*/ 673 h 717"/>
                  <a:gd name="T12" fmla="*/ 525 w 692"/>
                  <a:gd name="T13" fmla="*/ 711 h 717"/>
                  <a:gd name="T14" fmla="*/ 641 w 692"/>
                  <a:gd name="T15" fmla="*/ 615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2" h="717">
                    <a:moveTo>
                      <a:pt x="641" y="615"/>
                    </a:moveTo>
                    <a:cubicBezTo>
                      <a:pt x="692" y="58"/>
                      <a:pt x="692" y="58"/>
                      <a:pt x="692" y="58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" y="557"/>
                      <a:pt x="5" y="557"/>
                      <a:pt x="5" y="557"/>
                    </a:cubicBezTo>
                    <a:cubicBezTo>
                      <a:pt x="0" y="615"/>
                      <a:pt x="43" y="667"/>
                      <a:pt x="102" y="673"/>
                    </a:cubicBezTo>
                    <a:cubicBezTo>
                      <a:pt x="525" y="711"/>
                      <a:pt x="525" y="711"/>
                      <a:pt x="525" y="711"/>
                    </a:cubicBezTo>
                    <a:cubicBezTo>
                      <a:pt x="584" y="717"/>
                      <a:pt x="636" y="674"/>
                      <a:pt x="641" y="615"/>
                    </a:cubicBez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4" name="Freeform 386">
                <a:extLst>
                  <a:ext uri="{FF2B5EF4-FFF2-40B4-BE49-F238E27FC236}">
                    <a16:creationId xmlns:a16="http://schemas.microsoft.com/office/drawing/2014/main" xmlns="" id="{081694BA-CA5E-4EA1-AAE2-70B7EDCB9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302" y="3546875"/>
                <a:ext cx="428573" cy="373207"/>
              </a:xfrm>
              <a:custGeom>
                <a:avLst/>
                <a:gdLst>
                  <a:gd name="T0" fmla="*/ 894 w 953"/>
                  <a:gd name="T1" fmla="*/ 731 h 831"/>
                  <a:gd name="T2" fmla="*/ 953 w 953"/>
                  <a:gd name="T3" fmla="*/ 87 h 831"/>
                  <a:gd name="T4" fmla="*/ 5 w 953"/>
                  <a:gd name="T5" fmla="*/ 0 h 831"/>
                  <a:gd name="T6" fmla="*/ 0 w 953"/>
                  <a:gd name="T7" fmla="*/ 313 h 831"/>
                  <a:gd name="T8" fmla="*/ 11 w 953"/>
                  <a:gd name="T9" fmla="*/ 774 h 831"/>
                  <a:gd name="T10" fmla="*/ 813 w 953"/>
                  <a:gd name="T11" fmla="*/ 828 h 831"/>
                  <a:gd name="T12" fmla="*/ 894 w 953"/>
                  <a:gd name="T13" fmla="*/ 7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3" h="831">
                    <a:moveTo>
                      <a:pt x="894" y="731"/>
                    </a:moveTo>
                    <a:cubicBezTo>
                      <a:pt x="953" y="87"/>
                      <a:pt x="953" y="87"/>
                      <a:pt x="953" y="8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04"/>
                      <a:pt x="0" y="208"/>
                      <a:pt x="0" y="313"/>
                    </a:cubicBezTo>
                    <a:cubicBezTo>
                      <a:pt x="0" y="468"/>
                      <a:pt x="4" y="621"/>
                      <a:pt x="11" y="774"/>
                    </a:cubicBezTo>
                    <a:cubicBezTo>
                      <a:pt x="813" y="828"/>
                      <a:pt x="813" y="828"/>
                      <a:pt x="813" y="828"/>
                    </a:cubicBezTo>
                    <a:cubicBezTo>
                      <a:pt x="852" y="831"/>
                      <a:pt x="888" y="788"/>
                      <a:pt x="894" y="731"/>
                    </a:cubicBez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5" name="Freeform 387">
                <a:extLst>
                  <a:ext uri="{FF2B5EF4-FFF2-40B4-BE49-F238E27FC236}">
                    <a16:creationId xmlns:a16="http://schemas.microsoft.com/office/drawing/2014/main" xmlns="" id="{172103B0-D751-47CB-B9A9-584DA32E8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352" y="3210578"/>
                <a:ext cx="455230" cy="375258"/>
              </a:xfrm>
              <a:custGeom>
                <a:avLst/>
                <a:gdLst>
                  <a:gd name="T0" fmla="*/ 948 w 1012"/>
                  <a:gd name="T1" fmla="*/ 835 h 835"/>
                  <a:gd name="T2" fmla="*/ 1007 w 1012"/>
                  <a:gd name="T3" fmla="*/ 191 h 835"/>
                  <a:gd name="T4" fmla="*/ 945 w 1012"/>
                  <a:gd name="T5" fmla="*/ 82 h 835"/>
                  <a:gd name="T6" fmla="*/ 54 w 1012"/>
                  <a:gd name="T7" fmla="*/ 0 h 835"/>
                  <a:gd name="T8" fmla="*/ 0 w 1012"/>
                  <a:gd name="T9" fmla="*/ 748 h 835"/>
                  <a:gd name="T10" fmla="*/ 948 w 1012"/>
                  <a:gd name="T11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2" h="835">
                    <a:moveTo>
                      <a:pt x="948" y="835"/>
                    </a:moveTo>
                    <a:cubicBezTo>
                      <a:pt x="1007" y="191"/>
                      <a:pt x="1007" y="191"/>
                      <a:pt x="1007" y="191"/>
                    </a:cubicBezTo>
                    <a:cubicBezTo>
                      <a:pt x="1012" y="134"/>
                      <a:pt x="984" y="85"/>
                      <a:pt x="945" y="8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6" y="247"/>
                      <a:pt x="8" y="496"/>
                      <a:pt x="0" y="748"/>
                    </a:cubicBezTo>
                    <a:lnTo>
                      <a:pt x="948" y="835"/>
                    </a:lnTo>
                    <a:close/>
                  </a:path>
                </a:pathLst>
              </a:custGeom>
              <a:solidFill>
                <a:srgbClr val="BA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6" name="Freeform 388">
                <a:extLst>
                  <a:ext uri="{FF2B5EF4-FFF2-40B4-BE49-F238E27FC236}">
                    <a16:creationId xmlns:a16="http://schemas.microsoft.com/office/drawing/2014/main" xmlns="" id="{27B46C79-AE64-46DE-BD3C-487CD05AB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5113" y="3122403"/>
                <a:ext cx="1127823" cy="850994"/>
              </a:xfrm>
              <a:custGeom>
                <a:avLst/>
                <a:gdLst>
                  <a:gd name="T0" fmla="*/ 1376 w 2507"/>
                  <a:gd name="T1" fmla="*/ 1731 h 1895"/>
                  <a:gd name="T2" fmla="*/ 1231 w 2507"/>
                  <a:gd name="T3" fmla="*/ 1547 h 1895"/>
                  <a:gd name="T4" fmla="*/ 1232 w 2507"/>
                  <a:gd name="T5" fmla="*/ 1545 h 1895"/>
                  <a:gd name="T6" fmla="*/ 1392 w 2507"/>
                  <a:gd name="T7" fmla="*/ 1560 h 1895"/>
                  <a:gd name="T8" fmla="*/ 1579 w 2507"/>
                  <a:gd name="T9" fmla="*/ 1404 h 1895"/>
                  <a:gd name="T10" fmla="*/ 1423 w 2507"/>
                  <a:gd name="T11" fmla="*/ 1217 h 1895"/>
                  <a:gd name="T12" fmla="*/ 1594 w 2507"/>
                  <a:gd name="T13" fmla="*/ 1233 h 1895"/>
                  <a:gd name="T14" fmla="*/ 1781 w 2507"/>
                  <a:gd name="T15" fmla="*/ 1077 h 1895"/>
                  <a:gd name="T16" fmla="*/ 1626 w 2507"/>
                  <a:gd name="T17" fmla="*/ 890 h 1895"/>
                  <a:gd name="T18" fmla="*/ 2311 w 2507"/>
                  <a:gd name="T19" fmla="*/ 953 h 1895"/>
                  <a:gd name="T20" fmla="*/ 2498 w 2507"/>
                  <a:gd name="T21" fmla="*/ 797 h 1895"/>
                  <a:gd name="T22" fmla="*/ 2343 w 2507"/>
                  <a:gd name="T23" fmla="*/ 610 h 1895"/>
                  <a:gd name="T24" fmla="*/ 2233 w 2507"/>
                  <a:gd name="T25" fmla="*/ 600 h 1895"/>
                  <a:gd name="T26" fmla="*/ 1315 w 2507"/>
                  <a:gd name="T27" fmla="*/ 516 h 1895"/>
                  <a:gd name="T28" fmla="*/ 1191 w 2507"/>
                  <a:gd name="T29" fmla="*/ 504 h 1895"/>
                  <a:gd name="T30" fmla="*/ 1149 w 2507"/>
                  <a:gd name="T31" fmla="*/ 461 h 1895"/>
                  <a:gd name="T32" fmla="*/ 1173 w 2507"/>
                  <a:gd name="T33" fmla="*/ 407 h 1895"/>
                  <a:gd name="T34" fmla="*/ 1527 w 2507"/>
                  <a:gd name="T35" fmla="*/ 137 h 1895"/>
                  <a:gd name="T36" fmla="*/ 1478 w 2507"/>
                  <a:gd name="T37" fmla="*/ 29 h 1895"/>
                  <a:gd name="T38" fmla="*/ 1360 w 2507"/>
                  <a:gd name="T39" fmla="*/ 17 h 1895"/>
                  <a:gd name="T40" fmla="*/ 156 w 2507"/>
                  <a:gd name="T41" fmla="*/ 448 h 1895"/>
                  <a:gd name="T42" fmla="*/ 105 w 2507"/>
                  <a:gd name="T43" fmla="*/ 519 h 1895"/>
                  <a:gd name="T44" fmla="*/ 13 w 2507"/>
                  <a:gd name="T45" fmla="*/ 1519 h 1895"/>
                  <a:gd name="T46" fmla="*/ 246 w 2507"/>
                  <a:gd name="T47" fmla="*/ 1800 h 1895"/>
                  <a:gd name="T48" fmla="*/ 1189 w 2507"/>
                  <a:gd name="T49" fmla="*/ 1886 h 1895"/>
                  <a:gd name="T50" fmla="*/ 1376 w 2507"/>
                  <a:gd name="T51" fmla="*/ 1731 h 1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7" h="1895">
                    <a:moveTo>
                      <a:pt x="1376" y="1731"/>
                    </a:moveTo>
                    <a:cubicBezTo>
                      <a:pt x="1384" y="1641"/>
                      <a:pt x="1319" y="1561"/>
                      <a:pt x="1231" y="1547"/>
                    </a:cubicBezTo>
                    <a:cubicBezTo>
                      <a:pt x="1231" y="1546"/>
                      <a:pt x="1232" y="1546"/>
                      <a:pt x="1232" y="1545"/>
                    </a:cubicBezTo>
                    <a:cubicBezTo>
                      <a:pt x="1392" y="1560"/>
                      <a:pt x="1392" y="1560"/>
                      <a:pt x="1392" y="1560"/>
                    </a:cubicBezTo>
                    <a:cubicBezTo>
                      <a:pt x="1486" y="1568"/>
                      <a:pt x="1570" y="1498"/>
                      <a:pt x="1579" y="1404"/>
                    </a:cubicBezTo>
                    <a:cubicBezTo>
                      <a:pt x="1587" y="1310"/>
                      <a:pt x="1517" y="1225"/>
                      <a:pt x="1423" y="1217"/>
                    </a:cubicBezTo>
                    <a:cubicBezTo>
                      <a:pt x="1594" y="1233"/>
                      <a:pt x="1594" y="1233"/>
                      <a:pt x="1594" y="1233"/>
                    </a:cubicBezTo>
                    <a:cubicBezTo>
                      <a:pt x="1689" y="1241"/>
                      <a:pt x="1773" y="1171"/>
                      <a:pt x="1781" y="1077"/>
                    </a:cubicBezTo>
                    <a:cubicBezTo>
                      <a:pt x="1790" y="983"/>
                      <a:pt x="1720" y="898"/>
                      <a:pt x="1626" y="890"/>
                    </a:cubicBezTo>
                    <a:cubicBezTo>
                      <a:pt x="2311" y="953"/>
                      <a:pt x="2311" y="953"/>
                      <a:pt x="2311" y="953"/>
                    </a:cubicBezTo>
                    <a:cubicBezTo>
                      <a:pt x="2405" y="961"/>
                      <a:pt x="2490" y="892"/>
                      <a:pt x="2498" y="797"/>
                    </a:cubicBezTo>
                    <a:cubicBezTo>
                      <a:pt x="2507" y="703"/>
                      <a:pt x="2437" y="619"/>
                      <a:pt x="2343" y="610"/>
                    </a:cubicBezTo>
                    <a:cubicBezTo>
                      <a:pt x="2233" y="600"/>
                      <a:pt x="2233" y="600"/>
                      <a:pt x="2233" y="600"/>
                    </a:cubicBezTo>
                    <a:cubicBezTo>
                      <a:pt x="1315" y="516"/>
                      <a:pt x="1315" y="516"/>
                      <a:pt x="1315" y="516"/>
                    </a:cubicBezTo>
                    <a:cubicBezTo>
                      <a:pt x="1191" y="504"/>
                      <a:pt x="1191" y="504"/>
                      <a:pt x="1191" y="504"/>
                    </a:cubicBezTo>
                    <a:cubicBezTo>
                      <a:pt x="1170" y="502"/>
                      <a:pt x="1153" y="482"/>
                      <a:pt x="1149" y="461"/>
                    </a:cubicBezTo>
                    <a:cubicBezTo>
                      <a:pt x="1145" y="440"/>
                      <a:pt x="1155" y="417"/>
                      <a:pt x="1173" y="407"/>
                    </a:cubicBezTo>
                    <a:cubicBezTo>
                      <a:pt x="1349" y="296"/>
                      <a:pt x="1511" y="319"/>
                      <a:pt x="1527" y="137"/>
                    </a:cubicBezTo>
                    <a:cubicBezTo>
                      <a:pt x="1531" y="95"/>
                      <a:pt x="1513" y="54"/>
                      <a:pt x="1478" y="29"/>
                    </a:cubicBezTo>
                    <a:cubicBezTo>
                      <a:pt x="1444" y="5"/>
                      <a:pt x="1399" y="0"/>
                      <a:pt x="1360" y="17"/>
                    </a:cubicBezTo>
                    <a:cubicBezTo>
                      <a:pt x="156" y="448"/>
                      <a:pt x="156" y="448"/>
                      <a:pt x="156" y="448"/>
                    </a:cubicBezTo>
                    <a:cubicBezTo>
                      <a:pt x="127" y="460"/>
                      <a:pt x="108" y="487"/>
                      <a:pt x="105" y="519"/>
                    </a:cubicBezTo>
                    <a:cubicBezTo>
                      <a:pt x="91" y="668"/>
                      <a:pt x="43" y="1197"/>
                      <a:pt x="13" y="1519"/>
                    </a:cubicBezTo>
                    <a:cubicBezTo>
                      <a:pt x="0" y="1661"/>
                      <a:pt x="104" y="1787"/>
                      <a:pt x="246" y="1800"/>
                    </a:cubicBezTo>
                    <a:cubicBezTo>
                      <a:pt x="706" y="1842"/>
                      <a:pt x="1189" y="1886"/>
                      <a:pt x="1189" y="1886"/>
                    </a:cubicBezTo>
                    <a:cubicBezTo>
                      <a:pt x="1283" y="1895"/>
                      <a:pt x="1367" y="1825"/>
                      <a:pt x="1376" y="1731"/>
                    </a:cubicBezTo>
                    <a:close/>
                  </a:path>
                </a:pathLst>
              </a:custGeom>
              <a:solidFill>
                <a:srgbClr val="FCDD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7" name="Freeform 389">
                <a:extLst>
                  <a:ext uri="{FF2B5EF4-FFF2-40B4-BE49-F238E27FC236}">
                    <a16:creationId xmlns:a16="http://schemas.microsoft.com/office/drawing/2014/main" xmlns="" id="{AC7B6212-4D67-4CF3-8220-D4A0207EB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259" y="3778592"/>
                <a:ext cx="98428" cy="96378"/>
              </a:xfrm>
              <a:custGeom>
                <a:avLst/>
                <a:gdLst>
                  <a:gd name="T0" fmla="*/ 99 w 217"/>
                  <a:gd name="T1" fmla="*/ 211 h 216"/>
                  <a:gd name="T2" fmla="*/ 5 w 217"/>
                  <a:gd name="T3" fmla="*/ 99 h 216"/>
                  <a:gd name="T4" fmla="*/ 118 w 217"/>
                  <a:gd name="T5" fmla="*/ 5 h 216"/>
                  <a:gd name="T6" fmla="*/ 211 w 217"/>
                  <a:gd name="T7" fmla="*/ 118 h 216"/>
                  <a:gd name="T8" fmla="*/ 99 w 217"/>
                  <a:gd name="T9" fmla="*/ 21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99" y="211"/>
                    </a:moveTo>
                    <a:cubicBezTo>
                      <a:pt x="42" y="206"/>
                      <a:pt x="0" y="156"/>
                      <a:pt x="5" y="99"/>
                    </a:cubicBezTo>
                    <a:cubicBezTo>
                      <a:pt x="11" y="42"/>
                      <a:pt x="61" y="0"/>
                      <a:pt x="118" y="5"/>
                    </a:cubicBezTo>
                    <a:cubicBezTo>
                      <a:pt x="175" y="10"/>
                      <a:pt x="217" y="61"/>
                      <a:pt x="211" y="118"/>
                    </a:cubicBezTo>
                    <a:cubicBezTo>
                      <a:pt x="206" y="175"/>
                      <a:pt x="156" y="216"/>
                      <a:pt x="99" y="211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8" name="Freeform 390">
                <a:extLst>
                  <a:ext uri="{FF2B5EF4-FFF2-40B4-BE49-F238E27FC236}">
                    <a16:creationId xmlns:a16="http://schemas.microsoft.com/office/drawing/2014/main" xmlns="" id="{FC46190D-F37A-460B-8179-D22D165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174" y="3766289"/>
                <a:ext cx="96378" cy="98428"/>
              </a:xfrm>
              <a:custGeom>
                <a:avLst/>
                <a:gdLst>
                  <a:gd name="T0" fmla="*/ 98 w 216"/>
                  <a:gd name="T1" fmla="*/ 212 h 217"/>
                  <a:gd name="T2" fmla="*/ 5 w 216"/>
                  <a:gd name="T3" fmla="*/ 99 h 217"/>
                  <a:gd name="T4" fmla="*/ 117 w 216"/>
                  <a:gd name="T5" fmla="*/ 6 h 217"/>
                  <a:gd name="T6" fmla="*/ 211 w 216"/>
                  <a:gd name="T7" fmla="*/ 118 h 217"/>
                  <a:gd name="T8" fmla="*/ 98 w 216"/>
                  <a:gd name="T9" fmla="*/ 2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7">
                    <a:moveTo>
                      <a:pt x="98" y="212"/>
                    </a:moveTo>
                    <a:cubicBezTo>
                      <a:pt x="41" y="206"/>
                      <a:pt x="0" y="156"/>
                      <a:pt x="5" y="99"/>
                    </a:cubicBezTo>
                    <a:cubicBezTo>
                      <a:pt x="10" y="42"/>
                      <a:pt x="60" y="0"/>
                      <a:pt x="117" y="6"/>
                    </a:cubicBezTo>
                    <a:cubicBezTo>
                      <a:pt x="174" y="11"/>
                      <a:pt x="216" y="61"/>
                      <a:pt x="211" y="118"/>
                    </a:cubicBezTo>
                    <a:cubicBezTo>
                      <a:pt x="206" y="175"/>
                      <a:pt x="155" y="217"/>
                      <a:pt x="98" y="212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5" name="组合 684">
            <a:extLst>
              <a:ext uri="{FF2B5EF4-FFF2-40B4-BE49-F238E27FC236}">
                <a16:creationId xmlns:a16="http://schemas.microsoft.com/office/drawing/2014/main" xmlns="" id="{05D38843-77EB-4E92-B4D6-F03937B6E062}"/>
              </a:ext>
            </a:extLst>
          </p:cNvPr>
          <p:cNvGrpSpPr/>
          <p:nvPr/>
        </p:nvGrpSpPr>
        <p:grpSpPr>
          <a:xfrm>
            <a:off x="7944094" y="-186741"/>
            <a:ext cx="3618375" cy="3248785"/>
            <a:chOff x="7599363" y="191036"/>
            <a:chExt cx="3237655" cy="2906960"/>
          </a:xfrm>
        </p:grpSpPr>
        <p:sp>
          <p:nvSpPr>
            <p:cNvPr id="490" name="Freeform 21">
              <a:extLst>
                <a:ext uri="{FF2B5EF4-FFF2-40B4-BE49-F238E27FC236}">
                  <a16:creationId xmlns:a16="http://schemas.microsoft.com/office/drawing/2014/main" xmlns="" id="{FB29501A-EBCB-4E09-944E-977096E5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621" y="231366"/>
              <a:ext cx="729158" cy="509767"/>
            </a:xfrm>
            <a:custGeom>
              <a:avLst/>
              <a:gdLst>
                <a:gd name="T0" fmla="*/ 432 w 2063"/>
                <a:gd name="T1" fmla="*/ 1048 h 1439"/>
                <a:gd name="T2" fmla="*/ 821 w 2063"/>
                <a:gd name="T3" fmla="*/ 1402 h 1439"/>
                <a:gd name="T4" fmla="*/ 963 w 2063"/>
                <a:gd name="T5" fmla="*/ 1396 h 1439"/>
                <a:gd name="T6" fmla="*/ 1045 w 2063"/>
                <a:gd name="T7" fmla="*/ 1309 h 1439"/>
                <a:gd name="T8" fmla="*/ 1143 w 2063"/>
                <a:gd name="T9" fmla="*/ 1310 h 1439"/>
                <a:gd name="T10" fmla="*/ 2063 w 2063"/>
                <a:gd name="T11" fmla="*/ 340 h 1439"/>
                <a:gd name="T12" fmla="*/ 1151 w 2063"/>
                <a:gd name="T13" fmla="*/ 155 h 1439"/>
                <a:gd name="T14" fmla="*/ 1134 w 2063"/>
                <a:gd name="T15" fmla="*/ 144 h 1439"/>
                <a:gd name="T16" fmla="*/ 492 w 2063"/>
                <a:gd name="T17" fmla="*/ 0 h 1439"/>
                <a:gd name="T18" fmla="*/ 101 w 2063"/>
                <a:gd name="T19" fmla="*/ 362 h 1439"/>
                <a:gd name="T20" fmla="*/ 119 w 2063"/>
                <a:gd name="T21" fmla="*/ 468 h 1439"/>
                <a:gd name="T22" fmla="*/ 38 w 2063"/>
                <a:gd name="T23" fmla="*/ 554 h 1439"/>
                <a:gd name="T24" fmla="*/ 44 w 2063"/>
                <a:gd name="T25" fmla="*/ 694 h 1439"/>
                <a:gd name="T26" fmla="*/ 432 w 2063"/>
                <a:gd name="T27" fmla="*/ 104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3" h="1439">
                  <a:moveTo>
                    <a:pt x="432" y="1048"/>
                  </a:moveTo>
                  <a:cubicBezTo>
                    <a:pt x="821" y="1402"/>
                    <a:pt x="821" y="1402"/>
                    <a:pt x="821" y="1402"/>
                  </a:cubicBezTo>
                  <a:cubicBezTo>
                    <a:pt x="861" y="1439"/>
                    <a:pt x="925" y="1436"/>
                    <a:pt x="963" y="1396"/>
                  </a:cubicBezTo>
                  <a:cubicBezTo>
                    <a:pt x="1045" y="1309"/>
                    <a:pt x="1045" y="1309"/>
                    <a:pt x="1045" y="1309"/>
                  </a:cubicBezTo>
                  <a:cubicBezTo>
                    <a:pt x="1081" y="1331"/>
                    <a:pt x="1122" y="1333"/>
                    <a:pt x="1143" y="1310"/>
                  </a:cubicBezTo>
                  <a:cubicBezTo>
                    <a:pt x="2063" y="340"/>
                    <a:pt x="2063" y="340"/>
                    <a:pt x="2063" y="340"/>
                  </a:cubicBezTo>
                  <a:cubicBezTo>
                    <a:pt x="1820" y="251"/>
                    <a:pt x="1403" y="225"/>
                    <a:pt x="1151" y="155"/>
                  </a:cubicBezTo>
                  <a:cubicBezTo>
                    <a:pt x="1151" y="155"/>
                    <a:pt x="1134" y="144"/>
                    <a:pt x="1134" y="144"/>
                  </a:cubicBezTo>
                  <a:cubicBezTo>
                    <a:pt x="874" y="73"/>
                    <a:pt x="760" y="49"/>
                    <a:pt x="492" y="0"/>
                  </a:cubicBezTo>
                  <a:cubicBezTo>
                    <a:pt x="101" y="362"/>
                    <a:pt x="101" y="362"/>
                    <a:pt x="101" y="362"/>
                  </a:cubicBezTo>
                  <a:cubicBezTo>
                    <a:pt x="77" y="387"/>
                    <a:pt x="86" y="433"/>
                    <a:pt x="119" y="468"/>
                  </a:cubicBezTo>
                  <a:cubicBezTo>
                    <a:pt x="38" y="554"/>
                    <a:pt x="38" y="554"/>
                    <a:pt x="38" y="554"/>
                  </a:cubicBezTo>
                  <a:cubicBezTo>
                    <a:pt x="0" y="594"/>
                    <a:pt x="3" y="657"/>
                    <a:pt x="44" y="694"/>
                  </a:cubicBezTo>
                  <a:lnTo>
                    <a:pt x="432" y="1048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Freeform 22">
              <a:extLst>
                <a:ext uri="{FF2B5EF4-FFF2-40B4-BE49-F238E27FC236}">
                  <a16:creationId xmlns:a16="http://schemas.microsoft.com/office/drawing/2014/main" xmlns="" id="{19A28A5B-C4C5-45F7-BC1C-272308BEC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9093" y="231366"/>
              <a:ext cx="2030995" cy="2263299"/>
            </a:xfrm>
            <a:custGeom>
              <a:avLst/>
              <a:gdLst>
                <a:gd name="T0" fmla="*/ 549 w 5738"/>
                <a:gd name="T1" fmla="*/ 1370 h 6396"/>
                <a:gd name="T2" fmla="*/ 607 w 5738"/>
                <a:gd name="T3" fmla="*/ 1482 h 6396"/>
                <a:gd name="T4" fmla="*/ 754 w 5738"/>
                <a:gd name="T5" fmla="*/ 1528 h 6396"/>
                <a:gd name="T6" fmla="*/ 845 w 5738"/>
                <a:gd name="T7" fmla="*/ 1483 h 6396"/>
                <a:gd name="T8" fmla="*/ 699 w 5738"/>
                <a:gd name="T9" fmla="*/ 2038 h 6396"/>
                <a:gd name="T10" fmla="*/ 665 w 5738"/>
                <a:gd name="T11" fmla="*/ 2093 h 6396"/>
                <a:gd name="T12" fmla="*/ 643 w 5738"/>
                <a:gd name="T13" fmla="*/ 2175 h 6396"/>
                <a:gd name="T14" fmla="*/ 726 w 5738"/>
                <a:gd name="T15" fmla="*/ 2315 h 6396"/>
                <a:gd name="T16" fmla="*/ 735 w 5738"/>
                <a:gd name="T17" fmla="*/ 2317 h 6396"/>
                <a:gd name="T18" fmla="*/ 825 w 5738"/>
                <a:gd name="T19" fmla="*/ 2419 h 6396"/>
                <a:gd name="T20" fmla="*/ 1230 w 5738"/>
                <a:gd name="T21" fmla="*/ 2897 h 6396"/>
                <a:gd name="T22" fmla="*/ 1599 w 5738"/>
                <a:gd name="T23" fmla="*/ 3035 h 6396"/>
                <a:gd name="T24" fmla="*/ 1988 w 5738"/>
                <a:gd name="T25" fmla="*/ 6396 h 6396"/>
                <a:gd name="T26" fmla="*/ 5509 w 5738"/>
                <a:gd name="T27" fmla="*/ 6001 h 6396"/>
                <a:gd name="T28" fmla="*/ 5168 w 5738"/>
                <a:gd name="T29" fmla="*/ 3054 h 6396"/>
                <a:gd name="T30" fmla="*/ 5582 w 5738"/>
                <a:gd name="T31" fmla="*/ 2639 h 6396"/>
                <a:gd name="T32" fmla="*/ 5626 w 5738"/>
                <a:gd name="T33" fmla="*/ 2204 h 6396"/>
                <a:gd name="T34" fmla="*/ 5638 w 5738"/>
                <a:gd name="T35" fmla="*/ 1675 h 6396"/>
                <a:gd name="T36" fmla="*/ 5738 w 5738"/>
                <a:gd name="T37" fmla="*/ 1376 h 6396"/>
                <a:gd name="T38" fmla="*/ 5194 w 5738"/>
                <a:gd name="T39" fmla="*/ 875 h 6396"/>
                <a:gd name="T40" fmla="*/ 4983 w 5738"/>
                <a:gd name="T41" fmla="*/ 831 h 6396"/>
                <a:gd name="T42" fmla="*/ 4698 w 5738"/>
                <a:gd name="T43" fmla="*/ 1251 h 6396"/>
                <a:gd name="T44" fmla="*/ 2054 w 5738"/>
                <a:gd name="T45" fmla="*/ 1547 h 6396"/>
                <a:gd name="T46" fmla="*/ 1708 w 5738"/>
                <a:gd name="T47" fmla="*/ 1046 h 6396"/>
                <a:gd name="T48" fmla="*/ 1769 w 5738"/>
                <a:gd name="T49" fmla="*/ 1015 h 6396"/>
                <a:gd name="T50" fmla="*/ 1816 w 5738"/>
                <a:gd name="T51" fmla="*/ 871 h 6396"/>
                <a:gd name="T52" fmla="*/ 1756 w 5738"/>
                <a:gd name="T53" fmla="*/ 757 h 6396"/>
                <a:gd name="T54" fmla="*/ 1794 w 5738"/>
                <a:gd name="T55" fmla="*/ 660 h 6396"/>
                <a:gd name="T56" fmla="*/ 1437 w 5738"/>
                <a:gd name="T57" fmla="*/ 0 h 6396"/>
                <a:gd name="T58" fmla="*/ 715 w 5738"/>
                <a:gd name="T59" fmla="*/ 239 h 6396"/>
                <a:gd name="T60" fmla="*/ 0 w 5738"/>
                <a:gd name="T61" fmla="*/ 520 h 6396"/>
                <a:gd name="T62" fmla="*/ 432 w 5738"/>
                <a:gd name="T63" fmla="*/ 1348 h 6396"/>
                <a:gd name="T64" fmla="*/ 549 w 5738"/>
                <a:gd name="T65" fmla="*/ 1370 h 6396"/>
                <a:gd name="T66" fmla="*/ 5155 w 5738"/>
                <a:gd name="T67" fmla="*/ 2465 h 6396"/>
                <a:gd name="T68" fmla="*/ 5150 w 5738"/>
                <a:gd name="T69" fmla="*/ 2549 h 6396"/>
                <a:gd name="T70" fmla="*/ 5150 w 5738"/>
                <a:gd name="T71" fmla="*/ 2892 h 6396"/>
                <a:gd name="T72" fmla="*/ 5099 w 5738"/>
                <a:gd name="T73" fmla="*/ 2458 h 6396"/>
                <a:gd name="T74" fmla="*/ 5155 w 5738"/>
                <a:gd name="T75" fmla="*/ 2465 h 6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8" h="6396">
                  <a:moveTo>
                    <a:pt x="549" y="1370"/>
                  </a:moveTo>
                  <a:cubicBezTo>
                    <a:pt x="607" y="1482"/>
                    <a:pt x="607" y="1482"/>
                    <a:pt x="607" y="1482"/>
                  </a:cubicBezTo>
                  <a:cubicBezTo>
                    <a:pt x="635" y="1535"/>
                    <a:pt x="700" y="1555"/>
                    <a:pt x="754" y="1528"/>
                  </a:cubicBezTo>
                  <a:cubicBezTo>
                    <a:pt x="845" y="1483"/>
                    <a:pt x="845" y="1483"/>
                    <a:pt x="845" y="1483"/>
                  </a:cubicBezTo>
                  <a:cubicBezTo>
                    <a:pt x="799" y="1661"/>
                    <a:pt x="736" y="1903"/>
                    <a:pt x="699" y="2038"/>
                  </a:cubicBezTo>
                  <a:cubicBezTo>
                    <a:pt x="683" y="2053"/>
                    <a:pt x="671" y="2071"/>
                    <a:pt x="665" y="2093"/>
                  </a:cubicBezTo>
                  <a:cubicBezTo>
                    <a:pt x="643" y="2175"/>
                    <a:pt x="643" y="2175"/>
                    <a:pt x="643" y="2175"/>
                  </a:cubicBezTo>
                  <a:cubicBezTo>
                    <a:pt x="627" y="2236"/>
                    <a:pt x="664" y="2299"/>
                    <a:pt x="726" y="2315"/>
                  </a:cubicBezTo>
                  <a:cubicBezTo>
                    <a:pt x="735" y="2317"/>
                    <a:pt x="735" y="2317"/>
                    <a:pt x="735" y="2317"/>
                  </a:cubicBezTo>
                  <a:cubicBezTo>
                    <a:pt x="776" y="2382"/>
                    <a:pt x="825" y="2419"/>
                    <a:pt x="825" y="2419"/>
                  </a:cubicBezTo>
                  <a:cubicBezTo>
                    <a:pt x="1230" y="2897"/>
                    <a:pt x="1230" y="2897"/>
                    <a:pt x="1230" y="2897"/>
                  </a:cubicBezTo>
                  <a:cubicBezTo>
                    <a:pt x="1365" y="3070"/>
                    <a:pt x="1557" y="3043"/>
                    <a:pt x="1599" y="3035"/>
                  </a:cubicBezTo>
                  <a:cubicBezTo>
                    <a:pt x="1988" y="6396"/>
                    <a:pt x="1988" y="6396"/>
                    <a:pt x="1988" y="6396"/>
                  </a:cubicBezTo>
                  <a:cubicBezTo>
                    <a:pt x="5509" y="6001"/>
                    <a:pt x="5509" y="6001"/>
                    <a:pt x="5509" y="6001"/>
                  </a:cubicBezTo>
                  <a:cubicBezTo>
                    <a:pt x="5168" y="3054"/>
                    <a:pt x="5168" y="3054"/>
                    <a:pt x="5168" y="3054"/>
                  </a:cubicBezTo>
                  <a:cubicBezTo>
                    <a:pt x="5332" y="2916"/>
                    <a:pt x="5549" y="2730"/>
                    <a:pt x="5582" y="2639"/>
                  </a:cubicBezTo>
                  <a:cubicBezTo>
                    <a:pt x="5610" y="2563"/>
                    <a:pt x="5620" y="2408"/>
                    <a:pt x="5626" y="2204"/>
                  </a:cubicBezTo>
                  <a:cubicBezTo>
                    <a:pt x="5630" y="2051"/>
                    <a:pt x="5632" y="1870"/>
                    <a:pt x="5638" y="1675"/>
                  </a:cubicBezTo>
                  <a:cubicBezTo>
                    <a:pt x="5640" y="1590"/>
                    <a:pt x="5678" y="1487"/>
                    <a:pt x="5738" y="1376"/>
                  </a:cubicBezTo>
                  <a:cubicBezTo>
                    <a:pt x="5611" y="1259"/>
                    <a:pt x="5358" y="1026"/>
                    <a:pt x="5194" y="875"/>
                  </a:cubicBezTo>
                  <a:cubicBezTo>
                    <a:pt x="5136" y="822"/>
                    <a:pt x="5054" y="807"/>
                    <a:pt x="4983" y="831"/>
                  </a:cubicBezTo>
                  <a:cubicBezTo>
                    <a:pt x="4714" y="1024"/>
                    <a:pt x="4763" y="1113"/>
                    <a:pt x="4698" y="1251"/>
                  </a:cubicBezTo>
                  <a:cubicBezTo>
                    <a:pt x="2054" y="1547"/>
                    <a:pt x="2054" y="1547"/>
                    <a:pt x="2054" y="1547"/>
                  </a:cubicBezTo>
                  <a:cubicBezTo>
                    <a:pt x="1949" y="1357"/>
                    <a:pt x="1804" y="1165"/>
                    <a:pt x="1708" y="1046"/>
                  </a:cubicBezTo>
                  <a:cubicBezTo>
                    <a:pt x="1769" y="1015"/>
                    <a:pt x="1769" y="1015"/>
                    <a:pt x="1769" y="1015"/>
                  </a:cubicBezTo>
                  <a:cubicBezTo>
                    <a:pt x="1822" y="988"/>
                    <a:pt x="1843" y="924"/>
                    <a:pt x="1816" y="871"/>
                  </a:cubicBezTo>
                  <a:cubicBezTo>
                    <a:pt x="1756" y="757"/>
                    <a:pt x="1756" y="757"/>
                    <a:pt x="1756" y="757"/>
                  </a:cubicBezTo>
                  <a:cubicBezTo>
                    <a:pt x="1793" y="730"/>
                    <a:pt x="1810" y="690"/>
                    <a:pt x="1794" y="660"/>
                  </a:cubicBezTo>
                  <a:cubicBezTo>
                    <a:pt x="1437" y="0"/>
                    <a:pt x="1437" y="0"/>
                    <a:pt x="1437" y="0"/>
                  </a:cubicBezTo>
                  <a:cubicBezTo>
                    <a:pt x="1185" y="64"/>
                    <a:pt x="958" y="155"/>
                    <a:pt x="715" y="239"/>
                  </a:cubicBezTo>
                  <a:cubicBezTo>
                    <a:pt x="472" y="324"/>
                    <a:pt x="234" y="417"/>
                    <a:pt x="0" y="520"/>
                  </a:cubicBezTo>
                  <a:cubicBezTo>
                    <a:pt x="432" y="1348"/>
                    <a:pt x="432" y="1348"/>
                    <a:pt x="432" y="1348"/>
                  </a:cubicBezTo>
                  <a:cubicBezTo>
                    <a:pt x="449" y="1381"/>
                    <a:pt x="500" y="1390"/>
                    <a:pt x="549" y="1370"/>
                  </a:cubicBezTo>
                  <a:close/>
                  <a:moveTo>
                    <a:pt x="5155" y="2465"/>
                  </a:moveTo>
                  <a:cubicBezTo>
                    <a:pt x="5172" y="2470"/>
                    <a:pt x="5167" y="2502"/>
                    <a:pt x="5150" y="2549"/>
                  </a:cubicBezTo>
                  <a:cubicBezTo>
                    <a:pt x="5150" y="2892"/>
                    <a:pt x="5150" y="2892"/>
                    <a:pt x="5150" y="2892"/>
                  </a:cubicBezTo>
                  <a:cubicBezTo>
                    <a:pt x="5099" y="2458"/>
                    <a:pt x="5099" y="2458"/>
                    <a:pt x="5099" y="2458"/>
                  </a:cubicBezTo>
                  <a:cubicBezTo>
                    <a:pt x="5118" y="2457"/>
                    <a:pt x="5137" y="2459"/>
                    <a:pt x="5155" y="246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23">
              <a:extLst>
                <a:ext uri="{FF2B5EF4-FFF2-40B4-BE49-F238E27FC236}">
                  <a16:creationId xmlns:a16="http://schemas.microsoft.com/office/drawing/2014/main" xmlns="" id="{3FED939D-B366-4CDC-8C79-7F9F5A77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134" y="2110727"/>
              <a:ext cx="364579" cy="982430"/>
            </a:xfrm>
            <a:custGeom>
              <a:avLst/>
              <a:gdLst>
                <a:gd name="T0" fmla="*/ 226 w 226"/>
                <a:gd name="T1" fmla="*/ 23 h 609"/>
                <a:gd name="T2" fmla="*/ 126 w 226"/>
                <a:gd name="T3" fmla="*/ 15 h 609"/>
                <a:gd name="T4" fmla="*/ 125 w 226"/>
                <a:gd name="T5" fmla="*/ 20 h 609"/>
                <a:gd name="T6" fmla="*/ 124 w 226"/>
                <a:gd name="T7" fmla="*/ 25 h 609"/>
                <a:gd name="T8" fmla="*/ 124 w 226"/>
                <a:gd name="T9" fmla="*/ 25 h 609"/>
                <a:gd name="T10" fmla="*/ 122 w 226"/>
                <a:gd name="T11" fmla="*/ 34 h 609"/>
                <a:gd name="T12" fmla="*/ 120 w 226"/>
                <a:gd name="T13" fmla="*/ 43 h 609"/>
                <a:gd name="T14" fmla="*/ 120 w 226"/>
                <a:gd name="T15" fmla="*/ 45 h 609"/>
                <a:gd name="T16" fmla="*/ 112 w 226"/>
                <a:gd name="T17" fmla="*/ 79 h 609"/>
                <a:gd name="T18" fmla="*/ 110 w 226"/>
                <a:gd name="T19" fmla="*/ 89 h 609"/>
                <a:gd name="T20" fmla="*/ 110 w 226"/>
                <a:gd name="T21" fmla="*/ 90 h 609"/>
                <a:gd name="T22" fmla="*/ 107 w 226"/>
                <a:gd name="T23" fmla="*/ 102 h 609"/>
                <a:gd name="T24" fmla="*/ 106 w 226"/>
                <a:gd name="T25" fmla="*/ 107 h 609"/>
                <a:gd name="T26" fmla="*/ 105 w 226"/>
                <a:gd name="T27" fmla="*/ 111 h 609"/>
                <a:gd name="T28" fmla="*/ 100 w 226"/>
                <a:gd name="T29" fmla="*/ 134 h 609"/>
                <a:gd name="T30" fmla="*/ 100 w 226"/>
                <a:gd name="T31" fmla="*/ 135 h 609"/>
                <a:gd name="T32" fmla="*/ 96 w 226"/>
                <a:gd name="T33" fmla="*/ 153 h 609"/>
                <a:gd name="T34" fmla="*/ 93 w 226"/>
                <a:gd name="T35" fmla="*/ 166 h 609"/>
                <a:gd name="T36" fmla="*/ 93 w 226"/>
                <a:gd name="T37" fmla="*/ 166 h 609"/>
                <a:gd name="T38" fmla="*/ 92 w 226"/>
                <a:gd name="T39" fmla="*/ 171 h 609"/>
                <a:gd name="T40" fmla="*/ 89 w 226"/>
                <a:gd name="T41" fmla="*/ 184 h 609"/>
                <a:gd name="T42" fmla="*/ 89 w 226"/>
                <a:gd name="T43" fmla="*/ 185 h 609"/>
                <a:gd name="T44" fmla="*/ 85 w 226"/>
                <a:gd name="T45" fmla="*/ 203 h 609"/>
                <a:gd name="T46" fmla="*/ 84 w 226"/>
                <a:gd name="T47" fmla="*/ 207 h 609"/>
                <a:gd name="T48" fmla="*/ 83 w 226"/>
                <a:gd name="T49" fmla="*/ 210 h 609"/>
                <a:gd name="T50" fmla="*/ 80 w 226"/>
                <a:gd name="T51" fmla="*/ 226 h 609"/>
                <a:gd name="T52" fmla="*/ 78 w 226"/>
                <a:gd name="T53" fmla="*/ 235 h 609"/>
                <a:gd name="T54" fmla="*/ 77 w 226"/>
                <a:gd name="T55" fmla="*/ 239 h 609"/>
                <a:gd name="T56" fmla="*/ 76 w 226"/>
                <a:gd name="T57" fmla="*/ 244 h 609"/>
                <a:gd name="T58" fmla="*/ 75 w 226"/>
                <a:gd name="T59" fmla="*/ 246 h 609"/>
                <a:gd name="T60" fmla="*/ 72 w 226"/>
                <a:gd name="T61" fmla="*/ 263 h 609"/>
                <a:gd name="T62" fmla="*/ 70 w 226"/>
                <a:gd name="T63" fmla="*/ 272 h 609"/>
                <a:gd name="T64" fmla="*/ 69 w 226"/>
                <a:gd name="T65" fmla="*/ 275 h 609"/>
                <a:gd name="T66" fmla="*/ 68 w 226"/>
                <a:gd name="T67" fmla="*/ 281 h 609"/>
                <a:gd name="T68" fmla="*/ 67 w 226"/>
                <a:gd name="T69" fmla="*/ 285 h 609"/>
                <a:gd name="T70" fmla="*/ 55 w 226"/>
                <a:gd name="T71" fmla="*/ 340 h 609"/>
                <a:gd name="T72" fmla="*/ 54 w 226"/>
                <a:gd name="T73" fmla="*/ 345 h 609"/>
                <a:gd name="T74" fmla="*/ 53 w 226"/>
                <a:gd name="T75" fmla="*/ 348 h 609"/>
                <a:gd name="T76" fmla="*/ 52 w 226"/>
                <a:gd name="T77" fmla="*/ 354 h 609"/>
                <a:gd name="T78" fmla="*/ 51 w 226"/>
                <a:gd name="T79" fmla="*/ 358 h 609"/>
                <a:gd name="T80" fmla="*/ 49 w 226"/>
                <a:gd name="T81" fmla="*/ 363 h 609"/>
                <a:gd name="T82" fmla="*/ 41 w 226"/>
                <a:gd name="T83" fmla="*/ 400 h 609"/>
                <a:gd name="T84" fmla="*/ 40 w 226"/>
                <a:gd name="T85" fmla="*/ 404 h 609"/>
                <a:gd name="T86" fmla="*/ 38 w 226"/>
                <a:gd name="T87" fmla="*/ 413 h 609"/>
                <a:gd name="T88" fmla="*/ 37 w 226"/>
                <a:gd name="T89" fmla="*/ 421 h 609"/>
                <a:gd name="T90" fmla="*/ 36 w 226"/>
                <a:gd name="T91" fmla="*/ 422 h 609"/>
                <a:gd name="T92" fmla="*/ 35 w 226"/>
                <a:gd name="T93" fmla="*/ 427 h 609"/>
                <a:gd name="T94" fmla="*/ 20 w 226"/>
                <a:gd name="T95" fmla="*/ 496 h 609"/>
                <a:gd name="T96" fmla="*/ 20 w 226"/>
                <a:gd name="T97" fmla="*/ 496 h 609"/>
                <a:gd name="T98" fmla="*/ 17 w 226"/>
                <a:gd name="T99" fmla="*/ 510 h 609"/>
                <a:gd name="T100" fmla="*/ 10 w 226"/>
                <a:gd name="T101" fmla="*/ 541 h 609"/>
                <a:gd name="T102" fmla="*/ 10 w 226"/>
                <a:gd name="T103" fmla="*/ 542 h 609"/>
                <a:gd name="T104" fmla="*/ 97 w 226"/>
                <a:gd name="T105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609">
                  <a:moveTo>
                    <a:pt x="97" y="609"/>
                  </a:moveTo>
                  <a:lnTo>
                    <a:pt x="226" y="23"/>
                  </a:lnTo>
                  <a:lnTo>
                    <a:pt x="130" y="0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5" y="20"/>
                  </a:lnTo>
                  <a:lnTo>
                    <a:pt x="125" y="20"/>
                  </a:lnTo>
                  <a:lnTo>
                    <a:pt x="124" y="25"/>
                  </a:lnTo>
                  <a:lnTo>
                    <a:pt x="124" y="25"/>
                  </a:lnTo>
                  <a:lnTo>
                    <a:pt x="124" y="25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6"/>
                  </a:lnTo>
                  <a:lnTo>
                    <a:pt x="120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12" y="79"/>
                  </a:lnTo>
                  <a:lnTo>
                    <a:pt x="112" y="79"/>
                  </a:lnTo>
                  <a:lnTo>
                    <a:pt x="112" y="83"/>
                  </a:lnTo>
                  <a:lnTo>
                    <a:pt x="110" y="89"/>
                  </a:lnTo>
                  <a:lnTo>
                    <a:pt x="110" y="89"/>
                  </a:lnTo>
                  <a:lnTo>
                    <a:pt x="110" y="90"/>
                  </a:lnTo>
                  <a:lnTo>
                    <a:pt x="108" y="99"/>
                  </a:lnTo>
                  <a:lnTo>
                    <a:pt x="107" y="102"/>
                  </a:lnTo>
                  <a:lnTo>
                    <a:pt x="107" y="102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5" y="111"/>
                  </a:lnTo>
                  <a:lnTo>
                    <a:pt x="105" y="111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100" y="135"/>
                  </a:lnTo>
                  <a:lnTo>
                    <a:pt x="96" y="153"/>
                  </a:lnTo>
                  <a:lnTo>
                    <a:pt x="96" y="153"/>
                  </a:lnTo>
                  <a:lnTo>
                    <a:pt x="95" y="157"/>
                  </a:lnTo>
                  <a:lnTo>
                    <a:pt x="93" y="166"/>
                  </a:lnTo>
                  <a:lnTo>
                    <a:pt x="93" y="166"/>
                  </a:lnTo>
                  <a:lnTo>
                    <a:pt x="93" y="166"/>
                  </a:lnTo>
                  <a:lnTo>
                    <a:pt x="92" y="171"/>
                  </a:lnTo>
                  <a:lnTo>
                    <a:pt x="92" y="171"/>
                  </a:lnTo>
                  <a:lnTo>
                    <a:pt x="91" y="175"/>
                  </a:lnTo>
                  <a:lnTo>
                    <a:pt x="89" y="184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86" y="200"/>
                  </a:lnTo>
                  <a:lnTo>
                    <a:pt x="85" y="203"/>
                  </a:lnTo>
                  <a:lnTo>
                    <a:pt x="85" y="203"/>
                  </a:lnTo>
                  <a:lnTo>
                    <a:pt x="84" y="207"/>
                  </a:lnTo>
                  <a:lnTo>
                    <a:pt x="84" y="207"/>
                  </a:lnTo>
                  <a:lnTo>
                    <a:pt x="83" y="210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79" y="229"/>
                  </a:lnTo>
                  <a:lnTo>
                    <a:pt x="78" y="235"/>
                  </a:lnTo>
                  <a:lnTo>
                    <a:pt x="78" y="235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75" y="246"/>
                  </a:lnTo>
                  <a:lnTo>
                    <a:pt x="72" y="263"/>
                  </a:lnTo>
                  <a:lnTo>
                    <a:pt x="72" y="263"/>
                  </a:lnTo>
                  <a:lnTo>
                    <a:pt x="71" y="264"/>
                  </a:lnTo>
                  <a:lnTo>
                    <a:pt x="70" y="272"/>
                  </a:lnTo>
                  <a:lnTo>
                    <a:pt x="70" y="272"/>
                  </a:lnTo>
                  <a:lnTo>
                    <a:pt x="69" y="275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5"/>
                  </a:lnTo>
                  <a:lnTo>
                    <a:pt x="67" y="285"/>
                  </a:lnTo>
                  <a:lnTo>
                    <a:pt x="55" y="338"/>
                  </a:lnTo>
                  <a:lnTo>
                    <a:pt x="55" y="340"/>
                  </a:lnTo>
                  <a:lnTo>
                    <a:pt x="55" y="340"/>
                  </a:lnTo>
                  <a:lnTo>
                    <a:pt x="54" y="345"/>
                  </a:lnTo>
                  <a:lnTo>
                    <a:pt x="54" y="345"/>
                  </a:lnTo>
                  <a:lnTo>
                    <a:pt x="53" y="348"/>
                  </a:lnTo>
                  <a:lnTo>
                    <a:pt x="52" y="354"/>
                  </a:lnTo>
                  <a:lnTo>
                    <a:pt x="52" y="354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0" y="363"/>
                  </a:lnTo>
                  <a:lnTo>
                    <a:pt x="49" y="363"/>
                  </a:lnTo>
                  <a:lnTo>
                    <a:pt x="49" y="365"/>
                  </a:lnTo>
                  <a:lnTo>
                    <a:pt x="41" y="400"/>
                  </a:lnTo>
                  <a:lnTo>
                    <a:pt x="40" y="404"/>
                  </a:lnTo>
                  <a:lnTo>
                    <a:pt x="40" y="404"/>
                  </a:lnTo>
                  <a:lnTo>
                    <a:pt x="39" y="410"/>
                  </a:lnTo>
                  <a:lnTo>
                    <a:pt x="38" y="413"/>
                  </a:lnTo>
                  <a:lnTo>
                    <a:pt x="38" y="413"/>
                  </a:lnTo>
                  <a:lnTo>
                    <a:pt x="37" y="421"/>
                  </a:lnTo>
                  <a:lnTo>
                    <a:pt x="36" y="422"/>
                  </a:lnTo>
                  <a:lnTo>
                    <a:pt x="36" y="422"/>
                  </a:lnTo>
                  <a:lnTo>
                    <a:pt x="35" y="427"/>
                  </a:lnTo>
                  <a:lnTo>
                    <a:pt x="35" y="427"/>
                  </a:lnTo>
                  <a:lnTo>
                    <a:pt x="35" y="429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17" y="510"/>
                  </a:lnTo>
                  <a:lnTo>
                    <a:pt x="17" y="510"/>
                  </a:lnTo>
                  <a:lnTo>
                    <a:pt x="17" y="512"/>
                  </a:lnTo>
                  <a:lnTo>
                    <a:pt x="10" y="541"/>
                  </a:lnTo>
                  <a:lnTo>
                    <a:pt x="10" y="542"/>
                  </a:lnTo>
                  <a:lnTo>
                    <a:pt x="10" y="542"/>
                  </a:lnTo>
                  <a:lnTo>
                    <a:pt x="0" y="587"/>
                  </a:lnTo>
                  <a:lnTo>
                    <a:pt x="97" y="609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Freeform 24">
              <a:extLst>
                <a:ext uri="{FF2B5EF4-FFF2-40B4-BE49-F238E27FC236}">
                  <a16:creationId xmlns:a16="http://schemas.microsoft.com/office/drawing/2014/main" xmlns="" id="{381B5B8C-3E58-42D6-89CC-49B34F5A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532" y="1237994"/>
              <a:ext cx="777553" cy="854988"/>
            </a:xfrm>
            <a:custGeom>
              <a:avLst/>
              <a:gdLst>
                <a:gd name="T0" fmla="*/ 508 w 2197"/>
                <a:gd name="T1" fmla="*/ 1309 h 2417"/>
                <a:gd name="T2" fmla="*/ 792 w 2197"/>
                <a:gd name="T3" fmla="*/ 1316 h 2417"/>
                <a:gd name="T4" fmla="*/ 798 w 2197"/>
                <a:gd name="T5" fmla="*/ 1311 h 2417"/>
                <a:gd name="T6" fmla="*/ 977 w 2197"/>
                <a:gd name="T7" fmla="*/ 1524 h 2417"/>
                <a:gd name="T8" fmla="*/ 972 w 2197"/>
                <a:gd name="T9" fmla="*/ 1529 h 2417"/>
                <a:gd name="T10" fmla="*/ 937 w 2197"/>
                <a:gd name="T11" fmla="*/ 1815 h 2417"/>
                <a:gd name="T12" fmla="*/ 1376 w 2197"/>
                <a:gd name="T13" fmla="*/ 2333 h 2417"/>
                <a:gd name="T14" fmla="*/ 1659 w 2197"/>
                <a:gd name="T15" fmla="*/ 2340 h 2417"/>
                <a:gd name="T16" fmla="*/ 1952 w 2197"/>
                <a:gd name="T17" fmla="*/ 2085 h 2417"/>
                <a:gd name="T18" fmla="*/ 2180 w 2197"/>
                <a:gd name="T19" fmla="*/ 2129 h 2417"/>
                <a:gd name="T20" fmla="*/ 2146 w 2197"/>
                <a:gd name="T21" fmla="*/ 1976 h 2417"/>
                <a:gd name="T22" fmla="*/ 2033 w 2197"/>
                <a:gd name="T23" fmla="*/ 1970 h 2417"/>
                <a:gd name="T24" fmla="*/ 2000 w 2197"/>
                <a:gd name="T25" fmla="*/ 1786 h 2417"/>
                <a:gd name="T26" fmla="*/ 1562 w 2197"/>
                <a:gd name="T27" fmla="*/ 1268 h 2417"/>
                <a:gd name="T28" fmla="*/ 1278 w 2197"/>
                <a:gd name="T29" fmla="*/ 1261 h 2417"/>
                <a:gd name="T30" fmla="*/ 1205 w 2197"/>
                <a:gd name="T31" fmla="*/ 1324 h 2417"/>
                <a:gd name="T32" fmla="*/ 1074 w 2197"/>
                <a:gd name="T33" fmla="*/ 1267 h 2417"/>
                <a:gd name="T34" fmla="*/ 1064 w 2197"/>
                <a:gd name="T35" fmla="*/ 1078 h 2417"/>
                <a:gd name="T36" fmla="*/ 1098 w 2197"/>
                <a:gd name="T37" fmla="*/ 1049 h 2417"/>
                <a:gd name="T38" fmla="*/ 1133 w 2197"/>
                <a:gd name="T39" fmla="*/ 762 h 2417"/>
                <a:gd name="T40" fmla="*/ 694 w 2197"/>
                <a:gd name="T41" fmla="*/ 244 h 2417"/>
                <a:gd name="T42" fmla="*/ 511 w 2197"/>
                <a:gd name="T43" fmla="*/ 186 h 2417"/>
                <a:gd name="T44" fmla="*/ 524 w 2197"/>
                <a:gd name="T45" fmla="*/ 62 h 2417"/>
                <a:gd name="T46" fmla="*/ 380 w 2197"/>
                <a:gd name="T47" fmla="*/ 5 h 2417"/>
                <a:gd name="T48" fmla="*/ 393 w 2197"/>
                <a:gd name="T49" fmla="*/ 252 h 2417"/>
                <a:gd name="T50" fmla="*/ 104 w 2197"/>
                <a:gd name="T51" fmla="*/ 505 h 2417"/>
                <a:gd name="T52" fmla="*/ 69 w 2197"/>
                <a:gd name="T53" fmla="*/ 791 h 2417"/>
                <a:gd name="T54" fmla="*/ 508 w 2197"/>
                <a:gd name="T55" fmla="*/ 1309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7" h="2417">
                  <a:moveTo>
                    <a:pt x="508" y="1309"/>
                  </a:moveTo>
                  <a:cubicBezTo>
                    <a:pt x="577" y="1390"/>
                    <a:pt x="704" y="1393"/>
                    <a:pt x="792" y="1316"/>
                  </a:cubicBezTo>
                  <a:cubicBezTo>
                    <a:pt x="798" y="1311"/>
                    <a:pt x="798" y="1311"/>
                    <a:pt x="798" y="1311"/>
                  </a:cubicBezTo>
                  <a:cubicBezTo>
                    <a:pt x="831" y="1365"/>
                    <a:pt x="888" y="1445"/>
                    <a:pt x="977" y="1524"/>
                  </a:cubicBezTo>
                  <a:cubicBezTo>
                    <a:pt x="972" y="1529"/>
                    <a:pt x="972" y="1529"/>
                    <a:pt x="972" y="1529"/>
                  </a:cubicBezTo>
                  <a:cubicBezTo>
                    <a:pt x="884" y="1605"/>
                    <a:pt x="868" y="1734"/>
                    <a:pt x="937" y="1815"/>
                  </a:cubicBezTo>
                  <a:cubicBezTo>
                    <a:pt x="1376" y="2333"/>
                    <a:pt x="1376" y="2333"/>
                    <a:pt x="1376" y="2333"/>
                  </a:cubicBezTo>
                  <a:cubicBezTo>
                    <a:pt x="1444" y="2414"/>
                    <a:pt x="1571" y="2417"/>
                    <a:pt x="1659" y="2340"/>
                  </a:cubicBezTo>
                  <a:cubicBezTo>
                    <a:pt x="1952" y="2085"/>
                    <a:pt x="1952" y="2085"/>
                    <a:pt x="1952" y="2085"/>
                  </a:cubicBezTo>
                  <a:cubicBezTo>
                    <a:pt x="2023" y="2122"/>
                    <a:pt x="2167" y="2189"/>
                    <a:pt x="2180" y="2129"/>
                  </a:cubicBezTo>
                  <a:cubicBezTo>
                    <a:pt x="2197" y="2050"/>
                    <a:pt x="2181" y="1999"/>
                    <a:pt x="2146" y="1976"/>
                  </a:cubicBezTo>
                  <a:cubicBezTo>
                    <a:pt x="2128" y="1965"/>
                    <a:pt x="2079" y="1966"/>
                    <a:pt x="2033" y="1970"/>
                  </a:cubicBezTo>
                  <a:cubicBezTo>
                    <a:pt x="2053" y="1906"/>
                    <a:pt x="2043" y="1837"/>
                    <a:pt x="2000" y="1786"/>
                  </a:cubicBezTo>
                  <a:cubicBezTo>
                    <a:pt x="1562" y="1268"/>
                    <a:pt x="1562" y="1268"/>
                    <a:pt x="1562" y="1268"/>
                  </a:cubicBezTo>
                  <a:cubicBezTo>
                    <a:pt x="1493" y="1187"/>
                    <a:pt x="1366" y="1184"/>
                    <a:pt x="1278" y="1261"/>
                  </a:cubicBezTo>
                  <a:cubicBezTo>
                    <a:pt x="1205" y="1324"/>
                    <a:pt x="1205" y="1324"/>
                    <a:pt x="1205" y="1324"/>
                  </a:cubicBezTo>
                  <a:cubicBezTo>
                    <a:pt x="1165" y="1326"/>
                    <a:pt x="1115" y="1315"/>
                    <a:pt x="1074" y="1267"/>
                  </a:cubicBezTo>
                  <a:cubicBezTo>
                    <a:pt x="1014" y="1197"/>
                    <a:pt x="1042" y="1118"/>
                    <a:pt x="1064" y="1078"/>
                  </a:cubicBezTo>
                  <a:cubicBezTo>
                    <a:pt x="1098" y="1049"/>
                    <a:pt x="1098" y="1049"/>
                    <a:pt x="1098" y="1049"/>
                  </a:cubicBezTo>
                  <a:cubicBezTo>
                    <a:pt x="1186" y="972"/>
                    <a:pt x="1201" y="843"/>
                    <a:pt x="1133" y="762"/>
                  </a:cubicBezTo>
                  <a:cubicBezTo>
                    <a:pt x="694" y="244"/>
                    <a:pt x="694" y="244"/>
                    <a:pt x="694" y="244"/>
                  </a:cubicBezTo>
                  <a:cubicBezTo>
                    <a:pt x="649" y="191"/>
                    <a:pt x="579" y="172"/>
                    <a:pt x="511" y="186"/>
                  </a:cubicBezTo>
                  <a:cubicBezTo>
                    <a:pt x="523" y="138"/>
                    <a:pt x="533" y="83"/>
                    <a:pt x="524" y="62"/>
                  </a:cubicBezTo>
                  <a:cubicBezTo>
                    <a:pt x="507" y="24"/>
                    <a:pt x="460" y="0"/>
                    <a:pt x="380" y="5"/>
                  </a:cubicBezTo>
                  <a:cubicBezTo>
                    <a:pt x="317" y="10"/>
                    <a:pt x="368" y="178"/>
                    <a:pt x="393" y="252"/>
                  </a:cubicBezTo>
                  <a:cubicBezTo>
                    <a:pt x="104" y="505"/>
                    <a:pt x="104" y="505"/>
                    <a:pt x="104" y="505"/>
                  </a:cubicBezTo>
                  <a:cubicBezTo>
                    <a:pt x="16" y="582"/>
                    <a:pt x="0" y="710"/>
                    <a:pt x="69" y="791"/>
                  </a:cubicBezTo>
                  <a:lnTo>
                    <a:pt x="508" y="1309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25">
              <a:extLst>
                <a:ext uri="{FF2B5EF4-FFF2-40B4-BE49-F238E27FC236}">
                  <a16:creationId xmlns:a16="http://schemas.microsoft.com/office/drawing/2014/main" xmlns="" id="{A7497C52-D4FF-4430-9CCA-9DEF5CD6A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5935" y="1181532"/>
              <a:ext cx="671083" cy="727547"/>
            </a:xfrm>
            <a:custGeom>
              <a:avLst/>
              <a:gdLst>
                <a:gd name="T0" fmla="*/ 66 w 1896"/>
                <a:gd name="T1" fmla="*/ 546 h 2059"/>
                <a:gd name="T2" fmla="*/ 41 w 1896"/>
                <a:gd name="T3" fmla="*/ 722 h 2059"/>
                <a:gd name="T4" fmla="*/ 706 w 1896"/>
                <a:gd name="T5" fmla="*/ 1608 h 2059"/>
                <a:gd name="T6" fmla="*/ 707 w 1896"/>
                <a:gd name="T7" fmla="*/ 1629 h 2059"/>
                <a:gd name="T8" fmla="*/ 779 w 1896"/>
                <a:gd name="T9" fmla="*/ 1725 h 2059"/>
                <a:gd name="T10" fmla="*/ 799 w 1896"/>
                <a:gd name="T11" fmla="*/ 1732 h 2059"/>
                <a:gd name="T12" fmla="*/ 834 w 1896"/>
                <a:gd name="T13" fmla="*/ 1779 h 2059"/>
                <a:gd name="T14" fmla="*/ 836 w 1896"/>
                <a:gd name="T15" fmla="*/ 1801 h 2059"/>
                <a:gd name="T16" fmla="*/ 907 w 1896"/>
                <a:gd name="T17" fmla="*/ 1896 h 2059"/>
                <a:gd name="T18" fmla="*/ 927 w 1896"/>
                <a:gd name="T19" fmla="*/ 1903 h 2059"/>
                <a:gd name="T20" fmla="*/ 995 w 1896"/>
                <a:gd name="T21" fmla="*/ 1994 h 2059"/>
                <a:gd name="T22" fmla="*/ 1170 w 1896"/>
                <a:gd name="T23" fmla="*/ 2016 h 2059"/>
                <a:gd name="T24" fmla="*/ 1490 w 1896"/>
                <a:gd name="T25" fmla="*/ 1772 h 2059"/>
                <a:gd name="T26" fmla="*/ 1829 w 1896"/>
                <a:gd name="T27" fmla="*/ 1512 h 2059"/>
                <a:gd name="T28" fmla="*/ 1855 w 1896"/>
                <a:gd name="T29" fmla="*/ 1336 h 2059"/>
                <a:gd name="T30" fmla="*/ 900 w 1896"/>
                <a:gd name="T31" fmla="*/ 65 h 2059"/>
                <a:gd name="T32" fmla="*/ 726 w 1896"/>
                <a:gd name="T33" fmla="*/ 42 h 2059"/>
                <a:gd name="T34" fmla="*/ 386 w 1896"/>
                <a:gd name="T35" fmla="*/ 302 h 2059"/>
                <a:gd name="T36" fmla="*/ 66 w 1896"/>
                <a:gd name="T37" fmla="*/ 546 h 2059"/>
                <a:gd name="T38" fmla="*/ 524 w 1896"/>
                <a:gd name="T39" fmla="*/ 485 h 2059"/>
                <a:gd name="T40" fmla="*/ 524 w 1896"/>
                <a:gd name="T41" fmla="*/ 485 h 2059"/>
                <a:gd name="T42" fmla="*/ 524 w 1896"/>
                <a:gd name="T43" fmla="*/ 485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6" h="2059">
                  <a:moveTo>
                    <a:pt x="66" y="546"/>
                  </a:moveTo>
                  <a:cubicBezTo>
                    <a:pt x="11" y="589"/>
                    <a:pt x="0" y="668"/>
                    <a:pt x="41" y="722"/>
                  </a:cubicBezTo>
                  <a:cubicBezTo>
                    <a:pt x="706" y="1608"/>
                    <a:pt x="706" y="1608"/>
                    <a:pt x="706" y="1608"/>
                  </a:cubicBezTo>
                  <a:cubicBezTo>
                    <a:pt x="702" y="1615"/>
                    <a:pt x="702" y="1623"/>
                    <a:pt x="707" y="1629"/>
                  </a:cubicBezTo>
                  <a:cubicBezTo>
                    <a:pt x="779" y="1725"/>
                    <a:pt x="779" y="1725"/>
                    <a:pt x="779" y="1725"/>
                  </a:cubicBezTo>
                  <a:cubicBezTo>
                    <a:pt x="783" y="1731"/>
                    <a:pt x="791" y="1733"/>
                    <a:pt x="799" y="1732"/>
                  </a:cubicBezTo>
                  <a:cubicBezTo>
                    <a:pt x="834" y="1779"/>
                    <a:pt x="834" y="1779"/>
                    <a:pt x="834" y="1779"/>
                  </a:cubicBezTo>
                  <a:cubicBezTo>
                    <a:pt x="831" y="1786"/>
                    <a:pt x="831" y="1794"/>
                    <a:pt x="836" y="1801"/>
                  </a:cubicBezTo>
                  <a:cubicBezTo>
                    <a:pt x="907" y="1896"/>
                    <a:pt x="907" y="1896"/>
                    <a:pt x="907" y="1896"/>
                  </a:cubicBezTo>
                  <a:cubicBezTo>
                    <a:pt x="912" y="1902"/>
                    <a:pt x="920" y="1905"/>
                    <a:pt x="927" y="1903"/>
                  </a:cubicBezTo>
                  <a:cubicBezTo>
                    <a:pt x="995" y="1994"/>
                    <a:pt x="995" y="1994"/>
                    <a:pt x="995" y="1994"/>
                  </a:cubicBezTo>
                  <a:cubicBezTo>
                    <a:pt x="1036" y="2048"/>
                    <a:pt x="1115" y="2059"/>
                    <a:pt x="1170" y="2016"/>
                  </a:cubicBezTo>
                  <a:cubicBezTo>
                    <a:pt x="1490" y="1772"/>
                    <a:pt x="1490" y="1772"/>
                    <a:pt x="1490" y="1772"/>
                  </a:cubicBezTo>
                  <a:cubicBezTo>
                    <a:pt x="1829" y="1512"/>
                    <a:pt x="1829" y="1512"/>
                    <a:pt x="1829" y="1512"/>
                  </a:cubicBezTo>
                  <a:cubicBezTo>
                    <a:pt x="1884" y="1470"/>
                    <a:pt x="1896" y="1391"/>
                    <a:pt x="1855" y="1336"/>
                  </a:cubicBezTo>
                  <a:cubicBezTo>
                    <a:pt x="900" y="65"/>
                    <a:pt x="900" y="65"/>
                    <a:pt x="900" y="65"/>
                  </a:cubicBezTo>
                  <a:cubicBezTo>
                    <a:pt x="859" y="10"/>
                    <a:pt x="781" y="0"/>
                    <a:pt x="726" y="42"/>
                  </a:cubicBezTo>
                  <a:cubicBezTo>
                    <a:pt x="386" y="302"/>
                    <a:pt x="386" y="302"/>
                    <a:pt x="386" y="302"/>
                  </a:cubicBezTo>
                  <a:lnTo>
                    <a:pt x="66" y="546"/>
                  </a:lnTo>
                  <a:close/>
                  <a:moveTo>
                    <a:pt x="524" y="485"/>
                  </a:moveTo>
                  <a:cubicBezTo>
                    <a:pt x="524" y="485"/>
                    <a:pt x="524" y="485"/>
                    <a:pt x="524" y="485"/>
                  </a:cubicBezTo>
                  <a:cubicBezTo>
                    <a:pt x="524" y="485"/>
                    <a:pt x="524" y="485"/>
                    <a:pt x="524" y="48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Freeform 391">
              <a:extLst>
                <a:ext uri="{FF2B5EF4-FFF2-40B4-BE49-F238E27FC236}">
                  <a16:creationId xmlns:a16="http://schemas.microsoft.com/office/drawing/2014/main" xmlns="" id="{957C91C5-579E-4581-BD80-A8043885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077" y="666926"/>
              <a:ext cx="1440571" cy="1830965"/>
            </a:xfrm>
            <a:custGeom>
              <a:avLst/>
              <a:gdLst>
                <a:gd name="T0" fmla="*/ 772 w 893"/>
                <a:gd name="T1" fmla="*/ 0 h 1135"/>
                <a:gd name="T2" fmla="*/ 0 w 893"/>
                <a:gd name="T3" fmla="*/ 87 h 1135"/>
                <a:gd name="T4" fmla="*/ 121 w 893"/>
                <a:gd name="T5" fmla="*/ 1135 h 1135"/>
                <a:gd name="T6" fmla="*/ 893 w 893"/>
                <a:gd name="T7" fmla="*/ 1049 h 1135"/>
                <a:gd name="T8" fmla="*/ 772 w 893"/>
                <a:gd name="T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3" h="1135">
                  <a:moveTo>
                    <a:pt x="772" y="0"/>
                  </a:moveTo>
                  <a:lnTo>
                    <a:pt x="0" y="87"/>
                  </a:lnTo>
                  <a:lnTo>
                    <a:pt x="121" y="1135"/>
                  </a:lnTo>
                  <a:lnTo>
                    <a:pt x="893" y="104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92">
              <a:extLst>
                <a:ext uri="{FF2B5EF4-FFF2-40B4-BE49-F238E27FC236}">
                  <a16:creationId xmlns:a16="http://schemas.microsoft.com/office/drawing/2014/main" xmlns="" id="{093EC184-082A-4896-BCEF-0C934173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000" y="1100873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Freeform 393">
              <a:extLst>
                <a:ext uri="{FF2B5EF4-FFF2-40B4-BE49-F238E27FC236}">
                  <a16:creationId xmlns:a16="http://schemas.microsoft.com/office/drawing/2014/main" xmlns="" id="{A35A96C0-FF72-4FEB-A399-E473ECB8C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8548" y="1044411"/>
              <a:ext cx="538803" cy="95178"/>
            </a:xfrm>
            <a:custGeom>
              <a:avLst/>
              <a:gdLst>
                <a:gd name="T0" fmla="*/ 331 w 334"/>
                <a:gd name="T1" fmla="*/ 0 h 59"/>
                <a:gd name="T2" fmla="*/ 0 w 334"/>
                <a:gd name="T3" fmla="*/ 37 h 59"/>
                <a:gd name="T4" fmla="*/ 2 w 334"/>
                <a:gd name="T5" fmla="*/ 59 h 59"/>
                <a:gd name="T6" fmla="*/ 334 w 334"/>
                <a:gd name="T7" fmla="*/ 22 h 59"/>
                <a:gd name="T8" fmla="*/ 331 w 33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59">
                  <a:moveTo>
                    <a:pt x="331" y="0"/>
                  </a:moveTo>
                  <a:lnTo>
                    <a:pt x="0" y="37"/>
                  </a:lnTo>
                  <a:lnTo>
                    <a:pt x="2" y="59"/>
                  </a:lnTo>
                  <a:lnTo>
                    <a:pt x="334" y="2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94">
              <a:extLst>
                <a:ext uri="{FF2B5EF4-FFF2-40B4-BE49-F238E27FC236}">
                  <a16:creationId xmlns:a16="http://schemas.microsoft.com/office/drawing/2014/main" xmlns="" id="{E5B9E310-809C-41B5-B599-F40A2B7C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82" y="986337"/>
              <a:ext cx="540416" cy="96791"/>
            </a:xfrm>
            <a:custGeom>
              <a:avLst/>
              <a:gdLst>
                <a:gd name="T0" fmla="*/ 333 w 335"/>
                <a:gd name="T1" fmla="*/ 0 h 60"/>
                <a:gd name="T2" fmla="*/ 0 w 335"/>
                <a:gd name="T3" fmla="*/ 38 h 60"/>
                <a:gd name="T4" fmla="*/ 3 w 335"/>
                <a:gd name="T5" fmla="*/ 60 h 60"/>
                <a:gd name="T6" fmla="*/ 335 w 335"/>
                <a:gd name="T7" fmla="*/ 23 h 60"/>
                <a:gd name="T8" fmla="*/ 333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3" y="0"/>
                  </a:moveTo>
                  <a:lnTo>
                    <a:pt x="0" y="38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Freeform 395">
              <a:extLst>
                <a:ext uri="{FF2B5EF4-FFF2-40B4-BE49-F238E27FC236}">
                  <a16:creationId xmlns:a16="http://schemas.microsoft.com/office/drawing/2014/main" xmlns="" id="{1B702246-08D2-4E22-969D-FAA91305A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4029" y="929875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96">
              <a:extLst>
                <a:ext uri="{FF2B5EF4-FFF2-40B4-BE49-F238E27FC236}">
                  <a16:creationId xmlns:a16="http://schemas.microsoft.com/office/drawing/2014/main" xmlns="" id="{2A73426B-2EBC-4187-870B-57AB3F8C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576" y="873414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2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Freeform 397">
              <a:extLst>
                <a:ext uri="{FF2B5EF4-FFF2-40B4-BE49-F238E27FC236}">
                  <a16:creationId xmlns:a16="http://schemas.microsoft.com/office/drawing/2014/main" xmlns="" id="{62840B5E-A910-4AC4-BADB-344EA63AF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123" y="815339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8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8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98">
              <a:extLst>
                <a:ext uri="{FF2B5EF4-FFF2-40B4-BE49-F238E27FC236}">
                  <a16:creationId xmlns:a16="http://schemas.microsoft.com/office/drawing/2014/main" xmlns="" id="{24E82B6B-1CA9-4FC2-A2FB-D247DFC41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556" y="1147655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3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Freeform 399">
              <a:extLst>
                <a:ext uri="{FF2B5EF4-FFF2-40B4-BE49-F238E27FC236}">
                  <a16:creationId xmlns:a16="http://schemas.microsoft.com/office/drawing/2014/main" xmlns="" id="{FB700E41-2C80-41DF-8F80-7DFAFDE1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103" y="1091194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400">
              <a:extLst>
                <a:ext uri="{FF2B5EF4-FFF2-40B4-BE49-F238E27FC236}">
                  <a16:creationId xmlns:a16="http://schemas.microsoft.com/office/drawing/2014/main" xmlns="" id="{673E7E48-91CF-4E20-9C25-9E4B94337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652" y="1034732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2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Freeform 401">
              <a:extLst>
                <a:ext uri="{FF2B5EF4-FFF2-40B4-BE49-F238E27FC236}">
                  <a16:creationId xmlns:a16="http://schemas.microsoft.com/office/drawing/2014/main" xmlns="" id="{5CA7AA19-0678-46CA-B659-C2A22F75D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199" y="976658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8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8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402">
              <a:extLst>
                <a:ext uri="{FF2B5EF4-FFF2-40B4-BE49-F238E27FC236}">
                  <a16:creationId xmlns:a16="http://schemas.microsoft.com/office/drawing/2014/main" xmlns="" id="{2471A3FA-EC88-4C4F-AAA1-8ADDB19E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745" y="920196"/>
              <a:ext cx="538803" cy="96791"/>
            </a:xfrm>
            <a:custGeom>
              <a:avLst/>
              <a:gdLst>
                <a:gd name="T0" fmla="*/ 331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1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1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Freeform 403">
              <a:extLst>
                <a:ext uri="{FF2B5EF4-FFF2-40B4-BE49-F238E27FC236}">
                  <a16:creationId xmlns:a16="http://schemas.microsoft.com/office/drawing/2014/main" xmlns="" id="{74B24772-1C4C-48AF-8A0C-598482B0D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292" y="863735"/>
              <a:ext cx="538803" cy="96791"/>
            </a:xfrm>
            <a:custGeom>
              <a:avLst/>
              <a:gdLst>
                <a:gd name="T0" fmla="*/ 331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1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1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404">
              <a:extLst>
                <a:ext uri="{FF2B5EF4-FFF2-40B4-BE49-F238E27FC236}">
                  <a16:creationId xmlns:a16="http://schemas.microsoft.com/office/drawing/2014/main" xmlns="" id="{DEF08C7E-ADD2-4682-9CCB-BFA62CEC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227" y="805660"/>
              <a:ext cx="540416" cy="98404"/>
            </a:xfrm>
            <a:custGeom>
              <a:avLst/>
              <a:gdLst>
                <a:gd name="T0" fmla="*/ 332 w 335"/>
                <a:gd name="T1" fmla="*/ 0 h 61"/>
                <a:gd name="T2" fmla="*/ 0 w 335"/>
                <a:gd name="T3" fmla="*/ 38 h 61"/>
                <a:gd name="T4" fmla="*/ 3 w 335"/>
                <a:gd name="T5" fmla="*/ 61 h 61"/>
                <a:gd name="T6" fmla="*/ 335 w 335"/>
                <a:gd name="T7" fmla="*/ 23 h 61"/>
                <a:gd name="T8" fmla="*/ 332 w 33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1">
                  <a:moveTo>
                    <a:pt x="332" y="0"/>
                  </a:moveTo>
                  <a:lnTo>
                    <a:pt x="0" y="38"/>
                  </a:lnTo>
                  <a:lnTo>
                    <a:pt x="3" y="61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Freeform 405">
              <a:extLst>
                <a:ext uri="{FF2B5EF4-FFF2-40B4-BE49-F238E27FC236}">
                  <a16:creationId xmlns:a16="http://schemas.microsoft.com/office/drawing/2014/main" xmlns="" id="{59BDDAE7-64AB-4724-95BC-93AD5C54C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774" y="749198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Group 607">
              <a:extLst>
                <a:ext uri="{FF2B5EF4-FFF2-40B4-BE49-F238E27FC236}">
                  <a16:creationId xmlns:a16="http://schemas.microsoft.com/office/drawing/2014/main" xmlns="" id="{E2D51E6A-2A3B-41CD-8876-042FDD732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3925" y="191036"/>
              <a:ext cx="2497205" cy="2906960"/>
              <a:chOff x="2899" y="213"/>
              <a:chExt cx="1548" cy="1802"/>
            </a:xfrm>
          </p:grpSpPr>
          <p:sp>
            <p:nvSpPr>
              <p:cNvPr id="74" name="Freeform 407">
                <a:extLst>
                  <a:ext uri="{FF2B5EF4-FFF2-40B4-BE49-F238E27FC236}">
                    <a16:creationId xmlns:a16="http://schemas.microsoft.com/office/drawing/2014/main" xmlns="" id="{E04C7464-5E3B-4883-9643-AF00F3B79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" y="996"/>
                <a:ext cx="68" cy="59"/>
              </a:xfrm>
              <a:custGeom>
                <a:avLst/>
                <a:gdLst>
                  <a:gd name="T0" fmla="*/ 62 w 68"/>
                  <a:gd name="T1" fmla="*/ 0 h 59"/>
                  <a:gd name="T2" fmla="*/ 0 w 68"/>
                  <a:gd name="T3" fmla="*/ 7 h 59"/>
                  <a:gd name="T4" fmla="*/ 7 w 68"/>
                  <a:gd name="T5" fmla="*/ 59 h 59"/>
                  <a:gd name="T6" fmla="*/ 68 w 68"/>
                  <a:gd name="T7" fmla="*/ 52 h 59"/>
                  <a:gd name="T8" fmla="*/ 62 w 6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9">
                    <a:moveTo>
                      <a:pt x="62" y="0"/>
                    </a:moveTo>
                    <a:lnTo>
                      <a:pt x="0" y="7"/>
                    </a:lnTo>
                    <a:lnTo>
                      <a:pt x="7" y="59"/>
                    </a:lnTo>
                    <a:lnTo>
                      <a:pt x="68" y="5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DA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408">
                <a:extLst>
                  <a:ext uri="{FF2B5EF4-FFF2-40B4-BE49-F238E27FC236}">
                    <a16:creationId xmlns:a16="http://schemas.microsoft.com/office/drawing/2014/main" xmlns="" id="{FF35CB74-BF60-47D3-A1A6-A6D18DB97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921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4D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409">
                <a:extLst>
                  <a:ext uri="{FF2B5EF4-FFF2-40B4-BE49-F238E27FC236}">
                    <a16:creationId xmlns:a16="http://schemas.microsoft.com/office/drawing/2014/main" xmlns="" id="{F7679467-01DD-464A-B118-E2D7CA162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56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CFDD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410">
                <a:extLst>
                  <a:ext uri="{FF2B5EF4-FFF2-40B4-BE49-F238E27FC236}">
                    <a16:creationId xmlns:a16="http://schemas.microsoft.com/office/drawing/2014/main" xmlns="" id="{8E91CC47-78CE-45EA-B307-7C01122DF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881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5C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411">
                <a:extLst>
                  <a:ext uri="{FF2B5EF4-FFF2-40B4-BE49-F238E27FC236}">
                    <a16:creationId xmlns:a16="http://schemas.microsoft.com/office/drawing/2014/main" xmlns="" id="{0F36ECA7-8398-460C-B46D-DB47C636F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1" y="999"/>
                <a:ext cx="75" cy="29"/>
              </a:xfrm>
              <a:custGeom>
                <a:avLst/>
                <a:gdLst>
                  <a:gd name="T0" fmla="*/ 72 w 75"/>
                  <a:gd name="T1" fmla="*/ 0 h 29"/>
                  <a:gd name="T2" fmla="*/ 0 w 75"/>
                  <a:gd name="T3" fmla="*/ 8 h 29"/>
                  <a:gd name="T4" fmla="*/ 3 w 75"/>
                  <a:gd name="T5" fmla="*/ 29 h 29"/>
                  <a:gd name="T6" fmla="*/ 75 w 75"/>
                  <a:gd name="T7" fmla="*/ 22 h 29"/>
                  <a:gd name="T8" fmla="*/ 72 w 75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9">
                    <a:moveTo>
                      <a:pt x="72" y="0"/>
                    </a:moveTo>
                    <a:lnTo>
                      <a:pt x="0" y="8"/>
                    </a:lnTo>
                    <a:lnTo>
                      <a:pt x="3" y="29"/>
                    </a:lnTo>
                    <a:lnTo>
                      <a:pt x="75" y="2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412">
                <a:extLst>
                  <a:ext uri="{FF2B5EF4-FFF2-40B4-BE49-F238E27FC236}">
                    <a16:creationId xmlns:a16="http://schemas.microsoft.com/office/drawing/2014/main" xmlns="" id="{2CEB6728-74F5-400C-B126-7106D3345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3" y="923"/>
                <a:ext cx="74" cy="28"/>
              </a:xfrm>
              <a:custGeom>
                <a:avLst/>
                <a:gdLst>
                  <a:gd name="T0" fmla="*/ 71 w 74"/>
                  <a:gd name="T1" fmla="*/ 0 h 28"/>
                  <a:gd name="T2" fmla="*/ 0 w 74"/>
                  <a:gd name="T3" fmla="*/ 8 h 28"/>
                  <a:gd name="T4" fmla="*/ 2 w 74"/>
                  <a:gd name="T5" fmla="*/ 28 h 28"/>
                  <a:gd name="T6" fmla="*/ 74 w 74"/>
                  <a:gd name="T7" fmla="*/ 19 h 28"/>
                  <a:gd name="T8" fmla="*/ 71 w 7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8">
                    <a:moveTo>
                      <a:pt x="71" y="0"/>
                    </a:moveTo>
                    <a:lnTo>
                      <a:pt x="0" y="8"/>
                    </a:lnTo>
                    <a:lnTo>
                      <a:pt x="2" y="28"/>
                    </a:lnTo>
                    <a:lnTo>
                      <a:pt x="74" y="1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413">
                <a:extLst>
                  <a:ext uri="{FF2B5EF4-FFF2-40B4-BE49-F238E27FC236}">
                    <a16:creationId xmlns:a16="http://schemas.microsoft.com/office/drawing/2014/main" xmlns="" id="{91999CCC-5BE8-481E-A2EA-EDBCA4D2D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960"/>
                <a:ext cx="74" cy="29"/>
              </a:xfrm>
              <a:custGeom>
                <a:avLst/>
                <a:gdLst>
                  <a:gd name="T0" fmla="*/ 71 w 74"/>
                  <a:gd name="T1" fmla="*/ 0 h 29"/>
                  <a:gd name="T2" fmla="*/ 0 w 74"/>
                  <a:gd name="T3" fmla="*/ 8 h 29"/>
                  <a:gd name="T4" fmla="*/ 2 w 74"/>
                  <a:gd name="T5" fmla="*/ 29 h 29"/>
                  <a:gd name="T6" fmla="*/ 74 w 74"/>
                  <a:gd name="T7" fmla="*/ 21 h 29"/>
                  <a:gd name="T8" fmla="*/ 71 w 7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9">
                    <a:moveTo>
                      <a:pt x="71" y="0"/>
                    </a:moveTo>
                    <a:lnTo>
                      <a:pt x="0" y="8"/>
                    </a:lnTo>
                    <a:lnTo>
                      <a:pt x="2" y="29"/>
                    </a:lnTo>
                    <a:lnTo>
                      <a:pt x="74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14">
                <a:extLst>
                  <a:ext uri="{FF2B5EF4-FFF2-40B4-BE49-F238E27FC236}">
                    <a16:creationId xmlns:a16="http://schemas.microsoft.com/office/drawing/2014/main" xmlns="" id="{BD42A091-459C-496D-9DE6-E2F739534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884"/>
                <a:ext cx="74" cy="27"/>
              </a:xfrm>
              <a:custGeom>
                <a:avLst/>
                <a:gdLst>
                  <a:gd name="T0" fmla="*/ 72 w 74"/>
                  <a:gd name="T1" fmla="*/ 0 h 27"/>
                  <a:gd name="T2" fmla="*/ 0 w 74"/>
                  <a:gd name="T3" fmla="*/ 8 h 27"/>
                  <a:gd name="T4" fmla="*/ 2 w 74"/>
                  <a:gd name="T5" fmla="*/ 27 h 27"/>
                  <a:gd name="T6" fmla="*/ 74 w 74"/>
                  <a:gd name="T7" fmla="*/ 19 h 27"/>
                  <a:gd name="T8" fmla="*/ 72 w 7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7">
                    <a:moveTo>
                      <a:pt x="72" y="0"/>
                    </a:moveTo>
                    <a:lnTo>
                      <a:pt x="0" y="8"/>
                    </a:lnTo>
                    <a:lnTo>
                      <a:pt x="2" y="27"/>
                    </a:lnTo>
                    <a:lnTo>
                      <a:pt x="74" y="1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15">
                <a:extLst>
                  <a:ext uri="{FF2B5EF4-FFF2-40B4-BE49-F238E27FC236}">
                    <a16:creationId xmlns:a16="http://schemas.microsoft.com/office/drawing/2014/main" xmlns="" id="{E1068024-7481-470C-B496-2BDF945E3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1188"/>
                <a:ext cx="707" cy="101"/>
              </a:xfrm>
              <a:custGeom>
                <a:avLst/>
                <a:gdLst>
                  <a:gd name="T0" fmla="*/ 704 w 707"/>
                  <a:gd name="T1" fmla="*/ 0 h 101"/>
                  <a:gd name="T2" fmla="*/ 0 w 707"/>
                  <a:gd name="T3" fmla="*/ 79 h 101"/>
                  <a:gd name="T4" fmla="*/ 3 w 707"/>
                  <a:gd name="T5" fmla="*/ 101 h 101"/>
                  <a:gd name="T6" fmla="*/ 707 w 707"/>
                  <a:gd name="T7" fmla="*/ 22 h 101"/>
                  <a:gd name="T8" fmla="*/ 704 w 707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1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1"/>
                    </a:lnTo>
                    <a:lnTo>
                      <a:pt x="707" y="22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16">
                <a:extLst>
                  <a:ext uri="{FF2B5EF4-FFF2-40B4-BE49-F238E27FC236}">
                    <a16:creationId xmlns:a16="http://schemas.microsoft.com/office/drawing/2014/main" xmlns="" id="{3CBBF8BC-8089-4FD9-AE83-51EC4395D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1151"/>
                <a:ext cx="707" cy="101"/>
              </a:xfrm>
              <a:custGeom>
                <a:avLst/>
                <a:gdLst>
                  <a:gd name="T0" fmla="*/ 704 w 707"/>
                  <a:gd name="T1" fmla="*/ 0 h 101"/>
                  <a:gd name="T2" fmla="*/ 0 w 707"/>
                  <a:gd name="T3" fmla="*/ 79 h 101"/>
                  <a:gd name="T4" fmla="*/ 2 w 707"/>
                  <a:gd name="T5" fmla="*/ 101 h 101"/>
                  <a:gd name="T6" fmla="*/ 707 w 707"/>
                  <a:gd name="T7" fmla="*/ 23 h 101"/>
                  <a:gd name="T8" fmla="*/ 704 w 707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1">
                    <a:moveTo>
                      <a:pt x="704" y="0"/>
                    </a:moveTo>
                    <a:lnTo>
                      <a:pt x="0" y="79"/>
                    </a:lnTo>
                    <a:lnTo>
                      <a:pt x="2" y="101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417">
                <a:extLst>
                  <a:ext uri="{FF2B5EF4-FFF2-40B4-BE49-F238E27FC236}">
                    <a16:creationId xmlns:a16="http://schemas.microsoft.com/office/drawing/2014/main" xmlns="" id="{8112D171-518B-4ADF-918B-EC98CCAA4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7" y="1114"/>
                <a:ext cx="707" cy="102"/>
              </a:xfrm>
              <a:custGeom>
                <a:avLst/>
                <a:gdLst>
                  <a:gd name="T0" fmla="*/ 705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5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5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418">
                <a:extLst>
                  <a:ext uri="{FF2B5EF4-FFF2-40B4-BE49-F238E27FC236}">
                    <a16:creationId xmlns:a16="http://schemas.microsoft.com/office/drawing/2014/main" xmlns="" id="{ED6BD422-4D6A-4D5F-8605-8FD6CF7FB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3" y="1077"/>
                <a:ext cx="707" cy="102"/>
              </a:xfrm>
              <a:custGeom>
                <a:avLst/>
                <a:gdLst>
                  <a:gd name="T0" fmla="*/ 704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4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419">
                <a:extLst>
                  <a:ext uri="{FF2B5EF4-FFF2-40B4-BE49-F238E27FC236}">
                    <a16:creationId xmlns:a16="http://schemas.microsoft.com/office/drawing/2014/main" xmlns="" id="{0F21F70B-6CB2-4423-9799-8A1BBCFD1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1040"/>
                <a:ext cx="707" cy="102"/>
              </a:xfrm>
              <a:custGeom>
                <a:avLst/>
                <a:gdLst>
                  <a:gd name="T0" fmla="*/ 704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4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420">
                <a:extLst>
                  <a:ext uri="{FF2B5EF4-FFF2-40B4-BE49-F238E27FC236}">
                    <a16:creationId xmlns:a16="http://schemas.microsoft.com/office/drawing/2014/main" xmlns="" id="{CD9F01E3-3D52-4D8C-9ADA-0815128D1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5" y="1003"/>
                <a:ext cx="706" cy="102"/>
              </a:xfrm>
              <a:custGeom>
                <a:avLst/>
                <a:gdLst>
                  <a:gd name="T0" fmla="*/ 704 w 706"/>
                  <a:gd name="T1" fmla="*/ 0 h 102"/>
                  <a:gd name="T2" fmla="*/ 0 w 706"/>
                  <a:gd name="T3" fmla="*/ 79 h 102"/>
                  <a:gd name="T4" fmla="*/ 2 w 706"/>
                  <a:gd name="T5" fmla="*/ 102 h 102"/>
                  <a:gd name="T6" fmla="*/ 706 w 706"/>
                  <a:gd name="T7" fmla="*/ 23 h 102"/>
                  <a:gd name="T8" fmla="*/ 704 w 706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2" y="102"/>
                    </a:lnTo>
                    <a:lnTo>
                      <a:pt x="706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421">
                <a:extLst>
                  <a:ext uri="{FF2B5EF4-FFF2-40B4-BE49-F238E27FC236}">
                    <a16:creationId xmlns:a16="http://schemas.microsoft.com/office/drawing/2014/main" xmlns="" id="{981A0FA6-8730-4DDB-A2A0-CAE532E62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1234"/>
                <a:ext cx="244" cy="283"/>
              </a:xfrm>
              <a:custGeom>
                <a:avLst/>
                <a:gdLst>
                  <a:gd name="T0" fmla="*/ 0 w 244"/>
                  <a:gd name="T1" fmla="*/ 23 h 283"/>
                  <a:gd name="T2" fmla="*/ 215 w 244"/>
                  <a:gd name="T3" fmla="*/ 0 h 283"/>
                  <a:gd name="T4" fmla="*/ 244 w 244"/>
                  <a:gd name="T5" fmla="*/ 260 h 283"/>
                  <a:gd name="T6" fmla="*/ 28 w 244"/>
                  <a:gd name="T7" fmla="*/ 283 h 283"/>
                  <a:gd name="T8" fmla="*/ 0 w 244"/>
                  <a:gd name="T9" fmla="*/ 2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83">
                    <a:moveTo>
                      <a:pt x="0" y="23"/>
                    </a:moveTo>
                    <a:lnTo>
                      <a:pt x="215" y="0"/>
                    </a:lnTo>
                    <a:lnTo>
                      <a:pt x="244" y="260"/>
                    </a:lnTo>
                    <a:lnTo>
                      <a:pt x="28" y="28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4D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422">
                <a:extLst>
                  <a:ext uri="{FF2B5EF4-FFF2-40B4-BE49-F238E27FC236}">
                    <a16:creationId xmlns:a16="http://schemas.microsoft.com/office/drawing/2014/main" xmlns="" id="{3269398B-0338-403E-8BC3-6165EE3EF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289"/>
                <a:ext cx="55" cy="61"/>
              </a:xfrm>
              <a:custGeom>
                <a:avLst/>
                <a:gdLst>
                  <a:gd name="T0" fmla="*/ 0 w 55"/>
                  <a:gd name="T1" fmla="*/ 5 h 61"/>
                  <a:gd name="T2" fmla="*/ 49 w 55"/>
                  <a:gd name="T3" fmla="*/ 0 h 61"/>
                  <a:gd name="T4" fmla="*/ 55 w 55"/>
                  <a:gd name="T5" fmla="*/ 56 h 61"/>
                  <a:gd name="T6" fmla="*/ 7 w 55"/>
                  <a:gd name="T7" fmla="*/ 61 h 61"/>
                  <a:gd name="T8" fmla="*/ 0 w 55"/>
                  <a:gd name="T9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1">
                    <a:moveTo>
                      <a:pt x="0" y="5"/>
                    </a:moveTo>
                    <a:lnTo>
                      <a:pt x="49" y="0"/>
                    </a:lnTo>
                    <a:lnTo>
                      <a:pt x="55" y="56"/>
                    </a:lnTo>
                    <a:lnTo>
                      <a:pt x="7" y="6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423">
                <a:extLst>
                  <a:ext uri="{FF2B5EF4-FFF2-40B4-BE49-F238E27FC236}">
                    <a16:creationId xmlns:a16="http://schemas.microsoft.com/office/drawing/2014/main" xmlns="" id="{8B2DC693-FE1D-4EC8-B3D0-480B8B6F2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316"/>
                <a:ext cx="52" cy="38"/>
              </a:xfrm>
              <a:custGeom>
                <a:avLst/>
                <a:gdLst>
                  <a:gd name="T0" fmla="*/ 47 w 52"/>
                  <a:gd name="T1" fmla="*/ 0 h 38"/>
                  <a:gd name="T2" fmla="*/ 0 w 52"/>
                  <a:gd name="T3" fmla="*/ 33 h 38"/>
                  <a:gd name="T4" fmla="*/ 52 w 52"/>
                  <a:gd name="T5" fmla="*/ 38 h 38"/>
                  <a:gd name="T6" fmla="*/ 47 w 52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8">
                    <a:moveTo>
                      <a:pt x="47" y="0"/>
                    </a:moveTo>
                    <a:lnTo>
                      <a:pt x="0" y="33"/>
                    </a:lnTo>
                    <a:lnTo>
                      <a:pt x="52" y="3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2B5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424">
                <a:extLst>
                  <a:ext uri="{FF2B5EF4-FFF2-40B4-BE49-F238E27FC236}">
                    <a16:creationId xmlns:a16="http://schemas.microsoft.com/office/drawing/2014/main" xmlns="" id="{67D122BC-A55A-4A88-9251-7D7F8C0B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1402"/>
                <a:ext cx="17" cy="34"/>
              </a:xfrm>
              <a:custGeom>
                <a:avLst/>
                <a:gdLst>
                  <a:gd name="T0" fmla="*/ 78 w 79"/>
                  <a:gd name="T1" fmla="*/ 78 h 153"/>
                  <a:gd name="T2" fmla="*/ 42 w 79"/>
                  <a:gd name="T3" fmla="*/ 1 h 153"/>
                  <a:gd name="T4" fmla="*/ 2 w 79"/>
                  <a:gd name="T5" fmla="*/ 75 h 153"/>
                  <a:gd name="T6" fmla="*/ 37 w 79"/>
                  <a:gd name="T7" fmla="*/ 152 h 153"/>
                  <a:gd name="T8" fmla="*/ 78 w 79"/>
                  <a:gd name="T9" fmla="*/ 7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3">
                    <a:moveTo>
                      <a:pt x="78" y="78"/>
                    </a:moveTo>
                    <a:cubicBezTo>
                      <a:pt x="79" y="36"/>
                      <a:pt x="63" y="1"/>
                      <a:pt x="42" y="1"/>
                    </a:cubicBezTo>
                    <a:cubicBezTo>
                      <a:pt x="21" y="0"/>
                      <a:pt x="3" y="34"/>
                      <a:pt x="2" y="75"/>
                    </a:cubicBezTo>
                    <a:cubicBezTo>
                      <a:pt x="0" y="117"/>
                      <a:pt x="16" y="152"/>
                      <a:pt x="37" y="152"/>
                    </a:cubicBezTo>
                    <a:cubicBezTo>
                      <a:pt x="58" y="153"/>
                      <a:pt x="76" y="120"/>
                      <a:pt x="78" y="78"/>
                    </a:cubicBez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425">
                <a:extLst>
                  <a:ext uri="{FF2B5EF4-FFF2-40B4-BE49-F238E27FC236}">
                    <a16:creationId xmlns:a16="http://schemas.microsoft.com/office/drawing/2014/main" xmlns="" id="{4B14288C-DAC8-4D2F-A87D-9D6BE22B1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337"/>
                <a:ext cx="75" cy="144"/>
              </a:xfrm>
              <a:custGeom>
                <a:avLst/>
                <a:gdLst>
                  <a:gd name="T0" fmla="*/ 320 w 342"/>
                  <a:gd name="T1" fmla="*/ 339 h 657"/>
                  <a:gd name="T2" fmla="*/ 0 w 342"/>
                  <a:gd name="T3" fmla="*/ 13 h 657"/>
                  <a:gd name="T4" fmla="*/ 74 w 342"/>
                  <a:gd name="T5" fmla="*/ 657 h 657"/>
                  <a:gd name="T6" fmla="*/ 320 w 342"/>
                  <a:gd name="T7" fmla="*/ 339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657">
                    <a:moveTo>
                      <a:pt x="320" y="339"/>
                    </a:moveTo>
                    <a:cubicBezTo>
                      <a:pt x="298" y="144"/>
                      <a:pt x="155" y="0"/>
                      <a:pt x="0" y="13"/>
                    </a:cubicBezTo>
                    <a:cubicBezTo>
                      <a:pt x="74" y="657"/>
                      <a:pt x="74" y="657"/>
                      <a:pt x="74" y="657"/>
                    </a:cubicBezTo>
                    <a:cubicBezTo>
                      <a:pt x="226" y="635"/>
                      <a:pt x="342" y="531"/>
                      <a:pt x="320" y="339"/>
                    </a:cubicBezTo>
                    <a:close/>
                  </a:path>
                </a:pathLst>
              </a:custGeom>
              <a:solidFill>
                <a:srgbClr val="E3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426">
                <a:extLst>
                  <a:ext uri="{FF2B5EF4-FFF2-40B4-BE49-F238E27FC236}">
                    <a16:creationId xmlns:a16="http://schemas.microsoft.com/office/drawing/2014/main" xmlns="" id="{09E3AB3A-123D-4995-98FB-CA8EA507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1339"/>
                <a:ext cx="76" cy="146"/>
              </a:xfrm>
              <a:custGeom>
                <a:avLst/>
                <a:gdLst>
                  <a:gd name="T0" fmla="*/ 334 w 347"/>
                  <a:gd name="T1" fmla="*/ 646 h 663"/>
                  <a:gd name="T2" fmla="*/ 347 w 347"/>
                  <a:gd name="T3" fmla="*/ 644 h 663"/>
                  <a:gd name="T4" fmla="*/ 273 w 347"/>
                  <a:gd name="T5" fmla="*/ 0 h 663"/>
                  <a:gd name="T6" fmla="*/ 267 w 347"/>
                  <a:gd name="T7" fmla="*/ 0 h 663"/>
                  <a:gd name="T8" fmla="*/ 22 w 347"/>
                  <a:gd name="T9" fmla="*/ 389 h 663"/>
                  <a:gd name="T10" fmla="*/ 334 w 347"/>
                  <a:gd name="T11" fmla="*/ 646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663">
                    <a:moveTo>
                      <a:pt x="334" y="646"/>
                    </a:moveTo>
                    <a:cubicBezTo>
                      <a:pt x="339" y="645"/>
                      <a:pt x="343" y="644"/>
                      <a:pt x="347" y="644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1" y="0"/>
                      <a:pt x="269" y="0"/>
                      <a:pt x="267" y="0"/>
                    </a:cubicBezTo>
                    <a:cubicBezTo>
                      <a:pt x="109" y="18"/>
                      <a:pt x="0" y="192"/>
                      <a:pt x="22" y="389"/>
                    </a:cubicBezTo>
                    <a:cubicBezTo>
                      <a:pt x="45" y="587"/>
                      <a:pt x="177" y="663"/>
                      <a:pt x="334" y="646"/>
                    </a:cubicBez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427">
                <a:extLst>
                  <a:ext uri="{FF2B5EF4-FFF2-40B4-BE49-F238E27FC236}">
                    <a16:creationId xmlns:a16="http://schemas.microsoft.com/office/drawing/2014/main" xmlns="" id="{93D8BA2D-0897-4BF0-B3E7-526E07263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" y="1399"/>
                <a:ext cx="150" cy="111"/>
              </a:xfrm>
              <a:custGeom>
                <a:avLst/>
                <a:gdLst>
                  <a:gd name="T0" fmla="*/ 144 w 685"/>
                  <a:gd name="T1" fmla="*/ 247 h 505"/>
                  <a:gd name="T2" fmla="*/ 523 w 685"/>
                  <a:gd name="T3" fmla="*/ 56 h 505"/>
                  <a:gd name="T4" fmla="*/ 539 w 685"/>
                  <a:gd name="T5" fmla="*/ 0 h 505"/>
                  <a:gd name="T6" fmla="*/ 628 w 685"/>
                  <a:gd name="T7" fmla="*/ 80 h 505"/>
                  <a:gd name="T8" fmla="*/ 462 w 685"/>
                  <a:gd name="T9" fmla="*/ 412 h 505"/>
                  <a:gd name="T10" fmla="*/ 175 w 685"/>
                  <a:gd name="T11" fmla="*/ 373 h 505"/>
                  <a:gd name="T12" fmla="*/ 0 w 685"/>
                  <a:gd name="T13" fmla="*/ 165 h 505"/>
                  <a:gd name="T14" fmla="*/ 39 w 685"/>
                  <a:gd name="T15" fmla="*/ 75 h 505"/>
                  <a:gd name="T16" fmla="*/ 144 w 685"/>
                  <a:gd name="T17" fmla="*/ 24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" h="505">
                    <a:moveTo>
                      <a:pt x="144" y="247"/>
                    </a:moveTo>
                    <a:cubicBezTo>
                      <a:pt x="144" y="247"/>
                      <a:pt x="268" y="53"/>
                      <a:pt x="523" y="56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628" y="80"/>
                      <a:pt x="628" y="80"/>
                      <a:pt x="628" y="80"/>
                    </a:cubicBezTo>
                    <a:cubicBezTo>
                      <a:pt x="628" y="80"/>
                      <a:pt x="685" y="320"/>
                      <a:pt x="462" y="412"/>
                    </a:cubicBezTo>
                    <a:cubicBezTo>
                      <a:pt x="240" y="505"/>
                      <a:pt x="175" y="373"/>
                      <a:pt x="175" y="373"/>
                    </a:cubicBezTo>
                    <a:cubicBezTo>
                      <a:pt x="175" y="373"/>
                      <a:pt x="57" y="381"/>
                      <a:pt x="0" y="165"/>
                    </a:cubicBezTo>
                    <a:cubicBezTo>
                      <a:pt x="0" y="165"/>
                      <a:pt x="51" y="122"/>
                      <a:pt x="39" y="75"/>
                    </a:cubicBezTo>
                    <a:cubicBezTo>
                      <a:pt x="39" y="75"/>
                      <a:pt x="122" y="140"/>
                      <a:pt x="144" y="247"/>
                    </a:cubicBezTo>
                    <a:close/>
                  </a:path>
                </a:pathLst>
              </a:custGeom>
              <a:solidFill>
                <a:srgbClr val="323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428">
                <a:extLst>
                  <a:ext uri="{FF2B5EF4-FFF2-40B4-BE49-F238E27FC236}">
                    <a16:creationId xmlns:a16="http://schemas.microsoft.com/office/drawing/2014/main" xmlns="" id="{61184A92-B508-4080-B1E2-120102001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1389"/>
                <a:ext cx="19" cy="33"/>
              </a:xfrm>
              <a:custGeom>
                <a:avLst/>
                <a:gdLst>
                  <a:gd name="T0" fmla="*/ 8 w 85"/>
                  <a:gd name="T1" fmla="*/ 84 h 153"/>
                  <a:gd name="T2" fmla="*/ 27 w 85"/>
                  <a:gd name="T3" fmla="*/ 4 h 153"/>
                  <a:gd name="T4" fmla="*/ 76 w 85"/>
                  <a:gd name="T5" fmla="*/ 70 h 153"/>
                  <a:gd name="T6" fmla="*/ 58 w 85"/>
                  <a:gd name="T7" fmla="*/ 150 h 153"/>
                  <a:gd name="T8" fmla="*/ 8 w 85"/>
                  <a:gd name="T9" fmla="*/ 8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3">
                    <a:moveTo>
                      <a:pt x="8" y="84"/>
                    </a:moveTo>
                    <a:cubicBezTo>
                      <a:pt x="0" y="44"/>
                      <a:pt x="8" y="8"/>
                      <a:pt x="27" y="4"/>
                    </a:cubicBezTo>
                    <a:cubicBezTo>
                      <a:pt x="45" y="0"/>
                      <a:pt x="68" y="29"/>
                      <a:pt x="76" y="70"/>
                    </a:cubicBezTo>
                    <a:cubicBezTo>
                      <a:pt x="85" y="110"/>
                      <a:pt x="77" y="146"/>
                      <a:pt x="58" y="150"/>
                    </a:cubicBezTo>
                    <a:cubicBezTo>
                      <a:pt x="39" y="153"/>
                      <a:pt x="17" y="124"/>
                      <a:pt x="8" y="84"/>
                    </a:cubicBezTo>
                    <a:close/>
                  </a:path>
                </a:pathLst>
              </a:custGeom>
              <a:solidFill>
                <a:srgbClr val="E3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429">
                <a:extLst>
                  <a:ext uri="{FF2B5EF4-FFF2-40B4-BE49-F238E27FC236}">
                    <a16:creationId xmlns:a16="http://schemas.microsoft.com/office/drawing/2014/main" xmlns="" id="{D8BA39D4-08E4-4E51-BFDB-E568BF50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241"/>
                <a:ext cx="183" cy="80"/>
              </a:xfrm>
              <a:custGeom>
                <a:avLst/>
                <a:gdLst>
                  <a:gd name="T0" fmla="*/ 687 w 834"/>
                  <a:gd name="T1" fmla="*/ 17 h 366"/>
                  <a:gd name="T2" fmla="*/ 696 w 834"/>
                  <a:gd name="T3" fmla="*/ 40 h 366"/>
                  <a:gd name="T4" fmla="*/ 706 w 834"/>
                  <a:gd name="T5" fmla="*/ 63 h 366"/>
                  <a:gd name="T6" fmla="*/ 716 w 834"/>
                  <a:gd name="T7" fmla="*/ 85 h 366"/>
                  <a:gd name="T8" fmla="*/ 727 w 834"/>
                  <a:gd name="T9" fmla="*/ 105 h 366"/>
                  <a:gd name="T10" fmla="*/ 738 w 834"/>
                  <a:gd name="T11" fmla="*/ 122 h 366"/>
                  <a:gd name="T12" fmla="*/ 748 w 834"/>
                  <a:gd name="T13" fmla="*/ 136 h 366"/>
                  <a:gd name="T14" fmla="*/ 756 w 834"/>
                  <a:gd name="T15" fmla="*/ 147 h 366"/>
                  <a:gd name="T16" fmla="*/ 763 w 834"/>
                  <a:gd name="T17" fmla="*/ 156 h 366"/>
                  <a:gd name="T18" fmla="*/ 753 w 834"/>
                  <a:gd name="T19" fmla="*/ 150 h 366"/>
                  <a:gd name="T20" fmla="*/ 728 w 834"/>
                  <a:gd name="T21" fmla="*/ 130 h 366"/>
                  <a:gd name="T22" fmla="*/ 713 w 834"/>
                  <a:gd name="T23" fmla="*/ 114 h 366"/>
                  <a:gd name="T24" fmla="*/ 699 w 834"/>
                  <a:gd name="T25" fmla="*/ 95 h 366"/>
                  <a:gd name="T26" fmla="*/ 686 w 834"/>
                  <a:gd name="T27" fmla="*/ 72 h 366"/>
                  <a:gd name="T28" fmla="*/ 675 w 834"/>
                  <a:gd name="T29" fmla="*/ 48 h 366"/>
                  <a:gd name="T30" fmla="*/ 667 w 834"/>
                  <a:gd name="T31" fmla="*/ 23 h 366"/>
                  <a:gd name="T32" fmla="*/ 665 w 834"/>
                  <a:gd name="T33" fmla="*/ 18 h 366"/>
                  <a:gd name="T34" fmla="*/ 440 w 834"/>
                  <a:gd name="T35" fmla="*/ 44 h 366"/>
                  <a:gd name="T36" fmla="*/ 442 w 834"/>
                  <a:gd name="T37" fmla="*/ 142 h 366"/>
                  <a:gd name="T38" fmla="*/ 485 w 834"/>
                  <a:gd name="T39" fmla="*/ 207 h 366"/>
                  <a:gd name="T40" fmla="*/ 482 w 834"/>
                  <a:gd name="T41" fmla="*/ 225 h 366"/>
                  <a:gd name="T42" fmla="*/ 450 w 834"/>
                  <a:gd name="T43" fmla="*/ 250 h 366"/>
                  <a:gd name="T44" fmla="*/ 432 w 834"/>
                  <a:gd name="T45" fmla="*/ 254 h 366"/>
                  <a:gd name="T46" fmla="*/ 371 w 834"/>
                  <a:gd name="T47" fmla="*/ 249 h 366"/>
                  <a:gd name="T48" fmla="*/ 383 w 834"/>
                  <a:gd name="T49" fmla="*/ 218 h 366"/>
                  <a:gd name="T50" fmla="*/ 410 w 834"/>
                  <a:gd name="T51" fmla="*/ 146 h 366"/>
                  <a:gd name="T52" fmla="*/ 390 w 834"/>
                  <a:gd name="T53" fmla="*/ 49 h 366"/>
                  <a:gd name="T54" fmla="*/ 167 w 834"/>
                  <a:gd name="T55" fmla="*/ 74 h 366"/>
                  <a:gd name="T56" fmla="*/ 165 w 834"/>
                  <a:gd name="T57" fmla="*/ 96 h 366"/>
                  <a:gd name="T58" fmla="*/ 160 w 834"/>
                  <a:gd name="T59" fmla="*/ 122 h 366"/>
                  <a:gd name="T60" fmla="*/ 152 w 834"/>
                  <a:gd name="T61" fmla="*/ 146 h 366"/>
                  <a:gd name="T62" fmla="*/ 142 w 834"/>
                  <a:gd name="T63" fmla="*/ 168 h 366"/>
                  <a:gd name="T64" fmla="*/ 132 w 834"/>
                  <a:gd name="T65" fmla="*/ 187 h 366"/>
                  <a:gd name="T66" fmla="*/ 112 w 834"/>
                  <a:gd name="T67" fmla="*/ 212 h 366"/>
                  <a:gd name="T68" fmla="*/ 103 w 834"/>
                  <a:gd name="T69" fmla="*/ 220 h 366"/>
                  <a:gd name="T70" fmla="*/ 109 w 834"/>
                  <a:gd name="T71" fmla="*/ 210 h 366"/>
                  <a:gd name="T72" fmla="*/ 114 w 834"/>
                  <a:gd name="T73" fmla="*/ 197 h 366"/>
                  <a:gd name="T74" fmla="*/ 121 w 834"/>
                  <a:gd name="T75" fmla="*/ 181 h 366"/>
                  <a:gd name="T76" fmla="*/ 127 w 834"/>
                  <a:gd name="T77" fmla="*/ 162 h 366"/>
                  <a:gd name="T78" fmla="*/ 133 w 834"/>
                  <a:gd name="T79" fmla="*/ 140 h 366"/>
                  <a:gd name="T80" fmla="*/ 139 w 834"/>
                  <a:gd name="T81" fmla="*/ 117 h 366"/>
                  <a:gd name="T82" fmla="*/ 143 w 834"/>
                  <a:gd name="T83" fmla="*/ 92 h 366"/>
                  <a:gd name="T84" fmla="*/ 145 w 834"/>
                  <a:gd name="T85" fmla="*/ 77 h 366"/>
                  <a:gd name="T86" fmla="*/ 0 w 834"/>
                  <a:gd name="T87" fmla="*/ 93 h 366"/>
                  <a:gd name="T88" fmla="*/ 302 w 834"/>
                  <a:gd name="T89" fmla="*/ 366 h 366"/>
                  <a:gd name="T90" fmla="*/ 437 w 834"/>
                  <a:gd name="T91" fmla="*/ 253 h 366"/>
                  <a:gd name="T92" fmla="*/ 585 w 834"/>
                  <a:gd name="T93" fmla="*/ 331 h 366"/>
                  <a:gd name="T94" fmla="*/ 834 w 834"/>
                  <a:gd name="T95" fmla="*/ 0 h 366"/>
                  <a:gd name="T96" fmla="*/ 687 w 834"/>
                  <a:gd name="T97" fmla="*/ 16 h 366"/>
                  <a:gd name="T98" fmla="*/ 687 w 834"/>
                  <a:gd name="T99" fmla="*/ 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4" h="366">
                    <a:moveTo>
                      <a:pt x="687" y="17"/>
                    </a:moveTo>
                    <a:cubicBezTo>
                      <a:pt x="690" y="25"/>
                      <a:pt x="693" y="32"/>
                      <a:pt x="696" y="40"/>
                    </a:cubicBezTo>
                    <a:cubicBezTo>
                      <a:pt x="699" y="48"/>
                      <a:pt x="703" y="56"/>
                      <a:pt x="706" y="63"/>
                    </a:cubicBezTo>
                    <a:cubicBezTo>
                      <a:pt x="709" y="70"/>
                      <a:pt x="712" y="78"/>
                      <a:pt x="716" y="85"/>
                    </a:cubicBezTo>
                    <a:cubicBezTo>
                      <a:pt x="720" y="92"/>
                      <a:pt x="723" y="99"/>
                      <a:pt x="727" y="105"/>
                    </a:cubicBezTo>
                    <a:cubicBezTo>
                      <a:pt x="731" y="111"/>
                      <a:pt x="734" y="117"/>
                      <a:pt x="738" y="122"/>
                    </a:cubicBezTo>
                    <a:cubicBezTo>
                      <a:pt x="741" y="127"/>
                      <a:pt x="744" y="132"/>
                      <a:pt x="748" y="136"/>
                    </a:cubicBezTo>
                    <a:cubicBezTo>
                      <a:pt x="751" y="141"/>
                      <a:pt x="753" y="144"/>
                      <a:pt x="756" y="147"/>
                    </a:cubicBezTo>
                    <a:cubicBezTo>
                      <a:pt x="760" y="153"/>
                      <a:pt x="763" y="156"/>
                      <a:pt x="763" y="156"/>
                    </a:cubicBezTo>
                    <a:cubicBezTo>
                      <a:pt x="763" y="156"/>
                      <a:pt x="759" y="155"/>
                      <a:pt x="753" y="150"/>
                    </a:cubicBezTo>
                    <a:cubicBezTo>
                      <a:pt x="746" y="146"/>
                      <a:pt x="737" y="139"/>
                      <a:pt x="728" y="130"/>
                    </a:cubicBezTo>
                    <a:cubicBezTo>
                      <a:pt x="723" y="125"/>
                      <a:pt x="718" y="120"/>
                      <a:pt x="713" y="114"/>
                    </a:cubicBezTo>
                    <a:cubicBezTo>
                      <a:pt x="708" y="108"/>
                      <a:pt x="704" y="102"/>
                      <a:pt x="699" y="95"/>
                    </a:cubicBezTo>
                    <a:cubicBezTo>
                      <a:pt x="695" y="88"/>
                      <a:pt x="690" y="80"/>
                      <a:pt x="686" y="72"/>
                    </a:cubicBezTo>
                    <a:cubicBezTo>
                      <a:pt x="682" y="65"/>
                      <a:pt x="678" y="57"/>
                      <a:pt x="675" y="48"/>
                    </a:cubicBezTo>
                    <a:cubicBezTo>
                      <a:pt x="672" y="40"/>
                      <a:pt x="669" y="32"/>
                      <a:pt x="667" y="23"/>
                    </a:cubicBezTo>
                    <a:cubicBezTo>
                      <a:pt x="666" y="22"/>
                      <a:pt x="666" y="20"/>
                      <a:pt x="665" y="18"/>
                    </a:cubicBezTo>
                    <a:cubicBezTo>
                      <a:pt x="440" y="44"/>
                      <a:pt x="440" y="44"/>
                      <a:pt x="440" y="44"/>
                    </a:cubicBezTo>
                    <a:cubicBezTo>
                      <a:pt x="442" y="142"/>
                      <a:pt x="442" y="142"/>
                      <a:pt x="442" y="142"/>
                    </a:cubicBezTo>
                    <a:cubicBezTo>
                      <a:pt x="485" y="207"/>
                      <a:pt x="485" y="207"/>
                      <a:pt x="485" y="207"/>
                    </a:cubicBezTo>
                    <a:cubicBezTo>
                      <a:pt x="482" y="225"/>
                      <a:pt x="482" y="225"/>
                      <a:pt x="482" y="225"/>
                    </a:cubicBezTo>
                    <a:cubicBezTo>
                      <a:pt x="450" y="250"/>
                      <a:pt x="450" y="250"/>
                      <a:pt x="450" y="250"/>
                    </a:cubicBezTo>
                    <a:cubicBezTo>
                      <a:pt x="432" y="254"/>
                      <a:pt x="432" y="254"/>
                      <a:pt x="432" y="254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83" y="218"/>
                      <a:pt x="383" y="218"/>
                      <a:pt x="383" y="218"/>
                    </a:cubicBezTo>
                    <a:cubicBezTo>
                      <a:pt x="410" y="146"/>
                      <a:pt x="410" y="146"/>
                      <a:pt x="410" y="146"/>
                    </a:cubicBezTo>
                    <a:cubicBezTo>
                      <a:pt x="390" y="49"/>
                      <a:pt x="390" y="49"/>
                      <a:pt x="390" y="4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81"/>
                      <a:pt x="165" y="88"/>
                      <a:pt x="165" y="96"/>
                    </a:cubicBezTo>
                    <a:cubicBezTo>
                      <a:pt x="163" y="104"/>
                      <a:pt x="161" y="113"/>
                      <a:pt x="160" y="122"/>
                    </a:cubicBezTo>
                    <a:cubicBezTo>
                      <a:pt x="157" y="130"/>
                      <a:pt x="155" y="138"/>
                      <a:pt x="152" y="146"/>
                    </a:cubicBezTo>
                    <a:cubicBezTo>
                      <a:pt x="149" y="154"/>
                      <a:pt x="146" y="161"/>
                      <a:pt x="142" y="168"/>
                    </a:cubicBezTo>
                    <a:cubicBezTo>
                      <a:pt x="139" y="175"/>
                      <a:pt x="135" y="181"/>
                      <a:pt x="132" y="187"/>
                    </a:cubicBezTo>
                    <a:cubicBezTo>
                      <a:pt x="125" y="198"/>
                      <a:pt x="118" y="207"/>
                      <a:pt x="112" y="212"/>
                    </a:cubicBezTo>
                    <a:cubicBezTo>
                      <a:pt x="107" y="218"/>
                      <a:pt x="103" y="220"/>
                      <a:pt x="103" y="220"/>
                    </a:cubicBezTo>
                    <a:cubicBezTo>
                      <a:pt x="103" y="220"/>
                      <a:pt x="106" y="217"/>
                      <a:pt x="109" y="210"/>
                    </a:cubicBezTo>
                    <a:cubicBezTo>
                      <a:pt x="110" y="206"/>
                      <a:pt x="112" y="202"/>
                      <a:pt x="114" y="197"/>
                    </a:cubicBezTo>
                    <a:cubicBezTo>
                      <a:pt x="116" y="193"/>
                      <a:pt x="118" y="187"/>
                      <a:pt x="121" y="181"/>
                    </a:cubicBezTo>
                    <a:cubicBezTo>
                      <a:pt x="123" y="175"/>
                      <a:pt x="125" y="169"/>
                      <a:pt x="127" y="162"/>
                    </a:cubicBezTo>
                    <a:cubicBezTo>
                      <a:pt x="129" y="155"/>
                      <a:pt x="131" y="148"/>
                      <a:pt x="133" y="140"/>
                    </a:cubicBezTo>
                    <a:cubicBezTo>
                      <a:pt x="135" y="133"/>
                      <a:pt x="136" y="125"/>
                      <a:pt x="139" y="117"/>
                    </a:cubicBezTo>
                    <a:cubicBezTo>
                      <a:pt x="140" y="109"/>
                      <a:pt x="142" y="101"/>
                      <a:pt x="143" y="92"/>
                    </a:cubicBezTo>
                    <a:cubicBezTo>
                      <a:pt x="143" y="87"/>
                      <a:pt x="144" y="82"/>
                      <a:pt x="145" y="7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0" y="171"/>
                      <a:pt x="119" y="348"/>
                      <a:pt x="302" y="366"/>
                    </a:cubicBezTo>
                    <a:cubicBezTo>
                      <a:pt x="437" y="253"/>
                      <a:pt x="437" y="253"/>
                      <a:pt x="437" y="253"/>
                    </a:cubicBezTo>
                    <a:cubicBezTo>
                      <a:pt x="585" y="331"/>
                      <a:pt x="585" y="331"/>
                      <a:pt x="585" y="331"/>
                    </a:cubicBezTo>
                    <a:cubicBezTo>
                      <a:pt x="585" y="331"/>
                      <a:pt x="819" y="272"/>
                      <a:pt x="834" y="0"/>
                    </a:cubicBezTo>
                    <a:cubicBezTo>
                      <a:pt x="687" y="16"/>
                      <a:pt x="687" y="16"/>
                      <a:pt x="687" y="16"/>
                    </a:cubicBezTo>
                    <a:cubicBezTo>
                      <a:pt x="687" y="16"/>
                      <a:pt x="687" y="17"/>
                      <a:pt x="687" y="17"/>
                    </a:cubicBezTo>
                    <a:close/>
                  </a:path>
                </a:pathLst>
              </a:cu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430">
                <a:extLst>
                  <a:ext uri="{FF2B5EF4-FFF2-40B4-BE49-F238E27FC236}">
                    <a16:creationId xmlns:a16="http://schemas.microsoft.com/office/drawing/2014/main" xmlns="" id="{E1CA42ED-DF44-46FC-9986-AB77B2D0D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250"/>
                <a:ext cx="22" cy="46"/>
              </a:xfrm>
              <a:custGeom>
                <a:avLst/>
                <a:gdLst>
                  <a:gd name="T0" fmla="*/ 0 w 22"/>
                  <a:gd name="T1" fmla="*/ 38 h 46"/>
                  <a:gd name="T2" fmla="*/ 1 w 22"/>
                  <a:gd name="T3" fmla="*/ 42 h 46"/>
                  <a:gd name="T4" fmla="*/ 10 w 22"/>
                  <a:gd name="T5" fmla="*/ 46 h 46"/>
                  <a:gd name="T6" fmla="*/ 14 w 22"/>
                  <a:gd name="T7" fmla="*/ 45 h 46"/>
                  <a:gd name="T8" fmla="*/ 21 w 22"/>
                  <a:gd name="T9" fmla="*/ 39 h 46"/>
                  <a:gd name="T10" fmla="*/ 22 w 22"/>
                  <a:gd name="T11" fmla="*/ 36 h 46"/>
                  <a:gd name="T12" fmla="*/ 13 w 22"/>
                  <a:gd name="T13" fmla="*/ 22 h 46"/>
                  <a:gd name="T14" fmla="*/ 12 w 22"/>
                  <a:gd name="T15" fmla="*/ 0 h 46"/>
                  <a:gd name="T16" fmla="*/ 1 w 22"/>
                  <a:gd name="T17" fmla="*/ 1 h 46"/>
                  <a:gd name="T18" fmla="*/ 6 w 22"/>
                  <a:gd name="T19" fmla="*/ 23 h 46"/>
                  <a:gd name="T20" fmla="*/ 0 w 22"/>
                  <a:gd name="T2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0" y="38"/>
                    </a:moveTo>
                    <a:lnTo>
                      <a:pt x="1" y="42"/>
                    </a:lnTo>
                    <a:lnTo>
                      <a:pt x="10" y="46"/>
                    </a:lnTo>
                    <a:lnTo>
                      <a:pt x="14" y="45"/>
                    </a:lnTo>
                    <a:lnTo>
                      <a:pt x="21" y="39"/>
                    </a:lnTo>
                    <a:lnTo>
                      <a:pt x="22" y="36"/>
                    </a:lnTo>
                    <a:lnTo>
                      <a:pt x="13" y="22"/>
                    </a:lnTo>
                    <a:lnTo>
                      <a:pt x="12" y="0"/>
                    </a:lnTo>
                    <a:lnTo>
                      <a:pt x="1" y="1"/>
                    </a:lnTo>
                    <a:lnTo>
                      <a:pt x="6" y="23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431">
                <a:extLst>
                  <a:ext uri="{FF2B5EF4-FFF2-40B4-BE49-F238E27FC236}">
                    <a16:creationId xmlns:a16="http://schemas.microsoft.com/office/drawing/2014/main" xmlns="" id="{7549E379-8FA0-4572-83F3-66AA3CFE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1244"/>
                <a:ext cx="21" cy="31"/>
              </a:xfrm>
              <a:custGeom>
                <a:avLst/>
                <a:gdLst>
                  <a:gd name="T0" fmla="*/ 10 w 98"/>
                  <a:gd name="T1" fmla="*/ 32 h 140"/>
                  <a:gd name="T2" fmla="*/ 21 w 98"/>
                  <a:gd name="T3" fmla="*/ 56 h 140"/>
                  <a:gd name="T4" fmla="*/ 34 w 98"/>
                  <a:gd name="T5" fmla="*/ 79 h 140"/>
                  <a:gd name="T6" fmla="*/ 48 w 98"/>
                  <a:gd name="T7" fmla="*/ 98 h 140"/>
                  <a:gd name="T8" fmla="*/ 63 w 98"/>
                  <a:gd name="T9" fmla="*/ 114 h 140"/>
                  <a:gd name="T10" fmla="*/ 88 w 98"/>
                  <a:gd name="T11" fmla="*/ 134 h 140"/>
                  <a:gd name="T12" fmla="*/ 98 w 98"/>
                  <a:gd name="T13" fmla="*/ 140 h 140"/>
                  <a:gd name="T14" fmla="*/ 91 w 98"/>
                  <a:gd name="T15" fmla="*/ 131 h 140"/>
                  <a:gd name="T16" fmla="*/ 83 w 98"/>
                  <a:gd name="T17" fmla="*/ 120 h 140"/>
                  <a:gd name="T18" fmla="*/ 73 w 98"/>
                  <a:gd name="T19" fmla="*/ 106 h 140"/>
                  <a:gd name="T20" fmla="*/ 62 w 98"/>
                  <a:gd name="T21" fmla="*/ 89 h 140"/>
                  <a:gd name="T22" fmla="*/ 51 w 98"/>
                  <a:gd name="T23" fmla="*/ 69 h 140"/>
                  <a:gd name="T24" fmla="*/ 41 w 98"/>
                  <a:gd name="T25" fmla="*/ 47 h 140"/>
                  <a:gd name="T26" fmla="*/ 31 w 98"/>
                  <a:gd name="T27" fmla="*/ 24 h 140"/>
                  <a:gd name="T28" fmla="*/ 22 w 98"/>
                  <a:gd name="T29" fmla="*/ 1 h 140"/>
                  <a:gd name="T30" fmla="*/ 22 w 98"/>
                  <a:gd name="T31" fmla="*/ 0 h 140"/>
                  <a:gd name="T32" fmla="*/ 0 w 98"/>
                  <a:gd name="T33" fmla="*/ 2 h 140"/>
                  <a:gd name="T34" fmla="*/ 2 w 98"/>
                  <a:gd name="T35" fmla="*/ 7 h 140"/>
                  <a:gd name="T36" fmla="*/ 10 w 98"/>
                  <a:gd name="T37" fmla="*/ 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140">
                    <a:moveTo>
                      <a:pt x="10" y="32"/>
                    </a:moveTo>
                    <a:cubicBezTo>
                      <a:pt x="13" y="41"/>
                      <a:pt x="17" y="49"/>
                      <a:pt x="21" y="56"/>
                    </a:cubicBezTo>
                    <a:cubicBezTo>
                      <a:pt x="25" y="64"/>
                      <a:pt x="30" y="72"/>
                      <a:pt x="34" y="79"/>
                    </a:cubicBezTo>
                    <a:cubicBezTo>
                      <a:pt x="39" y="86"/>
                      <a:pt x="43" y="92"/>
                      <a:pt x="48" y="98"/>
                    </a:cubicBezTo>
                    <a:cubicBezTo>
                      <a:pt x="53" y="104"/>
                      <a:pt x="58" y="109"/>
                      <a:pt x="63" y="114"/>
                    </a:cubicBezTo>
                    <a:cubicBezTo>
                      <a:pt x="72" y="123"/>
                      <a:pt x="81" y="130"/>
                      <a:pt x="88" y="134"/>
                    </a:cubicBezTo>
                    <a:cubicBezTo>
                      <a:pt x="94" y="139"/>
                      <a:pt x="98" y="140"/>
                      <a:pt x="98" y="140"/>
                    </a:cubicBezTo>
                    <a:cubicBezTo>
                      <a:pt x="98" y="140"/>
                      <a:pt x="95" y="137"/>
                      <a:pt x="91" y="131"/>
                    </a:cubicBezTo>
                    <a:cubicBezTo>
                      <a:pt x="88" y="128"/>
                      <a:pt x="86" y="125"/>
                      <a:pt x="83" y="120"/>
                    </a:cubicBezTo>
                    <a:cubicBezTo>
                      <a:pt x="79" y="116"/>
                      <a:pt x="76" y="111"/>
                      <a:pt x="73" y="106"/>
                    </a:cubicBezTo>
                    <a:cubicBezTo>
                      <a:pt x="69" y="101"/>
                      <a:pt x="66" y="95"/>
                      <a:pt x="62" y="89"/>
                    </a:cubicBezTo>
                    <a:cubicBezTo>
                      <a:pt x="58" y="83"/>
                      <a:pt x="55" y="76"/>
                      <a:pt x="51" y="69"/>
                    </a:cubicBezTo>
                    <a:cubicBezTo>
                      <a:pt x="47" y="62"/>
                      <a:pt x="44" y="54"/>
                      <a:pt x="41" y="47"/>
                    </a:cubicBezTo>
                    <a:cubicBezTo>
                      <a:pt x="38" y="40"/>
                      <a:pt x="34" y="32"/>
                      <a:pt x="31" y="24"/>
                    </a:cubicBezTo>
                    <a:cubicBezTo>
                      <a:pt x="28" y="16"/>
                      <a:pt x="25" y="9"/>
                      <a:pt x="22" y="1"/>
                    </a:cubicBezTo>
                    <a:cubicBezTo>
                      <a:pt x="22" y="1"/>
                      <a:pt x="22" y="0"/>
                      <a:pt x="2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6"/>
                      <a:pt x="2" y="7"/>
                    </a:cubicBezTo>
                    <a:cubicBezTo>
                      <a:pt x="4" y="16"/>
                      <a:pt x="7" y="24"/>
                      <a:pt x="10" y="32"/>
                    </a:cubicBez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432">
                <a:extLst>
                  <a:ext uri="{FF2B5EF4-FFF2-40B4-BE49-F238E27FC236}">
                    <a16:creationId xmlns:a16="http://schemas.microsoft.com/office/drawing/2014/main" xmlns="" id="{27C9EE2E-7F30-4853-975B-C6DFDCBFF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1257"/>
                <a:ext cx="14" cy="32"/>
              </a:xfrm>
              <a:custGeom>
                <a:avLst/>
                <a:gdLst>
                  <a:gd name="T0" fmla="*/ 36 w 64"/>
                  <a:gd name="T1" fmla="*/ 43 h 146"/>
                  <a:gd name="T2" fmla="*/ 30 w 64"/>
                  <a:gd name="T3" fmla="*/ 66 h 146"/>
                  <a:gd name="T4" fmla="*/ 24 w 64"/>
                  <a:gd name="T5" fmla="*/ 88 h 146"/>
                  <a:gd name="T6" fmla="*/ 18 w 64"/>
                  <a:gd name="T7" fmla="*/ 107 h 146"/>
                  <a:gd name="T8" fmla="*/ 11 w 64"/>
                  <a:gd name="T9" fmla="*/ 123 h 146"/>
                  <a:gd name="T10" fmla="*/ 6 w 64"/>
                  <a:gd name="T11" fmla="*/ 136 h 146"/>
                  <a:gd name="T12" fmla="*/ 0 w 64"/>
                  <a:gd name="T13" fmla="*/ 146 h 146"/>
                  <a:gd name="T14" fmla="*/ 9 w 64"/>
                  <a:gd name="T15" fmla="*/ 138 h 146"/>
                  <a:gd name="T16" fmla="*/ 29 w 64"/>
                  <a:gd name="T17" fmla="*/ 113 h 146"/>
                  <a:gd name="T18" fmla="*/ 39 w 64"/>
                  <a:gd name="T19" fmla="*/ 94 h 146"/>
                  <a:gd name="T20" fmla="*/ 49 w 64"/>
                  <a:gd name="T21" fmla="*/ 72 h 146"/>
                  <a:gd name="T22" fmla="*/ 57 w 64"/>
                  <a:gd name="T23" fmla="*/ 48 h 146"/>
                  <a:gd name="T24" fmla="*/ 62 w 64"/>
                  <a:gd name="T25" fmla="*/ 22 h 146"/>
                  <a:gd name="T26" fmla="*/ 64 w 64"/>
                  <a:gd name="T27" fmla="*/ 0 h 146"/>
                  <a:gd name="T28" fmla="*/ 42 w 64"/>
                  <a:gd name="T29" fmla="*/ 3 h 146"/>
                  <a:gd name="T30" fmla="*/ 40 w 64"/>
                  <a:gd name="T31" fmla="*/ 18 h 146"/>
                  <a:gd name="T32" fmla="*/ 36 w 64"/>
                  <a:gd name="T3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46">
                    <a:moveTo>
                      <a:pt x="36" y="43"/>
                    </a:moveTo>
                    <a:cubicBezTo>
                      <a:pt x="33" y="51"/>
                      <a:pt x="32" y="59"/>
                      <a:pt x="30" y="66"/>
                    </a:cubicBezTo>
                    <a:cubicBezTo>
                      <a:pt x="28" y="74"/>
                      <a:pt x="26" y="81"/>
                      <a:pt x="24" y="88"/>
                    </a:cubicBezTo>
                    <a:cubicBezTo>
                      <a:pt x="22" y="95"/>
                      <a:pt x="20" y="101"/>
                      <a:pt x="18" y="107"/>
                    </a:cubicBezTo>
                    <a:cubicBezTo>
                      <a:pt x="15" y="113"/>
                      <a:pt x="13" y="119"/>
                      <a:pt x="11" y="123"/>
                    </a:cubicBezTo>
                    <a:cubicBezTo>
                      <a:pt x="9" y="128"/>
                      <a:pt x="7" y="132"/>
                      <a:pt x="6" y="136"/>
                    </a:cubicBezTo>
                    <a:cubicBezTo>
                      <a:pt x="3" y="143"/>
                      <a:pt x="0" y="146"/>
                      <a:pt x="0" y="146"/>
                    </a:cubicBezTo>
                    <a:cubicBezTo>
                      <a:pt x="0" y="146"/>
                      <a:pt x="4" y="144"/>
                      <a:pt x="9" y="138"/>
                    </a:cubicBezTo>
                    <a:cubicBezTo>
                      <a:pt x="15" y="133"/>
                      <a:pt x="22" y="124"/>
                      <a:pt x="29" y="113"/>
                    </a:cubicBezTo>
                    <a:cubicBezTo>
                      <a:pt x="32" y="107"/>
                      <a:pt x="36" y="101"/>
                      <a:pt x="39" y="94"/>
                    </a:cubicBezTo>
                    <a:cubicBezTo>
                      <a:pt x="43" y="87"/>
                      <a:pt x="46" y="80"/>
                      <a:pt x="49" y="72"/>
                    </a:cubicBezTo>
                    <a:cubicBezTo>
                      <a:pt x="52" y="64"/>
                      <a:pt x="54" y="56"/>
                      <a:pt x="57" y="48"/>
                    </a:cubicBezTo>
                    <a:cubicBezTo>
                      <a:pt x="58" y="39"/>
                      <a:pt x="60" y="30"/>
                      <a:pt x="62" y="22"/>
                    </a:cubicBezTo>
                    <a:cubicBezTo>
                      <a:pt x="62" y="14"/>
                      <a:pt x="64" y="7"/>
                      <a:pt x="64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8"/>
                      <a:pt x="40" y="13"/>
                      <a:pt x="40" y="18"/>
                    </a:cubicBezTo>
                    <a:cubicBezTo>
                      <a:pt x="39" y="27"/>
                      <a:pt x="37" y="35"/>
                      <a:pt x="36" y="43"/>
                    </a:cubicBez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433">
                <a:extLst>
                  <a:ext uri="{FF2B5EF4-FFF2-40B4-BE49-F238E27FC236}">
                    <a16:creationId xmlns:a16="http://schemas.microsoft.com/office/drawing/2014/main" xmlns="" id="{E971EA72-94B5-417A-A1E0-311A5B6E1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288"/>
                <a:ext cx="13" cy="8"/>
              </a:xfrm>
              <a:custGeom>
                <a:avLst/>
                <a:gdLst>
                  <a:gd name="T0" fmla="*/ 3 w 13"/>
                  <a:gd name="T1" fmla="*/ 0 h 8"/>
                  <a:gd name="T2" fmla="*/ 0 w 13"/>
                  <a:gd name="T3" fmla="*/ 7 h 8"/>
                  <a:gd name="T4" fmla="*/ 13 w 13"/>
                  <a:gd name="T5" fmla="*/ 8 h 8"/>
                  <a:gd name="T6" fmla="*/ 3 w 13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3" y="0"/>
                    </a:moveTo>
                    <a:lnTo>
                      <a:pt x="0" y="7"/>
                    </a:lnTo>
                    <a:lnTo>
                      <a:pt x="13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FC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Freeform 434">
                <a:extLst>
                  <a:ext uri="{FF2B5EF4-FFF2-40B4-BE49-F238E27FC236}">
                    <a16:creationId xmlns:a16="http://schemas.microsoft.com/office/drawing/2014/main" xmlns="" id="{6AE1D30D-6B8E-4034-BD57-9061A4011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288"/>
                <a:ext cx="13" cy="8"/>
              </a:xfrm>
              <a:custGeom>
                <a:avLst/>
                <a:gdLst>
                  <a:gd name="T0" fmla="*/ 3 w 13"/>
                  <a:gd name="T1" fmla="*/ 0 h 8"/>
                  <a:gd name="T2" fmla="*/ 0 w 13"/>
                  <a:gd name="T3" fmla="*/ 7 h 8"/>
                  <a:gd name="T4" fmla="*/ 13 w 1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8">
                    <a:moveTo>
                      <a:pt x="3" y="0"/>
                    </a:moveTo>
                    <a:lnTo>
                      <a:pt x="0" y="7"/>
                    </a:lnTo>
                    <a:lnTo>
                      <a:pt x="13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435">
                <a:extLst>
                  <a:ext uri="{FF2B5EF4-FFF2-40B4-BE49-F238E27FC236}">
                    <a16:creationId xmlns:a16="http://schemas.microsoft.com/office/drawing/2014/main" xmlns="" id="{456B972F-763B-4099-AC53-6ECF2AA4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286"/>
                <a:ext cx="8" cy="9"/>
              </a:xfrm>
              <a:custGeom>
                <a:avLst/>
                <a:gdLst>
                  <a:gd name="T0" fmla="*/ 0 w 8"/>
                  <a:gd name="T1" fmla="*/ 9 h 9"/>
                  <a:gd name="T2" fmla="*/ 7 w 8"/>
                  <a:gd name="T3" fmla="*/ 4 h 9"/>
                  <a:gd name="T4" fmla="*/ 8 w 8"/>
                  <a:gd name="T5" fmla="*/ 0 h 9"/>
                  <a:gd name="T6" fmla="*/ 7 w 8"/>
                  <a:gd name="T7" fmla="*/ 3 h 9"/>
                  <a:gd name="T8" fmla="*/ 0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7" y="4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FC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436">
                <a:extLst>
                  <a:ext uri="{FF2B5EF4-FFF2-40B4-BE49-F238E27FC236}">
                    <a16:creationId xmlns:a16="http://schemas.microsoft.com/office/drawing/2014/main" xmlns="" id="{41562304-FD3C-408F-8C32-02898C012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1280"/>
                <a:ext cx="35" cy="40"/>
              </a:xfrm>
              <a:custGeom>
                <a:avLst/>
                <a:gdLst>
                  <a:gd name="T0" fmla="*/ 30 w 35"/>
                  <a:gd name="T1" fmla="*/ 40 h 40"/>
                  <a:gd name="T2" fmla="*/ 0 w 35"/>
                  <a:gd name="T3" fmla="*/ 16 h 40"/>
                  <a:gd name="T4" fmla="*/ 15 w 35"/>
                  <a:gd name="T5" fmla="*/ 0 h 40"/>
                  <a:gd name="T6" fmla="*/ 35 w 35"/>
                  <a:gd name="T7" fmla="*/ 34 h 40"/>
                  <a:gd name="T8" fmla="*/ 30 w 35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30" y="40"/>
                    </a:moveTo>
                    <a:lnTo>
                      <a:pt x="0" y="16"/>
                    </a:lnTo>
                    <a:lnTo>
                      <a:pt x="15" y="0"/>
                    </a:lnTo>
                    <a:lnTo>
                      <a:pt x="35" y="34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Freeform 437">
                <a:extLst>
                  <a:ext uri="{FF2B5EF4-FFF2-40B4-BE49-F238E27FC236}">
                    <a16:creationId xmlns:a16="http://schemas.microsoft.com/office/drawing/2014/main" xmlns="" id="{807E0649-6F0C-48CD-B621-4C2141297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284"/>
                <a:ext cx="30" cy="42"/>
              </a:xfrm>
              <a:custGeom>
                <a:avLst/>
                <a:gdLst>
                  <a:gd name="T0" fmla="*/ 6 w 30"/>
                  <a:gd name="T1" fmla="*/ 42 h 42"/>
                  <a:gd name="T2" fmla="*/ 30 w 30"/>
                  <a:gd name="T3" fmla="*/ 12 h 42"/>
                  <a:gd name="T4" fmla="*/ 10 w 30"/>
                  <a:gd name="T5" fmla="*/ 0 h 42"/>
                  <a:gd name="T6" fmla="*/ 0 w 30"/>
                  <a:gd name="T7" fmla="*/ 37 h 42"/>
                  <a:gd name="T8" fmla="*/ 6 w 3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30" y="12"/>
                    </a:lnTo>
                    <a:lnTo>
                      <a:pt x="10" y="0"/>
                    </a:lnTo>
                    <a:lnTo>
                      <a:pt x="0" y="37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438">
                <a:extLst>
                  <a:ext uri="{FF2B5EF4-FFF2-40B4-BE49-F238E27FC236}">
                    <a16:creationId xmlns:a16="http://schemas.microsoft.com/office/drawing/2014/main" xmlns="" id="{5D08B866-64BE-4470-AE9A-F4AAAFE7A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253"/>
                <a:ext cx="26" cy="17"/>
              </a:xfrm>
              <a:custGeom>
                <a:avLst/>
                <a:gdLst>
                  <a:gd name="T0" fmla="*/ 1 w 26"/>
                  <a:gd name="T1" fmla="*/ 12 h 17"/>
                  <a:gd name="T2" fmla="*/ 1 w 26"/>
                  <a:gd name="T3" fmla="*/ 17 h 17"/>
                  <a:gd name="T4" fmla="*/ 26 w 26"/>
                  <a:gd name="T5" fmla="*/ 15 h 17"/>
                  <a:gd name="T6" fmla="*/ 26 w 26"/>
                  <a:gd name="T7" fmla="*/ 9 h 17"/>
                  <a:gd name="T8" fmla="*/ 26 w 26"/>
                  <a:gd name="T9" fmla="*/ 9 h 17"/>
                  <a:gd name="T10" fmla="*/ 25 w 26"/>
                  <a:gd name="T11" fmla="*/ 0 h 17"/>
                  <a:gd name="T12" fmla="*/ 24 w 26"/>
                  <a:gd name="T13" fmla="*/ 0 h 17"/>
                  <a:gd name="T14" fmla="*/ 25 w 26"/>
                  <a:gd name="T15" fmla="*/ 8 h 17"/>
                  <a:gd name="T16" fmla="*/ 2 w 26"/>
                  <a:gd name="T17" fmla="*/ 11 h 17"/>
                  <a:gd name="T18" fmla="*/ 1 w 26"/>
                  <a:gd name="T19" fmla="*/ 3 h 17"/>
                  <a:gd name="T20" fmla="*/ 0 w 26"/>
                  <a:gd name="T21" fmla="*/ 3 h 17"/>
                  <a:gd name="T22" fmla="*/ 1 w 26"/>
                  <a:gd name="T23" fmla="*/ 12 h 17"/>
                  <a:gd name="T24" fmla="*/ 1 w 26"/>
                  <a:gd name="T2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7">
                    <a:moveTo>
                      <a:pt x="1" y="12"/>
                    </a:moveTo>
                    <a:lnTo>
                      <a:pt x="1" y="17"/>
                    </a:lnTo>
                    <a:lnTo>
                      <a:pt x="26" y="15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5" y="8"/>
                    </a:lnTo>
                    <a:lnTo>
                      <a:pt x="2" y="11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12"/>
                    </a:lnTo>
                    <a:lnTo>
                      <a:pt x="1" y="12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439">
                <a:extLst>
                  <a:ext uri="{FF2B5EF4-FFF2-40B4-BE49-F238E27FC236}">
                    <a16:creationId xmlns:a16="http://schemas.microsoft.com/office/drawing/2014/main" xmlns="" id="{E98E785C-2B58-4E58-979E-16A96308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0" y="1380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8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8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440">
                <a:extLst>
                  <a:ext uri="{FF2B5EF4-FFF2-40B4-BE49-F238E27FC236}">
                    <a16:creationId xmlns:a16="http://schemas.microsoft.com/office/drawing/2014/main" xmlns="" id="{74DAAAB3-0EBB-43BA-8F10-447F6D454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1345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7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7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441">
                <a:extLst>
                  <a:ext uri="{FF2B5EF4-FFF2-40B4-BE49-F238E27FC236}">
                    <a16:creationId xmlns:a16="http://schemas.microsoft.com/office/drawing/2014/main" xmlns="" id="{C4A4FF70-883C-4E8B-9DD5-A4A64DC7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1310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7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7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442">
                <a:extLst>
                  <a:ext uri="{FF2B5EF4-FFF2-40B4-BE49-F238E27FC236}">
                    <a16:creationId xmlns:a16="http://schemas.microsoft.com/office/drawing/2014/main" xmlns="" id="{C55FE637-BBAE-4B98-900B-A73B764B8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" y="1274"/>
                <a:ext cx="335" cy="61"/>
              </a:xfrm>
              <a:custGeom>
                <a:avLst/>
                <a:gdLst>
                  <a:gd name="T0" fmla="*/ 333 w 335"/>
                  <a:gd name="T1" fmla="*/ 0 h 61"/>
                  <a:gd name="T2" fmla="*/ 0 w 335"/>
                  <a:gd name="T3" fmla="*/ 38 h 61"/>
                  <a:gd name="T4" fmla="*/ 3 w 335"/>
                  <a:gd name="T5" fmla="*/ 61 h 61"/>
                  <a:gd name="T6" fmla="*/ 335 w 335"/>
                  <a:gd name="T7" fmla="*/ 23 h 61"/>
                  <a:gd name="T8" fmla="*/ 333 w 33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61">
                    <a:moveTo>
                      <a:pt x="333" y="0"/>
                    </a:moveTo>
                    <a:lnTo>
                      <a:pt x="0" y="38"/>
                    </a:lnTo>
                    <a:lnTo>
                      <a:pt x="3" y="61"/>
                    </a:lnTo>
                    <a:lnTo>
                      <a:pt x="335" y="2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443">
                <a:extLst>
                  <a:ext uri="{FF2B5EF4-FFF2-40B4-BE49-F238E27FC236}">
                    <a16:creationId xmlns:a16="http://schemas.microsoft.com/office/drawing/2014/main" xmlns="" id="{853002B6-287D-4CD5-B38A-69F2062C8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" y="1425"/>
                <a:ext cx="302" cy="109"/>
              </a:xfrm>
              <a:custGeom>
                <a:avLst/>
                <a:gdLst>
                  <a:gd name="T0" fmla="*/ 0 w 302"/>
                  <a:gd name="T1" fmla="*/ 31 h 109"/>
                  <a:gd name="T2" fmla="*/ 293 w 302"/>
                  <a:gd name="T3" fmla="*/ 0 h 109"/>
                  <a:gd name="T4" fmla="*/ 302 w 302"/>
                  <a:gd name="T5" fmla="*/ 78 h 109"/>
                  <a:gd name="T6" fmla="*/ 9 w 302"/>
                  <a:gd name="T7" fmla="*/ 109 h 109"/>
                  <a:gd name="T8" fmla="*/ 0 w 302"/>
                  <a:gd name="T9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09">
                    <a:moveTo>
                      <a:pt x="0" y="31"/>
                    </a:moveTo>
                    <a:lnTo>
                      <a:pt x="293" y="0"/>
                    </a:lnTo>
                    <a:lnTo>
                      <a:pt x="302" y="78"/>
                    </a:lnTo>
                    <a:lnTo>
                      <a:pt x="9" y="10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314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444">
                <a:extLst>
                  <a:ext uri="{FF2B5EF4-FFF2-40B4-BE49-F238E27FC236}">
                    <a16:creationId xmlns:a16="http://schemas.microsoft.com/office/drawing/2014/main" xmlns="" id="{658F61E0-146D-4BEE-8A58-8A462D1F1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446"/>
                <a:ext cx="50" cy="62"/>
              </a:xfrm>
              <a:custGeom>
                <a:avLst/>
                <a:gdLst>
                  <a:gd name="T0" fmla="*/ 0 w 229"/>
                  <a:gd name="T1" fmla="*/ 28 h 282"/>
                  <a:gd name="T2" fmla="*/ 67 w 229"/>
                  <a:gd name="T3" fmla="*/ 10 h 282"/>
                  <a:gd name="T4" fmla="*/ 220 w 229"/>
                  <a:gd name="T5" fmla="*/ 125 h 282"/>
                  <a:gd name="T6" fmla="*/ 90 w 229"/>
                  <a:gd name="T7" fmla="*/ 279 h 282"/>
                  <a:gd name="T8" fmla="*/ 24 w 229"/>
                  <a:gd name="T9" fmla="*/ 274 h 282"/>
                  <a:gd name="T10" fmla="*/ 31 w 229"/>
                  <a:gd name="T11" fmla="*/ 226 h 282"/>
                  <a:gd name="T12" fmla="*/ 82 w 229"/>
                  <a:gd name="T13" fmla="*/ 231 h 282"/>
                  <a:gd name="T14" fmla="*/ 157 w 229"/>
                  <a:gd name="T15" fmla="*/ 136 h 282"/>
                  <a:gd name="T16" fmla="*/ 63 w 229"/>
                  <a:gd name="T17" fmla="*/ 60 h 282"/>
                  <a:gd name="T18" fmla="*/ 14 w 229"/>
                  <a:gd name="T19" fmla="*/ 73 h 282"/>
                  <a:gd name="T20" fmla="*/ 0 w 229"/>
                  <a:gd name="T21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" h="282">
                    <a:moveTo>
                      <a:pt x="0" y="28"/>
                    </a:moveTo>
                    <a:cubicBezTo>
                      <a:pt x="11" y="22"/>
                      <a:pt x="35" y="13"/>
                      <a:pt x="67" y="10"/>
                    </a:cubicBezTo>
                    <a:cubicBezTo>
                      <a:pt x="158" y="0"/>
                      <a:pt x="211" y="51"/>
                      <a:pt x="220" y="125"/>
                    </a:cubicBezTo>
                    <a:cubicBezTo>
                      <a:pt x="229" y="214"/>
                      <a:pt x="170" y="270"/>
                      <a:pt x="90" y="279"/>
                    </a:cubicBezTo>
                    <a:cubicBezTo>
                      <a:pt x="59" y="282"/>
                      <a:pt x="35" y="279"/>
                      <a:pt x="24" y="274"/>
                    </a:cubicBezTo>
                    <a:cubicBezTo>
                      <a:pt x="31" y="226"/>
                      <a:pt x="31" y="226"/>
                      <a:pt x="31" y="226"/>
                    </a:cubicBezTo>
                    <a:cubicBezTo>
                      <a:pt x="44" y="230"/>
                      <a:pt x="61" y="233"/>
                      <a:pt x="82" y="231"/>
                    </a:cubicBezTo>
                    <a:cubicBezTo>
                      <a:pt x="130" y="226"/>
                      <a:pt x="164" y="193"/>
                      <a:pt x="157" y="136"/>
                    </a:cubicBezTo>
                    <a:cubicBezTo>
                      <a:pt x="151" y="83"/>
                      <a:pt x="116" y="54"/>
                      <a:pt x="63" y="60"/>
                    </a:cubicBezTo>
                    <a:cubicBezTo>
                      <a:pt x="45" y="62"/>
                      <a:pt x="25" y="68"/>
                      <a:pt x="14" y="73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445">
                <a:extLst>
                  <a:ext uri="{FF2B5EF4-FFF2-40B4-BE49-F238E27FC236}">
                    <a16:creationId xmlns:a16="http://schemas.microsoft.com/office/drawing/2014/main" xmlns="" id="{D7FAC3BA-F8CE-4B0F-A88B-8DF90FF78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453"/>
                <a:ext cx="54" cy="61"/>
              </a:xfrm>
              <a:custGeom>
                <a:avLst/>
                <a:gdLst>
                  <a:gd name="T0" fmla="*/ 130 w 244"/>
                  <a:gd name="T1" fmla="*/ 0 h 278"/>
                  <a:gd name="T2" fmla="*/ 244 w 244"/>
                  <a:gd name="T3" fmla="*/ 252 h 278"/>
                  <a:gd name="T4" fmla="*/ 178 w 244"/>
                  <a:gd name="T5" fmla="*/ 259 h 278"/>
                  <a:gd name="T6" fmla="*/ 134 w 244"/>
                  <a:gd name="T7" fmla="*/ 152 h 278"/>
                  <a:gd name="T8" fmla="*/ 100 w 244"/>
                  <a:gd name="T9" fmla="*/ 61 h 278"/>
                  <a:gd name="T10" fmla="*/ 99 w 244"/>
                  <a:gd name="T11" fmla="*/ 62 h 278"/>
                  <a:gd name="T12" fmla="*/ 85 w 244"/>
                  <a:gd name="T13" fmla="*/ 156 h 278"/>
                  <a:gd name="T14" fmla="*/ 64 w 244"/>
                  <a:gd name="T15" fmla="*/ 271 h 278"/>
                  <a:gd name="T16" fmla="*/ 0 w 244"/>
                  <a:gd name="T17" fmla="*/ 278 h 278"/>
                  <a:gd name="T18" fmla="*/ 60 w 244"/>
                  <a:gd name="T19" fmla="*/ 8 h 278"/>
                  <a:gd name="T20" fmla="*/ 130 w 244"/>
                  <a:gd name="T21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" h="278">
                    <a:moveTo>
                      <a:pt x="130" y="0"/>
                    </a:moveTo>
                    <a:cubicBezTo>
                      <a:pt x="244" y="252"/>
                      <a:pt x="244" y="252"/>
                      <a:pt x="244" y="252"/>
                    </a:cubicBezTo>
                    <a:cubicBezTo>
                      <a:pt x="178" y="259"/>
                      <a:pt x="178" y="259"/>
                      <a:pt x="178" y="259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21" y="122"/>
                      <a:pt x="110" y="93"/>
                      <a:pt x="100" y="61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96" y="94"/>
                      <a:pt x="91" y="125"/>
                      <a:pt x="85" y="156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60" y="8"/>
                      <a:pt x="60" y="8"/>
                      <a:pt x="60" y="8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446">
                <a:extLst>
                  <a:ext uri="{FF2B5EF4-FFF2-40B4-BE49-F238E27FC236}">
                    <a16:creationId xmlns:a16="http://schemas.microsoft.com/office/drawing/2014/main" xmlns="" id="{FF9E499C-1769-4613-A6ED-76D4458B5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" y="732"/>
                <a:ext cx="102" cy="100"/>
              </a:xfrm>
              <a:custGeom>
                <a:avLst/>
                <a:gdLst>
                  <a:gd name="T0" fmla="*/ 51 w 464"/>
                  <a:gd name="T1" fmla="*/ 320 h 457"/>
                  <a:gd name="T2" fmla="*/ 139 w 464"/>
                  <a:gd name="T3" fmla="*/ 51 h 457"/>
                  <a:gd name="T4" fmla="*/ 413 w 464"/>
                  <a:gd name="T5" fmla="*/ 137 h 457"/>
                  <a:gd name="T6" fmla="*/ 325 w 464"/>
                  <a:gd name="T7" fmla="*/ 407 h 457"/>
                  <a:gd name="T8" fmla="*/ 51 w 464"/>
                  <a:gd name="T9" fmla="*/ 32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457">
                    <a:moveTo>
                      <a:pt x="51" y="320"/>
                    </a:moveTo>
                    <a:cubicBezTo>
                      <a:pt x="0" y="222"/>
                      <a:pt x="39" y="101"/>
                      <a:pt x="139" y="51"/>
                    </a:cubicBezTo>
                    <a:cubicBezTo>
                      <a:pt x="239" y="0"/>
                      <a:pt x="362" y="39"/>
                      <a:pt x="413" y="137"/>
                    </a:cubicBezTo>
                    <a:cubicBezTo>
                      <a:pt x="464" y="235"/>
                      <a:pt x="425" y="356"/>
                      <a:pt x="325" y="407"/>
                    </a:cubicBezTo>
                    <a:cubicBezTo>
                      <a:pt x="225" y="457"/>
                      <a:pt x="103" y="418"/>
                      <a:pt x="51" y="320"/>
                    </a:cubicBez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Freeform 447">
                <a:extLst>
                  <a:ext uri="{FF2B5EF4-FFF2-40B4-BE49-F238E27FC236}">
                    <a16:creationId xmlns:a16="http://schemas.microsoft.com/office/drawing/2014/main" xmlns="" id="{2DA399B2-A1D9-44FE-92A1-AE940757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683"/>
                <a:ext cx="102" cy="100"/>
              </a:xfrm>
              <a:custGeom>
                <a:avLst/>
                <a:gdLst>
                  <a:gd name="T0" fmla="*/ 51 w 464"/>
                  <a:gd name="T1" fmla="*/ 320 h 457"/>
                  <a:gd name="T2" fmla="*/ 139 w 464"/>
                  <a:gd name="T3" fmla="*/ 51 h 457"/>
                  <a:gd name="T4" fmla="*/ 413 w 464"/>
                  <a:gd name="T5" fmla="*/ 137 h 457"/>
                  <a:gd name="T6" fmla="*/ 325 w 464"/>
                  <a:gd name="T7" fmla="*/ 406 h 457"/>
                  <a:gd name="T8" fmla="*/ 51 w 464"/>
                  <a:gd name="T9" fmla="*/ 32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457">
                    <a:moveTo>
                      <a:pt x="51" y="320"/>
                    </a:moveTo>
                    <a:cubicBezTo>
                      <a:pt x="0" y="222"/>
                      <a:pt x="39" y="101"/>
                      <a:pt x="139" y="51"/>
                    </a:cubicBezTo>
                    <a:cubicBezTo>
                      <a:pt x="239" y="0"/>
                      <a:pt x="361" y="39"/>
                      <a:pt x="413" y="137"/>
                    </a:cubicBezTo>
                    <a:cubicBezTo>
                      <a:pt x="464" y="235"/>
                      <a:pt x="425" y="356"/>
                      <a:pt x="325" y="406"/>
                    </a:cubicBezTo>
                    <a:cubicBezTo>
                      <a:pt x="225" y="457"/>
                      <a:pt x="102" y="418"/>
                      <a:pt x="51" y="320"/>
                    </a:cubicBez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Freeform 448">
                <a:extLst>
                  <a:ext uri="{FF2B5EF4-FFF2-40B4-BE49-F238E27FC236}">
                    <a16:creationId xmlns:a16="http://schemas.microsoft.com/office/drawing/2014/main" xmlns="" id="{799B7ACA-FF55-42D1-9913-F63440136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" y="511"/>
                <a:ext cx="271" cy="330"/>
              </a:xfrm>
              <a:custGeom>
                <a:avLst/>
                <a:gdLst>
                  <a:gd name="T0" fmla="*/ 1030 w 1238"/>
                  <a:gd name="T1" fmla="*/ 871 h 1503"/>
                  <a:gd name="T2" fmla="*/ 324 w 1238"/>
                  <a:gd name="T3" fmla="*/ 424 h 1503"/>
                  <a:gd name="T4" fmla="*/ 73 w 1238"/>
                  <a:gd name="T5" fmla="*/ 448 h 1503"/>
                  <a:gd name="T6" fmla="*/ 0 w 1238"/>
                  <a:gd name="T7" fmla="*/ 1045 h 1503"/>
                  <a:gd name="T8" fmla="*/ 348 w 1238"/>
                  <a:gd name="T9" fmla="*/ 1483 h 1503"/>
                  <a:gd name="T10" fmla="*/ 871 w 1238"/>
                  <a:gd name="T11" fmla="*/ 1503 h 1503"/>
                  <a:gd name="T12" fmla="*/ 1238 w 1238"/>
                  <a:gd name="T13" fmla="*/ 1317 h 1503"/>
                  <a:gd name="T14" fmla="*/ 1030 w 1238"/>
                  <a:gd name="T15" fmla="*/ 871 h 1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8" h="1503">
                    <a:moveTo>
                      <a:pt x="1030" y="871"/>
                    </a:moveTo>
                    <a:cubicBezTo>
                      <a:pt x="1030" y="871"/>
                      <a:pt x="561" y="848"/>
                      <a:pt x="324" y="424"/>
                    </a:cubicBezTo>
                    <a:cubicBezTo>
                      <a:pt x="87" y="0"/>
                      <a:pt x="73" y="448"/>
                      <a:pt x="73" y="448"/>
                    </a:cubicBezTo>
                    <a:cubicBezTo>
                      <a:pt x="0" y="1045"/>
                      <a:pt x="0" y="1045"/>
                      <a:pt x="0" y="1045"/>
                    </a:cubicBezTo>
                    <a:cubicBezTo>
                      <a:pt x="348" y="1483"/>
                      <a:pt x="348" y="1483"/>
                      <a:pt x="348" y="1483"/>
                    </a:cubicBezTo>
                    <a:cubicBezTo>
                      <a:pt x="871" y="1503"/>
                      <a:pt x="871" y="1503"/>
                      <a:pt x="871" y="1503"/>
                    </a:cubicBezTo>
                    <a:cubicBezTo>
                      <a:pt x="1238" y="1317"/>
                      <a:pt x="1238" y="1317"/>
                      <a:pt x="1238" y="1317"/>
                    </a:cubicBezTo>
                    <a:lnTo>
                      <a:pt x="1030" y="871"/>
                    </a:ln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449">
                <a:extLst>
                  <a:ext uri="{FF2B5EF4-FFF2-40B4-BE49-F238E27FC236}">
                    <a16:creationId xmlns:a16="http://schemas.microsoft.com/office/drawing/2014/main" xmlns="" id="{51094A1F-967D-44F0-B226-0EB7E352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" y="426"/>
                <a:ext cx="473" cy="493"/>
              </a:xfrm>
              <a:custGeom>
                <a:avLst/>
                <a:gdLst>
                  <a:gd name="T0" fmla="*/ 1317 w 2159"/>
                  <a:gd name="T1" fmla="*/ 1299 h 2248"/>
                  <a:gd name="T2" fmla="*/ 817 w 2159"/>
                  <a:gd name="T3" fmla="*/ 985 h 2248"/>
                  <a:gd name="T4" fmla="*/ 745 w 2159"/>
                  <a:gd name="T5" fmla="*/ 1531 h 2248"/>
                  <a:gd name="T6" fmla="*/ 930 w 2159"/>
                  <a:gd name="T7" fmla="*/ 1838 h 2248"/>
                  <a:gd name="T8" fmla="*/ 1681 w 2159"/>
                  <a:gd name="T9" fmla="*/ 1715 h 2248"/>
                  <a:gd name="T10" fmla="*/ 1930 w 2159"/>
                  <a:gd name="T11" fmla="*/ 2040 h 2248"/>
                  <a:gd name="T12" fmla="*/ 974 w 2159"/>
                  <a:gd name="T13" fmla="*/ 2188 h 2248"/>
                  <a:gd name="T14" fmla="*/ 597 w 2159"/>
                  <a:gd name="T15" fmla="*/ 2052 h 2248"/>
                  <a:gd name="T16" fmla="*/ 192 w 2159"/>
                  <a:gd name="T17" fmla="*/ 1574 h 2248"/>
                  <a:gd name="T18" fmla="*/ 61 w 2159"/>
                  <a:gd name="T19" fmla="*/ 1211 h 2248"/>
                  <a:gd name="T20" fmla="*/ 268 w 2159"/>
                  <a:gd name="T21" fmla="*/ 415 h 2248"/>
                  <a:gd name="T22" fmla="*/ 242 w 2159"/>
                  <a:gd name="T23" fmla="*/ 350 h 2248"/>
                  <a:gd name="T24" fmla="*/ 934 w 2159"/>
                  <a:gd name="T25" fmla="*/ 0 h 2248"/>
                  <a:gd name="T26" fmla="*/ 976 w 2159"/>
                  <a:gd name="T27" fmla="*/ 82 h 2248"/>
                  <a:gd name="T28" fmla="*/ 1445 w 2159"/>
                  <a:gd name="T29" fmla="*/ 747 h 2248"/>
                  <a:gd name="T30" fmla="*/ 1390 w 2159"/>
                  <a:gd name="T31" fmla="*/ 1085 h 2248"/>
                  <a:gd name="T32" fmla="*/ 1317 w 2159"/>
                  <a:gd name="T33" fmla="*/ 1299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9" h="2248">
                    <a:moveTo>
                      <a:pt x="1317" y="1299"/>
                    </a:moveTo>
                    <a:cubicBezTo>
                      <a:pt x="1317" y="1299"/>
                      <a:pt x="1083" y="851"/>
                      <a:pt x="817" y="985"/>
                    </a:cubicBezTo>
                    <a:cubicBezTo>
                      <a:pt x="551" y="1120"/>
                      <a:pt x="745" y="1531"/>
                      <a:pt x="745" y="1531"/>
                    </a:cubicBezTo>
                    <a:cubicBezTo>
                      <a:pt x="930" y="1838"/>
                      <a:pt x="930" y="1838"/>
                      <a:pt x="930" y="1838"/>
                    </a:cubicBezTo>
                    <a:cubicBezTo>
                      <a:pt x="930" y="1838"/>
                      <a:pt x="1501" y="1724"/>
                      <a:pt x="1681" y="1715"/>
                    </a:cubicBezTo>
                    <a:cubicBezTo>
                      <a:pt x="1861" y="1707"/>
                      <a:pt x="2159" y="1987"/>
                      <a:pt x="1930" y="2040"/>
                    </a:cubicBezTo>
                    <a:cubicBezTo>
                      <a:pt x="974" y="2188"/>
                      <a:pt x="974" y="2188"/>
                      <a:pt x="974" y="2188"/>
                    </a:cubicBezTo>
                    <a:cubicBezTo>
                      <a:pt x="974" y="2188"/>
                      <a:pt x="749" y="2248"/>
                      <a:pt x="597" y="2052"/>
                    </a:cubicBezTo>
                    <a:cubicBezTo>
                      <a:pt x="192" y="1574"/>
                      <a:pt x="192" y="1574"/>
                      <a:pt x="192" y="1574"/>
                    </a:cubicBezTo>
                    <a:cubicBezTo>
                      <a:pt x="192" y="1574"/>
                      <a:pt x="0" y="1432"/>
                      <a:pt x="61" y="1211"/>
                    </a:cubicBezTo>
                    <a:cubicBezTo>
                      <a:pt x="122" y="989"/>
                      <a:pt x="268" y="415"/>
                      <a:pt x="268" y="415"/>
                    </a:cubicBezTo>
                    <a:cubicBezTo>
                      <a:pt x="242" y="350"/>
                      <a:pt x="242" y="350"/>
                      <a:pt x="242" y="350"/>
                    </a:cubicBezTo>
                    <a:cubicBezTo>
                      <a:pt x="934" y="0"/>
                      <a:pt x="934" y="0"/>
                      <a:pt x="934" y="0"/>
                    </a:cubicBezTo>
                    <a:cubicBezTo>
                      <a:pt x="976" y="82"/>
                      <a:pt x="976" y="82"/>
                      <a:pt x="976" y="82"/>
                    </a:cubicBezTo>
                    <a:cubicBezTo>
                      <a:pt x="976" y="82"/>
                      <a:pt x="1278" y="426"/>
                      <a:pt x="1445" y="747"/>
                    </a:cubicBezTo>
                    <a:cubicBezTo>
                      <a:pt x="1612" y="1068"/>
                      <a:pt x="1390" y="1085"/>
                      <a:pt x="1390" y="1085"/>
                    </a:cubicBezTo>
                    <a:lnTo>
                      <a:pt x="1317" y="1299"/>
                    </a:ln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450">
                <a:extLst>
                  <a:ext uri="{FF2B5EF4-FFF2-40B4-BE49-F238E27FC236}">
                    <a16:creationId xmlns:a16="http://schemas.microsoft.com/office/drawing/2014/main" xmlns="" id="{B1DD8647-455B-4028-9F51-8D05925EA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2" y="394"/>
                <a:ext cx="193" cy="188"/>
              </a:xfrm>
              <a:custGeom>
                <a:avLst/>
                <a:gdLst>
                  <a:gd name="T0" fmla="*/ 880 w 880"/>
                  <a:gd name="T1" fmla="*/ 570 h 854"/>
                  <a:gd name="T2" fmla="*/ 372 w 880"/>
                  <a:gd name="T3" fmla="*/ 827 h 854"/>
                  <a:gd name="T4" fmla="*/ 226 w 880"/>
                  <a:gd name="T5" fmla="*/ 780 h 854"/>
                  <a:gd name="T6" fmla="*/ 28 w 880"/>
                  <a:gd name="T7" fmla="*/ 400 h 854"/>
                  <a:gd name="T8" fmla="*/ 75 w 880"/>
                  <a:gd name="T9" fmla="*/ 256 h 854"/>
                  <a:gd name="T10" fmla="*/ 582 w 880"/>
                  <a:gd name="T11" fmla="*/ 0 h 854"/>
                  <a:gd name="T12" fmla="*/ 650 w 880"/>
                  <a:gd name="T13" fmla="*/ 129 h 854"/>
                  <a:gd name="T14" fmla="*/ 880 w 880"/>
                  <a:gd name="T15" fmla="*/ 57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0" h="854">
                    <a:moveTo>
                      <a:pt x="880" y="570"/>
                    </a:moveTo>
                    <a:cubicBezTo>
                      <a:pt x="372" y="827"/>
                      <a:pt x="372" y="827"/>
                      <a:pt x="372" y="827"/>
                    </a:cubicBezTo>
                    <a:cubicBezTo>
                      <a:pt x="319" y="854"/>
                      <a:pt x="253" y="833"/>
                      <a:pt x="226" y="780"/>
                    </a:cubicBezTo>
                    <a:cubicBezTo>
                      <a:pt x="28" y="400"/>
                      <a:pt x="28" y="400"/>
                      <a:pt x="28" y="400"/>
                    </a:cubicBezTo>
                    <a:cubicBezTo>
                      <a:pt x="0" y="348"/>
                      <a:pt x="21" y="283"/>
                      <a:pt x="75" y="256"/>
                    </a:cubicBezTo>
                    <a:cubicBezTo>
                      <a:pt x="582" y="0"/>
                      <a:pt x="582" y="0"/>
                      <a:pt x="582" y="0"/>
                    </a:cubicBezTo>
                    <a:cubicBezTo>
                      <a:pt x="650" y="129"/>
                      <a:pt x="650" y="129"/>
                      <a:pt x="650" y="129"/>
                    </a:cubicBezTo>
                    <a:lnTo>
                      <a:pt x="880" y="570"/>
                    </a:lnTo>
                    <a:close/>
                  </a:path>
                </a:pathLst>
              </a:custGeom>
              <a:solidFill>
                <a:srgbClr val="962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451">
                <a:extLst>
                  <a:ext uri="{FF2B5EF4-FFF2-40B4-BE49-F238E27FC236}">
                    <a16:creationId xmlns:a16="http://schemas.microsoft.com/office/drawing/2014/main" xmlns="" id="{9312C1C1-2C24-476B-93B7-EC9A5690B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32"/>
                <a:ext cx="193" cy="187"/>
              </a:xfrm>
              <a:custGeom>
                <a:avLst/>
                <a:gdLst>
                  <a:gd name="T0" fmla="*/ 806 w 880"/>
                  <a:gd name="T1" fmla="*/ 598 h 854"/>
                  <a:gd name="T2" fmla="*/ 298 w 880"/>
                  <a:gd name="T3" fmla="*/ 854 h 854"/>
                  <a:gd name="T4" fmla="*/ 68 w 880"/>
                  <a:gd name="T5" fmla="*/ 413 h 854"/>
                  <a:gd name="T6" fmla="*/ 0 w 880"/>
                  <a:gd name="T7" fmla="*/ 284 h 854"/>
                  <a:gd name="T8" fmla="*/ 508 w 880"/>
                  <a:gd name="T9" fmla="*/ 27 h 854"/>
                  <a:gd name="T10" fmla="*/ 654 w 880"/>
                  <a:gd name="T11" fmla="*/ 73 h 854"/>
                  <a:gd name="T12" fmla="*/ 853 w 880"/>
                  <a:gd name="T13" fmla="*/ 453 h 854"/>
                  <a:gd name="T14" fmla="*/ 806 w 880"/>
                  <a:gd name="T15" fmla="*/ 59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0" h="854">
                    <a:moveTo>
                      <a:pt x="806" y="598"/>
                    </a:moveTo>
                    <a:cubicBezTo>
                      <a:pt x="298" y="854"/>
                      <a:pt x="298" y="854"/>
                      <a:pt x="298" y="854"/>
                    </a:cubicBezTo>
                    <a:cubicBezTo>
                      <a:pt x="68" y="413"/>
                      <a:pt x="68" y="413"/>
                      <a:pt x="68" y="41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508" y="27"/>
                      <a:pt x="508" y="27"/>
                      <a:pt x="508" y="27"/>
                    </a:cubicBezTo>
                    <a:cubicBezTo>
                      <a:pt x="561" y="0"/>
                      <a:pt x="627" y="21"/>
                      <a:pt x="654" y="73"/>
                    </a:cubicBezTo>
                    <a:cubicBezTo>
                      <a:pt x="853" y="453"/>
                      <a:pt x="853" y="453"/>
                      <a:pt x="853" y="453"/>
                    </a:cubicBezTo>
                    <a:cubicBezTo>
                      <a:pt x="880" y="506"/>
                      <a:pt x="859" y="571"/>
                      <a:pt x="806" y="598"/>
                    </a:cubicBezTo>
                    <a:close/>
                  </a:path>
                </a:pathLst>
              </a:custGeom>
              <a:solidFill>
                <a:srgbClr val="4514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452">
                <a:extLst>
                  <a:ext uri="{FF2B5EF4-FFF2-40B4-BE49-F238E27FC236}">
                    <a16:creationId xmlns:a16="http://schemas.microsoft.com/office/drawing/2014/main" xmlns="" id="{DF813BF8-631D-4337-BAE8-2201C3FB2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" y="417"/>
                <a:ext cx="307" cy="578"/>
              </a:xfrm>
              <a:custGeom>
                <a:avLst/>
                <a:gdLst>
                  <a:gd name="T0" fmla="*/ 186 w 1399"/>
                  <a:gd name="T1" fmla="*/ 2588 h 2633"/>
                  <a:gd name="T2" fmla="*/ 422 w 1399"/>
                  <a:gd name="T3" fmla="*/ 2428 h 2633"/>
                  <a:gd name="T4" fmla="*/ 620 w 1399"/>
                  <a:gd name="T5" fmla="*/ 1693 h 2633"/>
                  <a:gd name="T6" fmla="*/ 817 w 1399"/>
                  <a:gd name="T7" fmla="*/ 1658 h 2633"/>
                  <a:gd name="T8" fmla="*/ 811 w 1399"/>
                  <a:gd name="T9" fmla="*/ 1742 h 2633"/>
                  <a:gd name="T10" fmla="*/ 811 w 1399"/>
                  <a:gd name="T11" fmla="*/ 2263 h 2633"/>
                  <a:gd name="T12" fmla="*/ 1244 w 1399"/>
                  <a:gd name="T13" fmla="*/ 1832 h 2633"/>
                  <a:gd name="T14" fmla="*/ 1288 w 1399"/>
                  <a:gd name="T15" fmla="*/ 1398 h 2633"/>
                  <a:gd name="T16" fmla="*/ 1299 w 1399"/>
                  <a:gd name="T17" fmla="*/ 868 h 2633"/>
                  <a:gd name="T18" fmla="*/ 1399 w 1399"/>
                  <a:gd name="T19" fmla="*/ 569 h 2633"/>
                  <a:gd name="T20" fmla="*/ 856 w 1399"/>
                  <a:gd name="T21" fmla="*/ 68 h 2633"/>
                  <a:gd name="T22" fmla="*/ 645 w 1399"/>
                  <a:gd name="T23" fmla="*/ 24 h 2633"/>
                  <a:gd name="T24" fmla="*/ 349 w 1399"/>
                  <a:gd name="T25" fmla="*/ 465 h 2633"/>
                  <a:gd name="T26" fmla="*/ 141 w 1399"/>
                  <a:gd name="T27" fmla="*/ 1407 h 2633"/>
                  <a:gd name="T28" fmla="*/ 73 w 1399"/>
                  <a:gd name="T29" fmla="*/ 2109 h 2633"/>
                  <a:gd name="T30" fmla="*/ 68 w 1399"/>
                  <a:gd name="T31" fmla="*/ 2143 h 2633"/>
                  <a:gd name="T32" fmla="*/ 186 w 1399"/>
                  <a:gd name="T33" fmla="*/ 2588 h 2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2633">
                    <a:moveTo>
                      <a:pt x="186" y="2588"/>
                    </a:moveTo>
                    <a:cubicBezTo>
                      <a:pt x="373" y="2633"/>
                      <a:pt x="422" y="2428"/>
                      <a:pt x="422" y="2428"/>
                    </a:cubicBezTo>
                    <a:cubicBezTo>
                      <a:pt x="620" y="1693"/>
                      <a:pt x="620" y="1693"/>
                      <a:pt x="620" y="1693"/>
                    </a:cubicBezTo>
                    <a:cubicBezTo>
                      <a:pt x="620" y="1693"/>
                      <a:pt x="730" y="1631"/>
                      <a:pt x="817" y="1658"/>
                    </a:cubicBezTo>
                    <a:cubicBezTo>
                      <a:pt x="833" y="1663"/>
                      <a:pt x="829" y="1695"/>
                      <a:pt x="811" y="1742"/>
                    </a:cubicBezTo>
                    <a:cubicBezTo>
                      <a:pt x="811" y="2263"/>
                      <a:pt x="811" y="2263"/>
                      <a:pt x="811" y="2263"/>
                    </a:cubicBezTo>
                    <a:cubicBezTo>
                      <a:pt x="976" y="2124"/>
                      <a:pt x="1209" y="1927"/>
                      <a:pt x="1244" y="1832"/>
                    </a:cubicBezTo>
                    <a:cubicBezTo>
                      <a:pt x="1272" y="1756"/>
                      <a:pt x="1282" y="1601"/>
                      <a:pt x="1288" y="1398"/>
                    </a:cubicBezTo>
                    <a:cubicBezTo>
                      <a:pt x="1292" y="1244"/>
                      <a:pt x="1294" y="1063"/>
                      <a:pt x="1299" y="868"/>
                    </a:cubicBezTo>
                    <a:cubicBezTo>
                      <a:pt x="1302" y="783"/>
                      <a:pt x="1339" y="680"/>
                      <a:pt x="1399" y="569"/>
                    </a:cubicBezTo>
                    <a:cubicBezTo>
                      <a:pt x="1273" y="452"/>
                      <a:pt x="1020" y="219"/>
                      <a:pt x="856" y="68"/>
                    </a:cubicBezTo>
                    <a:cubicBezTo>
                      <a:pt x="797" y="15"/>
                      <a:pt x="716" y="0"/>
                      <a:pt x="645" y="24"/>
                    </a:cubicBezTo>
                    <a:cubicBezTo>
                      <a:pt x="362" y="227"/>
                      <a:pt x="431" y="315"/>
                      <a:pt x="349" y="465"/>
                    </a:cubicBezTo>
                    <a:cubicBezTo>
                      <a:pt x="263" y="622"/>
                      <a:pt x="110" y="1020"/>
                      <a:pt x="141" y="1407"/>
                    </a:cubicBezTo>
                    <a:cubicBezTo>
                      <a:pt x="170" y="1783"/>
                      <a:pt x="137" y="1689"/>
                      <a:pt x="73" y="2109"/>
                    </a:cubicBezTo>
                    <a:cubicBezTo>
                      <a:pt x="71" y="2120"/>
                      <a:pt x="69" y="2131"/>
                      <a:pt x="68" y="2143"/>
                    </a:cubicBezTo>
                    <a:cubicBezTo>
                      <a:pt x="0" y="2601"/>
                      <a:pt x="186" y="2588"/>
                      <a:pt x="186" y="2588"/>
                    </a:cubicBez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453">
                <a:extLst>
                  <a:ext uri="{FF2B5EF4-FFF2-40B4-BE49-F238E27FC236}">
                    <a16:creationId xmlns:a16="http://schemas.microsoft.com/office/drawing/2014/main" xmlns="" id="{9EEFB552-7B0F-4410-A15C-B645B271C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89"/>
                <a:ext cx="184" cy="181"/>
              </a:xfrm>
              <a:custGeom>
                <a:avLst/>
                <a:gdLst>
                  <a:gd name="T0" fmla="*/ 432 w 842"/>
                  <a:gd name="T1" fmla="*/ 827 h 827"/>
                  <a:gd name="T2" fmla="*/ 43 w 842"/>
                  <a:gd name="T3" fmla="*/ 474 h 827"/>
                  <a:gd name="T4" fmla="*/ 38 w 842"/>
                  <a:gd name="T5" fmla="*/ 333 h 827"/>
                  <a:gd name="T6" fmla="*/ 311 w 842"/>
                  <a:gd name="T7" fmla="*/ 42 h 827"/>
                  <a:gd name="T8" fmla="*/ 454 w 842"/>
                  <a:gd name="T9" fmla="*/ 37 h 827"/>
                  <a:gd name="T10" fmla="*/ 842 w 842"/>
                  <a:gd name="T11" fmla="*/ 391 h 827"/>
                  <a:gd name="T12" fmla="*/ 749 w 842"/>
                  <a:gd name="T13" fmla="*/ 490 h 827"/>
                  <a:gd name="T14" fmla="*/ 432 w 842"/>
                  <a:gd name="T15" fmla="*/ 82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827">
                    <a:moveTo>
                      <a:pt x="432" y="827"/>
                    </a:moveTo>
                    <a:cubicBezTo>
                      <a:pt x="43" y="474"/>
                      <a:pt x="43" y="474"/>
                      <a:pt x="43" y="474"/>
                    </a:cubicBezTo>
                    <a:cubicBezTo>
                      <a:pt x="3" y="436"/>
                      <a:pt x="0" y="374"/>
                      <a:pt x="38" y="333"/>
                    </a:cubicBezTo>
                    <a:cubicBezTo>
                      <a:pt x="311" y="42"/>
                      <a:pt x="311" y="42"/>
                      <a:pt x="311" y="42"/>
                    </a:cubicBezTo>
                    <a:cubicBezTo>
                      <a:pt x="349" y="2"/>
                      <a:pt x="413" y="0"/>
                      <a:pt x="454" y="37"/>
                    </a:cubicBezTo>
                    <a:cubicBezTo>
                      <a:pt x="842" y="391"/>
                      <a:pt x="842" y="391"/>
                      <a:pt x="842" y="391"/>
                    </a:cubicBezTo>
                    <a:cubicBezTo>
                      <a:pt x="749" y="490"/>
                      <a:pt x="749" y="490"/>
                      <a:pt x="749" y="490"/>
                    </a:cubicBezTo>
                    <a:lnTo>
                      <a:pt x="432" y="827"/>
                    </a:lnTo>
                    <a:close/>
                  </a:path>
                </a:pathLst>
              </a:custGeom>
              <a:solidFill>
                <a:srgbClr val="4514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454">
                <a:extLst>
                  <a:ext uri="{FF2B5EF4-FFF2-40B4-BE49-F238E27FC236}">
                    <a16:creationId xmlns:a16="http://schemas.microsoft.com/office/drawing/2014/main" xmlns="" id="{793E0DAC-1F93-4512-B863-11EB7CE65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75"/>
                <a:ext cx="185" cy="181"/>
              </a:xfrm>
              <a:custGeom>
                <a:avLst/>
                <a:gdLst>
                  <a:gd name="T0" fmla="*/ 388 w 842"/>
                  <a:gd name="T1" fmla="*/ 790 h 827"/>
                  <a:gd name="T2" fmla="*/ 0 w 842"/>
                  <a:gd name="T3" fmla="*/ 436 h 827"/>
                  <a:gd name="T4" fmla="*/ 317 w 842"/>
                  <a:gd name="T5" fmla="*/ 99 h 827"/>
                  <a:gd name="T6" fmla="*/ 410 w 842"/>
                  <a:gd name="T7" fmla="*/ 0 h 827"/>
                  <a:gd name="T8" fmla="*/ 799 w 842"/>
                  <a:gd name="T9" fmla="*/ 353 h 827"/>
                  <a:gd name="T10" fmla="*/ 804 w 842"/>
                  <a:gd name="T11" fmla="*/ 493 h 827"/>
                  <a:gd name="T12" fmla="*/ 531 w 842"/>
                  <a:gd name="T13" fmla="*/ 784 h 827"/>
                  <a:gd name="T14" fmla="*/ 388 w 842"/>
                  <a:gd name="T15" fmla="*/ 790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827">
                    <a:moveTo>
                      <a:pt x="388" y="790"/>
                    </a:moveTo>
                    <a:cubicBezTo>
                      <a:pt x="0" y="436"/>
                      <a:pt x="0" y="436"/>
                      <a:pt x="0" y="436"/>
                    </a:cubicBezTo>
                    <a:cubicBezTo>
                      <a:pt x="317" y="99"/>
                      <a:pt x="317" y="99"/>
                      <a:pt x="317" y="99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799" y="353"/>
                      <a:pt x="799" y="353"/>
                      <a:pt x="799" y="353"/>
                    </a:cubicBezTo>
                    <a:cubicBezTo>
                      <a:pt x="839" y="390"/>
                      <a:pt x="842" y="453"/>
                      <a:pt x="804" y="493"/>
                    </a:cubicBezTo>
                    <a:cubicBezTo>
                      <a:pt x="531" y="784"/>
                      <a:pt x="531" y="784"/>
                      <a:pt x="531" y="784"/>
                    </a:cubicBezTo>
                    <a:cubicBezTo>
                      <a:pt x="493" y="825"/>
                      <a:pt x="429" y="827"/>
                      <a:pt x="388" y="790"/>
                    </a:cubicBezTo>
                    <a:close/>
                  </a:path>
                </a:pathLst>
              </a:custGeom>
              <a:solidFill>
                <a:srgbClr val="962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455">
                <a:extLst>
                  <a:ext uri="{FF2B5EF4-FFF2-40B4-BE49-F238E27FC236}">
                    <a16:creationId xmlns:a16="http://schemas.microsoft.com/office/drawing/2014/main" xmlns="" id="{65639E5F-67E9-462C-9E06-172EDA079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5" y="244"/>
                <a:ext cx="241" cy="231"/>
              </a:xfrm>
              <a:custGeom>
                <a:avLst/>
                <a:gdLst>
                  <a:gd name="T0" fmla="*/ 432 w 1098"/>
                  <a:gd name="T1" fmla="*/ 1052 h 1052"/>
                  <a:gd name="T2" fmla="*/ 1019 w 1098"/>
                  <a:gd name="T3" fmla="*/ 755 h 1052"/>
                  <a:gd name="T4" fmla="*/ 1080 w 1098"/>
                  <a:gd name="T5" fmla="*/ 644 h 1052"/>
                  <a:gd name="T6" fmla="*/ 744 w 1098"/>
                  <a:gd name="T7" fmla="*/ 0 h 1052"/>
                  <a:gd name="T8" fmla="*/ 0 w 1098"/>
                  <a:gd name="T9" fmla="*/ 224 h 1052"/>
                  <a:gd name="T10" fmla="*/ 432 w 1098"/>
                  <a:gd name="T11" fmla="*/ 1052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8" h="1052">
                    <a:moveTo>
                      <a:pt x="432" y="1052"/>
                    </a:moveTo>
                    <a:cubicBezTo>
                      <a:pt x="1019" y="755"/>
                      <a:pt x="1019" y="755"/>
                      <a:pt x="1019" y="755"/>
                    </a:cubicBezTo>
                    <a:cubicBezTo>
                      <a:pt x="1071" y="729"/>
                      <a:pt x="1098" y="679"/>
                      <a:pt x="1080" y="644"/>
                    </a:cubicBezTo>
                    <a:cubicBezTo>
                      <a:pt x="744" y="0"/>
                      <a:pt x="744" y="0"/>
                      <a:pt x="744" y="0"/>
                    </a:cubicBezTo>
                    <a:cubicBezTo>
                      <a:pt x="492" y="64"/>
                      <a:pt x="244" y="139"/>
                      <a:pt x="0" y="224"/>
                    </a:cubicBezTo>
                    <a:lnTo>
                      <a:pt x="432" y="1052"/>
                    </a:lnTo>
                    <a:close/>
                  </a:path>
                </a:pathLst>
              </a:custGeom>
              <a:solidFill>
                <a:srgbClr val="DB6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456">
                <a:extLst>
                  <a:ext uri="{FF2B5EF4-FFF2-40B4-BE49-F238E27FC236}">
                    <a16:creationId xmlns:a16="http://schemas.microsoft.com/office/drawing/2014/main" xmlns="" id="{6B542C46-F89E-434D-86C1-7E523362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293"/>
                <a:ext cx="251" cy="253"/>
              </a:xfrm>
              <a:custGeom>
                <a:avLst/>
                <a:gdLst>
                  <a:gd name="T0" fmla="*/ 559 w 1146"/>
                  <a:gd name="T1" fmla="*/ 1125 h 1151"/>
                  <a:gd name="T2" fmla="*/ 1146 w 1146"/>
                  <a:gd name="T3" fmla="*/ 828 h 1151"/>
                  <a:gd name="T4" fmla="*/ 714 w 1146"/>
                  <a:gd name="T5" fmla="*/ 0 h 1151"/>
                  <a:gd name="T6" fmla="*/ 0 w 1146"/>
                  <a:gd name="T7" fmla="*/ 280 h 1151"/>
                  <a:gd name="T8" fmla="*/ 432 w 1146"/>
                  <a:gd name="T9" fmla="*/ 1108 h 1151"/>
                  <a:gd name="T10" fmla="*/ 559 w 1146"/>
                  <a:gd name="T11" fmla="*/ 1125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6" h="1151">
                    <a:moveTo>
                      <a:pt x="559" y="1125"/>
                    </a:moveTo>
                    <a:cubicBezTo>
                      <a:pt x="1146" y="828"/>
                      <a:pt x="1146" y="828"/>
                      <a:pt x="1146" y="828"/>
                    </a:cubicBezTo>
                    <a:cubicBezTo>
                      <a:pt x="714" y="0"/>
                      <a:pt x="714" y="0"/>
                      <a:pt x="714" y="0"/>
                    </a:cubicBezTo>
                    <a:cubicBezTo>
                      <a:pt x="472" y="84"/>
                      <a:pt x="233" y="177"/>
                      <a:pt x="0" y="280"/>
                    </a:cubicBezTo>
                    <a:cubicBezTo>
                      <a:pt x="432" y="1108"/>
                      <a:pt x="432" y="1108"/>
                      <a:pt x="432" y="1108"/>
                    </a:cubicBezTo>
                    <a:cubicBezTo>
                      <a:pt x="450" y="1144"/>
                      <a:pt x="507" y="1151"/>
                      <a:pt x="559" y="1125"/>
                    </a:cubicBezTo>
                    <a:close/>
                  </a:path>
                </a:pathLst>
              </a:custGeom>
              <a:solidFill>
                <a:srgbClr val="F3A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457">
                <a:extLst>
                  <a:ext uri="{FF2B5EF4-FFF2-40B4-BE49-F238E27FC236}">
                    <a16:creationId xmlns:a16="http://schemas.microsoft.com/office/drawing/2014/main" xmlns="" id="{5537246C-8E61-489E-B762-5C2E6B999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213"/>
                <a:ext cx="282" cy="222"/>
              </a:xfrm>
              <a:custGeom>
                <a:avLst/>
                <a:gdLst>
                  <a:gd name="T0" fmla="*/ 52 w 1286"/>
                  <a:gd name="T1" fmla="*/ 599 h 1008"/>
                  <a:gd name="T2" fmla="*/ 501 w 1286"/>
                  <a:gd name="T3" fmla="*/ 1008 h 1008"/>
                  <a:gd name="T4" fmla="*/ 1286 w 1286"/>
                  <a:gd name="T5" fmla="*/ 182 h 1008"/>
                  <a:gd name="T6" fmla="*/ 495 w 1286"/>
                  <a:gd name="T7" fmla="*/ 0 h 1008"/>
                  <a:gd name="T8" fmla="*/ 26 w 1286"/>
                  <a:gd name="T9" fmla="*/ 485 h 1008"/>
                  <a:gd name="T10" fmla="*/ 52 w 1286"/>
                  <a:gd name="T11" fmla="*/ 599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6" h="1008">
                    <a:moveTo>
                      <a:pt x="52" y="599"/>
                    </a:moveTo>
                    <a:cubicBezTo>
                      <a:pt x="501" y="1008"/>
                      <a:pt x="501" y="1008"/>
                      <a:pt x="501" y="1008"/>
                    </a:cubicBezTo>
                    <a:cubicBezTo>
                      <a:pt x="1286" y="182"/>
                      <a:pt x="1286" y="182"/>
                      <a:pt x="1286" y="182"/>
                    </a:cubicBezTo>
                    <a:cubicBezTo>
                      <a:pt x="1027" y="110"/>
                      <a:pt x="763" y="50"/>
                      <a:pt x="495" y="0"/>
                    </a:cubicBezTo>
                    <a:cubicBezTo>
                      <a:pt x="26" y="485"/>
                      <a:pt x="26" y="485"/>
                      <a:pt x="26" y="485"/>
                    </a:cubicBezTo>
                    <a:cubicBezTo>
                      <a:pt x="0" y="512"/>
                      <a:pt x="12" y="563"/>
                      <a:pt x="52" y="599"/>
                    </a:cubicBezTo>
                    <a:close/>
                  </a:path>
                </a:pathLst>
              </a:custGeom>
              <a:solidFill>
                <a:srgbClr val="DB6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458">
                <a:extLst>
                  <a:ext uri="{FF2B5EF4-FFF2-40B4-BE49-F238E27FC236}">
                    <a16:creationId xmlns:a16="http://schemas.microsoft.com/office/drawing/2014/main" xmlns="" id="{2B3F0AA5-A402-4173-9C72-6AEDEC9D4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53"/>
                <a:ext cx="335" cy="281"/>
              </a:xfrm>
              <a:custGeom>
                <a:avLst/>
                <a:gdLst>
                  <a:gd name="T0" fmla="*/ 449 w 1528"/>
                  <a:gd name="T1" fmla="*/ 1235 h 1279"/>
                  <a:gd name="T2" fmla="*/ 567 w 1528"/>
                  <a:gd name="T3" fmla="*/ 1252 h 1279"/>
                  <a:gd name="T4" fmla="*/ 1528 w 1528"/>
                  <a:gd name="T5" fmla="*/ 238 h 1279"/>
                  <a:gd name="T6" fmla="*/ 785 w 1528"/>
                  <a:gd name="T7" fmla="*/ 0 h 1279"/>
                  <a:gd name="T8" fmla="*/ 0 w 1528"/>
                  <a:gd name="T9" fmla="*/ 826 h 1279"/>
                  <a:gd name="T10" fmla="*/ 449 w 1528"/>
                  <a:gd name="T11" fmla="*/ 1235 h 1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8" h="1279">
                    <a:moveTo>
                      <a:pt x="449" y="1235"/>
                    </a:moveTo>
                    <a:cubicBezTo>
                      <a:pt x="489" y="1271"/>
                      <a:pt x="542" y="1279"/>
                      <a:pt x="567" y="1252"/>
                    </a:cubicBezTo>
                    <a:cubicBezTo>
                      <a:pt x="1528" y="238"/>
                      <a:pt x="1528" y="238"/>
                      <a:pt x="1528" y="238"/>
                    </a:cubicBezTo>
                    <a:cubicBezTo>
                      <a:pt x="1285" y="149"/>
                      <a:pt x="1037" y="69"/>
                      <a:pt x="785" y="0"/>
                    </a:cubicBezTo>
                    <a:cubicBezTo>
                      <a:pt x="0" y="826"/>
                      <a:pt x="0" y="826"/>
                      <a:pt x="0" y="826"/>
                    </a:cubicBezTo>
                    <a:lnTo>
                      <a:pt x="449" y="1235"/>
                    </a:lnTo>
                    <a:close/>
                  </a:path>
                </a:pathLst>
              </a:custGeom>
              <a:solidFill>
                <a:srgbClr val="F3A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459">
                <a:extLst>
                  <a:ext uri="{FF2B5EF4-FFF2-40B4-BE49-F238E27FC236}">
                    <a16:creationId xmlns:a16="http://schemas.microsoft.com/office/drawing/2014/main" xmlns="" id="{0C273C4D-D37D-4BBF-8700-AC376F67D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53"/>
                <a:ext cx="172" cy="182"/>
              </a:xfrm>
              <a:custGeom>
                <a:avLst/>
                <a:gdLst>
                  <a:gd name="T0" fmla="*/ 0 w 785"/>
                  <a:gd name="T1" fmla="*/ 826 h 826"/>
                  <a:gd name="T2" fmla="*/ 785 w 785"/>
                  <a:gd name="T3" fmla="*/ 0 h 826"/>
                  <a:gd name="T4" fmla="*/ 785 w 785"/>
                  <a:gd name="T5" fmla="*/ 0 h 826"/>
                  <a:gd name="T6" fmla="*/ 0 w 785"/>
                  <a:gd name="T7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5" h="826">
                    <a:moveTo>
                      <a:pt x="0" y="826"/>
                    </a:moveTo>
                    <a:cubicBezTo>
                      <a:pt x="785" y="0"/>
                      <a:pt x="785" y="0"/>
                      <a:pt x="785" y="0"/>
                    </a:cubicBezTo>
                    <a:cubicBezTo>
                      <a:pt x="785" y="0"/>
                      <a:pt x="785" y="0"/>
                      <a:pt x="785" y="0"/>
                    </a:cubicBezTo>
                    <a:lnTo>
                      <a:pt x="0" y="826"/>
                    </a:lnTo>
                    <a:close/>
                  </a:path>
                </a:pathLst>
              </a:custGeom>
              <a:solidFill>
                <a:srgbClr val="E4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Freeform 460">
                <a:extLst>
                  <a:ext uri="{FF2B5EF4-FFF2-40B4-BE49-F238E27FC236}">
                    <a16:creationId xmlns:a16="http://schemas.microsoft.com/office/drawing/2014/main" xmlns="" id="{0EB0CD3B-B061-4C1D-95A5-D76AFED2E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8" y="807"/>
                <a:ext cx="50" cy="49"/>
              </a:xfrm>
              <a:custGeom>
                <a:avLst/>
                <a:gdLst>
                  <a:gd name="T0" fmla="*/ 0 w 50"/>
                  <a:gd name="T1" fmla="*/ 5 h 49"/>
                  <a:gd name="T2" fmla="*/ 44 w 50"/>
                  <a:gd name="T3" fmla="*/ 0 h 49"/>
                  <a:gd name="T4" fmla="*/ 50 w 50"/>
                  <a:gd name="T5" fmla="*/ 43 h 49"/>
                  <a:gd name="T6" fmla="*/ 6 w 50"/>
                  <a:gd name="T7" fmla="*/ 49 h 49"/>
                  <a:gd name="T8" fmla="*/ 0 w 50"/>
                  <a:gd name="T9" fmla="*/ 5 h 49"/>
                  <a:gd name="T10" fmla="*/ 40 w 50"/>
                  <a:gd name="T11" fmla="*/ 6 h 49"/>
                  <a:gd name="T12" fmla="*/ 6 w 50"/>
                  <a:gd name="T13" fmla="*/ 10 h 49"/>
                  <a:gd name="T14" fmla="*/ 10 w 50"/>
                  <a:gd name="T15" fmla="*/ 43 h 49"/>
                  <a:gd name="T16" fmla="*/ 44 w 50"/>
                  <a:gd name="T17" fmla="*/ 39 h 49"/>
                  <a:gd name="T18" fmla="*/ 40 w 50"/>
                  <a:gd name="T1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49">
                    <a:moveTo>
                      <a:pt x="0" y="5"/>
                    </a:moveTo>
                    <a:lnTo>
                      <a:pt x="44" y="0"/>
                    </a:lnTo>
                    <a:lnTo>
                      <a:pt x="50" y="43"/>
                    </a:lnTo>
                    <a:lnTo>
                      <a:pt x="6" y="49"/>
                    </a:lnTo>
                    <a:lnTo>
                      <a:pt x="0" y="5"/>
                    </a:lnTo>
                    <a:close/>
                    <a:moveTo>
                      <a:pt x="40" y="6"/>
                    </a:moveTo>
                    <a:lnTo>
                      <a:pt x="6" y="10"/>
                    </a:lnTo>
                    <a:lnTo>
                      <a:pt x="10" y="43"/>
                    </a:lnTo>
                    <a:lnTo>
                      <a:pt x="44" y="39"/>
                    </a:lnTo>
                    <a:lnTo>
                      <a:pt x="40" y="6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461">
                <a:extLst>
                  <a:ext uri="{FF2B5EF4-FFF2-40B4-BE49-F238E27FC236}">
                    <a16:creationId xmlns:a16="http://schemas.microsoft.com/office/drawing/2014/main" xmlns="" id="{7D54DF0A-DDDF-45F9-BF93-31D0AF50F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822"/>
                <a:ext cx="33" cy="31"/>
              </a:xfrm>
              <a:custGeom>
                <a:avLst/>
                <a:gdLst>
                  <a:gd name="T0" fmla="*/ 22 w 33"/>
                  <a:gd name="T1" fmla="*/ 0 h 31"/>
                  <a:gd name="T2" fmla="*/ 33 w 33"/>
                  <a:gd name="T3" fmla="*/ 9 h 31"/>
                  <a:gd name="T4" fmla="*/ 30 w 33"/>
                  <a:gd name="T5" fmla="*/ 13 h 31"/>
                  <a:gd name="T6" fmla="*/ 23 w 33"/>
                  <a:gd name="T7" fmla="*/ 6 h 31"/>
                  <a:gd name="T8" fmla="*/ 4 w 33"/>
                  <a:gd name="T9" fmla="*/ 31 h 31"/>
                  <a:gd name="T10" fmla="*/ 0 w 33"/>
                  <a:gd name="T11" fmla="*/ 28 h 31"/>
                  <a:gd name="T12" fmla="*/ 22 w 3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1">
                    <a:moveTo>
                      <a:pt x="22" y="0"/>
                    </a:moveTo>
                    <a:lnTo>
                      <a:pt x="33" y="9"/>
                    </a:lnTo>
                    <a:lnTo>
                      <a:pt x="30" y="13"/>
                    </a:lnTo>
                    <a:lnTo>
                      <a:pt x="23" y="6"/>
                    </a:lnTo>
                    <a:lnTo>
                      <a:pt x="4" y="31"/>
                    </a:lnTo>
                    <a:lnTo>
                      <a:pt x="0" y="2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462">
                <a:extLst>
                  <a:ext uri="{FF2B5EF4-FFF2-40B4-BE49-F238E27FC236}">
                    <a16:creationId xmlns:a16="http://schemas.microsoft.com/office/drawing/2014/main" xmlns="" id="{35921C52-1F4A-4968-9326-A38314AC2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678"/>
                <a:ext cx="80" cy="78"/>
              </a:xfrm>
              <a:custGeom>
                <a:avLst/>
                <a:gdLst>
                  <a:gd name="T0" fmla="*/ 263 w 362"/>
                  <a:gd name="T1" fmla="*/ 37 h 357"/>
                  <a:gd name="T2" fmla="*/ 346 w 362"/>
                  <a:gd name="T3" fmla="*/ 178 h 357"/>
                  <a:gd name="T4" fmla="*/ 324 w 362"/>
                  <a:gd name="T5" fmla="*/ 259 h 357"/>
                  <a:gd name="T6" fmla="*/ 182 w 362"/>
                  <a:gd name="T7" fmla="*/ 341 h 357"/>
                  <a:gd name="T8" fmla="*/ 99 w 362"/>
                  <a:gd name="T9" fmla="*/ 319 h 357"/>
                  <a:gd name="T10" fmla="*/ 16 w 362"/>
                  <a:gd name="T11" fmla="*/ 179 h 357"/>
                  <a:gd name="T12" fmla="*/ 38 w 362"/>
                  <a:gd name="T13" fmla="*/ 98 h 357"/>
                  <a:gd name="T14" fmla="*/ 181 w 362"/>
                  <a:gd name="T15" fmla="*/ 16 h 357"/>
                  <a:gd name="T16" fmla="*/ 263 w 362"/>
                  <a:gd name="T17" fmla="*/ 3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357">
                    <a:moveTo>
                      <a:pt x="263" y="37"/>
                    </a:moveTo>
                    <a:cubicBezTo>
                      <a:pt x="325" y="54"/>
                      <a:pt x="362" y="116"/>
                      <a:pt x="346" y="178"/>
                    </a:cubicBezTo>
                    <a:cubicBezTo>
                      <a:pt x="324" y="259"/>
                      <a:pt x="324" y="259"/>
                      <a:pt x="324" y="259"/>
                    </a:cubicBezTo>
                    <a:cubicBezTo>
                      <a:pt x="308" y="320"/>
                      <a:pt x="244" y="357"/>
                      <a:pt x="182" y="341"/>
                    </a:cubicBezTo>
                    <a:cubicBezTo>
                      <a:pt x="99" y="319"/>
                      <a:pt x="99" y="319"/>
                      <a:pt x="99" y="319"/>
                    </a:cubicBezTo>
                    <a:cubicBezTo>
                      <a:pt x="37" y="303"/>
                      <a:pt x="0" y="240"/>
                      <a:pt x="16" y="179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54" y="36"/>
                      <a:pt x="118" y="0"/>
                      <a:pt x="181" y="16"/>
                    </a:cubicBezTo>
                    <a:lnTo>
                      <a:pt x="263" y="37"/>
                    </a:lnTo>
                    <a:close/>
                  </a:path>
                </a:pathLst>
              </a:custGeom>
              <a:solidFill>
                <a:srgbClr val="6091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463">
                <a:extLst>
                  <a:ext uri="{FF2B5EF4-FFF2-40B4-BE49-F238E27FC236}">
                    <a16:creationId xmlns:a16="http://schemas.microsoft.com/office/drawing/2014/main" xmlns="" id="{1C32D178-BE1A-40DC-A2F2-D775340FC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829"/>
                <a:ext cx="25" cy="19"/>
              </a:xfrm>
              <a:custGeom>
                <a:avLst/>
                <a:gdLst>
                  <a:gd name="T0" fmla="*/ 25 w 25"/>
                  <a:gd name="T1" fmla="*/ 15 h 19"/>
                  <a:gd name="T2" fmla="*/ 5 w 25"/>
                  <a:gd name="T3" fmla="*/ 0 h 19"/>
                  <a:gd name="T4" fmla="*/ 0 w 25"/>
                  <a:gd name="T5" fmla="*/ 19 h 19"/>
                  <a:gd name="T6" fmla="*/ 25 w 25"/>
                  <a:gd name="T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9">
                    <a:moveTo>
                      <a:pt x="25" y="15"/>
                    </a:moveTo>
                    <a:lnTo>
                      <a:pt x="5" y="0"/>
                    </a:lnTo>
                    <a:lnTo>
                      <a:pt x="0" y="19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31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464">
                <a:extLst>
                  <a:ext uri="{FF2B5EF4-FFF2-40B4-BE49-F238E27FC236}">
                    <a16:creationId xmlns:a16="http://schemas.microsoft.com/office/drawing/2014/main" xmlns="" id="{67600378-9431-43E8-B945-42273679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691"/>
                <a:ext cx="386" cy="131"/>
              </a:xfrm>
              <a:custGeom>
                <a:avLst/>
                <a:gdLst>
                  <a:gd name="T0" fmla="*/ 0 w 1762"/>
                  <a:gd name="T1" fmla="*/ 156 h 601"/>
                  <a:gd name="T2" fmla="*/ 1709 w 1762"/>
                  <a:gd name="T3" fmla="*/ 601 h 601"/>
                  <a:gd name="T4" fmla="*/ 1656 w 1762"/>
                  <a:gd name="T5" fmla="*/ 508 h 601"/>
                  <a:gd name="T6" fmla="*/ 1761 w 1762"/>
                  <a:gd name="T7" fmla="*/ 451 h 601"/>
                  <a:gd name="T8" fmla="*/ 1762 w 1762"/>
                  <a:gd name="T9" fmla="*/ 448 h 601"/>
                  <a:gd name="T10" fmla="*/ 41 w 1762"/>
                  <a:gd name="T11" fmla="*/ 0 h 601"/>
                  <a:gd name="T12" fmla="*/ 0 w 1762"/>
                  <a:gd name="T13" fmla="*/ 156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2" h="601">
                    <a:moveTo>
                      <a:pt x="0" y="156"/>
                    </a:moveTo>
                    <a:cubicBezTo>
                      <a:pt x="1709" y="601"/>
                      <a:pt x="1709" y="601"/>
                      <a:pt x="1709" y="601"/>
                    </a:cubicBezTo>
                    <a:cubicBezTo>
                      <a:pt x="1675" y="580"/>
                      <a:pt x="1647" y="543"/>
                      <a:pt x="1656" y="508"/>
                    </a:cubicBezTo>
                    <a:cubicBezTo>
                      <a:pt x="1667" y="467"/>
                      <a:pt x="1713" y="444"/>
                      <a:pt x="1761" y="451"/>
                    </a:cubicBezTo>
                    <a:cubicBezTo>
                      <a:pt x="1762" y="448"/>
                      <a:pt x="1762" y="448"/>
                      <a:pt x="1762" y="44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D7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465">
                <a:extLst>
                  <a:ext uri="{FF2B5EF4-FFF2-40B4-BE49-F238E27FC236}">
                    <a16:creationId xmlns:a16="http://schemas.microsoft.com/office/drawing/2014/main" xmlns="" id="{690F270D-D971-4D85-B8FC-4EEBECEA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725"/>
                <a:ext cx="385" cy="133"/>
              </a:xfrm>
              <a:custGeom>
                <a:avLst/>
                <a:gdLst>
                  <a:gd name="T0" fmla="*/ 0 w 1755"/>
                  <a:gd name="T1" fmla="*/ 159 h 606"/>
                  <a:gd name="T2" fmla="*/ 1720 w 1755"/>
                  <a:gd name="T3" fmla="*/ 606 h 606"/>
                  <a:gd name="T4" fmla="*/ 1721 w 1755"/>
                  <a:gd name="T5" fmla="*/ 605 h 606"/>
                  <a:gd name="T6" fmla="*/ 1655 w 1755"/>
                  <a:gd name="T7" fmla="*/ 503 h 606"/>
                  <a:gd name="T8" fmla="*/ 1755 w 1755"/>
                  <a:gd name="T9" fmla="*/ 447 h 606"/>
                  <a:gd name="T10" fmla="*/ 1752 w 1755"/>
                  <a:gd name="T11" fmla="*/ 445 h 606"/>
                  <a:gd name="T12" fmla="*/ 43 w 1755"/>
                  <a:gd name="T13" fmla="*/ 0 h 606"/>
                  <a:gd name="T14" fmla="*/ 0 w 1755"/>
                  <a:gd name="T15" fmla="*/ 15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5" h="606">
                    <a:moveTo>
                      <a:pt x="0" y="159"/>
                    </a:moveTo>
                    <a:cubicBezTo>
                      <a:pt x="1720" y="606"/>
                      <a:pt x="1720" y="606"/>
                      <a:pt x="1720" y="606"/>
                    </a:cubicBezTo>
                    <a:cubicBezTo>
                      <a:pt x="1721" y="605"/>
                      <a:pt x="1721" y="605"/>
                      <a:pt x="1721" y="605"/>
                    </a:cubicBezTo>
                    <a:cubicBezTo>
                      <a:pt x="1673" y="589"/>
                      <a:pt x="1643" y="546"/>
                      <a:pt x="1655" y="503"/>
                    </a:cubicBezTo>
                    <a:cubicBezTo>
                      <a:pt x="1665" y="466"/>
                      <a:pt x="1713" y="446"/>
                      <a:pt x="1755" y="447"/>
                    </a:cubicBezTo>
                    <a:cubicBezTo>
                      <a:pt x="1754" y="446"/>
                      <a:pt x="1753" y="445"/>
                      <a:pt x="1752" y="445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EA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466">
                <a:extLst>
                  <a:ext uri="{FF2B5EF4-FFF2-40B4-BE49-F238E27FC236}">
                    <a16:creationId xmlns:a16="http://schemas.microsoft.com/office/drawing/2014/main" xmlns="" id="{8FF12180-A967-4E9F-9C08-91DE089F0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87"/>
                <a:ext cx="87" cy="71"/>
              </a:xfrm>
              <a:custGeom>
                <a:avLst/>
                <a:gdLst>
                  <a:gd name="T0" fmla="*/ 77 w 395"/>
                  <a:gd name="T1" fmla="*/ 321 h 323"/>
                  <a:gd name="T2" fmla="*/ 76 w 395"/>
                  <a:gd name="T3" fmla="*/ 323 h 323"/>
                  <a:gd name="T4" fmla="*/ 371 w 395"/>
                  <a:gd name="T5" fmla="*/ 276 h 323"/>
                  <a:gd name="T6" fmla="*/ 395 w 395"/>
                  <a:gd name="T7" fmla="*/ 189 h 323"/>
                  <a:gd name="T8" fmla="*/ 162 w 395"/>
                  <a:gd name="T9" fmla="*/ 8 h 323"/>
                  <a:gd name="T10" fmla="*/ 162 w 395"/>
                  <a:gd name="T11" fmla="*/ 7 h 323"/>
                  <a:gd name="T12" fmla="*/ 161 w 395"/>
                  <a:gd name="T13" fmla="*/ 7 h 323"/>
                  <a:gd name="T14" fmla="*/ 161 w 395"/>
                  <a:gd name="T15" fmla="*/ 7 h 323"/>
                  <a:gd name="T16" fmla="*/ 161 w 395"/>
                  <a:gd name="T17" fmla="*/ 7 h 323"/>
                  <a:gd name="T18" fmla="*/ 56 w 395"/>
                  <a:gd name="T19" fmla="*/ 65 h 323"/>
                  <a:gd name="T20" fmla="*/ 103 w 395"/>
                  <a:gd name="T21" fmla="*/ 159 h 323"/>
                  <a:gd name="T22" fmla="*/ 11 w 395"/>
                  <a:gd name="T23" fmla="*/ 218 h 323"/>
                  <a:gd name="T24" fmla="*/ 77 w 395"/>
                  <a:gd name="T25" fmla="*/ 32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5" h="323">
                    <a:moveTo>
                      <a:pt x="77" y="321"/>
                    </a:moveTo>
                    <a:cubicBezTo>
                      <a:pt x="76" y="323"/>
                      <a:pt x="76" y="323"/>
                      <a:pt x="76" y="323"/>
                    </a:cubicBezTo>
                    <a:cubicBezTo>
                      <a:pt x="371" y="276"/>
                      <a:pt x="371" y="276"/>
                      <a:pt x="371" y="276"/>
                    </a:cubicBezTo>
                    <a:cubicBezTo>
                      <a:pt x="395" y="189"/>
                      <a:pt x="395" y="189"/>
                      <a:pt x="395" y="189"/>
                    </a:cubicBezTo>
                    <a:cubicBezTo>
                      <a:pt x="162" y="8"/>
                      <a:pt x="162" y="8"/>
                      <a:pt x="162" y="8"/>
                    </a:cubicBezTo>
                    <a:cubicBezTo>
                      <a:pt x="162" y="7"/>
                      <a:pt x="162" y="7"/>
                      <a:pt x="162" y="7"/>
                    </a:cubicBezTo>
                    <a:cubicBezTo>
                      <a:pt x="162" y="7"/>
                      <a:pt x="161" y="7"/>
                      <a:pt x="161" y="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13" y="0"/>
                      <a:pt x="67" y="24"/>
                      <a:pt x="56" y="65"/>
                    </a:cubicBezTo>
                    <a:cubicBezTo>
                      <a:pt x="46" y="101"/>
                      <a:pt x="67" y="138"/>
                      <a:pt x="103" y="159"/>
                    </a:cubicBezTo>
                    <a:cubicBezTo>
                      <a:pt x="60" y="158"/>
                      <a:pt x="21" y="180"/>
                      <a:pt x="11" y="218"/>
                    </a:cubicBezTo>
                    <a:cubicBezTo>
                      <a:pt x="0" y="260"/>
                      <a:pt x="29" y="304"/>
                      <a:pt x="77" y="321"/>
                    </a:cubicBezTo>
                    <a:close/>
                  </a:path>
                </a:pathLst>
              </a:custGeom>
              <a:solidFill>
                <a:srgbClr val="ED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Freeform 467">
                <a:extLst>
                  <a:ext uri="{FF2B5EF4-FFF2-40B4-BE49-F238E27FC236}">
                    <a16:creationId xmlns:a16="http://schemas.microsoft.com/office/drawing/2014/main" xmlns="" id="{9DD6F614-CC56-4084-BE36-B5A30AB81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686"/>
                <a:ext cx="37" cy="73"/>
              </a:xfrm>
              <a:custGeom>
                <a:avLst/>
                <a:gdLst>
                  <a:gd name="T0" fmla="*/ 18 w 37"/>
                  <a:gd name="T1" fmla="*/ 0 h 73"/>
                  <a:gd name="T2" fmla="*/ 0 w 37"/>
                  <a:gd name="T3" fmla="*/ 69 h 73"/>
                  <a:gd name="T4" fmla="*/ 18 w 37"/>
                  <a:gd name="T5" fmla="*/ 73 h 73"/>
                  <a:gd name="T6" fmla="*/ 37 w 37"/>
                  <a:gd name="T7" fmla="*/ 5 h 73"/>
                  <a:gd name="T8" fmla="*/ 18 w 37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3">
                    <a:moveTo>
                      <a:pt x="18" y="0"/>
                    </a:moveTo>
                    <a:lnTo>
                      <a:pt x="0" y="69"/>
                    </a:lnTo>
                    <a:lnTo>
                      <a:pt x="18" y="73"/>
                    </a:lnTo>
                    <a:lnTo>
                      <a:pt x="37" y="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F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468">
                <a:extLst>
                  <a:ext uri="{FF2B5EF4-FFF2-40B4-BE49-F238E27FC236}">
                    <a16:creationId xmlns:a16="http://schemas.microsoft.com/office/drawing/2014/main" xmlns="" id="{55866378-4506-4FF1-9BD4-A3000B657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687"/>
                <a:ext cx="24" cy="72"/>
              </a:xfrm>
              <a:custGeom>
                <a:avLst/>
                <a:gdLst>
                  <a:gd name="T0" fmla="*/ 98 w 108"/>
                  <a:gd name="T1" fmla="*/ 2 h 330"/>
                  <a:gd name="T2" fmla="*/ 107 w 108"/>
                  <a:gd name="T3" fmla="*/ 17 h 330"/>
                  <a:gd name="T4" fmla="*/ 25 w 108"/>
                  <a:gd name="T5" fmla="*/ 320 h 330"/>
                  <a:gd name="T6" fmla="*/ 10 w 108"/>
                  <a:gd name="T7" fmla="*/ 329 h 330"/>
                  <a:gd name="T8" fmla="*/ 10 w 108"/>
                  <a:gd name="T9" fmla="*/ 329 h 330"/>
                  <a:gd name="T10" fmla="*/ 1 w 108"/>
                  <a:gd name="T11" fmla="*/ 314 h 330"/>
                  <a:gd name="T12" fmla="*/ 83 w 108"/>
                  <a:gd name="T13" fmla="*/ 11 h 330"/>
                  <a:gd name="T14" fmla="*/ 98 w 108"/>
                  <a:gd name="T15" fmla="*/ 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330">
                    <a:moveTo>
                      <a:pt x="98" y="2"/>
                    </a:moveTo>
                    <a:cubicBezTo>
                      <a:pt x="104" y="4"/>
                      <a:pt x="108" y="10"/>
                      <a:pt x="107" y="17"/>
                    </a:cubicBezTo>
                    <a:cubicBezTo>
                      <a:pt x="25" y="320"/>
                      <a:pt x="25" y="320"/>
                      <a:pt x="25" y="320"/>
                    </a:cubicBezTo>
                    <a:cubicBezTo>
                      <a:pt x="24" y="327"/>
                      <a:pt x="17" y="330"/>
                      <a:pt x="10" y="329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4" y="327"/>
                      <a:pt x="0" y="320"/>
                      <a:pt x="1" y="314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5" y="4"/>
                      <a:pt x="91" y="0"/>
                      <a:pt x="98" y="2"/>
                    </a:cubicBezTo>
                    <a:close/>
                  </a:path>
                </a:pathLst>
              </a:custGeom>
              <a:solidFill>
                <a:srgbClr val="F0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469">
                <a:extLst>
                  <a:ext uri="{FF2B5EF4-FFF2-40B4-BE49-F238E27FC236}">
                    <a16:creationId xmlns:a16="http://schemas.microsoft.com/office/drawing/2014/main" xmlns="" id="{AF91380F-4894-49AA-A350-84499087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689"/>
                <a:ext cx="24" cy="72"/>
              </a:xfrm>
              <a:custGeom>
                <a:avLst/>
                <a:gdLst>
                  <a:gd name="T0" fmla="*/ 99 w 109"/>
                  <a:gd name="T1" fmla="*/ 2 h 331"/>
                  <a:gd name="T2" fmla="*/ 108 w 109"/>
                  <a:gd name="T3" fmla="*/ 17 h 331"/>
                  <a:gd name="T4" fmla="*/ 26 w 109"/>
                  <a:gd name="T5" fmla="*/ 320 h 331"/>
                  <a:gd name="T6" fmla="*/ 11 w 109"/>
                  <a:gd name="T7" fmla="*/ 329 h 331"/>
                  <a:gd name="T8" fmla="*/ 11 w 109"/>
                  <a:gd name="T9" fmla="*/ 329 h 331"/>
                  <a:gd name="T10" fmla="*/ 2 w 109"/>
                  <a:gd name="T11" fmla="*/ 314 h 331"/>
                  <a:gd name="T12" fmla="*/ 84 w 109"/>
                  <a:gd name="T13" fmla="*/ 11 h 331"/>
                  <a:gd name="T14" fmla="*/ 99 w 109"/>
                  <a:gd name="T15" fmla="*/ 2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331">
                    <a:moveTo>
                      <a:pt x="99" y="2"/>
                    </a:moveTo>
                    <a:cubicBezTo>
                      <a:pt x="105" y="4"/>
                      <a:pt x="109" y="10"/>
                      <a:pt x="108" y="17"/>
                    </a:cubicBezTo>
                    <a:cubicBezTo>
                      <a:pt x="26" y="320"/>
                      <a:pt x="26" y="320"/>
                      <a:pt x="26" y="320"/>
                    </a:cubicBezTo>
                    <a:cubicBezTo>
                      <a:pt x="24" y="327"/>
                      <a:pt x="18" y="331"/>
                      <a:pt x="11" y="329"/>
                    </a:cubicBezTo>
                    <a:cubicBezTo>
                      <a:pt x="11" y="329"/>
                      <a:pt x="11" y="329"/>
                      <a:pt x="11" y="329"/>
                    </a:cubicBezTo>
                    <a:cubicBezTo>
                      <a:pt x="4" y="327"/>
                      <a:pt x="0" y="320"/>
                      <a:pt x="2" y="314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5" y="4"/>
                      <a:pt x="92" y="0"/>
                      <a:pt x="99" y="2"/>
                    </a:cubicBezTo>
                    <a:close/>
                  </a:path>
                </a:pathLst>
              </a:custGeom>
              <a:solidFill>
                <a:srgbClr val="F0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7" name="Freeform 470">
                <a:extLst>
                  <a:ext uri="{FF2B5EF4-FFF2-40B4-BE49-F238E27FC236}">
                    <a16:creationId xmlns:a16="http://schemas.microsoft.com/office/drawing/2014/main" xmlns="" id="{DCC07D81-9E66-474B-A3DC-ADB88BF07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" y="565"/>
                <a:ext cx="194" cy="277"/>
              </a:xfrm>
              <a:custGeom>
                <a:avLst/>
                <a:gdLst>
                  <a:gd name="T0" fmla="*/ 52 w 886"/>
                  <a:gd name="T1" fmla="*/ 319 h 1265"/>
                  <a:gd name="T2" fmla="*/ 139 w 886"/>
                  <a:gd name="T3" fmla="*/ 50 h 1265"/>
                  <a:gd name="T4" fmla="*/ 139 w 886"/>
                  <a:gd name="T5" fmla="*/ 50 h 1265"/>
                  <a:gd name="T6" fmla="*/ 413 w 886"/>
                  <a:gd name="T7" fmla="*/ 137 h 1265"/>
                  <a:gd name="T8" fmla="*/ 835 w 886"/>
                  <a:gd name="T9" fmla="*/ 946 h 1265"/>
                  <a:gd name="T10" fmla="*/ 747 w 886"/>
                  <a:gd name="T11" fmla="*/ 1215 h 1265"/>
                  <a:gd name="T12" fmla="*/ 747 w 886"/>
                  <a:gd name="T13" fmla="*/ 1215 h 1265"/>
                  <a:gd name="T14" fmla="*/ 474 w 886"/>
                  <a:gd name="T15" fmla="*/ 1128 h 1265"/>
                  <a:gd name="T16" fmla="*/ 52 w 886"/>
                  <a:gd name="T17" fmla="*/ 319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6" h="1265">
                    <a:moveTo>
                      <a:pt x="52" y="319"/>
                    </a:moveTo>
                    <a:cubicBezTo>
                      <a:pt x="0" y="221"/>
                      <a:pt x="40" y="101"/>
                      <a:pt x="13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239" y="0"/>
                      <a:pt x="361" y="39"/>
                      <a:pt x="413" y="137"/>
                    </a:cubicBezTo>
                    <a:cubicBezTo>
                      <a:pt x="835" y="946"/>
                      <a:pt x="835" y="946"/>
                      <a:pt x="835" y="946"/>
                    </a:cubicBezTo>
                    <a:cubicBezTo>
                      <a:pt x="886" y="1044"/>
                      <a:pt x="846" y="1165"/>
                      <a:pt x="747" y="1215"/>
                    </a:cubicBezTo>
                    <a:cubicBezTo>
                      <a:pt x="747" y="1215"/>
                      <a:pt x="747" y="1215"/>
                      <a:pt x="747" y="1215"/>
                    </a:cubicBezTo>
                    <a:cubicBezTo>
                      <a:pt x="647" y="1265"/>
                      <a:pt x="525" y="1227"/>
                      <a:pt x="474" y="1128"/>
                    </a:cubicBezTo>
                    <a:lnTo>
                      <a:pt x="52" y="319"/>
                    </a:ln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471">
                <a:extLst>
                  <a:ext uri="{FF2B5EF4-FFF2-40B4-BE49-F238E27FC236}">
                    <a16:creationId xmlns:a16="http://schemas.microsoft.com/office/drawing/2014/main" xmlns="" id="{5F9206F9-E76E-4EAF-A8B7-9E98DB84F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405"/>
                <a:ext cx="226" cy="610"/>
              </a:xfrm>
              <a:custGeom>
                <a:avLst/>
                <a:gdLst>
                  <a:gd name="T0" fmla="*/ 0 w 226"/>
                  <a:gd name="T1" fmla="*/ 588 h 610"/>
                  <a:gd name="T2" fmla="*/ 129 w 226"/>
                  <a:gd name="T3" fmla="*/ 0 h 610"/>
                  <a:gd name="T4" fmla="*/ 226 w 226"/>
                  <a:gd name="T5" fmla="*/ 23 h 610"/>
                  <a:gd name="T6" fmla="*/ 97 w 226"/>
                  <a:gd name="T7" fmla="*/ 610 h 610"/>
                  <a:gd name="T8" fmla="*/ 0 w 226"/>
                  <a:gd name="T9" fmla="*/ 588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610">
                    <a:moveTo>
                      <a:pt x="0" y="588"/>
                    </a:moveTo>
                    <a:lnTo>
                      <a:pt x="129" y="0"/>
                    </a:lnTo>
                    <a:lnTo>
                      <a:pt x="226" y="23"/>
                    </a:lnTo>
                    <a:lnTo>
                      <a:pt x="97" y="610"/>
                    </a:ln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F1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472">
                <a:extLst>
                  <a:ext uri="{FF2B5EF4-FFF2-40B4-BE49-F238E27FC236}">
                    <a16:creationId xmlns:a16="http://schemas.microsoft.com/office/drawing/2014/main" xmlns="" id="{AD302B6F-B4DA-4122-8394-FA202DFC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1423"/>
                <a:ext cx="21" cy="5"/>
              </a:xfrm>
              <a:custGeom>
                <a:avLst/>
                <a:gdLst>
                  <a:gd name="T0" fmla="*/ 0 w 21"/>
                  <a:gd name="T1" fmla="*/ 0 h 5"/>
                  <a:gd name="T2" fmla="*/ 21 w 21"/>
                  <a:gd name="T3" fmla="*/ 5 h 5"/>
                  <a:gd name="T4" fmla="*/ 0 w 2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">
                    <a:moveTo>
                      <a:pt x="0" y="0"/>
                    </a:moveTo>
                    <a:lnTo>
                      <a:pt x="2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Line 473">
                <a:extLst>
                  <a:ext uri="{FF2B5EF4-FFF2-40B4-BE49-F238E27FC236}">
                    <a16:creationId xmlns:a16="http://schemas.microsoft.com/office/drawing/2014/main" xmlns="" id="{8A08F45E-E9F8-44AA-A6DF-DE28A3A3E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23"/>
                <a:ext cx="21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474">
                <a:extLst>
                  <a:ext uri="{FF2B5EF4-FFF2-40B4-BE49-F238E27FC236}">
                    <a16:creationId xmlns:a16="http://schemas.microsoft.com/office/drawing/2014/main" xmlns="" id="{D4492A0A-CE1C-4660-9A56-7285AD4E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142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Freeform 475">
                <a:extLst>
                  <a:ext uri="{FF2B5EF4-FFF2-40B4-BE49-F238E27FC236}">
                    <a16:creationId xmlns:a16="http://schemas.microsoft.com/office/drawing/2014/main" xmlns="" id="{C8C1AFE2-D2E7-4201-98FC-B94865787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432"/>
                <a:ext cx="11" cy="3"/>
              </a:xfrm>
              <a:custGeom>
                <a:avLst/>
                <a:gdLst>
                  <a:gd name="T0" fmla="*/ 0 w 11"/>
                  <a:gd name="T1" fmla="*/ 0 h 3"/>
                  <a:gd name="T2" fmla="*/ 11 w 11"/>
                  <a:gd name="T3" fmla="*/ 3 h 3"/>
                  <a:gd name="T4" fmla="*/ 0 w 1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lnTo>
                      <a:pt x="1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" name="Line 476">
                <a:extLst>
                  <a:ext uri="{FF2B5EF4-FFF2-40B4-BE49-F238E27FC236}">
                    <a16:creationId xmlns:a16="http://schemas.microsoft.com/office/drawing/2014/main" xmlns="" id="{329EF9BD-4947-4B2E-9780-C3EB5C1AD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1432"/>
                <a:ext cx="11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477">
                <a:extLst>
                  <a:ext uri="{FF2B5EF4-FFF2-40B4-BE49-F238E27FC236}">
                    <a16:creationId xmlns:a16="http://schemas.microsoft.com/office/drawing/2014/main" xmlns="" id="{AE5967B5-E5F5-4285-8F24-C67E9A6CE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430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478">
                <a:extLst>
                  <a:ext uri="{FF2B5EF4-FFF2-40B4-BE49-F238E27FC236}">
                    <a16:creationId xmlns:a16="http://schemas.microsoft.com/office/drawing/2014/main" xmlns="" id="{B740533F-5C48-40FA-8440-5ACA36395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1441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Line 479">
                <a:extLst>
                  <a:ext uri="{FF2B5EF4-FFF2-40B4-BE49-F238E27FC236}">
                    <a16:creationId xmlns:a16="http://schemas.microsoft.com/office/drawing/2014/main" xmlns="" id="{E5ED9708-6C62-4D48-B298-14D641D1F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9" y="1441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Freeform 480">
                <a:extLst>
                  <a:ext uri="{FF2B5EF4-FFF2-40B4-BE49-F238E27FC236}">
                    <a16:creationId xmlns:a16="http://schemas.microsoft.com/office/drawing/2014/main" xmlns="" id="{B6E8C947-69C0-4360-A85B-35D42E5B6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143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Freeform 481">
                <a:extLst>
                  <a:ext uri="{FF2B5EF4-FFF2-40B4-BE49-F238E27FC236}">
                    <a16:creationId xmlns:a16="http://schemas.microsoft.com/office/drawing/2014/main" xmlns="" id="{1850738F-E98E-430D-9CE4-0471EE4EB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1451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2 h 2"/>
                  <a:gd name="T4" fmla="*/ 0 w 1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Line 482">
                <a:extLst>
                  <a:ext uri="{FF2B5EF4-FFF2-40B4-BE49-F238E27FC236}">
                    <a16:creationId xmlns:a16="http://schemas.microsoft.com/office/drawing/2014/main" xmlns="" id="{3D516241-74C0-47E9-8963-735A577A4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6" y="1451"/>
                <a:ext cx="1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Freeform 483">
                <a:extLst>
                  <a:ext uri="{FF2B5EF4-FFF2-40B4-BE49-F238E27FC236}">
                    <a16:creationId xmlns:a16="http://schemas.microsoft.com/office/drawing/2014/main" xmlns="" id="{C8AA7E42-3A7F-472E-A05B-AF8D9297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1448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Freeform 484">
                <a:extLst>
                  <a:ext uri="{FF2B5EF4-FFF2-40B4-BE49-F238E27FC236}">
                    <a16:creationId xmlns:a16="http://schemas.microsoft.com/office/drawing/2014/main" xmlns="" id="{E79BA381-ABF5-43AB-A79D-B0AC8FD60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46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Line 485">
                <a:extLst>
                  <a:ext uri="{FF2B5EF4-FFF2-40B4-BE49-F238E27FC236}">
                    <a16:creationId xmlns:a16="http://schemas.microsoft.com/office/drawing/2014/main" xmlns="" id="{06C7B742-A0EA-4D40-9903-5A8154F57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146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Freeform 486">
                <a:extLst>
                  <a:ext uri="{FF2B5EF4-FFF2-40B4-BE49-F238E27FC236}">
                    <a16:creationId xmlns:a16="http://schemas.microsoft.com/office/drawing/2014/main" xmlns="" id="{DB72761C-3297-412E-BE18-0BFFF7428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45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487">
                <a:extLst>
                  <a:ext uri="{FF2B5EF4-FFF2-40B4-BE49-F238E27FC236}">
                    <a16:creationId xmlns:a16="http://schemas.microsoft.com/office/drawing/2014/main" xmlns="" id="{A69C76AE-4640-4CC6-9D30-3D697B472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46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Line 488">
                <a:extLst>
                  <a:ext uri="{FF2B5EF4-FFF2-40B4-BE49-F238E27FC236}">
                    <a16:creationId xmlns:a16="http://schemas.microsoft.com/office/drawing/2014/main" xmlns="" id="{49CCD5FE-20BB-4695-BD45-A58E4D074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2" y="146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Freeform 489">
                <a:extLst>
                  <a:ext uri="{FF2B5EF4-FFF2-40B4-BE49-F238E27FC236}">
                    <a16:creationId xmlns:a16="http://schemas.microsoft.com/office/drawing/2014/main" xmlns="" id="{39D22721-0AA4-456E-88BC-A2A6FA2DF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467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Freeform 490">
                <a:extLst>
                  <a:ext uri="{FF2B5EF4-FFF2-40B4-BE49-F238E27FC236}">
                    <a16:creationId xmlns:a16="http://schemas.microsoft.com/office/drawing/2014/main" xmlns="" id="{441C3BCA-CFD5-42B8-A4E0-077B2CA91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478"/>
                <a:ext cx="21" cy="5"/>
              </a:xfrm>
              <a:custGeom>
                <a:avLst/>
                <a:gdLst>
                  <a:gd name="T0" fmla="*/ 0 w 21"/>
                  <a:gd name="T1" fmla="*/ 0 h 5"/>
                  <a:gd name="T2" fmla="*/ 21 w 21"/>
                  <a:gd name="T3" fmla="*/ 5 h 5"/>
                  <a:gd name="T4" fmla="*/ 0 w 2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">
                    <a:moveTo>
                      <a:pt x="0" y="0"/>
                    </a:moveTo>
                    <a:lnTo>
                      <a:pt x="2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8" name="Line 491">
                <a:extLst>
                  <a:ext uri="{FF2B5EF4-FFF2-40B4-BE49-F238E27FC236}">
                    <a16:creationId xmlns:a16="http://schemas.microsoft.com/office/drawing/2014/main" xmlns="" id="{8CEED820-F2CF-4C95-BA89-C33D9E2A8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478"/>
                <a:ext cx="21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9" name="Freeform 492">
                <a:extLst>
                  <a:ext uri="{FF2B5EF4-FFF2-40B4-BE49-F238E27FC236}">
                    <a16:creationId xmlns:a16="http://schemas.microsoft.com/office/drawing/2014/main" xmlns="" id="{CCF3622C-7602-488D-9989-53A64F80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476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0" name="Freeform 493">
                <a:extLst>
                  <a:ext uri="{FF2B5EF4-FFF2-40B4-BE49-F238E27FC236}">
                    <a16:creationId xmlns:a16="http://schemas.microsoft.com/office/drawing/2014/main" xmlns="" id="{0B14BEE0-E119-4345-82BF-808AF54D6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1487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2 h 2"/>
                  <a:gd name="T4" fmla="*/ 0 w 1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1" name="Line 494">
                <a:extLst>
                  <a:ext uri="{FF2B5EF4-FFF2-40B4-BE49-F238E27FC236}">
                    <a16:creationId xmlns:a16="http://schemas.microsoft.com/office/drawing/2014/main" xmlns="" id="{F3503EE3-1E7F-45A8-9494-1BECDE90A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8" y="1487"/>
                <a:ext cx="1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Freeform 495">
                <a:extLst>
                  <a:ext uri="{FF2B5EF4-FFF2-40B4-BE49-F238E27FC236}">
                    <a16:creationId xmlns:a16="http://schemas.microsoft.com/office/drawing/2014/main" xmlns="" id="{86A1C456-2531-4D32-AF66-556E6DF43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1485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496">
                <a:extLst>
                  <a:ext uri="{FF2B5EF4-FFF2-40B4-BE49-F238E27FC236}">
                    <a16:creationId xmlns:a16="http://schemas.microsoft.com/office/drawing/2014/main" xmlns="" id="{9F876D6D-11D1-42A6-8AA9-D5ACE8A1F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496"/>
                <a:ext cx="11" cy="3"/>
              </a:xfrm>
              <a:custGeom>
                <a:avLst/>
                <a:gdLst>
                  <a:gd name="T0" fmla="*/ 0 w 11"/>
                  <a:gd name="T1" fmla="*/ 0 h 3"/>
                  <a:gd name="T2" fmla="*/ 11 w 11"/>
                  <a:gd name="T3" fmla="*/ 3 h 3"/>
                  <a:gd name="T4" fmla="*/ 0 w 1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lnTo>
                      <a:pt x="1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Line 497">
                <a:extLst>
                  <a:ext uri="{FF2B5EF4-FFF2-40B4-BE49-F238E27FC236}">
                    <a16:creationId xmlns:a16="http://schemas.microsoft.com/office/drawing/2014/main" xmlns="" id="{053CC629-107A-4070-B017-CA79D10FC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496"/>
                <a:ext cx="11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Freeform 498">
                <a:extLst>
                  <a:ext uri="{FF2B5EF4-FFF2-40B4-BE49-F238E27FC236}">
                    <a16:creationId xmlns:a16="http://schemas.microsoft.com/office/drawing/2014/main" xmlns="" id="{EA512E69-4C21-4943-97D5-79FE46CB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49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499">
                <a:extLst>
                  <a:ext uri="{FF2B5EF4-FFF2-40B4-BE49-F238E27FC236}">
                    <a16:creationId xmlns:a16="http://schemas.microsoft.com/office/drawing/2014/main" xmlns="" id="{EAAD443A-37D9-4360-83A2-3EFB37639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1505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Line 500">
                <a:extLst>
                  <a:ext uri="{FF2B5EF4-FFF2-40B4-BE49-F238E27FC236}">
                    <a16:creationId xmlns:a16="http://schemas.microsoft.com/office/drawing/2014/main" xmlns="" id="{BE596199-BEF1-4B6E-A893-8DC6AC7ED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1505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501">
                <a:extLst>
                  <a:ext uri="{FF2B5EF4-FFF2-40B4-BE49-F238E27FC236}">
                    <a16:creationId xmlns:a16="http://schemas.microsoft.com/office/drawing/2014/main" xmlns="" id="{6B39AF6D-73F1-460D-B946-668C7205D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150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502">
                <a:extLst>
                  <a:ext uri="{FF2B5EF4-FFF2-40B4-BE49-F238E27FC236}">
                    <a16:creationId xmlns:a16="http://schemas.microsoft.com/office/drawing/2014/main" xmlns="" id="{383B466B-7850-4018-93CA-36F79F58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151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Line 503">
                <a:extLst>
                  <a:ext uri="{FF2B5EF4-FFF2-40B4-BE49-F238E27FC236}">
                    <a16:creationId xmlns:a16="http://schemas.microsoft.com/office/drawing/2014/main" xmlns="" id="{083A6C70-6A38-4750-969C-74A141701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151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504">
                <a:extLst>
                  <a:ext uri="{FF2B5EF4-FFF2-40B4-BE49-F238E27FC236}">
                    <a16:creationId xmlns:a16="http://schemas.microsoft.com/office/drawing/2014/main" xmlns="" id="{FE4972CC-C5CC-4EF1-A5FF-78E0DB1E2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1512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505">
                <a:extLst>
                  <a:ext uri="{FF2B5EF4-FFF2-40B4-BE49-F238E27FC236}">
                    <a16:creationId xmlns:a16="http://schemas.microsoft.com/office/drawing/2014/main" xmlns="" id="{21FBEFB1-AC47-46D0-B234-17587470B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152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3" name="Line 506">
                <a:extLst>
                  <a:ext uri="{FF2B5EF4-FFF2-40B4-BE49-F238E27FC236}">
                    <a16:creationId xmlns:a16="http://schemas.microsoft.com/office/drawing/2014/main" xmlns="" id="{BCBA3DC9-4032-4E84-975B-3F94E35F5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0" y="152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507">
                <a:extLst>
                  <a:ext uri="{FF2B5EF4-FFF2-40B4-BE49-F238E27FC236}">
                    <a16:creationId xmlns:a16="http://schemas.microsoft.com/office/drawing/2014/main" xmlns="" id="{2661927A-5AB9-4AE8-9CFE-D7B9715D1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152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5" name="Freeform 508">
                <a:extLst>
                  <a:ext uri="{FF2B5EF4-FFF2-40B4-BE49-F238E27FC236}">
                    <a16:creationId xmlns:a16="http://schemas.microsoft.com/office/drawing/2014/main" xmlns="" id="{6ACF4BE0-A59F-494F-AEAC-C4FD6983C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1533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6" name="Line 509">
                <a:extLst>
                  <a:ext uri="{FF2B5EF4-FFF2-40B4-BE49-F238E27FC236}">
                    <a16:creationId xmlns:a16="http://schemas.microsoft.com/office/drawing/2014/main" xmlns="" id="{D4FD4117-C248-4D9F-8B00-1A359E62B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1533"/>
                <a:ext cx="21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7" name="Freeform 510">
                <a:extLst>
                  <a:ext uri="{FF2B5EF4-FFF2-40B4-BE49-F238E27FC236}">
                    <a16:creationId xmlns:a16="http://schemas.microsoft.com/office/drawing/2014/main" xmlns="" id="{5E471752-CA09-4B3E-AA9D-65F119338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153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8" name="Freeform 511">
                <a:extLst>
                  <a:ext uri="{FF2B5EF4-FFF2-40B4-BE49-F238E27FC236}">
                    <a16:creationId xmlns:a16="http://schemas.microsoft.com/office/drawing/2014/main" xmlns="" id="{7E301954-9411-4305-AC62-2D6BE2EF2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154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9" name="Line 512">
                <a:extLst>
                  <a:ext uri="{FF2B5EF4-FFF2-40B4-BE49-F238E27FC236}">
                    <a16:creationId xmlns:a16="http://schemas.microsoft.com/office/drawing/2014/main" xmlns="" id="{C09815F7-61CD-4A5B-ADB8-A4FF1A218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6" y="154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0" name="Freeform 513">
                <a:extLst>
                  <a:ext uri="{FF2B5EF4-FFF2-40B4-BE49-F238E27FC236}">
                    <a16:creationId xmlns:a16="http://schemas.microsoft.com/office/drawing/2014/main" xmlns="" id="{8E949ED3-FA5A-41A8-9F80-ADD6C55A7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1540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1" name="Freeform 514">
                <a:extLst>
                  <a:ext uri="{FF2B5EF4-FFF2-40B4-BE49-F238E27FC236}">
                    <a16:creationId xmlns:a16="http://schemas.microsoft.com/office/drawing/2014/main" xmlns="" id="{FC3334AB-6836-4E7B-9629-37CBBC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155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2" name="Line 515">
                <a:extLst>
                  <a:ext uri="{FF2B5EF4-FFF2-40B4-BE49-F238E27FC236}">
                    <a16:creationId xmlns:a16="http://schemas.microsoft.com/office/drawing/2014/main" xmlns="" id="{D4E91CFE-1FA6-4A5C-9174-F921E4FBC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4" y="155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3" name="Freeform 516">
                <a:extLst>
                  <a:ext uri="{FF2B5EF4-FFF2-40B4-BE49-F238E27FC236}">
                    <a16:creationId xmlns:a16="http://schemas.microsoft.com/office/drawing/2014/main" xmlns="" id="{CE5FEBB9-A10C-4AE0-9104-08E79BCF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154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517">
                <a:extLst>
                  <a:ext uri="{FF2B5EF4-FFF2-40B4-BE49-F238E27FC236}">
                    <a16:creationId xmlns:a16="http://schemas.microsoft.com/office/drawing/2014/main" xmlns="" id="{1300D18F-C4E4-49AC-8BA0-0FC5320F0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1560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5" name="Line 518">
                <a:extLst>
                  <a:ext uri="{FF2B5EF4-FFF2-40B4-BE49-F238E27FC236}">
                    <a16:creationId xmlns:a16="http://schemas.microsoft.com/office/drawing/2014/main" xmlns="" id="{963ED134-4B01-419B-AB71-BC8C9E809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1560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519">
                <a:extLst>
                  <a:ext uri="{FF2B5EF4-FFF2-40B4-BE49-F238E27FC236}">
                    <a16:creationId xmlns:a16="http://schemas.microsoft.com/office/drawing/2014/main" xmlns="" id="{14D0DFEF-0BA4-4CEA-9BBC-E57AB537C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1558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7" name="Freeform 520">
                <a:extLst>
                  <a:ext uri="{FF2B5EF4-FFF2-40B4-BE49-F238E27FC236}">
                    <a16:creationId xmlns:a16="http://schemas.microsoft.com/office/drawing/2014/main" xmlns="" id="{EB32B6C3-C8B7-46DD-A58B-BDA5EAA8B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1569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8" name="Line 521">
                <a:extLst>
                  <a:ext uri="{FF2B5EF4-FFF2-40B4-BE49-F238E27FC236}">
                    <a16:creationId xmlns:a16="http://schemas.microsoft.com/office/drawing/2014/main" xmlns="" id="{BC835C00-5C9E-4076-85DD-A91E5B2C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1569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9" name="Freeform 522">
                <a:extLst>
                  <a:ext uri="{FF2B5EF4-FFF2-40B4-BE49-F238E27FC236}">
                    <a16:creationId xmlns:a16="http://schemas.microsoft.com/office/drawing/2014/main" xmlns="" id="{2C545EE6-E032-4DA7-8F47-59C437D19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156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0" name="Freeform 523">
                <a:extLst>
                  <a:ext uri="{FF2B5EF4-FFF2-40B4-BE49-F238E27FC236}">
                    <a16:creationId xmlns:a16="http://schemas.microsoft.com/office/drawing/2014/main" xmlns="" id="{064603BB-372B-4580-AB8A-F983DF3E4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157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Line 524">
                <a:extLst>
                  <a:ext uri="{FF2B5EF4-FFF2-40B4-BE49-F238E27FC236}">
                    <a16:creationId xmlns:a16="http://schemas.microsoft.com/office/drawing/2014/main" xmlns="" id="{18789F01-8612-440C-A604-94181C320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157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525">
                <a:extLst>
                  <a:ext uri="{FF2B5EF4-FFF2-40B4-BE49-F238E27FC236}">
                    <a16:creationId xmlns:a16="http://schemas.microsoft.com/office/drawing/2014/main" xmlns="" id="{D63F7602-62E8-497B-9FA2-39E75BBF6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1576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526">
                <a:extLst>
                  <a:ext uri="{FF2B5EF4-FFF2-40B4-BE49-F238E27FC236}">
                    <a16:creationId xmlns:a16="http://schemas.microsoft.com/office/drawing/2014/main" xmlns="" id="{BBF04511-3695-4F86-9B90-897D968C3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588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Line 527">
                <a:extLst>
                  <a:ext uri="{FF2B5EF4-FFF2-40B4-BE49-F238E27FC236}">
                    <a16:creationId xmlns:a16="http://schemas.microsoft.com/office/drawing/2014/main" xmlns="" id="{5D4121FD-599A-44B8-9924-A0BBE741D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6" y="1588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Freeform 528">
                <a:extLst>
                  <a:ext uri="{FF2B5EF4-FFF2-40B4-BE49-F238E27FC236}">
                    <a16:creationId xmlns:a16="http://schemas.microsoft.com/office/drawing/2014/main" xmlns="" id="{C9848DBC-65F6-4436-A7DA-C7382F957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585"/>
                <a:ext cx="21" cy="10"/>
              </a:xfrm>
              <a:custGeom>
                <a:avLst/>
                <a:gdLst>
                  <a:gd name="T0" fmla="*/ 20 w 21"/>
                  <a:gd name="T1" fmla="*/ 10 h 10"/>
                  <a:gd name="T2" fmla="*/ 21 w 21"/>
                  <a:gd name="T3" fmla="*/ 5 h 10"/>
                  <a:gd name="T4" fmla="*/ 1 w 21"/>
                  <a:gd name="T5" fmla="*/ 0 h 10"/>
                  <a:gd name="T6" fmla="*/ 0 w 21"/>
                  <a:gd name="T7" fmla="*/ 5 h 10"/>
                  <a:gd name="T8" fmla="*/ 20 w 2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0" y="10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529">
                <a:extLst>
                  <a:ext uri="{FF2B5EF4-FFF2-40B4-BE49-F238E27FC236}">
                    <a16:creationId xmlns:a16="http://schemas.microsoft.com/office/drawing/2014/main" xmlns="" id="{89B30A21-2DE8-411D-ADAA-3E594EFF5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" y="1597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Line 530">
                <a:extLst>
                  <a:ext uri="{FF2B5EF4-FFF2-40B4-BE49-F238E27FC236}">
                    <a16:creationId xmlns:a16="http://schemas.microsoft.com/office/drawing/2014/main" xmlns="" id="{8B2BBCF9-E5BF-43B2-98B9-67FBB7E78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4" y="1597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531">
                <a:extLst>
                  <a:ext uri="{FF2B5EF4-FFF2-40B4-BE49-F238E27FC236}">
                    <a16:creationId xmlns:a16="http://schemas.microsoft.com/office/drawing/2014/main" xmlns="" id="{6687DC52-D4D3-4E2A-9F0D-58E830A14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" y="1595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532">
                <a:extLst>
                  <a:ext uri="{FF2B5EF4-FFF2-40B4-BE49-F238E27FC236}">
                    <a16:creationId xmlns:a16="http://schemas.microsoft.com/office/drawing/2014/main" xmlns="" id="{1B011D3F-AA2C-4BFD-9950-AF54F9AB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160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Line 533">
                <a:extLst>
                  <a:ext uri="{FF2B5EF4-FFF2-40B4-BE49-F238E27FC236}">
                    <a16:creationId xmlns:a16="http://schemas.microsoft.com/office/drawing/2014/main" xmlns="" id="{97919533-A1AF-453C-B724-E58A02E8B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2" y="160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534">
                <a:extLst>
                  <a:ext uri="{FF2B5EF4-FFF2-40B4-BE49-F238E27FC236}">
                    <a16:creationId xmlns:a16="http://schemas.microsoft.com/office/drawing/2014/main" xmlns="" id="{47A0907B-86D4-4A6D-9BE5-7A000E6F8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160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535">
                <a:extLst>
                  <a:ext uri="{FF2B5EF4-FFF2-40B4-BE49-F238E27FC236}">
                    <a16:creationId xmlns:a16="http://schemas.microsoft.com/office/drawing/2014/main" xmlns="" id="{B77ABACD-F368-4AFF-AA48-190E0D277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0" y="161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Line 536">
                <a:extLst>
                  <a:ext uri="{FF2B5EF4-FFF2-40B4-BE49-F238E27FC236}">
                    <a16:creationId xmlns:a16="http://schemas.microsoft.com/office/drawing/2014/main" xmlns="" id="{0C3DE148-9304-4F27-BF13-ECF4B22E8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0" y="161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537">
                <a:extLst>
                  <a:ext uri="{FF2B5EF4-FFF2-40B4-BE49-F238E27FC236}">
                    <a16:creationId xmlns:a16="http://schemas.microsoft.com/office/drawing/2014/main" xmlns="" id="{3A257F7D-1056-43A6-9123-2CB45F3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1613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2 h 7"/>
                  <a:gd name="T4" fmla="*/ 2 w 12"/>
                  <a:gd name="T5" fmla="*/ 0 h 7"/>
                  <a:gd name="T6" fmla="*/ 0 w 12"/>
                  <a:gd name="T7" fmla="*/ 4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538">
                <a:extLst>
                  <a:ext uri="{FF2B5EF4-FFF2-40B4-BE49-F238E27FC236}">
                    <a16:creationId xmlns:a16="http://schemas.microsoft.com/office/drawing/2014/main" xmlns="" id="{E2844900-37DF-4D72-AF65-E851BCF66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8" y="1624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Line 539">
                <a:extLst>
                  <a:ext uri="{FF2B5EF4-FFF2-40B4-BE49-F238E27FC236}">
                    <a16:creationId xmlns:a16="http://schemas.microsoft.com/office/drawing/2014/main" xmlns="" id="{5AEBBA05-8439-4F11-BB21-1B7A398A1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8" y="1624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540">
                <a:extLst>
                  <a:ext uri="{FF2B5EF4-FFF2-40B4-BE49-F238E27FC236}">
                    <a16:creationId xmlns:a16="http://schemas.microsoft.com/office/drawing/2014/main" xmlns="" id="{D2108938-E555-4901-8753-CE9F48A28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1622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3 h 7"/>
                  <a:gd name="T4" fmla="*/ 2 w 12"/>
                  <a:gd name="T5" fmla="*/ 0 h 7"/>
                  <a:gd name="T6" fmla="*/ 0 w 12"/>
                  <a:gd name="T7" fmla="*/ 5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3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Freeform 541">
                <a:extLst>
                  <a:ext uri="{FF2B5EF4-FFF2-40B4-BE49-F238E27FC236}">
                    <a16:creationId xmlns:a16="http://schemas.microsoft.com/office/drawing/2014/main" xmlns="" id="{06D4CB8D-A3C5-4930-8B86-4C94BD381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163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Line 542">
                <a:extLst>
                  <a:ext uri="{FF2B5EF4-FFF2-40B4-BE49-F238E27FC236}">
                    <a16:creationId xmlns:a16="http://schemas.microsoft.com/office/drawing/2014/main" xmlns="" id="{961E5EEB-CE59-4806-B3DE-B44A5B0A0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163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Freeform 543">
                <a:extLst>
                  <a:ext uri="{FF2B5EF4-FFF2-40B4-BE49-F238E27FC236}">
                    <a16:creationId xmlns:a16="http://schemas.microsoft.com/office/drawing/2014/main" xmlns="" id="{806CA15F-E8FA-473F-AE74-23DA1D3EB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163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0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544">
                <a:extLst>
                  <a:ext uri="{FF2B5EF4-FFF2-40B4-BE49-F238E27FC236}">
                    <a16:creationId xmlns:a16="http://schemas.microsoft.com/office/drawing/2014/main" xmlns="" id="{26D0ACC5-AD8D-4750-A990-7185E09D1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1643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Line 545">
                <a:extLst>
                  <a:ext uri="{FF2B5EF4-FFF2-40B4-BE49-F238E27FC236}">
                    <a16:creationId xmlns:a16="http://schemas.microsoft.com/office/drawing/2014/main" xmlns="" id="{5B486649-6854-4346-BE58-58EDE459F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1643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546">
                <a:extLst>
                  <a:ext uri="{FF2B5EF4-FFF2-40B4-BE49-F238E27FC236}">
                    <a16:creationId xmlns:a16="http://schemas.microsoft.com/office/drawing/2014/main" xmlns="" id="{1B7AFD5F-9A1C-477D-B19C-C9D2E49D7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164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0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547">
                <a:extLst>
                  <a:ext uri="{FF2B5EF4-FFF2-40B4-BE49-F238E27FC236}">
                    <a16:creationId xmlns:a16="http://schemas.microsoft.com/office/drawing/2014/main" xmlns="" id="{E7C2CA4B-F3ED-400E-A348-BBD76D923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2" y="165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Line 548">
                <a:extLst>
                  <a:ext uri="{FF2B5EF4-FFF2-40B4-BE49-F238E27FC236}">
                    <a16:creationId xmlns:a16="http://schemas.microsoft.com/office/drawing/2014/main" xmlns="" id="{838ED703-3C40-4029-8BF1-E8AD69E26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165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549">
                <a:extLst>
                  <a:ext uri="{FF2B5EF4-FFF2-40B4-BE49-F238E27FC236}">
                    <a16:creationId xmlns:a16="http://schemas.microsoft.com/office/drawing/2014/main" xmlns="" id="{87B3FB9B-48E5-4DD9-AA6E-AE328BC71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1650"/>
                <a:ext cx="12" cy="6"/>
              </a:xfrm>
              <a:custGeom>
                <a:avLst/>
                <a:gdLst>
                  <a:gd name="T0" fmla="*/ 11 w 12"/>
                  <a:gd name="T1" fmla="*/ 6 h 6"/>
                  <a:gd name="T2" fmla="*/ 12 w 12"/>
                  <a:gd name="T3" fmla="*/ 2 h 6"/>
                  <a:gd name="T4" fmla="*/ 1 w 12"/>
                  <a:gd name="T5" fmla="*/ 0 h 6"/>
                  <a:gd name="T6" fmla="*/ 0 w 12"/>
                  <a:gd name="T7" fmla="*/ 4 h 6"/>
                  <a:gd name="T8" fmla="*/ 11 w 1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1" y="6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550">
                <a:extLst>
                  <a:ext uri="{FF2B5EF4-FFF2-40B4-BE49-F238E27FC236}">
                    <a16:creationId xmlns:a16="http://schemas.microsoft.com/office/drawing/2014/main" xmlns="" id="{1D328B0C-F9E0-437C-8D88-2CF7B8B83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166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Line 551">
                <a:extLst>
                  <a:ext uri="{FF2B5EF4-FFF2-40B4-BE49-F238E27FC236}">
                    <a16:creationId xmlns:a16="http://schemas.microsoft.com/office/drawing/2014/main" xmlns="" id="{119F6205-3445-442A-8818-2BFCD3308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0" y="166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552">
                <a:extLst>
                  <a:ext uri="{FF2B5EF4-FFF2-40B4-BE49-F238E27FC236}">
                    <a16:creationId xmlns:a16="http://schemas.microsoft.com/office/drawing/2014/main" xmlns="" id="{60956AAF-BC03-4962-BCB7-8AB128ECE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1659"/>
                <a:ext cx="12" cy="7"/>
              </a:xfrm>
              <a:custGeom>
                <a:avLst/>
                <a:gdLst>
                  <a:gd name="T0" fmla="*/ 10 w 12"/>
                  <a:gd name="T1" fmla="*/ 7 h 7"/>
                  <a:gd name="T2" fmla="*/ 12 w 12"/>
                  <a:gd name="T3" fmla="*/ 2 h 7"/>
                  <a:gd name="T4" fmla="*/ 1 w 12"/>
                  <a:gd name="T5" fmla="*/ 0 h 7"/>
                  <a:gd name="T6" fmla="*/ 0 w 12"/>
                  <a:gd name="T7" fmla="*/ 4 h 7"/>
                  <a:gd name="T8" fmla="*/ 10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553">
                <a:extLst>
                  <a:ext uri="{FF2B5EF4-FFF2-40B4-BE49-F238E27FC236}">
                    <a16:creationId xmlns:a16="http://schemas.microsoft.com/office/drawing/2014/main" xmlns="" id="{93561D06-0492-4464-A58C-4A664CD78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167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Line 554">
                <a:extLst>
                  <a:ext uri="{FF2B5EF4-FFF2-40B4-BE49-F238E27FC236}">
                    <a16:creationId xmlns:a16="http://schemas.microsoft.com/office/drawing/2014/main" xmlns="" id="{58D1A43B-7C69-424F-95FF-E9D105740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67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Freeform 555">
                <a:extLst>
                  <a:ext uri="{FF2B5EF4-FFF2-40B4-BE49-F238E27FC236}">
                    <a16:creationId xmlns:a16="http://schemas.microsoft.com/office/drawing/2014/main" xmlns="" id="{E85319EF-8F3F-4B82-9251-AEC234C6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68"/>
                <a:ext cx="12" cy="7"/>
              </a:xfrm>
              <a:custGeom>
                <a:avLst/>
                <a:gdLst>
                  <a:gd name="T0" fmla="*/ 10 w 12"/>
                  <a:gd name="T1" fmla="*/ 7 h 7"/>
                  <a:gd name="T2" fmla="*/ 12 w 12"/>
                  <a:gd name="T3" fmla="*/ 2 h 7"/>
                  <a:gd name="T4" fmla="*/ 2 w 12"/>
                  <a:gd name="T5" fmla="*/ 0 h 7"/>
                  <a:gd name="T6" fmla="*/ 0 w 12"/>
                  <a:gd name="T7" fmla="*/ 4 h 7"/>
                  <a:gd name="T8" fmla="*/ 10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lnTo>
                      <a:pt x="1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556">
                <a:extLst>
                  <a:ext uri="{FF2B5EF4-FFF2-40B4-BE49-F238E27FC236}">
                    <a16:creationId xmlns:a16="http://schemas.microsoft.com/office/drawing/2014/main" xmlns="" id="{41D535E3-AC99-4841-9C3F-9F2CF05B5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1679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Line 557">
                <a:extLst>
                  <a:ext uri="{FF2B5EF4-FFF2-40B4-BE49-F238E27FC236}">
                    <a16:creationId xmlns:a16="http://schemas.microsoft.com/office/drawing/2014/main" xmlns="" id="{EFF9F983-77C6-4F2B-B2F0-6459B073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679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5" name="Freeform 558">
                <a:extLst>
                  <a:ext uri="{FF2B5EF4-FFF2-40B4-BE49-F238E27FC236}">
                    <a16:creationId xmlns:a16="http://schemas.microsoft.com/office/drawing/2014/main" xmlns="" id="{D03E4EAF-C12E-4C87-B35A-2A7D229E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1677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2 h 7"/>
                  <a:gd name="T4" fmla="*/ 1 w 12"/>
                  <a:gd name="T5" fmla="*/ 0 h 7"/>
                  <a:gd name="T6" fmla="*/ 0 w 12"/>
                  <a:gd name="T7" fmla="*/ 5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6" name="Freeform 559">
                <a:extLst>
                  <a:ext uri="{FF2B5EF4-FFF2-40B4-BE49-F238E27FC236}">
                    <a16:creationId xmlns:a16="http://schemas.microsoft.com/office/drawing/2014/main" xmlns="" id="{F11DF52B-D2A9-45BE-8020-23FCC3BBE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1688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7" name="Line 560">
                <a:extLst>
                  <a:ext uri="{FF2B5EF4-FFF2-40B4-BE49-F238E27FC236}">
                    <a16:creationId xmlns:a16="http://schemas.microsoft.com/office/drawing/2014/main" xmlns="" id="{7899C177-F484-4F75-B540-CDCE5DE0C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1688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8" name="Freeform 561">
                <a:extLst>
                  <a:ext uri="{FF2B5EF4-FFF2-40B4-BE49-F238E27FC236}">
                    <a16:creationId xmlns:a16="http://schemas.microsoft.com/office/drawing/2014/main" xmlns="" id="{56EF1794-B955-4E7F-AFAA-E2DBE55EC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1686"/>
                <a:ext cx="11" cy="7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1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9" name="Freeform 562">
                <a:extLst>
                  <a:ext uri="{FF2B5EF4-FFF2-40B4-BE49-F238E27FC236}">
                    <a16:creationId xmlns:a16="http://schemas.microsoft.com/office/drawing/2014/main" xmlns="" id="{47A732A0-1CDD-4522-A856-A3FDA8EAB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1698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0" name="Line 563">
                <a:extLst>
                  <a:ext uri="{FF2B5EF4-FFF2-40B4-BE49-F238E27FC236}">
                    <a16:creationId xmlns:a16="http://schemas.microsoft.com/office/drawing/2014/main" xmlns="" id="{749FB56D-AE49-474B-AC51-E6E1A9881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698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1" name="Freeform 564">
                <a:extLst>
                  <a:ext uri="{FF2B5EF4-FFF2-40B4-BE49-F238E27FC236}">
                    <a16:creationId xmlns:a16="http://schemas.microsoft.com/office/drawing/2014/main" xmlns="" id="{EA49573E-CD44-4418-A96D-9C9FBA909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1695"/>
                <a:ext cx="22" cy="9"/>
              </a:xfrm>
              <a:custGeom>
                <a:avLst/>
                <a:gdLst>
                  <a:gd name="T0" fmla="*/ 21 w 22"/>
                  <a:gd name="T1" fmla="*/ 9 h 9"/>
                  <a:gd name="T2" fmla="*/ 22 w 22"/>
                  <a:gd name="T3" fmla="*/ 5 h 9"/>
                  <a:gd name="T4" fmla="*/ 1 w 22"/>
                  <a:gd name="T5" fmla="*/ 0 h 9"/>
                  <a:gd name="T6" fmla="*/ 0 w 22"/>
                  <a:gd name="T7" fmla="*/ 5 h 9"/>
                  <a:gd name="T8" fmla="*/ 21 w 2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9">
                    <a:moveTo>
                      <a:pt x="21" y="9"/>
                    </a:moveTo>
                    <a:lnTo>
                      <a:pt x="22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2" name="Freeform 565">
                <a:extLst>
                  <a:ext uri="{FF2B5EF4-FFF2-40B4-BE49-F238E27FC236}">
                    <a16:creationId xmlns:a16="http://schemas.microsoft.com/office/drawing/2014/main" xmlns="" id="{068FB2A1-5C85-49BD-A7C4-73E6BD22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" y="1707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Line 566">
                <a:extLst>
                  <a:ext uri="{FF2B5EF4-FFF2-40B4-BE49-F238E27FC236}">
                    <a16:creationId xmlns:a16="http://schemas.microsoft.com/office/drawing/2014/main" xmlns="" id="{A5383804-5418-4434-83AA-F954773B7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1707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4" name="Freeform 567">
                <a:extLst>
                  <a:ext uri="{FF2B5EF4-FFF2-40B4-BE49-F238E27FC236}">
                    <a16:creationId xmlns:a16="http://schemas.microsoft.com/office/drawing/2014/main" xmlns="" id="{A21FE841-14A3-4702-88EB-3A68F1CF8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1705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5" name="Freeform 568">
                <a:extLst>
                  <a:ext uri="{FF2B5EF4-FFF2-40B4-BE49-F238E27FC236}">
                    <a16:creationId xmlns:a16="http://schemas.microsoft.com/office/drawing/2014/main" xmlns="" id="{83EBDAEF-470F-4827-9E31-28FD2F6EB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171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6" name="Line 569">
                <a:extLst>
                  <a:ext uri="{FF2B5EF4-FFF2-40B4-BE49-F238E27FC236}">
                    <a16:creationId xmlns:a16="http://schemas.microsoft.com/office/drawing/2014/main" xmlns="" id="{229C252D-C87B-454C-8EA6-BCCFA9B04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8" y="171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7" name="Freeform 570">
                <a:extLst>
                  <a:ext uri="{FF2B5EF4-FFF2-40B4-BE49-F238E27FC236}">
                    <a16:creationId xmlns:a16="http://schemas.microsoft.com/office/drawing/2014/main" xmlns="" id="{93BBD1ED-B7CE-484C-BFAA-283770FB2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1714"/>
                <a:ext cx="12" cy="6"/>
              </a:xfrm>
              <a:custGeom>
                <a:avLst/>
                <a:gdLst>
                  <a:gd name="T0" fmla="*/ 10 w 12"/>
                  <a:gd name="T1" fmla="*/ 6 h 6"/>
                  <a:gd name="T2" fmla="*/ 12 w 12"/>
                  <a:gd name="T3" fmla="*/ 2 h 6"/>
                  <a:gd name="T4" fmla="*/ 1 w 12"/>
                  <a:gd name="T5" fmla="*/ 0 h 6"/>
                  <a:gd name="T6" fmla="*/ 0 w 12"/>
                  <a:gd name="T7" fmla="*/ 4 h 6"/>
                  <a:gd name="T8" fmla="*/ 10 w 1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8" name="Freeform 571">
                <a:extLst>
                  <a:ext uri="{FF2B5EF4-FFF2-40B4-BE49-F238E27FC236}">
                    <a16:creationId xmlns:a16="http://schemas.microsoft.com/office/drawing/2014/main" xmlns="" id="{D7CEF338-4ABE-4DDA-8D58-EE18FBB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6" y="172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9" name="Line 572">
                <a:extLst>
                  <a:ext uri="{FF2B5EF4-FFF2-40B4-BE49-F238E27FC236}">
                    <a16:creationId xmlns:a16="http://schemas.microsoft.com/office/drawing/2014/main" xmlns="" id="{0C66C707-BC19-4E31-AC20-FD7703A24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72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0" name="Freeform 573">
                <a:extLst>
                  <a:ext uri="{FF2B5EF4-FFF2-40B4-BE49-F238E27FC236}">
                    <a16:creationId xmlns:a16="http://schemas.microsoft.com/office/drawing/2014/main" xmlns="" id="{D48B8F6B-4E52-4565-AB25-91EE85E92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172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1" name="Freeform 574">
                <a:extLst>
                  <a:ext uri="{FF2B5EF4-FFF2-40B4-BE49-F238E27FC236}">
                    <a16:creationId xmlns:a16="http://schemas.microsoft.com/office/drawing/2014/main" xmlns="" id="{B0E9413B-AB78-4EE5-B67C-24878B520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173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2" name="Line 575">
                <a:extLst>
                  <a:ext uri="{FF2B5EF4-FFF2-40B4-BE49-F238E27FC236}">
                    <a16:creationId xmlns:a16="http://schemas.microsoft.com/office/drawing/2014/main" xmlns="" id="{1AF2E106-4D9F-4E8D-ACAF-B5FC72832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173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3" name="Freeform 576">
                <a:extLst>
                  <a:ext uri="{FF2B5EF4-FFF2-40B4-BE49-F238E27FC236}">
                    <a16:creationId xmlns:a16="http://schemas.microsoft.com/office/drawing/2014/main" xmlns="" id="{333198F6-29B6-4EA7-AAC7-DB375234D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1732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4" name="Freeform 577">
                <a:extLst>
                  <a:ext uri="{FF2B5EF4-FFF2-40B4-BE49-F238E27FC236}">
                    <a16:creationId xmlns:a16="http://schemas.microsoft.com/office/drawing/2014/main" xmlns="" id="{CC9AD135-A877-458E-8543-A88F6836F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1743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5" name="Line 578">
                <a:extLst>
                  <a:ext uri="{FF2B5EF4-FFF2-40B4-BE49-F238E27FC236}">
                    <a16:creationId xmlns:a16="http://schemas.microsoft.com/office/drawing/2014/main" xmlns="" id="{E68460BB-699E-4218-A676-A872D6D0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1743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6" name="Freeform 579">
                <a:extLst>
                  <a:ext uri="{FF2B5EF4-FFF2-40B4-BE49-F238E27FC236}">
                    <a16:creationId xmlns:a16="http://schemas.microsoft.com/office/drawing/2014/main" xmlns="" id="{880D4808-4A36-40FE-8940-48710DC4A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1" y="174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Freeform 580">
                <a:extLst>
                  <a:ext uri="{FF2B5EF4-FFF2-40B4-BE49-F238E27FC236}">
                    <a16:creationId xmlns:a16="http://schemas.microsoft.com/office/drawing/2014/main" xmlns="" id="{4F14F0A4-71F4-4622-861D-4A8CB11B9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" y="1752"/>
                <a:ext cx="20" cy="5"/>
              </a:xfrm>
              <a:custGeom>
                <a:avLst/>
                <a:gdLst>
                  <a:gd name="T0" fmla="*/ 0 w 20"/>
                  <a:gd name="T1" fmla="*/ 0 h 5"/>
                  <a:gd name="T2" fmla="*/ 20 w 20"/>
                  <a:gd name="T3" fmla="*/ 5 h 5"/>
                  <a:gd name="T4" fmla="*/ 0 w 20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2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8" name="Line 581">
                <a:extLst>
                  <a:ext uri="{FF2B5EF4-FFF2-40B4-BE49-F238E27FC236}">
                    <a16:creationId xmlns:a16="http://schemas.microsoft.com/office/drawing/2014/main" xmlns="" id="{0137139F-9843-43FF-90A7-C7F32AC43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52"/>
                <a:ext cx="20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9" name="Freeform 582">
                <a:extLst>
                  <a:ext uri="{FF2B5EF4-FFF2-40B4-BE49-F238E27FC236}">
                    <a16:creationId xmlns:a16="http://schemas.microsoft.com/office/drawing/2014/main" xmlns="" id="{09FF417D-D6FF-4501-ABB8-A62A2AED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1750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5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0" name="Freeform 583">
                <a:extLst>
                  <a:ext uri="{FF2B5EF4-FFF2-40B4-BE49-F238E27FC236}">
                    <a16:creationId xmlns:a16="http://schemas.microsoft.com/office/drawing/2014/main" xmlns="" id="{4CF14F13-28FA-4E75-88DE-CAF2EAC48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176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1" name="Line 584">
                <a:extLst>
                  <a:ext uri="{FF2B5EF4-FFF2-40B4-BE49-F238E27FC236}">
                    <a16:creationId xmlns:a16="http://schemas.microsoft.com/office/drawing/2014/main" xmlns="" id="{EDFC348E-E48E-401C-8121-FC0B870BC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76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2" name="Freeform 585">
                <a:extLst>
                  <a:ext uri="{FF2B5EF4-FFF2-40B4-BE49-F238E27FC236}">
                    <a16:creationId xmlns:a16="http://schemas.microsoft.com/office/drawing/2014/main" xmlns="" id="{2C29E4CA-6B14-4A50-9381-8526BFFE3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175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3" name="Freeform 586">
                <a:extLst>
                  <a:ext uri="{FF2B5EF4-FFF2-40B4-BE49-F238E27FC236}">
                    <a16:creationId xmlns:a16="http://schemas.microsoft.com/office/drawing/2014/main" xmlns="" id="{8A9D51E1-AD01-4ADB-AB76-ADD3CAD06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177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4" name="Line 587">
                <a:extLst>
                  <a:ext uri="{FF2B5EF4-FFF2-40B4-BE49-F238E27FC236}">
                    <a16:creationId xmlns:a16="http://schemas.microsoft.com/office/drawing/2014/main" xmlns="" id="{D9E5D777-1074-4C25-9DA5-BC5291AB5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177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5" name="Freeform 588">
                <a:extLst>
                  <a:ext uri="{FF2B5EF4-FFF2-40B4-BE49-F238E27FC236}">
                    <a16:creationId xmlns:a16="http://schemas.microsoft.com/office/drawing/2014/main" xmlns="" id="{8A6F3D86-8A5D-4E77-A3D1-E666872E4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1769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6" name="Freeform 589">
                <a:extLst>
                  <a:ext uri="{FF2B5EF4-FFF2-40B4-BE49-F238E27FC236}">
                    <a16:creationId xmlns:a16="http://schemas.microsoft.com/office/drawing/2014/main" xmlns="" id="{F1AD3939-D8A2-4BCD-9884-794F843C0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78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7" name="Line 590">
                <a:extLst>
                  <a:ext uri="{FF2B5EF4-FFF2-40B4-BE49-F238E27FC236}">
                    <a16:creationId xmlns:a16="http://schemas.microsoft.com/office/drawing/2014/main" xmlns="" id="{078F91FE-BBD7-460E-9633-B73905FCE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" y="178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8" name="Freeform 591">
                <a:extLst>
                  <a:ext uri="{FF2B5EF4-FFF2-40B4-BE49-F238E27FC236}">
                    <a16:creationId xmlns:a16="http://schemas.microsoft.com/office/drawing/2014/main" xmlns="" id="{5BAA8E35-3705-4E0C-9DD3-8746D69F4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1778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9" name="Freeform 592">
                <a:extLst>
                  <a:ext uri="{FF2B5EF4-FFF2-40B4-BE49-F238E27FC236}">
                    <a16:creationId xmlns:a16="http://schemas.microsoft.com/office/drawing/2014/main" xmlns="" id="{2E7A13D4-C984-4C23-87E8-2A7FB8660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" y="178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0" name="Line 593">
                <a:extLst>
                  <a:ext uri="{FF2B5EF4-FFF2-40B4-BE49-F238E27FC236}">
                    <a16:creationId xmlns:a16="http://schemas.microsoft.com/office/drawing/2014/main" xmlns="" id="{B5798302-1560-4B6D-8A1F-B47B276A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78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1" name="Freeform 594">
                <a:extLst>
                  <a:ext uri="{FF2B5EF4-FFF2-40B4-BE49-F238E27FC236}">
                    <a16:creationId xmlns:a16="http://schemas.microsoft.com/office/drawing/2014/main" xmlns="" id="{B6BE5B88-3988-425E-807D-428A7887E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178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2" name="Freeform 595">
                <a:extLst>
                  <a:ext uri="{FF2B5EF4-FFF2-40B4-BE49-F238E27FC236}">
                    <a16:creationId xmlns:a16="http://schemas.microsoft.com/office/drawing/2014/main" xmlns="" id="{C3C77CBA-BCEB-4154-A671-586D4FBC3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1798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3" name="Line 596">
                <a:extLst>
                  <a:ext uri="{FF2B5EF4-FFF2-40B4-BE49-F238E27FC236}">
                    <a16:creationId xmlns:a16="http://schemas.microsoft.com/office/drawing/2014/main" xmlns="" id="{3681D7FA-4CE8-468D-AF1D-A4F97C6CF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98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4" name="Freeform 597">
                <a:extLst>
                  <a:ext uri="{FF2B5EF4-FFF2-40B4-BE49-F238E27FC236}">
                    <a16:creationId xmlns:a16="http://schemas.microsoft.com/office/drawing/2014/main" xmlns="" id="{A8D7E23C-0BA0-4510-AA39-7613B8F30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796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5" name="Freeform 598">
                <a:extLst>
                  <a:ext uri="{FF2B5EF4-FFF2-40B4-BE49-F238E27FC236}">
                    <a16:creationId xmlns:a16="http://schemas.microsoft.com/office/drawing/2014/main" xmlns="" id="{6F8E8C1C-8C83-46D3-B303-5777B6900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1807"/>
                <a:ext cx="20" cy="5"/>
              </a:xfrm>
              <a:custGeom>
                <a:avLst/>
                <a:gdLst>
                  <a:gd name="T0" fmla="*/ 0 w 20"/>
                  <a:gd name="T1" fmla="*/ 0 h 5"/>
                  <a:gd name="T2" fmla="*/ 20 w 20"/>
                  <a:gd name="T3" fmla="*/ 5 h 5"/>
                  <a:gd name="T4" fmla="*/ 0 w 20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2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6" name="Line 599">
                <a:extLst>
                  <a:ext uri="{FF2B5EF4-FFF2-40B4-BE49-F238E27FC236}">
                    <a16:creationId xmlns:a16="http://schemas.microsoft.com/office/drawing/2014/main" xmlns="" id="{3E97903E-C344-4458-82DB-B477CB175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807"/>
                <a:ext cx="20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7" name="Freeform 600">
                <a:extLst>
                  <a:ext uri="{FF2B5EF4-FFF2-40B4-BE49-F238E27FC236}">
                    <a16:creationId xmlns:a16="http://schemas.microsoft.com/office/drawing/2014/main" xmlns="" id="{021D4510-AF6E-4A53-B1E0-9EBC9AD22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1805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5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8" name="Freeform 601">
                <a:extLst>
                  <a:ext uri="{FF2B5EF4-FFF2-40B4-BE49-F238E27FC236}">
                    <a16:creationId xmlns:a16="http://schemas.microsoft.com/office/drawing/2014/main" xmlns="" id="{271593F4-86D4-4292-881F-597184582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1816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9" name="Line 602">
                <a:extLst>
                  <a:ext uri="{FF2B5EF4-FFF2-40B4-BE49-F238E27FC236}">
                    <a16:creationId xmlns:a16="http://schemas.microsoft.com/office/drawing/2014/main" xmlns="" id="{1F9CE6F2-67B9-4FB5-908F-8A17BD9B8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6" y="1816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0" name="Freeform 603">
                <a:extLst>
                  <a:ext uri="{FF2B5EF4-FFF2-40B4-BE49-F238E27FC236}">
                    <a16:creationId xmlns:a16="http://schemas.microsoft.com/office/drawing/2014/main" xmlns="" id="{5F6A42B7-12DB-49BE-9A68-6DFB6892F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181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1" name="Freeform 604">
                <a:extLst>
                  <a:ext uri="{FF2B5EF4-FFF2-40B4-BE49-F238E27FC236}">
                    <a16:creationId xmlns:a16="http://schemas.microsoft.com/office/drawing/2014/main" xmlns="" id="{FBE0E7C2-01DF-406E-8384-8C422B405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182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2" name="Line 605">
                <a:extLst>
                  <a:ext uri="{FF2B5EF4-FFF2-40B4-BE49-F238E27FC236}">
                    <a16:creationId xmlns:a16="http://schemas.microsoft.com/office/drawing/2014/main" xmlns="" id="{A32AD6D6-6992-4854-80FD-035EB5FE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182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3" name="Freeform 606">
                <a:extLst>
                  <a:ext uri="{FF2B5EF4-FFF2-40B4-BE49-F238E27FC236}">
                    <a16:creationId xmlns:a16="http://schemas.microsoft.com/office/drawing/2014/main" xmlns="" id="{96F24AE9-4C92-4EBC-B0A5-D268FDADB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182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608">
              <a:extLst>
                <a:ext uri="{FF2B5EF4-FFF2-40B4-BE49-F238E27FC236}">
                  <a16:creationId xmlns:a16="http://schemas.microsoft.com/office/drawing/2014/main" xmlns="" id="{1FD059B0-D19E-4CFD-8B5D-E5361658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814" y="2807622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Line 609">
              <a:extLst>
                <a:ext uri="{FF2B5EF4-FFF2-40B4-BE49-F238E27FC236}">
                  <a16:creationId xmlns:a16="http://schemas.microsoft.com/office/drawing/2014/main" xmlns="" id="{909679EE-E660-4DBA-B51B-7F6A2948C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8814" y="2807622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10">
              <a:extLst>
                <a:ext uri="{FF2B5EF4-FFF2-40B4-BE49-F238E27FC236}">
                  <a16:creationId xmlns:a16="http://schemas.microsoft.com/office/drawing/2014/main" xmlns="" id="{526E70BA-75D0-4632-89B5-B75B5519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814" y="2802783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611">
              <a:extLst>
                <a:ext uri="{FF2B5EF4-FFF2-40B4-BE49-F238E27FC236}">
                  <a16:creationId xmlns:a16="http://schemas.microsoft.com/office/drawing/2014/main" xmlns="" id="{450EEAD0-8A45-4982-820D-E88A3038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588" y="2822141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Line 612">
              <a:extLst>
                <a:ext uri="{FF2B5EF4-FFF2-40B4-BE49-F238E27FC236}">
                  <a16:creationId xmlns:a16="http://schemas.microsoft.com/office/drawing/2014/main" xmlns="" id="{C69A06D3-23AF-49EF-918A-227E59D56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5588" y="2822141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613">
              <a:extLst>
                <a:ext uri="{FF2B5EF4-FFF2-40B4-BE49-F238E27FC236}">
                  <a16:creationId xmlns:a16="http://schemas.microsoft.com/office/drawing/2014/main" xmlns="" id="{4BF8C384-84B7-4765-9C08-0C6C597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588" y="2818915"/>
              <a:ext cx="17745" cy="9679"/>
            </a:xfrm>
            <a:custGeom>
              <a:avLst/>
              <a:gdLst>
                <a:gd name="T0" fmla="*/ 10 w 11"/>
                <a:gd name="T1" fmla="*/ 6 h 6"/>
                <a:gd name="T2" fmla="*/ 11 w 11"/>
                <a:gd name="T3" fmla="*/ 2 h 6"/>
                <a:gd name="T4" fmla="*/ 1 w 11"/>
                <a:gd name="T5" fmla="*/ 0 h 6"/>
                <a:gd name="T6" fmla="*/ 0 w 11"/>
                <a:gd name="T7" fmla="*/ 4 h 6"/>
                <a:gd name="T8" fmla="*/ 10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0" y="6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14">
              <a:extLst>
                <a:ext uri="{FF2B5EF4-FFF2-40B4-BE49-F238E27FC236}">
                  <a16:creationId xmlns:a16="http://schemas.microsoft.com/office/drawing/2014/main" xmlns="" id="{637CBB03-2459-48F7-A0E1-47BC0884E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363" y="2836660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615">
              <a:extLst>
                <a:ext uri="{FF2B5EF4-FFF2-40B4-BE49-F238E27FC236}">
                  <a16:creationId xmlns:a16="http://schemas.microsoft.com/office/drawing/2014/main" xmlns="" id="{8CF375D5-3D6C-464D-8D63-BCC05BF5A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2363" y="2836660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616">
              <a:extLst>
                <a:ext uri="{FF2B5EF4-FFF2-40B4-BE49-F238E27FC236}">
                  <a16:creationId xmlns:a16="http://schemas.microsoft.com/office/drawing/2014/main" xmlns="" id="{EFC27095-8314-4ED5-818B-6B012DB89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363" y="2833434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617">
              <a:extLst>
                <a:ext uri="{FF2B5EF4-FFF2-40B4-BE49-F238E27FC236}">
                  <a16:creationId xmlns:a16="http://schemas.microsoft.com/office/drawing/2014/main" xmlns="" id="{994473F5-1120-407C-878E-47EA4B9D6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749" y="2851179"/>
              <a:ext cx="32264" cy="8066"/>
            </a:xfrm>
            <a:custGeom>
              <a:avLst/>
              <a:gdLst>
                <a:gd name="T0" fmla="*/ 0 w 20"/>
                <a:gd name="T1" fmla="*/ 0 h 5"/>
                <a:gd name="T2" fmla="*/ 20 w 20"/>
                <a:gd name="T3" fmla="*/ 5 h 5"/>
                <a:gd name="T4" fmla="*/ 0 w 2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2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Line 618">
              <a:extLst>
                <a:ext uri="{FF2B5EF4-FFF2-40B4-BE49-F238E27FC236}">
                  <a16:creationId xmlns:a16="http://schemas.microsoft.com/office/drawing/2014/main" xmlns="" id="{E9FB0660-CBBF-4C06-94DF-B548BE978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0749" y="2851179"/>
              <a:ext cx="32264" cy="80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619">
              <a:extLst>
                <a:ext uri="{FF2B5EF4-FFF2-40B4-BE49-F238E27FC236}">
                  <a16:creationId xmlns:a16="http://schemas.microsoft.com/office/drawing/2014/main" xmlns="" id="{534B38C9-38ED-460E-B036-AC3F3667A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135" y="2847952"/>
              <a:ext cx="33877" cy="14519"/>
            </a:xfrm>
            <a:custGeom>
              <a:avLst/>
              <a:gdLst>
                <a:gd name="T0" fmla="*/ 20 w 21"/>
                <a:gd name="T1" fmla="*/ 9 h 9"/>
                <a:gd name="T2" fmla="*/ 21 w 21"/>
                <a:gd name="T3" fmla="*/ 5 h 9"/>
                <a:gd name="T4" fmla="*/ 1 w 21"/>
                <a:gd name="T5" fmla="*/ 0 h 9"/>
                <a:gd name="T6" fmla="*/ 0 w 21"/>
                <a:gd name="T7" fmla="*/ 4 h 9"/>
                <a:gd name="T8" fmla="*/ 20 w 2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0" y="9"/>
                  </a:moveTo>
                  <a:lnTo>
                    <a:pt x="21" y="5"/>
                  </a:lnTo>
                  <a:lnTo>
                    <a:pt x="1" y="0"/>
                  </a:lnTo>
                  <a:lnTo>
                    <a:pt x="0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620">
              <a:extLst>
                <a:ext uri="{FF2B5EF4-FFF2-40B4-BE49-F238E27FC236}">
                  <a16:creationId xmlns:a16="http://schemas.microsoft.com/office/drawing/2014/main" xmlns="" id="{96A571F6-DEFA-406E-B328-44287943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909" y="2867311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Line 621">
              <a:extLst>
                <a:ext uri="{FF2B5EF4-FFF2-40B4-BE49-F238E27FC236}">
                  <a16:creationId xmlns:a16="http://schemas.microsoft.com/office/drawing/2014/main" xmlns="" id="{DE2B3C5C-1136-4295-9E56-1EA3DD21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5909" y="2867311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622">
              <a:extLst>
                <a:ext uri="{FF2B5EF4-FFF2-40B4-BE49-F238E27FC236}">
                  <a16:creationId xmlns:a16="http://schemas.microsoft.com/office/drawing/2014/main" xmlns="" id="{9BFEFD62-A27E-4DF5-8C97-1426270A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909" y="2864084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623">
              <a:extLst>
                <a:ext uri="{FF2B5EF4-FFF2-40B4-BE49-F238E27FC236}">
                  <a16:creationId xmlns:a16="http://schemas.microsoft.com/office/drawing/2014/main" xmlns="" id="{C1D75AC6-E1B7-415D-9712-5227EB2E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3" y="2881829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Line 624">
              <a:extLst>
                <a:ext uri="{FF2B5EF4-FFF2-40B4-BE49-F238E27FC236}">
                  <a16:creationId xmlns:a16="http://schemas.microsoft.com/office/drawing/2014/main" xmlns="" id="{1884AAEC-9D38-45DE-9C57-7BE15C0D6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2683" y="2881829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625">
              <a:extLst>
                <a:ext uri="{FF2B5EF4-FFF2-40B4-BE49-F238E27FC236}">
                  <a16:creationId xmlns:a16="http://schemas.microsoft.com/office/drawing/2014/main" xmlns="" id="{D42B5793-45DC-402D-A6B6-5CC45047B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3" y="2878603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626">
              <a:extLst>
                <a:ext uri="{FF2B5EF4-FFF2-40B4-BE49-F238E27FC236}">
                  <a16:creationId xmlns:a16="http://schemas.microsoft.com/office/drawing/2014/main" xmlns="" id="{1D210248-9491-4518-A84B-54099816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56" y="2896348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Line 627">
              <a:extLst>
                <a:ext uri="{FF2B5EF4-FFF2-40B4-BE49-F238E27FC236}">
                  <a16:creationId xmlns:a16="http://schemas.microsoft.com/office/drawing/2014/main" xmlns="" id="{9B04B034-150D-4F13-8B81-2CF4748F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9456" y="2896348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28">
              <a:extLst>
                <a:ext uri="{FF2B5EF4-FFF2-40B4-BE49-F238E27FC236}">
                  <a16:creationId xmlns:a16="http://schemas.microsoft.com/office/drawing/2014/main" xmlns="" id="{3AEBD04B-9B36-4496-A1B2-3BE0E34A3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56" y="2893122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629">
              <a:extLst>
                <a:ext uri="{FF2B5EF4-FFF2-40B4-BE49-F238E27FC236}">
                  <a16:creationId xmlns:a16="http://schemas.microsoft.com/office/drawing/2014/main" xmlns="" id="{2F9F8ED7-BF47-4E46-A813-D9F28774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231" y="2912479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Line 630">
              <a:extLst>
                <a:ext uri="{FF2B5EF4-FFF2-40B4-BE49-F238E27FC236}">
                  <a16:creationId xmlns:a16="http://schemas.microsoft.com/office/drawing/2014/main" xmlns="" id="{A9FE8D1F-BE59-4BD1-B271-81A8E55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6231" y="2912479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631">
              <a:extLst>
                <a:ext uri="{FF2B5EF4-FFF2-40B4-BE49-F238E27FC236}">
                  <a16:creationId xmlns:a16="http://schemas.microsoft.com/office/drawing/2014/main" xmlns="" id="{4A7FD19A-D10E-429C-A4CD-A8B7DC7B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231" y="2907640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632">
              <a:extLst>
                <a:ext uri="{FF2B5EF4-FFF2-40B4-BE49-F238E27FC236}">
                  <a16:creationId xmlns:a16="http://schemas.microsoft.com/office/drawing/2014/main" xmlns="" id="{FA3AE8CB-7BC1-4B74-BE07-BDD0F0D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004" y="2926998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Line 633">
              <a:extLst>
                <a:ext uri="{FF2B5EF4-FFF2-40B4-BE49-F238E27FC236}">
                  <a16:creationId xmlns:a16="http://schemas.microsoft.com/office/drawing/2014/main" xmlns="" id="{FBAD43AE-FDC3-42AA-AE1B-8771C2FD9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3004" y="2926998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634">
              <a:extLst>
                <a:ext uri="{FF2B5EF4-FFF2-40B4-BE49-F238E27FC236}">
                  <a16:creationId xmlns:a16="http://schemas.microsoft.com/office/drawing/2014/main" xmlns="" id="{C9E1E52D-8D7C-428F-A57A-DA716ED3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004" y="2922159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635">
              <a:extLst>
                <a:ext uri="{FF2B5EF4-FFF2-40B4-BE49-F238E27FC236}">
                  <a16:creationId xmlns:a16="http://schemas.microsoft.com/office/drawing/2014/main" xmlns="" id="{F1D9A801-E9F5-45FB-96A0-C2FED5AC7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777" y="2941517"/>
              <a:ext cx="32264" cy="6453"/>
            </a:xfrm>
            <a:custGeom>
              <a:avLst/>
              <a:gdLst>
                <a:gd name="T0" fmla="*/ 0 w 20"/>
                <a:gd name="T1" fmla="*/ 0 h 4"/>
                <a:gd name="T2" fmla="*/ 20 w 20"/>
                <a:gd name="T3" fmla="*/ 4 h 4"/>
                <a:gd name="T4" fmla="*/ 0 w 2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0"/>
                  </a:moveTo>
                  <a:lnTo>
                    <a:pt x="2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Line 636">
              <a:extLst>
                <a:ext uri="{FF2B5EF4-FFF2-40B4-BE49-F238E27FC236}">
                  <a16:creationId xmlns:a16="http://schemas.microsoft.com/office/drawing/2014/main" xmlns="" id="{DA1CF39F-9740-4C04-86F9-0AA4391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9777" y="2941517"/>
              <a:ext cx="32264" cy="64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637">
              <a:extLst>
                <a:ext uri="{FF2B5EF4-FFF2-40B4-BE49-F238E27FC236}">
                  <a16:creationId xmlns:a16="http://schemas.microsoft.com/office/drawing/2014/main" xmlns="" id="{647CB255-56F3-456F-8501-BD1A039F7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777" y="2938291"/>
              <a:ext cx="33877" cy="14519"/>
            </a:xfrm>
            <a:custGeom>
              <a:avLst/>
              <a:gdLst>
                <a:gd name="T0" fmla="*/ 20 w 21"/>
                <a:gd name="T1" fmla="*/ 9 h 9"/>
                <a:gd name="T2" fmla="*/ 21 w 21"/>
                <a:gd name="T3" fmla="*/ 4 h 9"/>
                <a:gd name="T4" fmla="*/ 1 w 21"/>
                <a:gd name="T5" fmla="*/ 0 h 9"/>
                <a:gd name="T6" fmla="*/ 0 w 21"/>
                <a:gd name="T7" fmla="*/ 4 h 9"/>
                <a:gd name="T8" fmla="*/ 20 w 2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0" y="9"/>
                  </a:moveTo>
                  <a:lnTo>
                    <a:pt x="21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638">
              <a:extLst>
                <a:ext uri="{FF2B5EF4-FFF2-40B4-BE49-F238E27FC236}">
                  <a16:creationId xmlns:a16="http://schemas.microsoft.com/office/drawing/2014/main" xmlns="" id="{2E73920E-2B14-462D-B937-052F382D5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551" y="2956036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Line 639">
              <a:extLst>
                <a:ext uri="{FF2B5EF4-FFF2-40B4-BE49-F238E27FC236}">
                  <a16:creationId xmlns:a16="http://schemas.microsoft.com/office/drawing/2014/main" xmlns="" id="{6EBF89BF-AB5C-4D7F-ADF8-85AEFF11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6551" y="2956036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40">
              <a:extLst>
                <a:ext uri="{FF2B5EF4-FFF2-40B4-BE49-F238E27FC236}">
                  <a16:creationId xmlns:a16="http://schemas.microsoft.com/office/drawing/2014/main" xmlns="" id="{39F02DCC-0E11-48F1-8623-20A67FF23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551" y="2952809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641">
              <a:extLst>
                <a:ext uri="{FF2B5EF4-FFF2-40B4-BE49-F238E27FC236}">
                  <a16:creationId xmlns:a16="http://schemas.microsoft.com/office/drawing/2014/main" xmlns="" id="{5340F92E-9379-45BA-A7E3-A22ABA53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24" y="2970554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Line 642">
              <a:extLst>
                <a:ext uri="{FF2B5EF4-FFF2-40B4-BE49-F238E27FC236}">
                  <a16:creationId xmlns:a16="http://schemas.microsoft.com/office/drawing/2014/main" xmlns="" id="{13CEF8AA-F6DC-4B88-BA07-13B08FB17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324" y="2970554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643">
              <a:extLst>
                <a:ext uri="{FF2B5EF4-FFF2-40B4-BE49-F238E27FC236}">
                  <a16:creationId xmlns:a16="http://schemas.microsoft.com/office/drawing/2014/main" xmlns="" id="{C92CC87C-ED27-4216-B3ED-7CF7A788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24" y="2967328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644">
              <a:extLst>
                <a:ext uri="{FF2B5EF4-FFF2-40B4-BE49-F238E27FC236}">
                  <a16:creationId xmlns:a16="http://schemas.microsoft.com/office/drawing/2014/main" xmlns="" id="{3D1EE7C1-8209-46E2-AA26-746633D1E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099" y="2985073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Line 645">
              <a:extLst>
                <a:ext uri="{FF2B5EF4-FFF2-40B4-BE49-F238E27FC236}">
                  <a16:creationId xmlns:a16="http://schemas.microsoft.com/office/drawing/2014/main" xmlns="" id="{B159A603-0147-4F2D-8A93-556AA34E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0099" y="2985073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646">
              <a:extLst>
                <a:ext uri="{FF2B5EF4-FFF2-40B4-BE49-F238E27FC236}">
                  <a16:creationId xmlns:a16="http://schemas.microsoft.com/office/drawing/2014/main" xmlns="" id="{E6F90717-1108-4382-875D-59B70CF28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099" y="2981847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647">
              <a:extLst>
                <a:ext uri="{FF2B5EF4-FFF2-40B4-BE49-F238E27FC236}">
                  <a16:creationId xmlns:a16="http://schemas.microsoft.com/office/drawing/2014/main" xmlns="" id="{742C3D02-FCEE-4396-8494-9E767E628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872" y="2999592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Line 648">
              <a:extLst>
                <a:ext uri="{FF2B5EF4-FFF2-40B4-BE49-F238E27FC236}">
                  <a16:creationId xmlns:a16="http://schemas.microsoft.com/office/drawing/2014/main" xmlns="" id="{7B4A20CE-19BE-4095-B16B-619CEF39A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6872" y="2999592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649">
              <a:extLst>
                <a:ext uri="{FF2B5EF4-FFF2-40B4-BE49-F238E27FC236}">
                  <a16:creationId xmlns:a16="http://schemas.microsoft.com/office/drawing/2014/main" xmlns="" id="{F357BE26-0117-485E-9E1D-C60C8D0F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872" y="2996365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650">
              <a:extLst>
                <a:ext uri="{FF2B5EF4-FFF2-40B4-BE49-F238E27FC236}">
                  <a16:creationId xmlns:a16="http://schemas.microsoft.com/office/drawing/2014/main" xmlns="" id="{F3487489-C6F5-4E61-AB2C-1EA3B750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645" y="3015724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Line 651">
              <a:extLst>
                <a:ext uri="{FF2B5EF4-FFF2-40B4-BE49-F238E27FC236}">
                  <a16:creationId xmlns:a16="http://schemas.microsoft.com/office/drawing/2014/main" xmlns="" id="{B952F8D3-A442-4F9B-84FC-D66479B9C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3645" y="3015724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52">
              <a:extLst>
                <a:ext uri="{FF2B5EF4-FFF2-40B4-BE49-F238E27FC236}">
                  <a16:creationId xmlns:a16="http://schemas.microsoft.com/office/drawing/2014/main" xmlns="" id="{9A563A08-0BC4-4512-A448-4F46ECC8C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2032" y="3010884"/>
              <a:ext cx="19358" cy="11292"/>
            </a:xfrm>
            <a:custGeom>
              <a:avLst/>
              <a:gdLst>
                <a:gd name="T0" fmla="*/ 11 w 12"/>
                <a:gd name="T1" fmla="*/ 7 h 7"/>
                <a:gd name="T2" fmla="*/ 12 w 12"/>
                <a:gd name="T3" fmla="*/ 3 h 7"/>
                <a:gd name="T4" fmla="*/ 2 w 12"/>
                <a:gd name="T5" fmla="*/ 0 h 7"/>
                <a:gd name="T6" fmla="*/ 0 w 12"/>
                <a:gd name="T7" fmla="*/ 5 h 7"/>
                <a:gd name="T8" fmla="*/ 11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1" y="7"/>
                  </a:moveTo>
                  <a:lnTo>
                    <a:pt x="12" y="3"/>
                  </a:lnTo>
                  <a:lnTo>
                    <a:pt x="2" y="0"/>
                  </a:lnTo>
                  <a:lnTo>
                    <a:pt x="0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653">
              <a:extLst>
                <a:ext uri="{FF2B5EF4-FFF2-40B4-BE49-F238E27FC236}">
                  <a16:creationId xmlns:a16="http://schemas.microsoft.com/office/drawing/2014/main" xmlns="" id="{498FE5DE-17A5-47D1-B4BD-CC44EAC35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3030242"/>
              <a:ext cx="32264" cy="6453"/>
            </a:xfrm>
            <a:custGeom>
              <a:avLst/>
              <a:gdLst>
                <a:gd name="T0" fmla="*/ 0 w 20"/>
                <a:gd name="T1" fmla="*/ 0 h 4"/>
                <a:gd name="T2" fmla="*/ 20 w 20"/>
                <a:gd name="T3" fmla="*/ 4 h 4"/>
                <a:gd name="T4" fmla="*/ 0 w 2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0"/>
                  </a:moveTo>
                  <a:lnTo>
                    <a:pt x="2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Line 654">
              <a:extLst>
                <a:ext uri="{FF2B5EF4-FFF2-40B4-BE49-F238E27FC236}">
                  <a16:creationId xmlns:a16="http://schemas.microsoft.com/office/drawing/2014/main" xmlns="" id="{702E6AFB-1E43-436A-962F-4B8967894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0420" y="3030242"/>
              <a:ext cx="32264" cy="64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655">
              <a:extLst>
                <a:ext uri="{FF2B5EF4-FFF2-40B4-BE49-F238E27FC236}">
                  <a16:creationId xmlns:a16="http://schemas.microsoft.com/office/drawing/2014/main" xmlns="" id="{4DEBFC4C-4341-4986-A904-A6055305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3025403"/>
              <a:ext cx="33877" cy="16132"/>
            </a:xfrm>
            <a:custGeom>
              <a:avLst/>
              <a:gdLst>
                <a:gd name="T0" fmla="*/ 20 w 21"/>
                <a:gd name="T1" fmla="*/ 10 h 10"/>
                <a:gd name="T2" fmla="*/ 21 w 21"/>
                <a:gd name="T3" fmla="*/ 5 h 10"/>
                <a:gd name="T4" fmla="*/ 1 w 21"/>
                <a:gd name="T5" fmla="*/ 0 h 10"/>
                <a:gd name="T6" fmla="*/ 0 w 21"/>
                <a:gd name="T7" fmla="*/ 5 h 10"/>
                <a:gd name="T8" fmla="*/ 20 w 2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20" y="10"/>
                  </a:moveTo>
                  <a:lnTo>
                    <a:pt x="21" y="5"/>
                  </a:lnTo>
                  <a:lnTo>
                    <a:pt x="1" y="0"/>
                  </a:lnTo>
                  <a:lnTo>
                    <a:pt x="0" y="5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656">
              <a:extLst>
                <a:ext uri="{FF2B5EF4-FFF2-40B4-BE49-F238E27FC236}">
                  <a16:creationId xmlns:a16="http://schemas.microsoft.com/office/drawing/2014/main" xmlns="" id="{086A1513-1344-466A-8510-34025434D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834" y="1242833"/>
              <a:ext cx="85499" cy="100017"/>
            </a:xfrm>
            <a:custGeom>
              <a:avLst/>
              <a:gdLst>
                <a:gd name="T0" fmla="*/ 105 w 241"/>
                <a:gd name="T1" fmla="*/ 285 h 285"/>
                <a:gd name="T2" fmla="*/ 80 w 241"/>
                <a:gd name="T3" fmla="*/ 5 h 285"/>
                <a:gd name="T4" fmla="*/ 224 w 241"/>
                <a:gd name="T5" fmla="*/ 63 h 285"/>
                <a:gd name="T6" fmla="*/ 189 w 241"/>
                <a:gd name="T7" fmla="*/ 266 h 285"/>
                <a:gd name="T8" fmla="*/ 105 w 241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85">
                  <a:moveTo>
                    <a:pt x="105" y="285"/>
                  </a:moveTo>
                  <a:cubicBezTo>
                    <a:pt x="105" y="285"/>
                    <a:pt x="0" y="11"/>
                    <a:pt x="80" y="5"/>
                  </a:cubicBezTo>
                  <a:cubicBezTo>
                    <a:pt x="160" y="0"/>
                    <a:pt x="207" y="24"/>
                    <a:pt x="224" y="63"/>
                  </a:cubicBezTo>
                  <a:cubicBezTo>
                    <a:pt x="241" y="102"/>
                    <a:pt x="189" y="266"/>
                    <a:pt x="189" y="266"/>
                  </a:cubicBezTo>
                  <a:lnTo>
                    <a:pt x="105" y="285"/>
                  </a:lnTo>
                  <a:close/>
                </a:path>
              </a:pathLst>
            </a:custGeom>
            <a:solidFill>
              <a:srgbClr val="DB6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657">
              <a:extLst>
                <a:ext uri="{FF2B5EF4-FFF2-40B4-BE49-F238E27FC236}">
                  <a16:creationId xmlns:a16="http://schemas.microsoft.com/office/drawing/2014/main" xmlns="" id="{68B21889-6FDD-425B-853E-BBCBB7D5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286" y="1933276"/>
              <a:ext cx="101631" cy="90338"/>
            </a:xfrm>
            <a:custGeom>
              <a:avLst/>
              <a:gdLst>
                <a:gd name="T0" fmla="*/ 0 w 286"/>
                <a:gd name="T1" fmla="*/ 110 h 256"/>
                <a:gd name="T2" fmla="*/ 269 w 286"/>
                <a:gd name="T3" fmla="*/ 177 h 256"/>
                <a:gd name="T4" fmla="*/ 234 w 286"/>
                <a:gd name="T5" fmla="*/ 23 h 256"/>
                <a:gd name="T6" fmla="*/ 32 w 286"/>
                <a:gd name="T7" fmla="*/ 28 h 256"/>
                <a:gd name="T8" fmla="*/ 0 w 286"/>
                <a:gd name="T9" fmla="*/ 11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56">
                  <a:moveTo>
                    <a:pt x="0" y="110"/>
                  </a:moveTo>
                  <a:cubicBezTo>
                    <a:pt x="0" y="110"/>
                    <a:pt x="251" y="256"/>
                    <a:pt x="269" y="177"/>
                  </a:cubicBezTo>
                  <a:cubicBezTo>
                    <a:pt x="286" y="97"/>
                    <a:pt x="270" y="46"/>
                    <a:pt x="234" y="23"/>
                  </a:cubicBezTo>
                  <a:cubicBezTo>
                    <a:pt x="199" y="0"/>
                    <a:pt x="32" y="28"/>
                    <a:pt x="32" y="28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DB6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658">
              <a:extLst>
                <a:ext uri="{FF2B5EF4-FFF2-40B4-BE49-F238E27FC236}">
                  <a16:creationId xmlns:a16="http://schemas.microsoft.com/office/drawing/2014/main" xmlns="" id="{0BDED0FA-58C5-4ABF-A750-432E435E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1299295"/>
              <a:ext cx="732384" cy="798527"/>
            </a:xfrm>
            <a:custGeom>
              <a:avLst/>
              <a:gdLst>
                <a:gd name="T0" fmla="*/ 1375 w 2069"/>
                <a:gd name="T1" fmla="*/ 2173 h 2257"/>
                <a:gd name="T2" fmla="*/ 936 w 2069"/>
                <a:gd name="T3" fmla="*/ 1655 h 2257"/>
                <a:gd name="T4" fmla="*/ 971 w 2069"/>
                <a:gd name="T5" fmla="*/ 1369 h 2257"/>
                <a:gd name="T6" fmla="*/ 977 w 2069"/>
                <a:gd name="T7" fmla="*/ 1364 h 2257"/>
                <a:gd name="T8" fmla="*/ 798 w 2069"/>
                <a:gd name="T9" fmla="*/ 1151 h 2257"/>
                <a:gd name="T10" fmla="*/ 791 w 2069"/>
                <a:gd name="T11" fmla="*/ 1157 h 2257"/>
                <a:gd name="T12" fmla="*/ 508 w 2069"/>
                <a:gd name="T13" fmla="*/ 1149 h 2257"/>
                <a:gd name="T14" fmla="*/ 69 w 2069"/>
                <a:gd name="T15" fmla="*/ 631 h 2257"/>
                <a:gd name="T16" fmla="*/ 104 w 2069"/>
                <a:gd name="T17" fmla="*/ 345 h 2257"/>
                <a:gd name="T18" fmla="*/ 410 w 2069"/>
                <a:gd name="T19" fmla="*/ 77 h 2257"/>
                <a:gd name="T20" fmla="*/ 694 w 2069"/>
                <a:gd name="T21" fmla="*/ 85 h 2257"/>
                <a:gd name="T22" fmla="*/ 1132 w 2069"/>
                <a:gd name="T23" fmla="*/ 603 h 2257"/>
                <a:gd name="T24" fmla="*/ 1098 w 2069"/>
                <a:gd name="T25" fmla="*/ 889 h 2257"/>
                <a:gd name="T26" fmla="*/ 1064 w 2069"/>
                <a:gd name="T27" fmla="*/ 918 h 2257"/>
                <a:gd name="T28" fmla="*/ 1073 w 2069"/>
                <a:gd name="T29" fmla="*/ 1107 h 2257"/>
                <a:gd name="T30" fmla="*/ 1205 w 2069"/>
                <a:gd name="T31" fmla="*/ 1164 h 2257"/>
                <a:gd name="T32" fmla="*/ 1278 w 2069"/>
                <a:gd name="T33" fmla="*/ 1101 h 2257"/>
                <a:gd name="T34" fmla="*/ 1561 w 2069"/>
                <a:gd name="T35" fmla="*/ 1109 h 2257"/>
                <a:gd name="T36" fmla="*/ 2000 w 2069"/>
                <a:gd name="T37" fmla="*/ 1627 h 2257"/>
                <a:gd name="T38" fmla="*/ 1965 w 2069"/>
                <a:gd name="T39" fmla="*/ 1913 h 2257"/>
                <a:gd name="T40" fmla="*/ 1659 w 2069"/>
                <a:gd name="T41" fmla="*/ 2180 h 2257"/>
                <a:gd name="T42" fmla="*/ 1375 w 2069"/>
                <a:gd name="T43" fmla="*/ 2173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9" h="2257">
                  <a:moveTo>
                    <a:pt x="1375" y="2173"/>
                  </a:moveTo>
                  <a:cubicBezTo>
                    <a:pt x="936" y="1655"/>
                    <a:pt x="936" y="1655"/>
                    <a:pt x="936" y="1655"/>
                  </a:cubicBezTo>
                  <a:cubicBezTo>
                    <a:pt x="868" y="1574"/>
                    <a:pt x="883" y="1446"/>
                    <a:pt x="971" y="1369"/>
                  </a:cubicBezTo>
                  <a:cubicBezTo>
                    <a:pt x="977" y="1364"/>
                    <a:pt x="977" y="1364"/>
                    <a:pt x="977" y="1364"/>
                  </a:cubicBezTo>
                  <a:cubicBezTo>
                    <a:pt x="888" y="1286"/>
                    <a:pt x="831" y="1206"/>
                    <a:pt x="798" y="1151"/>
                  </a:cubicBezTo>
                  <a:cubicBezTo>
                    <a:pt x="791" y="1157"/>
                    <a:pt x="791" y="1157"/>
                    <a:pt x="791" y="1157"/>
                  </a:cubicBezTo>
                  <a:cubicBezTo>
                    <a:pt x="703" y="1233"/>
                    <a:pt x="576" y="1230"/>
                    <a:pt x="508" y="1149"/>
                  </a:cubicBezTo>
                  <a:cubicBezTo>
                    <a:pt x="69" y="631"/>
                    <a:pt x="69" y="631"/>
                    <a:pt x="69" y="631"/>
                  </a:cubicBezTo>
                  <a:cubicBezTo>
                    <a:pt x="0" y="550"/>
                    <a:pt x="16" y="422"/>
                    <a:pt x="104" y="345"/>
                  </a:cubicBezTo>
                  <a:cubicBezTo>
                    <a:pt x="410" y="77"/>
                    <a:pt x="410" y="77"/>
                    <a:pt x="410" y="77"/>
                  </a:cubicBezTo>
                  <a:cubicBezTo>
                    <a:pt x="498" y="0"/>
                    <a:pt x="625" y="3"/>
                    <a:pt x="694" y="85"/>
                  </a:cubicBezTo>
                  <a:cubicBezTo>
                    <a:pt x="1132" y="603"/>
                    <a:pt x="1132" y="603"/>
                    <a:pt x="1132" y="603"/>
                  </a:cubicBezTo>
                  <a:cubicBezTo>
                    <a:pt x="1201" y="684"/>
                    <a:pt x="1186" y="812"/>
                    <a:pt x="1098" y="889"/>
                  </a:cubicBezTo>
                  <a:cubicBezTo>
                    <a:pt x="1064" y="918"/>
                    <a:pt x="1064" y="918"/>
                    <a:pt x="1064" y="918"/>
                  </a:cubicBezTo>
                  <a:cubicBezTo>
                    <a:pt x="1042" y="958"/>
                    <a:pt x="1014" y="1037"/>
                    <a:pt x="1073" y="1107"/>
                  </a:cubicBezTo>
                  <a:cubicBezTo>
                    <a:pt x="1114" y="1156"/>
                    <a:pt x="1164" y="1166"/>
                    <a:pt x="1205" y="1164"/>
                  </a:cubicBezTo>
                  <a:cubicBezTo>
                    <a:pt x="1278" y="1101"/>
                    <a:pt x="1278" y="1101"/>
                    <a:pt x="1278" y="1101"/>
                  </a:cubicBezTo>
                  <a:cubicBezTo>
                    <a:pt x="1365" y="1024"/>
                    <a:pt x="1492" y="1027"/>
                    <a:pt x="1561" y="1109"/>
                  </a:cubicBezTo>
                  <a:cubicBezTo>
                    <a:pt x="2000" y="1627"/>
                    <a:pt x="2000" y="1627"/>
                    <a:pt x="2000" y="1627"/>
                  </a:cubicBezTo>
                  <a:cubicBezTo>
                    <a:pt x="2069" y="1708"/>
                    <a:pt x="2053" y="1836"/>
                    <a:pt x="1965" y="1913"/>
                  </a:cubicBezTo>
                  <a:cubicBezTo>
                    <a:pt x="1659" y="2180"/>
                    <a:pt x="1659" y="2180"/>
                    <a:pt x="1659" y="2180"/>
                  </a:cubicBezTo>
                  <a:cubicBezTo>
                    <a:pt x="1571" y="2257"/>
                    <a:pt x="1444" y="2254"/>
                    <a:pt x="1375" y="2173"/>
                  </a:cubicBezTo>
                  <a:close/>
                </a:path>
              </a:pathLst>
            </a:custGeom>
            <a:solidFill>
              <a:srgbClr val="F3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659">
              <a:extLst>
                <a:ext uri="{FF2B5EF4-FFF2-40B4-BE49-F238E27FC236}">
                  <a16:creationId xmlns:a16="http://schemas.microsoft.com/office/drawing/2014/main" xmlns="" id="{DD888972-5F4B-4E7C-871C-2F4D1514F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468" y="1336398"/>
              <a:ext cx="283920" cy="280694"/>
            </a:xfrm>
            <a:custGeom>
              <a:avLst/>
              <a:gdLst>
                <a:gd name="T0" fmla="*/ 57 w 802"/>
                <a:gd name="T1" fmla="*/ 520 h 791"/>
                <a:gd name="T2" fmla="*/ 86 w 802"/>
                <a:gd name="T3" fmla="*/ 285 h 791"/>
                <a:gd name="T4" fmla="*/ 338 w 802"/>
                <a:gd name="T5" fmla="*/ 64 h 791"/>
                <a:gd name="T6" fmla="*/ 572 w 802"/>
                <a:gd name="T7" fmla="*/ 70 h 791"/>
                <a:gd name="T8" fmla="*/ 802 w 802"/>
                <a:gd name="T9" fmla="*/ 341 h 791"/>
                <a:gd name="T10" fmla="*/ 286 w 802"/>
                <a:gd name="T11" fmla="*/ 791 h 791"/>
                <a:gd name="T12" fmla="*/ 57 w 802"/>
                <a:gd name="T13" fmla="*/ 52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791">
                  <a:moveTo>
                    <a:pt x="57" y="520"/>
                  </a:moveTo>
                  <a:cubicBezTo>
                    <a:pt x="0" y="454"/>
                    <a:pt x="13" y="348"/>
                    <a:pt x="86" y="285"/>
                  </a:cubicBezTo>
                  <a:cubicBezTo>
                    <a:pt x="338" y="64"/>
                    <a:pt x="338" y="64"/>
                    <a:pt x="338" y="64"/>
                  </a:cubicBezTo>
                  <a:cubicBezTo>
                    <a:pt x="411" y="0"/>
                    <a:pt x="516" y="3"/>
                    <a:pt x="572" y="70"/>
                  </a:cubicBezTo>
                  <a:cubicBezTo>
                    <a:pt x="802" y="341"/>
                    <a:pt x="802" y="341"/>
                    <a:pt x="802" y="341"/>
                  </a:cubicBezTo>
                  <a:cubicBezTo>
                    <a:pt x="286" y="791"/>
                    <a:pt x="286" y="791"/>
                    <a:pt x="286" y="791"/>
                  </a:cubicBezTo>
                  <a:lnTo>
                    <a:pt x="57" y="520"/>
                  </a:lnTo>
                  <a:close/>
                </a:path>
              </a:pathLst>
            </a:custGeom>
            <a:solidFill>
              <a:srgbClr val="DCE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660">
              <a:extLst>
                <a:ext uri="{FF2B5EF4-FFF2-40B4-BE49-F238E27FC236}">
                  <a16:creationId xmlns:a16="http://schemas.microsoft.com/office/drawing/2014/main" xmlns="" id="{C32D2A39-78E2-4F86-9464-17FFB0606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096" y="1457387"/>
              <a:ext cx="250043" cy="238751"/>
            </a:xfrm>
            <a:custGeom>
              <a:avLst/>
              <a:gdLst>
                <a:gd name="T0" fmla="*/ 133 w 705"/>
                <a:gd name="T1" fmla="*/ 606 h 676"/>
                <a:gd name="T2" fmla="*/ 0 w 705"/>
                <a:gd name="T3" fmla="*/ 450 h 676"/>
                <a:gd name="T4" fmla="*/ 516 w 705"/>
                <a:gd name="T5" fmla="*/ 0 h 676"/>
                <a:gd name="T6" fmla="*/ 648 w 705"/>
                <a:gd name="T7" fmla="*/ 156 h 676"/>
                <a:gd name="T8" fmla="*/ 619 w 705"/>
                <a:gd name="T9" fmla="*/ 392 h 676"/>
                <a:gd name="T10" fmla="*/ 367 w 705"/>
                <a:gd name="T11" fmla="*/ 613 h 676"/>
                <a:gd name="T12" fmla="*/ 133 w 705"/>
                <a:gd name="T13" fmla="*/ 60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5" h="676">
                  <a:moveTo>
                    <a:pt x="133" y="606"/>
                  </a:moveTo>
                  <a:cubicBezTo>
                    <a:pt x="0" y="450"/>
                    <a:pt x="0" y="450"/>
                    <a:pt x="0" y="45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648" y="156"/>
                    <a:pt x="648" y="156"/>
                    <a:pt x="648" y="156"/>
                  </a:cubicBezTo>
                  <a:cubicBezTo>
                    <a:pt x="705" y="223"/>
                    <a:pt x="692" y="329"/>
                    <a:pt x="619" y="392"/>
                  </a:cubicBezTo>
                  <a:cubicBezTo>
                    <a:pt x="367" y="613"/>
                    <a:pt x="367" y="613"/>
                    <a:pt x="367" y="613"/>
                  </a:cubicBezTo>
                  <a:cubicBezTo>
                    <a:pt x="294" y="676"/>
                    <a:pt x="190" y="673"/>
                    <a:pt x="133" y="606"/>
                  </a:cubicBezTo>
                  <a:close/>
                </a:path>
              </a:pathLst>
            </a:custGeom>
            <a:solidFill>
              <a:srgbClr val="C6E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61">
              <a:extLst>
                <a:ext uri="{FF2B5EF4-FFF2-40B4-BE49-F238E27FC236}">
                  <a16:creationId xmlns:a16="http://schemas.microsoft.com/office/drawing/2014/main" xmlns="" id="{84FAD54B-F25B-4735-843E-6B38DA306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586" y="1699364"/>
              <a:ext cx="301665" cy="301666"/>
            </a:xfrm>
            <a:custGeom>
              <a:avLst/>
              <a:gdLst>
                <a:gd name="T0" fmla="*/ 57 w 853"/>
                <a:gd name="T1" fmla="*/ 520 h 852"/>
                <a:gd name="T2" fmla="*/ 85 w 853"/>
                <a:gd name="T3" fmla="*/ 284 h 852"/>
                <a:gd name="T4" fmla="*/ 338 w 853"/>
                <a:gd name="T5" fmla="*/ 64 h 852"/>
                <a:gd name="T6" fmla="*/ 572 w 853"/>
                <a:gd name="T7" fmla="*/ 70 h 852"/>
                <a:gd name="T8" fmla="*/ 853 w 853"/>
                <a:gd name="T9" fmla="*/ 401 h 852"/>
                <a:gd name="T10" fmla="*/ 338 w 853"/>
                <a:gd name="T11" fmla="*/ 852 h 852"/>
                <a:gd name="T12" fmla="*/ 57 w 853"/>
                <a:gd name="T13" fmla="*/ 52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852">
                  <a:moveTo>
                    <a:pt x="57" y="520"/>
                  </a:moveTo>
                  <a:cubicBezTo>
                    <a:pt x="0" y="454"/>
                    <a:pt x="13" y="348"/>
                    <a:pt x="85" y="284"/>
                  </a:cubicBezTo>
                  <a:cubicBezTo>
                    <a:pt x="338" y="64"/>
                    <a:pt x="338" y="64"/>
                    <a:pt x="338" y="64"/>
                  </a:cubicBezTo>
                  <a:cubicBezTo>
                    <a:pt x="410" y="0"/>
                    <a:pt x="515" y="3"/>
                    <a:pt x="572" y="70"/>
                  </a:cubicBezTo>
                  <a:cubicBezTo>
                    <a:pt x="853" y="401"/>
                    <a:pt x="853" y="401"/>
                    <a:pt x="853" y="401"/>
                  </a:cubicBezTo>
                  <a:cubicBezTo>
                    <a:pt x="338" y="852"/>
                    <a:pt x="338" y="852"/>
                    <a:pt x="338" y="852"/>
                  </a:cubicBezTo>
                  <a:lnTo>
                    <a:pt x="57" y="520"/>
                  </a:lnTo>
                  <a:close/>
                </a:path>
              </a:pathLst>
            </a:custGeom>
            <a:solidFill>
              <a:srgbClr val="DCE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62">
              <a:extLst>
                <a:ext uri="{FF2B5EF4-FFF2-40B4-BE49-F238E27FC236}">
                  <a16:creationId xmlns:a16="http://schemas.microsoft.com/office/drawing/2014/main" xmlns="" id="{203C9A42-CD09-4F43-AF0E-24919DBB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3962" y="1841325"/>
              <a:ext cx="230685" cy="217780"/>
            </a:xfrm>
            <a:custGeom>
              <a:avLst/>
              <a:gdLst>
                <a:gd name="T0" fmla="*/ 81 w 652"/>
                <a:gd name="T1" fmla="*/ 546 h 616"/>
                <a:gd name="T2" fmla="*/ 0 w 652"/>
                <a:gd name="T3" fmla="*/ 451 h 616"/>
                <a:gd name="T4" fmla="*/ 515 w 652"/>
                <a:gd name="T5" fmla="*/ 0 h 616"/>
                <a:gd name="T6" fmla="*/ 596 w 652"/>
                <a:gd name="T7" fmla="*/ 96 h 616"/>
                <a:gd name="T8" fmla="*/ 567 w 652"/>
                <a:gd name="T9" fmla="*/ 332 h 616"/>
                <a:gd name="T10" fmla="*/ 315 w 652"/>
                <a:gd name="T11" fmla="*/ 553 h 616"/>
                <a:gd name="T12" fmla="*/ 81 w 652"/>
                <a:gd name="T13" fmla="*/ 54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616">
                  <a:moveTo>
                    <a:pt x="81" y="546"/>
                  </a:moveTo>
                  <a:cubicBezTo>
                    <a:pt x="0" y="451"/>
                    <a:pt x="0" y="451"/>
                    <a:pt x="0" y="451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96" y="96"/>
                    <a:pt x="596" y="96"/>
                    <a:pt x="596" y="96"/>
                  </a:cubicBezTo>
                  <a:cubicBezTo>
                    <a:pt x="652" y="163"/>
                    <a:pt x="640" y="269"/>
                    <a:pt x="567" y="332"/>
                  </a:cubicBezTo>
                  <a:cubicBezTo>
                    <a:pt x="315" y="553"/>
                    <a:pt x="315" y="553"/>
                    <a:pt x="315" y="553"/>
                  </a:cubicBezTo>
                  <a:cubicBezTo>
                    <a:pt x="242" y="616"/>
                    <a:pt x="137" y="613"/>
                    <a:pt x="81" y="546"/>
                  </a:cubicBezTo>
                  <a:close/>
                </a:path>
              </a:pathLst>
            </a:custGeom>
            <a:solidFill>
              <a:srgbClr val="C6E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63">
              <a:extLst>
                <a:ext uri="{FF2B5EF4-FFF2-40B4-BE49-F238E27FC236}">
                  <a16:creationId xmlns:a16="http://schemas.microsoft.com/office/drawing/2014/main" xmlns="" id="{1A37374C-39D6-47ED-A242-D8E920F05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2756" y="1810674"/>
              <a:ext cx="41943" cy="48396"/>
            </a:xfrm>
            <a:custGeom>
              <a:avLst/>
              <a:gdLst>
                <a:gd name="T0" fmla="*/ 6 w 116"/>
                <a:gd name="T1" fmla="*/ 34 h 139"/>
                <a:gd name="T2" fmla="*/ 10 w 116"/>
                <a:gd name="T3" fmla="*/ 6 h 139"/>
                <a:gd name="T4" fmla="*/ 10 w 116"/>
                <a:gd name="T5" fmla="*/ 6 h 139"/>
                <a:gd name="T6" fmla="*/ 38 w 116"/>
                <a:gd name="T7" fmla="*/ 10 h 139"/>
                <a:gd name="T8" fmla="*/ 109 w 116"/>
                <a:gd name="T9" fmla="*/ 105 h 139"/>
                <a:gd name="T10" fmla="*/ 105 w 116"/>
                <a:gd name="T11" fmla="*/ 133 h 139"/>
                <a:gd name="T12" fmla="*/ 105 w 116"/>
                <a:gd name="T13" fmla="*/ 133 h 139"/>
                <a:gd name="T14" fmla="*/ 78 w 116"/>
                <a:gd name="T15" fmla="*/ 129 h 139"/>
                <a:gd name="T16" fmla="*/ 6 w 116"/>
                <a:gd name="T17" fmla="*/ 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9">
                  <a:moveTo>
                    <a:pt x="6" y="34"/>
                  </a:move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1" y="1"/>
                    <a:pt x="38" y="10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6" y="114"/>
                    <a:pt x="114" y="126"/>
                    <a:pt x="105" y="133"/>
                  </a:cubicBezTo>
                  <a:cubicBezTo>
                    <a:pt x="105" y="133"/>
                    <a:pt x="105" y="133"/>
                    <a:pt x="105" y="133"/>
                  </a:cubicBezTo>
                  <a:cubicBezTo>
                    <a:pt x="97" y="139"/>
                    <a:pt x="84" y="138"/>
                    <a:pt x="78" y="129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64">
              <a:extLst>
                <a:ext uri="{FF2B5EF4-FFF2-40B4-BE49-F238E27FC236}">
                  <a16:creationId xmlns:a16="http://schemas.microsoft.com/office/drawing/2014/main" xmlns="" id="{3064A42F-47FE-47AD-A835-B32C0AD2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7586" y="1749373"/>
              <a:ext cx="41943" cy="50009"/>
            </a:xfrm>
            <a:custGeom>
              <a:avLst/>
              <a:gdLst>
                <a:gd name="T0" fmla="*/ 7 w 116"/>
                <a:gd name="T1" fmla="*/ 34 h 140"/>
                <a:gd name="T2" fmla="*/ 11 w 116"/>
                <a:gd name="T3" fmla="*/ 7 h 140"/>
                <a:gd name="T4" fmla="*/ 11 w 116"/>
                <a:gd name="T5" fmla="*/ 7 h 140"/>
                <a:gd name="T6" fmla="*/ 38 w 116"/>
                <a:gd name="T7" fmla="*/ 11 h 140"/>
                <a:gd name="T8" fmla="*/ 110 w 116"/>
                <a:gd name="T9" fmla="*/ 106 h 140"/>
                <a:gd name="T10" fmla="*/ 106 w 116"/>
                <a:gd name="T11" fmla="*/ 133 h 140"/>
                <a:gd name="T12" fmla="*/ 106 w 116"/>
                <a:gd name="T13" fmla="*/ 133 h 140"/>
                <a:gd name="T14" fmla="*/ 78 w 116"/>
                <a:gd name="T15" fmla="*/ 130 h 140"/>
                <a:gd name="T16" fmla="*/ 7 w 116"/>
                <a:gd name="T17" fmla="*/ 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0">
                  <a:moveTo>
                    <a:pt x="7" y="34"/>
                  </a:moveTo>
                  <a:cubicBezTo>
                    <a:pt x="0" y="26"/>
                    <a:pt x="2" y="14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2"/>
                    <a:pt x="38" y="11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6" y="114"/>
                    <a:pt x="114" y="127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97" y="140"/>
                    <a:pt x="85" y="138"/>
                    <a:pt x="78" y="13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65">
              <a:extLst>
                <a:ext uri="{FF2B5EF4-FFF2-40B4-BE49-F238E27FC236}">
                  <a16:creationId xmlns:a16="http://schemas.microsoft.com/office/drawing/2014/main" xmlns="" id="{F3A70B8B-FFF7-459B-9DD7-FE956D93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948" y="1254125"/>
              <a:ext cx="145186" cy="130668"/>
            </a:xfrm>
            <a:custGeom>
              <a:avLst/>
              <a:gdLst>
                <a:gd name="T0" fmla="*/ 0 w 90"/>
                <a:gd name="T1" fmla="*/ 52 h 81"/>
                <a:gd name="T2" fmla="*/ 67 w 90"/>
                <a:gd name="T3" fmla="*/ 0 h 81"/>
                <a:gd name="T4" fmla="*/ 90 w 90"/>
                <a:gd name="T5" fmla="*/ 30 h 81"/>
                <a:gd name="T6" fmla="*/ 22 w 90"/>
                <a:gd name="T7" fmla="*/ 81 h 81"/>
                <a:gd name="T8" fmla="*/ 0 w 90"/>
                <a:gd name="T9" fmla="*/ 5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1">
                  <a:moveTo>
                    <a:pt x="0" y="52"/>
                  </a:moveTo>
                  <a:lnTo>
                    <a:pt x="67" y="0"/>
                  </a:lnTo>
                  <a:lnTo>
                    <a:pt x="90" y="30"/>
                  </a:lnTo>
                  <a:lnTo>
                    <a:pt x="22" y="8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66">
              <a:extLst>
                <a:ext uri="{FF2B5EF4-FFF2-40B4-BE49-F238E27FC236}">
                  <a16:creationId xmlns:a16="http://schemas.microsoft.com/office/drawing/2014/main" xmlns="" id="{B8631433-D9D2-48F7-8C22-3D03AC9F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2451" y="1707430"/>
              <a:ext cx="196808" cy="158092"/>
            </a:xfrm>
            <a:custGeom>
              <a:avLst/>
              <a:gdLst>
                <a:gd name="T0" fmla="*/ 20 w 559"/>
                <a:gd name="T1" fmla="*/ 424 h 451"/>
                <a:gd name="T2" fmla="*/ 243 w 559"/>
                <a:gd name="T3" fmla="*/ 177 h 451"/>
                <a:gd name="T4" fmla="*/ 539 w 559"/>
                <a:gd name="T5" fmla="*/ 28 h 451"/>
                <a:gd name="T6" fmla="*/ 316 w 559"/>
                <a:gd name="T7" fmla="*/ 275 h 451"/>
                <a:gd name="T8" fmla="*/ 20 w 559"/>
                <a:gd name="T9" fmla="*/ 42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451">
                  <a:moveTo>
                    <a:pt x="20" y="424"/>
                  </a:moveTo>
                  <a:cubicBezTo>
                    <a:pt x="0" y="397"/>
                    <a:pt x="99" y="286"/>
                    <a:pt x="243" y="177"/>
                  </a:cubicBezTo>
                  <a:cubicBezTo>
                    <a:pt x="386" y="67"/>
                    <a:pt x="518" y="0"/>
                    <a:pt x="539" y="28"/>
                  </a:cubicBezTo>
                  <a:cubicBezTo>
                    <a:pt x="559" y="55"/>
                    <a:pt x="460" y="166"/>
                    <a:pt x="316" y="275"/>
                  </a:cubicBezTo>
                  <a:cubicBezTo>
                    <a:pt x="173" y="385"/>
                    <a:pt x="41" y="451"/>
                    <a:pt x="20" y="424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7">
              <a:extLst>
                <a:ext uri="{FF2B5EF4-FFF2-40B4-BE49-F238E27FC236}">
                  <a16:creationId xmlns:a16="http://schemas.microsoft.com/office/drawing/2014/main" xmlns="" id="{61EA84D9-E75F-4198-8F0F-0053FBE80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6277" y="1184758"/>
              <a:ext cx="533963" cy="627529"/>
            </a:xfrm>
            <a:custGeom>
              <a:avLst/>
              <a:gdLst>
                <a:gd name="T0" fmla="*/ 36 w 1509"/>
                <a:gd name="T1" fmla="*/ 329 h 1772"/>
                <a:gd name="T2" fmla="*/ 138 w 1509"/>
                <a:gd name="T3" fmla="*/ 343 h 1772"/>
                <a:gd name="T4" fmla="*/ 123 w 1509"/>
                <a:gd name="T5" fmla="*/ 445 h 1772"/>
                <a:gd name="T6" fmla="*/ 113 w 1509"/>
                <a:gd name="T7" fmla="*/ 452 h 1772"/>
                <a:gd name="T8" fmla="*/ 138 w 1509"/>
                <a:gd name="T9" fmla="*/ 486 h 1772"/>
                <a:gd name="T10" fmla="*/ 428 w 1509"/>
                <a:gd name="T11" fmla="*/ 503 h 1772"/>
                <a:gd name="T12" fmla="*/ 1265 w 1509"/>
                <a:gd name="T13" fmla="*/ 1340 h 1772"/>
                <a:gd name="T14" fmla="*/ 985 w 1509"/>
                <a:gd name="T15" fmla="*/ 1614 h 1772"/>
                <a:gd name="T16" fmla="*/ 1027 w 1509"/>
                <a:gd name="T17" fmla="*/ 1670 h 1772"/>
                <a:gd name="T18" fmla="*/ 1213 w 1509"/>
                <a:gd name="T19" fmla="*/ 1527 h 1772"/>
                <a:gd name="T20" fmla="*/ 1254 w 1509"/>
                <a:gd name="T21" fmla="*/ 1533 h 1772"/>
                <a:gd name="T22" fmla="*/ 1248 w 1509"/>
                <a:gd name="T23" fmla="*/ 1574 h 1772"/>
                <a:gd name="T24" fmla="*/ 1062 w 1509"/>
                <a:gd name="T25" fmla="*/ 1717 h 1772"/>
                <a:gd name="T26" fmla="*/ 1103 w 1509"/>
                <a:gd name="T27" fmla="*/ 1772 h 1772"/>
                <a:gd name="T28" fmla="*/ 1443 w 1509"/>
                <a:gd name="T29" fmla="*/ 1512 h 1772"/>
                <a:gd name="T30" fmla="*/ 1468 w 1509"/>
                <a:gd name="T31" fmla="*/ 1337 h 1772"/>
                <a:gd name="T32" fmla="*/ 514 w 1509"/>
                <a:gd name="T33" fmla="*/ 65 h 1772"/>
                <a:gd name="T34" fmla="*/ 339 w 1509"/>
                <a:gd name="T35" fmla="*/ 42 h 1772"/>
                <a:gd name="T36" fmla="*/ 0 w 1509"/>
                <a:gd name="T37" fmla="*/ 302 h 1772"/>
                <a:gd name="T38" fmla="*/ 27 w 1509"/>
                <a:gd name="T39" fmla="*/ 338 h 1772"/>
                <a:gd name="T40" fmla="*/ 36 w 1509"/>
                <a:gd name="T41" fmla="*/ 329 h 1772"/>
                <a:gd name="T42" fmla="*/ 164 w 1509"/>
                <a:gd name="T43" fmla="*/ 286 h 1772"/>
                <a:gd name="T44" fmla="*/ 205 w 1509"/>
                <a:gd name="T45" fmla="*/ 292 h 1772"/>
                <a:gd name="T46" fmla="*/ 199 w 1509"/>
                <a:gd name="T47" fmla="*/ 333 h 1772"/>
                <a:gd name="T48" fmla="*/ 158 w 1509"/>
                <a:gd name="T49" fmla="*/ 327 h 1772"/>
                <a:gd name="T50" fmla="*/ 164 w 1509"/>
                <a:gd name="T51" fmla="*/ 286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9" h="1772">
                  <a:moveTo>
                    <a:pt x="36" y="329"/>
                  </a:moveTo>
                  <a:cubicBezTo>
                    <a:pt x="68" y="305"/>
                    <a:pt x="114" y="311"/>
                    <a:pt x="138" y="343"/>
                  </a:cubicBezTo>
                  <a:cubicBezTo>
                    <a:pt x="162" y="375"/>
                    <a:pt x="155" y="421"/>
                    <a:pt x="123" y="445"/>
                  </a:cubicBezTo>
                  <a:cubicBezTo>
                    <a:pt x="120" y="448"/>
                    <a:pt x="116" y="450"/>
                    <a:pt x="113" y="452"/>
                  </a:cubicBezTo>
                  <a:cubicBezTo>
                    <a:pt x="138" y="486"/>
                    <a:pt x="138" y="486"/>
                    <a:pt x="138" y="486"/>
                  </a:cubicBezTo>
                  <a:cubicBezTo>
                    <a:pt x="428" y="503"/>
                    <a:pt x="428" y="503"/>
                    <a:pt x="428" y="503"/>
                  </a:cubicBezTo>
                  <a:cubicBezTo>
                    <a:pt x="1265" y="1340"/>
                    <a:pt x="1265" y="1340"/>
                    <a:pt x="1265" y="1340"/>
                  </a:cubicBezTo>
                  <a:cubicBezTo>
                    <a:pt x="985" y="1614"/>
                    <a:pt x="985" y="1614"/>
                    <a:pt x="985" y="1614"/>
                  </a:cubicBezTo>
                  <a:cubicBezTo>
                    <a:pt x="1027" y="1670"/>
                    <a:pt x="1027" y="1670"/>
                    <a:pt x="1027" y="1670"/>
                  </a:cubicBezTo>
                  <a:cubicBezTo>
                    <a:pt x="1213" y="1527"/>
                    <a:pt x="1213" y="1527"/>
                    <a:pt x="1213" y="1527"/>
                  </a:cubicBezTo>
                  <a:cubicBezTo>
                    <a:pt x="1226" y="1518"/>
                    <a:pt x="1244" y="1520"/>
                    <a:pt x="1254" y="1533"/>
                  </a:cubicBezTo>
                  <a:cubicBezTo>
                    <a:pt x="1264" y="1546"/>
                    <a:pt x="1261" y="1564"/>
                    <a:pt x="1248" y="1574"/>
                  </a:cubicBezTo>
                  <a:cubicBezTo>
                    <a:pt x="1062" y="1717"/>
                    <a:pt x="1062" y="1717"/>
                    <a:pt x="1062" y="1717"/>
                  </a:cubicBezTo>
                  <a:cubicBezTo>
                    <a:pt x="1103" y="1772"/>
                    <a:pt x="1103" y="1772"/>
                    <a:pt x="1103" y="1772"/>
                  </a:cubicBezTo>
                  <a:cubicBezTo>
                    <a:pt x="1443" y="1512"/>
                    <a:pt x="1443" y="1512"/>
                    <a:pt x="1443" y="1512"/>
                  </a:cubicBezTo>
                  <a:cubicBezTo>
                    <a:pt x="1498" y="1470"/>
                    <a:pt x="1509" y="1391"/>
                    <a:pt x="1468" y="1337"/>
                  </a:cubicBezTo>
                  <a:cubicBezTo>
                    <a:pt x="514" y="65"/>
                    <a:pt x="514" y="65"/>
                    <a:pt x="514" y="65"/>
                  </a:cubicBezTo>
                  <a:cubicBezTo>
                    <a:pt x="473" y="10"/>
                    <a:pt x="394" y="0"/>
                    <a:pt x="339" y="4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7" y="338"/>
                    <a:pt x="27" y="338"/>
                    <a:pt x="27" y="338"/>
                  </a:cubicBezTo>
                  <a:cubicBezTo>
                    <a:pt x="30" y="335"/>
                    <a:pt x="33" y="332"/>
                    <a:pt x="36" y="329"/>
                  </a:cubicBezTo>
                  <a:close/>
                  <a:moveTo>
                    <a:pt x="164" y="286"/>
                  </a:moveTo>
                  <a:cubicBezTo>
                    <a:pt x="177" y="276"/>
                    <a:pt x="195" y="279"/>
                    <a:pt x="205" y="292"/>
                  </a:cubicBezTo>
                  <a:cubicBezTo>
                    <a:pt x="214" y="304"/>
                    <a:pt x="212" y="323"/>
                    <a:pt x="199" y="333"/>
                  </a:cubicBezTo>
                  <a:cubicBezTo>
                    <a:pt x="186" y="342"/>
                    <a:pt x="168" y="340"/>
                    <a:pt x="158" y="327"/>
                  </a:cubicBezTo>
                  <a:cubicBezTo>
                    <a:pt x="148" y="314"/>
                    <a:pt x="151" y="296"/>
                    <a:pt x="164" y="286"/>
                  </a:cubicBez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8">
              <a:extLst>
                <a:ext uri="{FF2B5EF4-FFF2-40B4-BE49-F238E27FC236}">
                  <a16:creationId xmlns:a16="http://schemas.microsoft.com/office/drawing/2014/main" xmlns="" id="{618944D4-DC89-4230-8692-1C7795B15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0770" y="1292843"/>
              <a:ext cx="525897" cy="621076"/>
            </a:xfrm>
            <a:custGeom>
              <a:avLst/>
              <a:gdLst>
                <a:gd name="T0" fmla="*/ 1169 w 1489"/>
                <a:gd name="T1" fmla="*/ 1715 h 1757"/>
                <a:gd name="T2" fmla="*/ 1489 w 1489"/>
                <a:gd name="T3" fmla="*/ 1470 h 1757"/>
                <a:gd name="T4" fmla="*/ 1448 w 1489"/>
                <a:gd name="T5" fmla="*/ 1415 h 1757"/>
                <a:gd name="T6" fmla="*/ 1281 w 1489"/>
                <a:gd name="T7" fmla="*/ 1542 h 1757"/>
                <a:gd name="T8" fmla="*/ 1240 w 1489"/>
                <a:gd name="T9" fmla="*/ 1537 h 1757"/>
                <a:gd name="T10" fmla="*/ 1246 w 1489"/>
                <a:gd name="T11" fmla="*/ 1495 h 1757"/>
                <a:gd name="T12" fmla="*/ 1413 w 1489"/>
                <a:gd name="T13" fmla="*/ 1368 h 1757"/>
                <a:gd name="T14" fmla="*/ 1371 w 1489"/>
                <a:gd name="T15" fmla="*/ 1312 h 1757"/>
                <a:gd name="T16" fmla="*/ 1027 w 1489"/>
                <a:gd name="T17" fmla="*/ 1513 h 1757"/>
                <a:gd name="T18" fmla="*/ 273 w 1489"/>
                <a:gd name="T19" fmla="*/ 433 h 1757"/>
                <a:gd name="T20" fmla="*/ 524 w 1489"/>
                <a:gd name="T21" fmla="*/ 184 h 1757"/>
                <a:gd name="T22" fmla="*/ 499 w 1489"/>
                <a:gd name="T23" fmla="*/ 150 h 1757"/>
                <a:gd name="T24" fmla="*/ 407 w 1489"/>
                <a:gd name="T25" fmla="*/ 130 h 1757"/>
                <a:gd name="T26" fmla="*/ 413 w 1489"/>
                <a:gd name="T27" fmla="*/ 36 h 1757"/>
                <a:gd name="T28" fmla="*/ 386 w 1489"/>
                <a:gd name="T29" fmla="*/ 0 h 1757"/>
                <a:gd name="T30" fmla="*/ 66 w 1489"/>
                <a:gd name="T31" fmla="*/ 245 h 1757"/>
                <a:gd name="T32" fmla="*/ 41 w 1489"/>
                <a:gd name="T33" fmla="*/ 420 h 1757"/>
                <a:gd name="T34" fmla="*/ 995 w 1489"/>
                <a:gd name="T35" fmla="*/ 1692 h 1757"/>
                <a:gd name="T36" fmla="*/ 1169 w 1489"/>
                <a:gd name="T37" fmla="*/ 1715 h 1757"/>
                <a:gd name="T38" fmla="*/ 346 w 1489"/>
                <a:gd name="T39" fmla="*/ 140 h 1757"/>
                <a:gd name="T40" fmla="*/ 387 w 1489"/>
                <a:gd name="T41" fmla="*/ 146 h 1757"/>
                <a:gd name="T42" fmla="*/ 381 w 1489"/>
                <a:gd name="T43" fmla="*/ 187 h 1757"/>
                <a:gd name="T44" fmla="*/ 340 w 1489"/>
                <a:gd name="T45" fmla="*/ 181 h 1757"/>
                <a:gd name="T46" fmla="*/ 346 w 1489"/>
                <a:gd name="T47" fmla="*/ 14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9" h="1757">
                  <a:moveTo>
                    <a:pt x="1169" y="1715"/>
                  </a:moveTo>
                  <a:cubicBezTo>
                    <a:pt x="1489" y="1470"/>
                    <a:pt x="1489" y="1470"/>
                    <a:pt x="1489" y="1470"/>
                  </a:cubicBezTo>
                  <a:cubicBezTo>
                    <a:pt x="1448" y="1415"/>
                    <a:pt x="1448" y="1415"/>
                    <a:pt x="1448" y="1415"/>
                  </a:cubicBezTo>
                  <a:cubicBezTo>
                    <a:pt x="1281" y="1542"/>
                    <a:pt x="1281" y="1542"/>
                    <a:pt x="1281" y="1542"/>
                  </a:cubicBezTo>
                  <a:cubicBezTo>
                    <a:pt x="1268" y="1552"/>
                    <a:pt x="1250" y="1550"/>
                    <a:pt x="1240" y="1537"/>
                  </a:cubicBezTo>
                  <a:cubicBezTo>
                    <a:pt x="1230" y="1524"/>
                    <a:pt x="1233" y="1505"/>
                    <a:pt x="1246" y="1495"/>
                  </a:cubicBezTo>
                  <a:cubicBezTo>
                    <a:pt x="1413" y="1368"/>
                    <a:pt x="1413" y="1368"/>
                    <a:pt x="1413" y="1368"/>
                  </a:cubicBezTo>
                  <a:cubicBezTo>
                    <a:pt x="1371" y="1312"/>
                    <a:pt x="1371" y="1312"/>
                    <a:pt x="1371" y="1312"/>
                  </a:cubicBezTo>
                  <a:cubicBezTo>
                    <a:pt x="1027" y="1513"/>
                    <a:pt x="1027" y="1513"/>
                    <a:pt x="1027" y="1513"/>
                  </a:cubicBezTo>
                  <a:cubicBezTo>
                    <a:pt x="273" y="433"/>
                    <a:pt x="273" y="433"/>
                    <a:pt x="273" y="433"/>
                  </a:cubicBezTo>
                  <a:cubicBezTo>
                    <a:pt x="524" y="184"/>
                    <a:pt x="524" y="184"/>
                    <a:pt x="524" y="184"/>
                  </a:cubicBezTo>
                  <a:cubicBezTo>
                    <a:pt x="499" y="150"/>
                    <a:pt x="499" y="150"/>
                    <a:pt x="499" y="150"/>
                  </a:cubicBezTo>
                  <a:cubicBezTo>
                    <a:pt x="468" y="167"/>
                    <a:pt x="429" y="159"/>
                    <a:pt x="407" y="130"/>
                  </a:cubicBezTo>
                  <a:cubicBezTo>
                    <a:pt x="385" y="101"/>
                    <a:pt x="389" y="61"/>
                    <a:pt x="413" y="36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11" y="287"/>
                    <a:pt x="0" y="366"/>
                    <a:pt x="41" y="420"/>
                  </a:cubicBezTo>
                  <a:cubicBezTo>
                    <a:pt x="995" y="1692"/>
                    <a:pt x="995" y="1692"/>
                    <a:pt x="995" y="1692"/>
                  </a:cubicBezTo>
                  <a:cubicBezTo>
                    <a:pt x="1036" y="1746"/>
                    <a:pt x="1115" y="1757"/>
                    <a:pt x="1169" y="1715"/>
                  </a:cubicBezTo>
                  <a:close/>
                  <a:moveTo>
                    <a:pt x="346" y="140"/>
                  </a:moveTo>
                  <a:cubicBezTo>
                    <a:pt x="359" y="130"/>
                    <a:pt x="377" y="133"/>
                    <a:pt x="387" y="146"/>
                  </a:cubicBezTo>
                  <a:cubicBezTo>
                    <a:pt x="396" y="158"/>
                    <a:pt x="394" y="177"/>
                    <a:pt x="381" y="187"/>
                  </a:cubicBezTo>
                  <a:cubicBezTo>
                    <a:pt x="368" y="196"/>
                    <a:pt x="350" y="194"/>
                    <a:pt x="340" y="181"/>
                  </a:cubicBezTo>
                  <a:cubicBezTo>
                    <a:pt x="331" y="168"/>
                    <a:pt x="333" y="150"/>
                    <a:pt x="346" y="140"/>
                  </a:cubicBezTo>
                  <a:close/>
                </a:path>
              </a:pathLst>
            </a:custGeom>
            <a:solidFill>
              <a:srgbClr val="C0B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9">
              <a:extLst>
                <a:ext uri="{FF2B5EF4-FFF2-40B4-BE49-F238E27FC236}">
                  <a16:creationId xmlns:a16="http://schemas.microsoft.com/office/drawing/2014/main" xmlns="" id="{9F9BE266-A238-4E70-A638-E6C492999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910" y="1459000"/>
              <a:ext cx="545256" cy="390391"/>
            </a:xfrm>
            <a:custGeom>
              <a:avLst/>
              <a:gdLst>
                <a:gd name="T0" fmla="*/ 2 w 1544"/>
                <a:gd name="T1" fmla="*/ 4 h 1107"/>
                <a:gd name="T2" fmla="*/ 819 w 1544"/>
                <a:gd name="T3" fmla="*/ 1093 h 1107"/>
                <a:gd name="T4" fmla="*/ 858 w 1544"/>
                <a:gd name="T5" fmla="*/ 1098 h 1107"/>
                <a:gd name="T6" fmla="*/ 1533 w 1544"/>
                <a:gd name="T7" fmla="*/ 582 h 1107"/>
                <a:gd name="T8" fmla="*/ 1544 w 1544"/>
                <a:gd name="T9" fmla="*/ 558 h 1107"/>
                <a:gd name="T10" fmla="*/ 0 w 1544"/>
                <a:gd name="T11" fmla="*/ 0 h 1107"/>
                <a:gd name="T12" fmla="*/ 2 w 1544"/>
                <a:gd name="T13" fmla="*/ 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4" h="1107">
                  <a:moveTo>
                    <a:pt x="2" y="4"/>
                  </a:moveTo>
                  <a:cubicBezTo>
                    <a:pt x="819" y="1093"/>
                    <a:pt x="819" y="1093"/>
                    <a:pt x="819" y="1093"/>
                  </a:cubicBezTo>
                  <a:cubicBezTo>
                    <a:pt x="829" y="1105"/>
                    <a:pt x="846" y="1107"/>
                    <a:pt x="858" y="1098"/>
                  </a:cubicBezTo>
                  <a:cubicBezTo>
                    <a:pt x="1533" y="582"/>
                    <a:pt x="1533" y="582"/>
                    <a:pt x="1533" y="582"/>
                  </a:cubicBezTo>
                  <a:cubicBezTo>
                    <a:pt x="1541" y="576"/>
                    <a:pt x="1544" y="567"/>
                    <a:pt x="1544" y="5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D8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0">
              <a:extLst>
                <a:ext uri="{FF2B5EF4-FFF2-40B4-BE49-F238E27FC236}">
                  <a16:creationId xmlns:a16="http://schemas.microsoft.com/office/drawing/2014/main" xmlns="" id="{E7695B47-1DDA-48FF-8704-494CB55E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684" y="1260578"/>
              <a:ext cx="548482" cy="395230"/>
            </a:xfrm>
            <a:custGeom>
              <a:avLst/>
              <a:gdLst>
                <a:gd name="T0" fmla="*/ 1551 w 1551"/>
                <a:gd name="T1" fmla="*/ 1119 h 1119"/>
                <a:gd name="T2" fmla="*/ 1545 w 1551"/>
                <a:gd name="T3" fmla="*/ 1104 h 1119"/>
                <a:gd name="T4" fmla="*/ 728 w 1551"/>
                <a:gd name="T5" fmla="*/ 15 h 1119"/>
                <a:gd name="T6" fmla="*/ 689 w 1551"/>
                <a:gd name="T7" fmla="*/ 10 h 1119"/>
                <a:gd name="T8" fmla="*/ 15 w 1551"/>
                <a:gd name="T9" fmla="*/ 526 h 1119"/>
                <a:gd name="T10" fmla="*/ 7 w 1551"/>
                <a:gd name="T11" fmla="*/ 561 h 1119"/>
                <a:gd name="T12" fmla="*/ 1551 w 1551"/>
                <a:gd name="T13" fmla="*/ 1119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1119">
                  <a:moveTo>
                    <a:pt x="1551" y="1119"/>
                  </a:moveTo>
                  <a:cubicBezTo>
                    <a:pt x="1551" y="1113"/>
                    <a:pt x="1549" y="1108"/>
                    <a:pt x="1545" y="1104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19" y="3"/>
                    <a:pt x="701" y="0"/>
                    <a:pt x="689" y="10"/>
                  </a:cubicBezTo>
                  <a:cubicBezTo>
                    <a:pt x="15" y="526"/>
                    <a:pt x="15" y="526"/>
                    <a:pt x="15" y="526"/>
                  </a:cubicBezTo>
                  <a:cubicBezTo>
                    <a:pt x="3" y="534"/>
                    <a:pt x="0" y="549"/>
                    <a:pt x="7" y="561"/>
                  </a:cubicBezTo>
                  <a:lnTo>
                    <a:pt x="1551" y="1119"/>
                  </a:lnTo>
                  <a:close/>
                </a:path>
              </a:pathLst>
            </a:custGeom>
            <a:solidFill>
              <a:srgbClr val="E8E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71">
              <a:extLst>
                <a:ext uri="{FF2B5EF4-FFF2-40B4-BE49-F238E27FC236}">
                  <a16:creationId xmlns:a16="http://schemas.microsoft.com/office/drawing/2014/main" xmlns="" id="{9DCEF307-323D-41DE-8950-BA4EAF95D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540" y="336223"/>
              <a:ext cx="82272" cy="80659"/>
            </a:xfrm>
            <a:custGeom>
              <a:avLst/>
              <a:gdLst>
                <a:gd name="T0" fmla="*/ 192 w 233"/>
                <a:gd name="T1" fmla="*/ 187 h 229"/>
                <a:gd name="T2" fmla="*/ 190 w 233"/>
                <a:gd name="T3" fmla="*/ 40 h 229"/>
                <a:gd name="T4" fmla="*/ 40 w 233"/>
                <a:gd name="T5" fmla="*/ 42 h 229"/>
                <a:gd name="T6" fmla="*/ 43 w 233"/>
                <a:gd name="T7" fmla="*/ 189 h 229"/>
                <a:gd name="T8" fmla="*/ 192 w 233"/>
                <a:gd name="T9" fmla="*/ 1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29">
                  <a:moveTo>
                    <a:pt x="192" y="187"/>
                  </a:moveTo>
                  <a:cubicBezTo>
                    <a:pt x="233" y="145"/>
                    <a:pt x="232" y="79"/>
                    <a:pt x="190" y="40"/>
                  </a:cubicBezTo>
                  <a:cubicBezTo>
                    <a:pt x="148" y="0"/>
                    <a:pt x="81" y="1"/>
                    <a:pt x="40" y="42"/>
                  </a:cubicBezTo>
                  <a:cubicBezTo>
                    <a:pt x="0" y="84"/>
                    <a:pt x="1" y="150"/>
                    <a:pt x="43" y="189"/>
                  </a:cubicBezTo>
                  <a:cubicBezTo>
                    <a:pt x="85" y="229"/>
                    <a:pt x="152" y="228"/>
                    <a:pt x="192" y="187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72">
              <a:extLst>
                <a:ext uri="{FF2B5EF4-FFF2-40B4-BE49-F238E27FC236}">
                  <a16:creationId xmlns:a16="http://schemas.microsoft.com/office/drawing/2014/main" xmlns="" id="{C9A42652-FFB9-4A29-8D2E-2BF45B134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906" y="263630"/>
              <a:ext cx="83886" cy="80659"/>
            </a:xfrm>
            <a:custGeom>
              <a:avLst/>
              <a:gdLst>
                <a:gd name="T0" fmla="*/ 192 w 233"/>
                <a:gd name="T1" fmla="*/ 186 h 229"/>
                <a:gd name="T2" fmla="*/ 189 w 233"/>
                <a:gd name="T3" fmla="*/ 39 h 229"/>
                <a:gd name="T4" fmla="*/ 40 w 233"/>
                <a:gd name="T5" fmla="*/ 42 h 229"/>
                <a:gd name="T6" fmla="*/ 43 w 233"/>
                <a:gd name="T7" fmla="*/ 189 h 229"/>
                <a:gd name="T8" fmla="*/ 192 w 233"/>
                <a:gd name="T9" fmla="*/ 18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29">
                  <a:moveTo>
                    <a:pt x="192" y="186"/>
                  </a:moveTo>
                  <a:cubicBezTo>
                    <a:pt x="233" y="145"/>
                    <a:pt x="231" y="79"/>
                    <a:pt x="189" y="39"/>
                  </a:cubicBezTo>
                  <a:cubicBezTo>
                    <a:pt x="147" y="0"/>
                    <a:pt x="80" y="1"/>
                    <a:pt x="40" y="42"/>
                  </a:cubicBezTo>
                  <a:cubicBezTo>
                    <a:pt x="0" y="84"/>
                    <a:pt x="1" y="149"/>
                    <a:pt x="43" y="189"/>
                  </a:cubicBezTo>
                  <a:cubicBezTo>
                    <a:pt x="85" y="229"/>
                    <a:pt x="152" y="228"/>
                    <a:pt x="192" y="186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673">
              <a:extLst>
                <a:ext uri="{FF2B5EF4-FFF2-40B4-BE49-F238E27FC236}">
                  <a16:creationId xmlns:a16="http://schemas.microsoft.com/office/drawing/2014/main" xmlns="" id="{CFA6BAB2-5D7F-43FE-9CF2-F22EF98A6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2714" y="368487"/>
              <a:ext cx="85499" cy="83886"/>
            </a:xfrm>
            <a:custGeom>
              <a:avLst/>
              <a:gdLst>
                <a:gd name="T0" fmla="*/ 214 w 241"/>
                <a:gd name="T1" fmla="*/ 72 h 238"/>
                <a:gd name="T2" fmla="*/ 72 w 241"/>
                <a:gd name="T3" fmla="*/ 27 h 238"/>
                <a:gd name="T4" fmla="*/ 26 w 241"/>
                <a:gd name="T5" fmla="*/ 167 h 238"/>
                <a:gd name="T6" fmla="*/ 168 w 241"/>
                <a:gd name="T7" fmla="*/ 212 h 238"/>
                <a:gd name="T8" fmla="*/ 214 w 241"/>
                <a:gd name="T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8">
                  <a:moveTo>
                    <a:pt x="214" y="72"/>
                  </a:moveTo>
                  <a:cubicBezTo>
                    <a:pt x="187" y="21"/>
                    <a:pt x="124" y="0"/>
                    <a:pt x="72" y="27"/>
                  </a:cubicBezTo>
                  <a:cubicBezTo>
                    <a:pt x="20" y="53"/>
                    <a:pt x="0" y="116"/>
                    <a:pt x="26" y="167"/>
                  </a:cubicBezTo>
                  <a:cubicBezTo>
                    <a:pt x="53" y="218"/>
                    <a:pt x="116" y="238"/>
                    <a:pt x="168" y="212"/>
                  </a:cubicBezTo>
                  <a:cubicBezTo>
                    <a:pt x="220" y="185"/>
                    <a:pt x="241" y="123"/>
                    <a:pt x="214" y="72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674">
              <a:extLst>
                <a:ext uri="{FF2B5EF4-FFF2-40B4-BE49-F238E27FC236}">
                  <a16:creationId xmlns:a16="http://schemas.microsoft.com/office/drawing/2014/main" xmlns="" id="{C4E79385-DCF7-4049-82F7-40B13291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958" y="279761"/>
              <a:ext cx="85499" cy="83886"/>
            </a:xfrm>
            <a:custGeom>
              <a:avLst/>
              <a:gdLst>
                <a:gd name="T0" fmla="*/ 214 w 241"/>
                <a:gd name="T1" fmla="*/ 72 h 238"/>
                <a:gd name="T2" fmla="*/ 72 w 241"/>
                <a:gd name="T3" fmla="*/ 27 h 238"/>
                <a:gd name="T4" fmla="*/ 26 w 241"/>
                <a:gd name="T5" fmla="*/ 167 h 238"/>
                <a:gd name="T6" fmla="*/ 168 w 241"/>
                <a:gd name="T7" fmla="*/ 212 h 238"/>
                <a:gd name="T8" fmla="*/ 214 w 241"/>
                <a:gd name="T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8">
                  <a:moveTo>
                    <a:pt x="214" y="72"/>
                  </a:moveTo>
                  <a:cubicBezTo>
                    <a:pt x="188" y="21"/>
                    <a:pt x="124" y="0"/>
                    <a:pt x="72" y="27"/>
                  </a:cubicBezTo>
                  <a:cubicBezTo>
                    <a:pt x="20" y="53"/>
                    <a:pt x="0" y="116"/>
                    <a:pt x="26" y="167"/>
                  </a:cubicBezTo>
                  <a:cubicBezTo>
                    <a:pt x="53" y="218"/>
                    <a:pt x="117" y="238"/>
                    <a:pt x="168" y="212"/>
                  </a:cubicBezTo>
                  <a:cubicBezTo>
                    <a:pt x="220" y="185"/>
                    <a:pt x="241" y="123"/>
                    <a:pt x="214" y="72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6" name="组合 685">
            <a:extLst>
              <a:ext uri="{FF2B5EF4-FFF2-40B4-BE49-F238E27FC236}">
                <a16:creationId xmlns:a16="http://schemas.microsoft.com/office/drawing/2014/main" xmlns="" id="{CEFE1646-8344-41FF-9D93-79D5EF137435}"/>
              </a:ext>
            </a:extLst>
          </p:cNvPr>
          <p:cNvGrpSpPr/>
          <p:nvPr/>
        </p:nvGrpSpPr>
        <p:grpSpPr>
          <a:xfrm>
            <a:off x="8315110" y="4693335"/>
            <a:ext cx="3458670" cy="2824688"/>
            <a:chOff x="7612288" y="3980408"/>
            <a:chExt cx="3458670" cy="2824688"/>
          </a:xfrm>
        </p:grpSpPr>
        <p:sp>
          <p:nvSpPr>
            <p:cNvPr id="486" name="Freeform 17">
              <a:extLst>
                <a:ext uri="{FF2B5EF4-FFF2-40B4-BE49-F238E27FC236}">
                  <a16:creationId xmlns:a16="http://schemas.microsoft.com/office/drawing/2014/main" xmlns="" id="{9E1F356D-35BD-40B3-BEB6-644F6008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665" y="6006569"/>
              <a:ext cx="637208" cy="798527"/>
            </a:xfrm>
            <a:custGeom>
              <a:avLst/>
              <a:gdLst>
                <a:gd name="T0" fmla="*/ 1691 w 1801"/>
                <a:gd name="T1" fmla="*/ 279 h 2256"/>
                <a:gd name="T2" fmla="*/ 1691 w 1801"/>
                <a:gd name="T3" fmla="*/ 128 h 2256"/>
                <a:gd name="T4" fmla="*/ 1563 w 1801"/>
                <a:gd name="T5" fmla="*/ 0 h 2256"/>
                <a:gd name="T6" fmla="*/ 892 w 1801"/>
                <a:gd name="T7" fmla="*/ 0 h 2256"/>
                <a:gd name="T8" fmla="*/ 221 w 1801"/>
                <a:gd name="T9" fmla="*/ 0 h 2256"/>
                <a:gd name="T10" fmla="*/ 93 w 1801"/>
                <a:gd name="T11" fmla="*/ 128 h 2256"/>
                <a:gd name="T12" fmla="*/ 93 w 1801"/>
                <a:gd name="T13" fmla="*/ 281 h 2256"/>
                <a:gd name="T14" fmla="*/ 0 w 1801"/>
                <a:gd name="T15" fmla="*/ 364 h 2256"/>
                <a:gd name="T16" fmla="*/ 0 w 1801"/>
                <a:gd name="T17" fmla="*/ 1880 h 2256"/>
                <a:gd name="T18" fmla="*/ 901 w 1801"/>
                <a:gd name="T19" fmla="*/ 2102 h 2256"/>
                <a:gd name="T20" fmla="*/ 1801 w 1801"/>
                <a:gd name="T21" fmla="*/ 2256 h 2256"/>
                <a:gd name="T22" fmla="*/ 1801 w 1801"/>
                <a:gd name="T23" fmla="*/ 364 h 2256"/>
                <a:gd name="T24" fmla="*/ 1691 w 1801"/>
                <a:gd name="T25" fmla="*/ 279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1" h="2256">
                  <a:moveTo>
                    <a:pt x="1691" y="279"/>
                  </a:moveTo>
                  <a:cubicBezTo>
                    <a:pt x="1691" y="128"/>
                    <a:pt x="1691" y="128"/>
                    <a:pt x="1691" y="128"/>
                  </a:cubicBezTo>
                  <a:cubicBezTo>
                    <a:pt x="1691" y="57"/>
                    <a:pt x="1634" y="0"/>
                    <a:pt x="1563" y="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150" y="0"/>
                    <a:pt x="93" y="57"/>
                    <a:pt x="93" y="128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40" y="291"/>
                    <a:pt x="0" y="324"/>
                    <a:pt x="0" y="364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95" y="1968"/>
                    <a:pt x="595" y="2043"/>
                    <a:pt x="901" y="2102"/>
                  </a:cubicBezTo>
                  <a:cubicBezTo>
                    <a:pt x="1195" y="2160"/>
                    <a:pt x="1498" y="2227"/>
                    <a:pt x="1801" y="2256"/>
                  </a:cubicBezTo>
                  <a:cubicBezTo>
                    <a:pt x="1801" y="364"/>
                    <a:pt x="1801" y="364"/>
                    <a:pt x="1801" y="364"/>
                  </a:cubicBezTo>
                  <a:cubicBezTo>
                    <a:pt x="1801" y="320"/>
                    <a:pt x="1753" y="284"/>
                    <a:pt x="1691" y="279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348">
              <a:extLst>
                <a:ext uri="{FF2B5EF4-FFF2-40B4-BE49-F238E27FC236}">
                  <a16:creationId xmlns:a16="http://schemas.microsoft.com/office/drawing/2014/main" xmlns="" id="{22E993A9-75FB-4BD1-B1C3-5BAE17E5E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883" y="6108200"/>
              <a:ext cx="319411" cy="645274"/>
            </a:xfrm>
            <a:custGeom>
              <a:avLst/>
              <a:gdLst>
                <a:gd name="T0" fmla="*/ 900 w 900"/>
                <a:gd name="T1" fmla="*/ 0 h 1823"/>
                <a:gd name="T2" fmla="*/ 124 w 900"/>
                <a:gd name="T3" fmla="*/ 0 h 1823"/>
                <a:gd name="T4" fmla="*/ 0 w 900"/>
                <a:gd name="T5" fmla="*/ 85 h 1823"/>
                <a:gd name="T6" fmla="*/ 0 w 900"/>
                <a:gd name="T7" fmla="*/ 1601 h 1823"/>
                <a:gd name="T8" fmla="*/ 900 w 900"/>
                <a:gd name="T9" fmla="*/ 1823 h 1823"/>
                <a:gd name="T10" fmla="*/ 900 w 900"/>
                <a:gd name="T11" fmla="*/ 0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1823">
                  <a:moveTo>
                    <a:pt x="90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6" y="0"/>
                    <a:pt x="0" y="38"/>
                    <a:pt x="0" y="85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94" y="1689"/>
                    <a:pt x="595" y="1764"/>
                    <a:pt x="900" y="1823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349">
              <a:extLst>
                <a:ext uri="{FF2B5EF4-FFF2-40B4-BE49-F238E27FC236}">
                  <a16:creationId xmlns:a16="http://schemas.microsoft.com/office/drawing/2014/main" xmlns="" id="{EA6D06C3-0E35-4FAF-A7AE-C43AC644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294" y="6108200"/>
              <a:ext cx="317798" cy="692056"/>
            </a:xfrm>
            <a:custGeom>
              <a:avLst/>
              <a:gdLst>
                <a:gd name="T0" fmla="*/ 776 w 901"/>
                <a:gd name="T1" fmla="*/ 0 h 1954"/>
                <a:gd name="T2" fmla="*/ 0 w 901"/>
                <a:gd name="T3" fmla="*/ 0 h 1954"/>
                <a:gd name="T4" fmla="*/ 0 w 901"/>
                <a:gd name="T5" fmla="*/ 1823 h 1954"/>
                <a:gd name="T6" fmla="*/ 896 w 901"/>
                <a:gd name="T7" fmla="*/ 1954 h 1954"/>
                <a:gd name="T8" fmla="*/ 901 w 901"/>
                <a:gd name="T9" fmla="*/ 85 h 1954"/>
                <a:gd name="T10" fmla="*/ 776 w 901"/>
                <a:gd name="T11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1" h="1954">
                  <a:moveTo>
                    <a:pt x="7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294" y="1881"/>
                    <a:pt x="593" y="1924"/>
                    <a:pt x="896" y="1954"/>
                  </a:cubicBezTo>
                  <a:cubicBezTo>
                    <a:pt x="901" y="85"/>
                    <a:pt x="901" y="85"/>
                    <a:pt x="901" y="85"/>
                  </a:cubicBezTo>
                  <a:cubicBezTo>
                    <a:pt x="901" y="38"/>
                    <a:pt x="845" y="0"/>
                    <a:pt x="776" y="0"/>
                  </a:cubicBezTo>
                  <a:close/>
                </a:path>
              </a:pathLst>
            </a:custGeom>
            <a:solidFill>
              <a:srgbClr val="828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82" name="组合 681">
              <a:extLst>
                <a:ext uri="{FF2B5EF4-FFF2-40B4-BE49-F238E27FC236}">
                  <a16:creationId xmlns:a16="http://schemas.microsoft.com/office/drawing/2014/main" xmlns="" id="{7ACB0A58-F1ED-4DDF-9FFF-1369277D9FFE}"/>
                </a:ext>
              </a:extLst>
            </p:cNvPr>
            <p:cNvGrpSpPr/>
            <p:nvPr/>
          </p:nvGrpSpPr>
          <p:grpSpPr>
            <a:xfrm>
              <a:off x="7612288" y="3980408"/>
              <a:ext cx="3458670" cy="2739188"/>
              <a:chOff x="7612288" y="3980408"/>
              <a:chExt cx="3458670" cy="2739188"/>
            </a:xfrm>
          </p:grpSpPr>
          <p:sp>
            <p:nvSpPr>
              <p:cNvPr id="480" name="Freeform 11">
                <a:extLst>
                  <a:ext uri="{FF2B5EF4-FFF2-40B4-BE49-F238E27FC236}">
                    <a16:creationId xmlns:a16="http://schemas.microsoft.com/office/drawing/2014/main" xmlns="" id="{5D2A8328-4A86-499D-871A-A7AB3D6DB7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9070" y="5258051"/>
                <a:ext cx="440400" cy="298439"/>
              </a:xfrm>
              <a:custGeom>
                <a:avLst/>
                <a:gdLst>
                  <a:gd name="T0" fmla="*/ 1041 w 1245"/>
                  <a:gd name="T1" fmla="*/ 248 h 845"/>
                  <a:gd name="T2" fmla="*/ 725 w 1245"/>
                  <a:gd name="T3" fmla="*/ 281 h 845"/>
                  <a:gd name="T4" fmla="*/ 729 w 1245"/>
                  <a:gd name="T5" fmla="*/ 274 h 845"/>
                  <a:gd name="T6" fmla="*/ 180 w 1245"/>
                  <a:gd name="T7" fmla="*/ 0 h 845"/>
                  <a:gd name="T8" fmla="*/ 0 w 1245"/>
                  <a:gd name="T9" fmla="*/ 25 h 845"/>
                  <a:gd name="T10" fmla="*/ 43 w 1245"/>
                  <a:gd name="T11" fmla="*/ 208 h 845"/>
                  <a:gd name="T12" fmla="*/ 100 w 1245"/>
                  <a:gd name="T13" fmla="*/ 237 h 845"/>
                  <a:gd name="T14" fmla="*/ 113 w 1245"/>
                  <a:gd name="T15" fmla="*/ 211 h 845"/>
                  <a:gd name="T16" fmla="*/ 139 w 1245"/>
                  <a:gd name="T17" fmla="*/ 224 h 845"/>
                  <a:gd name="T18" fmla="*/ 128 w 1245"/>
                  <a:gd name="T19" fmla="*/ 244 h 845"/>
                  <a:gd name="T20" fmla="*/ 144 w 1245"/>
                  <a:gd name="T21" fmla="*/ 272 h 845"/>
                  <a:gd name="T22" fmla="*/ 189 w 1245"/>
                  <a:gd name="T23" fmla="*/ 273 h 845"/>
                  <a:gd name="T24" fmla="*/ 196 w 1245"/>
                  <a:gd name="T25" fmla="*/ 258 h 845"/>
                  <a:gd name="T26" fmla="*/ 212 w 1245"/>
                  <a:gd name="T27" fmla="*/ 266 h 845"/>
                  <a:gd name="T28" fmla="*/ 204 w 1245"/>
                  <a:gd name="T29" fmla="*/ 280 h 845"/>
                  <a:gd name="T30" fmla="*/ 260 w 1245"/>
                  <a:gd name="T31" fmla="*/ 308 h 845"/>
                  <a:gd name="T32" fmla="*/ 267 w 1245"/>
                  <a:gd name="T33" fmla="*/ 293 h 845"/>
                  <a:gd name="T34" fmla="*/ 295 w 1245"/>
                  <a:gd name="T35" fmla="*/ 307 h 845"/>
                  <a:gd name="T36" fmla="*/ 302 w 1245"/>
                  <a:gd name="T37" fmla="*/ 331 h 845"/>
                  <a:gd name="T38" fmla="*/ 369 w 1245"/>
                  <a:gd name="T39" fmla="*/ 364 h 845"/>
                  <a:gd name="T40" fmla="*/ 377 w 1245"/>
                  <a:gd name="T41" fmla="*/ 348 h 845"/>
                  <a:gd name="T42" fmla="*/ 401 w 1245"/>
                  <a:gd name="T43" fmla="*/ 384 h 845"/>
                  <a:gd name="T44" fmla="*/ 412 w 1245"/>
                  <a:gd name="T45" fmla="*/ 363 h 845"/>
                  <a:gd name="T46" fmla="*/ 445 w 1245"/>
                  <a:gd name="T47" fmla="*/ 380 h 845"/>
                  <a:gd name="T48" fmla="*/ 459 w 1245"/>
                  <a:gd name="T49" fmla="*/ 422 h 845"/>
                  <a:gd name="T50" fmla="*/ 484 w 1245"/>
                  <a:gd name="T51" fmla="*/ 434 h 845"/>
                  <a:gd name="T52" fmla="*/ 521 w 1245"/>
                  <a:gd name="T53" fmla="*/ 422 h 845"/>
                  <a:gd name="T54" fmla="*/ 550 w 1245"/>
                  <a:gd name="T55" fmla="*/ 436 h 845"/>
                  <a:gd name="T56" fmla="*/ 619 w 1245"/>
                  <a:gd name="T57" fmla="*/ 471 h 845"/>
                  <a:gd name="T58" fmla="*/ 778 w 1245"/>
                  <a:gd name="T59" fmla="*/ 773 h 845"/>
                  <a:gd name="T60" fmla="*/ 1172 w 1245"/>
                  <a:gd name="T61" fmla="*/ 642 h 845"/>
                  <a:gd name="T62" fmla="*/ 1041 w 1245"/>
                  <a:gd name="T63" fmla="*/ 248 h 845"/>
                  <a:gd name="T64" fmla="*/ 1110 w 1245"/>
                  <a:gd name="T65" fmla="*/ 611 h 845"/>
                  <a:gd name="T66" fmla="*/ 994 w 1245"/>
                  <a:gd name="T67" fmla="*/ 649 h 845"/>
                  <a:gd name="T68" fmla="*/ 956 w 1245"/>
                  <a:gd name="T69" fmla="*/ 533 h 845"/>
                  <a:gd name="T70" fmla="*/ 1072 w 1245"/>
                  <a:gd name="T71" fmla="*/ 495 h 845"/>
                  <a:gd name="T72" fmla="*/ 1110 w 1245"/>
                  <a:gd name="T73" fmla="*/ 611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45" h="845">
                    <a:moveTo>
                      <a:pt x="1041" y="248"/>
                    </a:moveTo>
                    <a:cubicBezTo>
                      <a:pt x="935" y="194"/>
                      <a:pt x="812" y="212"/>
                      <a:pt x="725" y="281"/>
                    </a:cubicBezTo>
                    <a:cubicBezTo>
                      <a:pt x="729" y="274"/>
                      <a:pt x="729" y="274"/>
                      <a:pt x="729" y="274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3" y="208"/>
                      <a:pt x="43" y="208"/>
                      <a:pt x="43" y="208"/>
                    </a:cubicBezTo>
                    <a:cubicBezTo>
                      <a:pt x="100" y="237"/>
                      <a:pt x="100" y="237"/>
                      <a:pt x="100" y="237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44" y="272"/>
                      <a:pt x="144" y="272"/>
                      <a:pt x="144" y="272"/>
                    </a:cubicBezTo>
                    <a:cubicBezTo>
                      <a:pt x="189" y="273"/>
                      <a:pt x="189" y="273"/>
                      <a:pt x="189" y="273"/>
                    </a:cubicBezTo>
                    <a:cubicBezTo>
                      <a:pt x="196" y="258"/>
                      <a:pt x="196" y="258"/>
                      <a:pt x="196" y="258"/>
                    </a:cubicBezTo>
                    <a:cubicBezTo>
                      <a:pt x="212" y="266"/>
                      <a:pt x="212" y="266"/>
                      <a:pt x="212" y="266"/>
                    </a:cubicBezTo>
                    <a:cubicBezTo>
                      <a:pt x="204" y="280"/>
                      <a:pt x="204" y="280"/>
                      <a:pt x="204" y="280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67" y="293"/>
                      <a:pt x="267" y="293"/>
                      <a:pt x="267" y="293"/>
                    </a:cubicBezTo>
                    <a:cubicBezTo>
                      <a:pt x="295" y="307"/>
                      <a:pt x="295" y="307"/>
                      <a:pt x="295" y="307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69" y="364"/>
                      <a:pt x="369" y="364"/>
                      <a:pt x="369" y="364"/>
                    </a:cubicBezTo>
                    <a:cubicBezTo>
                      <a:pt x="377" y="348"/>
                      <a:pt x="377" y="348"/>
                      <a:pt x="377" y="348"/>
                    </a:cubicBezTo>
                    <a:cubicBezTo>
                      <a:pt x="401" y="384"/>
                      <a:pt x="401" y="384"/>
                      <a:pt x="401" y="384"/>
                    </a:cubicBezTo>
                    <a:cubicBezTo>
                      <a:pt x="412" y="363"/>
                      <a:pt x="412" y="363"/>
                      <a:pt x="412" y="363"/>
                    </a:cubicBezTo>
                    <a:cubicBezTo>
                      <a:pt x="445" y="380"/>
                      <a:pt x="445" y="380"/>
                      <a:pt x="445" y="380"/>
                    </a:cubicBezTo>
                    <a:cubicBezTo>
                      <a:pt x="459" y="422"/>
                      <a:pt x="459" y="422"/>
                      <a:pt x="459" y="422"/>
                    </a:cubicBezTo>
                    <a:cubicBezTo>
                      <a:pt x="484" y="434"/>
                      <a:pt x="484" y="434"/>
                      <a:pt x="484" y="434"/>
                    </a:cubicBezTo>
                    <a:cubicBezTo>
                      <a:pt x="521" y="422"/>
                      <a:pt x="521" y="422"/>
                      <a:pt x="521" y="422"/>
                    </a:cubicBezTo>
                    <a:cubicBezTo>
                      <a:pt x="550" y="436"/>
                      <a:pt x="550" y="436"/>
                      <a:pt x="550" y="436"/>
                    </a:cubicBezTo>
                    <a:cubicBezTo>
                      <a:pt x="619" y="471"/>
                      <a:pt x="619" y="471"/>
                      <a:pt x="619" y="471"/>
                    </a:cubicBezTo>
                    <a:cubicBezTo>
                      <a:pt x="602" y="592"/>
                      <a:pt x="663" y="715"/>
                      <a:pt x="778" y="773"/>
                    </a:cubicBezTo>
                    <a:cubicBezTo>
                      <a:pt x="923" y="845"/>
                      <a:pt x="1100" y="787"/>
                      <a:pt x="1172" y="642"/>
                    </a:cubicBezTo>
                    <a:cubicBezTo>
                      <a:pt x="1245" y="497"/>
                      <a:pt x="1186" y="320"/>
                      <a:pt x="1041" y="248"/>
                    </a:cubicBezTo>
                    <a:close/>
                    <a:moveTo>
                      <a:pt x="1110" y="611"/>
                    </a:moveTo>
                    <a:cubicBezTo>
                      <a:pt x="1089" y="653"/>
                      <a:pt x="1037" y="671"/>
                      <a:pt x="994" y="649"/>
                    </a:cubicBezTo>
                    <a:cubicBezTo>
                      <a:pt x="952" y="628"/>
                      <a:pt x="935" y="576"/>
                      <a:pt x="956" y="533"/>
                    </a:cubicBezTo>
                    <a:cubicBezTo>
                      <a:pt x="977" y="491"/>
                      <a:pt x="1029" y="473"/>
                      <a:pt x="1072" y="495"/>
                    </a:cubicBezTo>
                    <a:cubicBezTo>
                      <a:pt x="1114" y="516"/>
                      <a:pt x="1132" y="568"/>
                      <a:pt x="1110" y="611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3" name="Freeform 14">
                <a:extLst>
                  <a:ext uri="{FF2B5EF4-FFF2-40B4-BE49-F238E27FC236}">
                    <a16:creationId xmlns:a16="http://schemas.microsoft.com/office/drawing/2014/main" xmlns="" id="{8010766D-1712-4B3B-A957-100FE369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0138" y="4803133"/>
                <a:ext cx="1874521" cy="1146975"/>
              </a:xfrm>
              <a:custGeom>
                <a:avLst/>
                <a:gdLst>
                  <a:gd name="T0" fmla="*/ 5298 w 5298"/>
                  <a:gd name="T1" fmla="*/ 2082 h 3241"/>
                  <a:gd name="T2" fmla="*/ 5298 w 5298"/>
                  <a:gd name="T3" fmla="*/ 295 h 3241"/>
                  <a:gd name="T4" fmla="*/ 5003 w 5298"/>
                  <a:gd name="T5" fmla="*/ 0 h 3241"/>
                  <a:gd name="T6" fmla="*/ 295 w 5298"/>
                  <a:gd name="T7" fmla="*/ 0 h 3241"/>
                  <a:gd name="T8" fmla="*/ 0 w 5298"/>
                  <a:gd name="T9" fmla="*/ 295 h 3241"/>
                  <a:gd name="T10" fmla="*/ 0 w 5298"/>
                  <a:gd name="T11" fmla="*/ 2082 h 3241"/>
                  <a:gd name="T12" fmla="*/ 258 w 5298"/>
                  <a:gd name="T13" fmla="*/ 2375 h 3241"/>
                  <a:gd name="T14" fmla="*/ 289 w 5298"/>
                  <a:gd name="T15" fmla="*/ 2590 h 3241"/>
                  <a:gd name="T16" fmla="*/ 288 w 5298"/>
                  <a:gd name="T17" fmla="*/ 2590 h 3241"/>
                  <a:gd name="T18" fmla="*/ 314 w 5298"/>
                  <a:gd name="T19" fmla="*/ 2956 h 3241"/>
                  <a:gd name="T20" fmla="*/ 598 w 5298"/>
                  <a:gd name="T21" fmla="*/ 3241 h 3241"/>
                  <a:gd name="T22" fmla="*/ 1707 w 5298"/>
                  <a:gd name="T23" fmla="*/ 3241 h 3241"/>
                  <a:gd name="T24" fmla="*/ 1790 w 5298"/>
                  <a:gd name="T25" fmla="*/ 3192 h 3241"/>
                  <a:gd name="T26" fmla="*/ 1871 w 5298"/>
                  <a:gd name="T27" fmla="*/ 2991 h 3241"/>
                  <a:gd name="T28" fmla="*/ 2041 w 5298"/>
                  <a:gd name="T29" fmla="*/ 2756 h 3241"/>
                  <a:gd name="T30" fmla="*/ 2318 w 5298"/>
                  <a:gd name="T31" fmla="*/ 2377 h 3241"/>
                  <a:gd name="T32" fmla="*/ 5003 w 5298"/>
                  <a:gd name="T33" fmla="*/ 2377 h 3241"/>
                  <a:gd name="T34" fmla="*/ 5298 w 5298"/>
                  <a:gd name="T35" fmla="*/ 2082 h 3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8" h="3241">
                    <a:moveTo>
                      <a:pt x="5298" y="2082"/>
                    </a:moveTo>
                    <a:cubicBezTo>
                      <a:pt x="5298" y="295"/>
                      <a:pt x="5298" y="295"/>
                      <a:pt x="5298" y="295"/>
                    </a:cubicBezTo>
                    <a:cubicBezTo>
                      <a:pt x="5298" y="132"/>
                      <a:pt x="5166" y="0"/>
                      <a:pt x="5003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132" y="0"/>
                      <a:pt x="0" y="132"/>
                      <a:pt x="0" y="295"/>
                    </a:cubicBezTo>
                    <a:cubicBezTo>
                      <a:pt x="0" y="2082"/>
                      <a:pt x="0" y="2082"/>
                      <a:pt x="0" y="2082"/>
                    </a:cubicBezTo>
                    <a:cubicBezTo>
                      <a:pt x="0" y="2233"/>
                      <a:pt x="112" y="2357"/>
                      <a:pt x="258" y="2375"/>
                    </a:cubicBezTo>
                    <a:cubicBezTo>
                      <a:pt x="267" y="2446"/>
                      <a:pt x="277" y="2518"/>
                      <a:pt x="289" y="2590"/>
                    </a:cubicBezTo>
                    <a:cubicBezTo>
                      <a:pt x="289" y="2590"/>
                      <a:pt x="289" y="2590"/>
                      <a:pt x="288" y="2590"/>
                    </a:cubicBezTo>
                    <a:cubicBezTo>
                      <a:pt x="314" y="2956"/>
                      <a:pt x="314" y="2956"/>
                      <a:pt x="314" y="2956"/>
                    </a:cubicBezTo>
                    <a:cubicBezTo>
                      <a:pt x="314" y="3113"/>
                      <a:pt x="441" y="3241"/>
                      <a:pt x="598" y="3241"/>
                    </a:cubicBezTo>
                    <a:cubicBezTo>
                      <a:pt x="1707" y="3241"/>
                      <a:pt x="1707" y="3241"/>
                      <a:pt x="1707" y="3241"/>
                    </a:cubicBezTo>
                    <a:cubicBezTo>
                      <a:pt x="1742" y="3241"/>
                      <a:pt x="1774" y="3222"/>
                      <a:pt x="1790" y="3192"/>
                    </a:cubicBezTo>
                    <a:cubicBezTo>
                      <a:pt x="1871" y="2991"/>
                      <a:pt x="1871" y="2991"/>
                      <a:pt x="1871" y="2991"/>
                    </a:cubicBezTo>
                    <a:cubicBezTo>
                      <a:pt x="1926" y="2923"/>
                      <a:pt x="1991" y="2838"/>
                      <a:pt x="2041" y="2756"/>
                    </a:cubicBezTo>
                    <a:cubicBezTo>
                      <a:pt x="2119" y="2627"/>
                      <a:pt x="2220" y="2496"/>
                      <a:pt x="2318" y="2377"/>
                    </a:cubicBezTo>
                    <a:cubicBezTo>
                      <a:pt x="5003" y="2377"/>
                      <a:pt x="5003" y="2377"/>
                      <a:pt x="5003" y="2377"/>
                    </a:cubicBezTo>
                    <a:cubicBezTo>
                      <a:pt x="5166" y="2377"/>
                      <a:pt x="5298" y="2245"/>
                      <a:pt x="5298" y="2082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4" name="Freeform 15">
                <a:extLst>
                  <a:ext uri="{FF2B5EF4-FFF2-40B4-BE49-F238E27FC236}">
                    <a16:creationId xmlns:a16="http://schemas.microsoft.com/office/drawing/2014/main" xmlns="" id="{E53D142E-8D69-4F13-AF0E-E7D7CCC6D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0692" y="3980408"/>
                <a:ext cx="3027949" cy="683991"/>
              </a:xfrm>
              <a:custGeom>
                <a:avLst/>
                <a:gdLst>
                  <a:gd name="T0" fmla="*/ 3111 w 8558"/>
                  <a:gd name="T1" fmla="*/ 1934 h 1934"/>
                  <a:gd name="T2" fmla="*/ 5447 w 8558"/>
                  <a:gd name="T3" fmla="*/ 1934 h 1934"/>
                  <a:gd name="T4" fmla="*/ 5517 w 8558"/>
                  <a:gd name="T5" fmla="*/ 1863 h 1934"/>
                  <a:gd name="T6" fmla="*/ 5517 w 8558"/>
                  <a:gd name="T7" fmla="*/ 1435 h 1934"/>
                  <a:gd name="T8" fmla="*/ 7699 w 8558"/>
                  <a:gd name="T9" fmla="*/ 1435 h 1934"/>
                  <a:gd name="T10" fmla="*/ 8558 w 8558"/>
                  <a:gd name="T11" fmla="*/ 267 h 1934"/>
                  <a:gd name="T12" fmla="*/ 8558 w 8558"/>
                  <a:gd name="T13" fmla="*/ 0 h 1934"/>
                  <a:gd name="T14" fmla="*/ 0 w 8558"/>
                  <a:gd name="T15" fmla="*/ 0 h 1934"/>
                  <a:gd name="T16" fmla="*/ 0 w 8558"/>
                  <a:gd name="T17" fmla="*/ 267 h 1934"/>
                  <a:gd name="T18" fmla="*/ 859 w 8558"/>
                  <a:gd name="T19" fmla="*/ 1435 h 1934"/>
                  <a:gd name="T20" fmla="*/ 3040 w 8558"/>
                  <a:gd name="T21" fmla="*/ 1435 h 1934"/>
                  <a:gd name="T22" fmla="*/ 3040 w 8558"/>
                  <a:gd name="T23" fmla="*/ 1863 h 1934"/>
                  <a:gd name="T24" fmla="*/ 3111 w 8558"/>
                  <a:gd name="T25" fmla="*/ 1934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58" h="1934">
                    <a:moveTo>
                      <a:pt x="3111" y="1934"/>
                    </a:moveTo>
                    <a:cubicBezTo>
                      <a:pt x="5447" y="1934"/>
                      <a:pt x="5447" y="1934"/>
                      <a:pt x="5447" y="1934"/>
                    </a:cubicBezTo>
                    <a:cubicBezTo>
                      <a:pt x="5486" y="1934"/>
                      <a:pt x="5517" y="1902"/>
                      <a:pt x="5517" y="1863"/>
                    </a:cubicBezTo>
                    <a:cubicBezTo>
                      <a:pt x="5517" y="1435"/>
                      <a:pt x="5517" y="1435"/>
                      <a:pt x="5517" y="1435"/>
                    </a:cubicBezTo>
                    <a:cubicBezTo>
                      <a:pt x="7699" y="1435"/>
                      <a:pt x="7699" y="1435"/>
                      <a:pt x="7699" y="1435"/>
                    </a:cubicBezTo>
                    <a:cubicBezTo>
                      <a:pt x="8558" y="267"/>
                      <a:pt x="8558" y="267"/>
                      <a:pt x="8558" y="267"/>
                    </a:cubicBezTo>
                    <a:cubicBezTo>
                      <a:pt x="8558" y="0"/>
                      <a:pt x="8558" y="0"/>
                      <a:pt x="8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859" y="1435"/>
                      <a:pt x="859" y="1435"/>
                      <a:pt x="859" y="1435"/>
                    </a:cubicBezTo>
                    <a:cubicBezTo>
                      <a:pt x="3040" y="1435"/>
                      <a:pt x="3040" y="1435"/>
                      <a:pt x="3040" y="1435"/>
                    </a:cubicBezTo>
                    <a:cubicBezTo>
                      <a:pt x="3040" y="1863"/>
                      <a:pt x="3040" y="1863"/>
                      <a:pt x="3040" y="1863"/>
                    </a:cubicBezTo>
                    <a:cubicBezTo>
                      <a:pt x="3040" y="1902"/>
                      <a:pt x="3072" y="1934"/>
                      <a:pt x="3111" y="1934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5" name="Freeform 16">
                <a:extLst>
                  <a:ext uri="{FF2B5EF4-FFF2-40B4-BE49-F238E27FC236}">
                    <a16:creationId xmlns:a16="http://schemas.microsoft.com/office/drawing/2014/main" xmlns="" id="{FBFB5EE7-72E1-490F-9F55-2D0CAD912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442" y="5014460"/>
                <a:ext cx="919516" cy="1085674"/>
              </a:xfrm>
              <a:custGeom>
                <a:avLst/>
                <a:gdLst>
                  <a:gd name="T0" fmla="*/ 2229 w 2598"/>
                  <a:gd name="T1" fmla="*/ 959 h 3066"/>
                  <a:gd name="T2" fmla="*/ 2181 w 2598"/>
                  <a:gd name="T3" fmla="*/ 1050 h 3066"/>
                  <a:gd name="T4" fmla="*/ 2157 w 2598"/>
                  <a:gd name="T5" fmla="*/ 1122 h 3066"/>
                  <a:gd name="T6" fmla="*/ 2023 w 2598"/>
                  <a:gd name="T7" fmla="*/ 1521 h 3066"/>
                  <a:gd name="T8" fmla="*/ 2009 w 2598"/>
                  <a:gd name="T9" fmla="*/ 1558 h 3066"/>
                  <a:gd name="T10" fmla="*/ 2013 w 2598"/>
                  <a:gd name="T11" fmla="*/ 1564 h 3066"/>
                  <a:gd name="T12" fmla="*/ 1996 w 2598"/>
                  <a:gd name="T13" fmla="*/ 1627 h 3066"/>
                  <a:gd name="T14" fmla="*/ 1956 w 2598"/>
                  <a:gd name="T15" fmla="*/ 1768 h 3066"/>
                  <a:gd name="T16" fmla="*/ 1869 w 2598"/>
                  <a:gd name="T17" fmla="*/ 1734 h 3066"/>
                  <a:gd name="T18" fmla="*/ 2122 w 2598"/>
                  <a:gd name="T19" fmla="*/ 749 h 3066"/>
                  <a:gd name="T20" fmla="*/ 2033 w 2598"/>
                  <a:gd name="T21" fmla="*/ 558 h 3066"/>
                  <a:gd name="T22" fmla="*/ 1766 w 2598"/>
                  <a:gd name="T23" fmla="*/ 650 h 3066"/>
                  <a:gd name="T24" fmla="*/ 1568 w 2598"/>
                  <a:gd name="T25" fmla="*/ 1428 h 3066"/>
                  <a:gd name="T26" fmla="*/ 1519 w 2598"/>
                  <a:gd name="T27" fmla="*/ 1617 h 3066"/>
                  <a:gd name="T28" fmla="*/ 1478 w 2598"/>
                  <a:gd name="T29" fmla="*/ 1605 h 3066"/>
                  <a:gd name="T30" fmla="*/ 1526 w 2598"/>
                  <a:gd name="T31" fmla="*/ 1386 h 3066"/>
                  <a:gd name="T32" fmla="*/ 1730 w 2598"/>
                  <a:gd name="T33" fmla="*/ 509 h 3066"/>
                  <a:gd name="T34" fmla="*/ 1714 w 2598"/>
                  <a:gd name="T35" fmla="*/ 406 h 3066"/>
                  <a:gd name="T36" fmla="*/ 1368 w 2598"/>
                  <a:gd name="T37" fmla="*/ 436 h 3066"/>
                  <a:gd name="T38" fmla="*/ 1302 w 2598"/>
                  <a:gd name="T39" fmla="*/ 735 h 3066"/>
                  <a:gd name="T40" fmla="*/ 1319 w 2598"/>
                  <a:gd name="T41" fmla="*/ 466 h 3066"/>
                  <a:gd name="T42" fmla="*/ 847 w 2598"/>
                  <a:gd name="T43" fmla="*/ 14 h 3066"/>
                  <a:gd name="T44" fmla="*/ 792 w 2598"/>
                  <a:gd name="T45" fmla="*/ 9 h 3066"/>
                  <a:gd name="T46" fmla="*/ 791 w 2598"/>
                  <a:gd name="T47" fmla="*/ 9 h 3066"/>
                  <a:gd name="T48" fmla="*/ 742 w 2598"/>
                  <a:gd name="T49" fmla="*/ 7 h 3066"/>
                  <a:gd name="T50" fmla="*/ 212 w 2598"/>
                  <a:gd name="T51" fmla="*/ 380 h 3066"/>
                  <a:gd name="T52" fmla="*/ 192 w 2598"/>
                  <a:gd name="T53" fmla="*/ 489 h 3066"/>
                  <a:gd name="T54" fmla="*/ 141 w 2598"/>
                  <a:gd name="T55" fmla="*/ 1283 h 3066"/>
                  <a:gd name="T56" fmla="*/ 23 w 2598"/>
                  <a:gd name="T57" fmla="*/ 1444 h 3066"/>
                  <a:gd name="T58" fmla="*/ 358 w 2598"/>
                  <a:gd name="T59" fmla="*/ 2206 h 3066"/>
                  <a:gd name="T60" fmla="*/ 465 w 2598"/>
                  <a:gd name="T61" fmla="*/ 2475 h 3066"/>
                  <a:gd name="T62" fmla="*/ 494 w 2598"/>
                  <a:gd name="T63" fmla="*/ 2690 h 3066"/>
                  <a:gd name="T64" fmla="*/ 563 w 2598"/>
                  <a:gd name="T65" fmla="*/ 2757 h 3066"/>
                  <a:gd name="T66" fmla="*/ 1638 w 2598"/>
                  <a:gd name="T67" fmla="*/ 3028 h 3066"/>
                  <a:gd name="T68" fmla="*/ 1984 w 2598"/>
                  <a:gd name="T69" fmla="*/ 2821 h 3066"/>
                  <a:gd name="T70" fmla="*/ 2097 w 2598"/>
                  <a:gd name="T71" fmla="*/ 2472 h 3066"/>
                  <a:gd name="T72" fmla="*/ 2097 w 2598"/>
                  <a:gd name="T73" fmla="*/ 2472 h 3066"/>
                  <a:gd name="T74" fmla="*/ 2287 w 2598"/>
                  <a:gd name="T75" fmla="*/ 1969 h 3066"/>
                  <a:gd name="T76" fmla="*/ 2381 w 2598"/>
                  <a:gd name="T77" fmla="*/ 1660 h 3066"/>
                  <a:gd name="T78" fmla="*/ 2458 w 2598"/>
                  <a:gd name="T79" fmla="*/ 1428 h 3066"/>
                  <a:gd name="T80" fmla="*/ 2549 w 2598"/>
                  <a:gd name="T81" fmla="*/ 1126 h 3066"/>
                  <a:gd name="T82" fmla="*/ 2229 w 2598"/>
                  <a:gd name="T83" fmla="*/ 959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8" h="3066">
                    <a:moveTo>
                      <a:pt x="2229" y="959"/>
                    </a:moveTo>
                    <a:cubicBezTo>
                      <a:pt x="2210" y="982"/>
                      <a:pt x="2193" y="1012"/>
                      <a:pt x="2181" y="1050"/>
                    </a:cubicBezTo>
                    <a:cubicBezTo>
                      <a:pt x="2173" y="1073"/>
                      <a:pt x="2165" y="1098"/>
                      <a:pt x="2157" y="1122"/>
                    </a:cubicBezTo>
                    <a:cubicBezTo>
                      <a:pt x="2099" y="1300"/>
                      <a:pt x="2084" y="1347"/>
                      <a:pt x="2023" y="1521"/>
                    </a:cubicBezTo>
                    <a:cubicBezTo>
                      <a:pt x="2019" y="1535"/>
                      <a:pt x="2014" y="1547"/>
                      <a:pt x="2009" y="1558"/>
                    </a:cubicBezTo>
                    <a:cubicBezTo>
                      <a:pt x="2011" y="1560"/>
                      <a:pt x="2012" y="1562"/>
                      <a:pt x="2013" y="1564"/>
                    </a:cubicBezTo>
                    <a:cubicBezTo>
                      <a:pt x="1996" y="1627"/>
                      <a:pt x="1996" y="1627"/>
                      <a:pt x="1996" y="1627"/>
                    </a:cubicBezTo>
                    <a:cubicBezTo>
                      <a:pt x="1956" y="1768"/>
                      <a:pt x="1956" y="1768"/>
                      <a:pt x="1956" y="1768"/>
                    </a:cubicBezTo>
                    <a:cubicBezTo>
                      <a:pt x="1927" y="1756"/>
                      <a:pt x="1898" y="1745"/>
                      <a:pt x="1869" y="1734"/>
                    </a:cubicBezTo>
                    <a:cubicBezTo>
                      <a:pt x="1911" y="1579"/>
                      <a:pt x="2106" y="812"/>
                      <a:pt x="2122" y="749"/>
                    </a:cubicBezTo>
                    <a:cubicBezTo>
                      <a:pt x="2143" y="665"/>
                      <a:pt x="2098" y="596"/>
                      <a:pt x="2033" y="558"/>
                    </a:cubicBezTo>
                    <a:cubicBezTo>
                      <a:pt x="1938" y="503"/>
                      <a:pt x="1800" y="516"/>
                      <a:pt x="1766" y="650"/>
                    </a:cubicBezTo>
                    <a:cubicBezTo>
                      <a:pt x="1742" y="745"/>
                      <a:pt x="1635" y="1170"/>
                      <a:pt x="1568" y="1428"/>
                    </a:cubicBezTo>
                    <a:cubicBezTo>
                      <a:pt x="1545" y="1519"/>
                      <a:pt x="1526" y="1590"/>
                      <a:pt x="1519" y="1617"/>
                    </a:cubicBezTo>
                    <a:cubicBezTo>
                      <a:pt x="1505" y="1613"/>
                      <a:pt x="1491" y="1609"/>
                      <a:pt x="1478" y="1605"/>
                    </a:cubicBezTo>
                    <a:cubicBezTo>
                      <a:pt x="1485" y="1568"/>
                      <a:pt x="1503" y="1487"/>
                      <a:pt x="1526" y="1386"/>
                    </a:cubicBezTo>
                    <a:cubicBezTo>
                      <a:pt x="1598" y="1072"/>
                      <a:pt x="1721" y="557"/>
                      <a:pt x="1730" y="509"/>
                    </a:cubicBezTo>
                    <a:cubicBezTo>
                      <a:pt x="1736" y="470"/>
                      <a:pt x="1730" y="436"/>
                      <a:pt x="1714" y="406"/>
                    </a:cubicBezTo>
                    <a:cubicBezTo>
                      <a:pt x="1645" y="276"/>
                      <a:pt x="1400" y="249"/>
                      <a:pt x="1368" y="436"/>
                    </a:cubicBezTo>
                    <a:cubicBezTo>
                      <a:pt x="1360" y="480"/>
                      <a:pt x="1334" y="595"/>
                      <a:pt x="1302" y="735"/>
                    </a:cubicBezTo>
                    <a:cubicBezTo>
                      <a:pt x="1319" y="466"/>
                      <a:pt x="1319" y="466"/>
                      <a:pt x="1319" y="466"/>
                    </a:cubicBezTo>
                    <a:cubicBezTo>
                      <a:pt x="1319" y="466"/>
                      <a:pt x="1340" y="74"/>
                      <a:pt x="847" y="14"/>
                    </a:cubicBezTo>
                    <a:cubicBezTo>
                      <a:pt x="829" y="12"/>
                      <a:pt x="811" y="10"/>
                      <a:pt x="792" y="9"/>
                    </a:cubicBezTo>
                    <a:cubicBezTo>
                      <a:pt x="791" y="9"/>
                      <a:pt x="791" y="9"/>
                      <a:pt x="791" y="9"/>
                    </a:cubicBezTo>
                    <a:cubicBezTo>
                      <a:pt x="774" y="8"/>
                      <a:pt x="758" y="7"/>
                      <a:pt x="742" y="7"/>
                    </a:cubicBezTo>
                    <a:cubicBezTo>
                      <a:pt x="298" y="0"/>
                      <a:pt x="224" y="309"/>
                      <a:pt x="212" y="380"/>
                    </a:cubicBezTo>
                    <a:cubicBezTo>
                      <a:pt x="195" y="443"/>
                      <a:pt x="192" y="489"/>
                      <a:pt x="192" y="489"/>
                    </a:cubicBezTo>
                    <a:cubicBezTo>
                      <a:pt x="141" y="1283"/>
                      <a:pt x="141" y="1283"/>
                      <a:pt x="141" y="1283"/>
                    </a:cubicBezTo>
                    <a:cubicBezTo>
                      <a:pt x="62" y="1312"/>
                      <a:pt x="0" y="1394"/>
                      <a:pt x="23" y="1444"/>
                    </a:cubicBezTo>
                    <a:cubicBezTo>
                      <a:pt x="111" y="1632"/>
                      <a:pt x="273" y="1934"/>
                      <a:pt x="358" y="2206"/>
                    </a:cubicBezTo>
                    <a:cubicBezTo>
                      <a:pt x="386" y="2298"/>
                      <a:pt x="428" y="2396"/>
                      <a:pt x="465" y="2475"/>
                    </a:cubicBezTo>
                    <a:cubicBezTo>
                      <a:pt x="494" y="2690"/>
                      <a:pt x="494" y="2690"/>
                      <a:pt x="494" y="2690"/>
                    </a:cubicBezTo>
                    <a:cubicBezTo>
                      <a:pt x="503" y="2723"/>
                      <a:pt x="529" y="2749"/>
                      <a:pt x="563" y="2757"/>
                    </a:cubicBezTo>
                    <a:cubicBezTo>
                      <a:pt x="1638" y="3028"/>
                      <a:pt x="1638" y="3028"/>
                      <a:pt x="1638" y="3028"/>
                    </a:cubicBezTo>
                    <a:cubicBezTo>
                      <a:pt x="1791" y="3066"/>
                      <a:pt x="1946" y="2973"/>
                      <a:pt x="1984" y="2821"/>
                    </a:cubicBezTo>
                    <a:cubicBezTo>
                      <a:pt x="2097" y="2472"/>
                      <a:pt x="2097" y="2472"/>
                      <a:pt x="2097" y="2472"/>
                    </a:cubicBezTo>
                    <a:cubicBezTo>
                      <a:pt x="2097" y="2472"/>
                      <a:pt x="2097" y="2472"/>
                      <a:pt x="2097" y="2472"/>
                    </a:cubicBezTo>
                    <a:cubicBezTo>
                      <a:pt x="2173" y="2298"/>
                      <a:pt x="2238" y="2116"/>
                      <a:pt x="2287" y="1969"/>
                    </a:cubicBezTo>
                    <a:cubicBezTo>
                      <a:pt x="2346" y="1789"/>
                      <a:pt x="2381" y="1660"/>
                      <a:pt x="2381" y="1660"/>
                    </a:cubicBezTo>
                    <a:cubicBezTo>
                      <a:pt x="2424" y="1530"/>
                      <a:pt x="2420" y="1549"/>
                      <a:pt x="2458" y="1428"/>
                    </a:cubicBezTo>
                    <a:cubicBezTo>
                      <a:pt x="2496" y="1305"/>
                      <a:pt x="2529" y="1198"/>
                      <a:pt x="2549" y="1126"/>
                    </a:cubicBezTo>
                    <a:cubicBezTo>
                      <a:pt x="2598" y="954"/>
                      <a:pt x="2355" y="809"/>
                      <a:pt x="2229" y="959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7" name="Freeform 18">
                <a:extLst>
                  <a:ext uri="{FF2B5EF4-FFF2-40B4-BE49-F238E27FC236}">
                    <a16:creationId xmlns:a16="http://schemas.microsoft.com/office/drawing/2014/main" xmlns="" id="{C3FB643E-DA50-47BE-9D0D-616AA2B49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9169" y="6016248"/>
                <a:ext cx="758197" cy="645274"/>
              </a:xfrm>
              <a:custGeom>
                <a:avLst/>
                <a:gdLst>
                  <a:gd name="T0" fmla="*/ 2063 w 2143"/>
                  <a:gd name="T1" fmla="*/ 648 h 1824"/>
                  <a:gd name="T2" fmla="*/ 2100 w 2143"/>
                  <a:gd name="T3" fmla="*/ 499 h 1824"/>
                  <a:gd name="T4" fmla="*/ 2007 w 2143"/>
                  <a:gd name="T5" fmla="*/ 344 h 1824"/>
                  <a:gd name="T6" fmla="*/ 1357 w 2143"/>
                  <a:gd name="T7" fmla="*/ 180 h 1824"/>
                  <a:gd name="T8" fmla="*/ 706 w 2143"/>
                  <a:gd name="T9" fmla="*/ 17 h 1824"/>
                  <a:gd name="T10" fmla="*/ 551 w 2143"/>
                  <a:gd name="T11" fmla="*/ 110 h 1824"/>
                  <a:gd name="T12" fmla="*/ 514 w 2143"/>
                  <a:gd name="T13" fmla="*/ 256 h 1824"/>
                  <a:gd name="T14" fmla="*/ 386 w 2143"/>
                  <a:gd name="T15" fmla="*/ 312 h 1824"/>
                  <a:gd name="T16" fmla="*/ 0 w 2143"/>
                  <a:gd name="T17" fmla="*/ 1824 h 1824"/>
                  <a:gd name="T18" fmla="*/ 913 w 2143"/>
                  <a:gd name="T19" fmla="*/ 1513 h 1824"/>
                  <a:gd name="T20" fmla="*/ 2011 w 2143"/>
                  <a:gd name="T21" fmla="*/ 1155 h 1824"/>
                  <a:gd name="T22" fmla="*/ 2133 w 2143"/>
                  <a:gd name="T23" fmla="*/ 751 h 1824"/>
                  <a:gd name="T24" fmla="*/ 2063 w 2143"/>
                  <a:gd name="T25" fmla="*/ 648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3" h="1824">
                    <a:moveTo>
                      <a:pt x="2063" y="648"/>
                    </a:moveTo>
                    <a:cubicBezTo>
                      <a:pt x="2100" y="499"/>
                      <a:pt x="2100" y="499"/>
                      <a:pt x="2100" y="499"/>
                    </a:cubicBezTo>
                    <a:cubicBezTo>
                      <a:pt x="2118" y="431"/>
                      <a:pt x="2076" y="361"/>
                      <a:pt x="2007" y="344"/>
                    </a:cubicBezTo>
                    <a:cubicBezTo>
                      <a:pt x="1357" y="180"/>
                      <a:pt x="1357" y="180"/>
                      <a:pt x="1357" y="180"/>
                    </a:cubicBezTo>
                    <a:cubicBezTo>
                      <a:pt x="706" y="17"/>
                      <a:pt x="706" y="17"/>
                      <a:pt x="706" y="17"/>
                    </a:cubicBezTo>
                    <a:cubicBezTo>
                      <a:pt x="637" y="0"/>
                      <a:pt x="568" y="41"/>
                      <a:pt x="551" y="110"/>
                    </a:cubicBezTo>
                    <a:cubicBezTo>
                      <a:pt x="514" y="256"/>
                      <a:pt x="514" y="256"/>
                      <a:pt x="514" y="256"/>
                    </a:cubicBezTo>
                    <a:cubicBezTo>
                      <a:pt x="453" y="246"/>
                      <a:pt x="397" y="270"/>
                      <a:pt x="386" y="312"/>
                    </a:cubicBezTo>
                    <a:cubicBezTo>
                      <a:pt x="0" y="1824"/>
                      <a:pt x="0" y="1824"/>
                      <a:pt x="0" y="1824"/>
                    </a:cubicBezTo>
                    <a:cubicBezTo>
                      <a:pt x="344" y="1740"/>
                      <a:pt x="586" y="1633"/>
                      <a:pt x="913" y="1513"/>
                    </a:cubicBezTo>
                    <a:cubicBezTo>
                      <a:pt x="1273" y="1380"/>
                      <a:pt x="1673" y="1328"/>
                      <a:pt x="2011" y="1155"/>
                    </a:cubicBezTo>
                    <a:cubicBezTo>
                      <a:pt x="2133" y="751"/>
                      <a:pt x="2133" y="751"/>
                      <a:pt x="2133" y="751"/>
                    </a:cubicBezTo>
                    <a:cubicBezTo>
                      <a:pt x="2143" y="712"/>
                      <a:pt x="2112" y="670"/>
                      <a:pt x="2063" y="648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8" name="Freeform 49">
                <a:extLst>
                  <a:ext uri="{FF2B5EF4-FFF2-40B4-BE49-F238E27FC236}">
                    <a16:creationId xmlns:a16="http://schemas.microsoft.com/office/drawing/2014/main" xmlns="" id="{BEEE4ADC-6AF6-43B1-A0AC-32077025C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288" y="5261277"/>
                <a:ext cx="258110" cy="167771"/>
              </a:xfrm>
              <a:custGeom>
                <a:avLst/>
                <a:gdLst>
                  <a:gd name="T0" fmla="*/ 40 w 160"/>
                  <a:gd name="T1" fmla="*/ 0 h 104"/>
                  <a:gd name="T2" fmla="*/ 0 w 160"/>
                  <a:gd name="T3" fmla="*/ 5 h 104"/>
                  <a:gd name="T4" fmla="*/ 10 w 160"/>
                  <a:gd name="T5" fmla="*/ 46 h 104"/>
                  <a:gd name="T6" fmla="*/ 22 w 160"/>
                  <a:gd name="T7" fmla="*/ 52 h 104"/>
                  <a:gd name="T8" fmla="*/ 25 w 160"/>
                  <a:gd name="T9" fmla="*/ 46 h 104"/>
                  <a:gd name="T10" fmla="*/ 31 w 160"/>
                  <a:gd name="T11" fmla="*/ 49 h 104"/>
                  <a:gd name="T12" fmla="*/ 29 w 160"/>
                  <a:gd name="T13" fmla="*/ 53 h 104"/>
                  <a:gd name="T14" fmla="*/ 32 w 160"/>
                  <a:gd name="T15" fmla="*/ 60 h 104"/>
                  <a:gd name="T16" fmla="*/ 42 w 160"/>
                  <a:gd name="T17" fmla="*/ 60 h 104"/>
                  <a:gd name="T18" fmla="*/ 44 w 160"/>
                  <a:gd name="T19" fmla="*/ 57 h 104"/>
                  <a:gd name="T20" fmla="*/ 47 w 160"/>
                  <a:gd name="T21" fmla="*/ 58 h 104"/>
                  <a:gd name="T22" fmla="*/ 45 w 160"/>
                  <a:gd name="T23" fmla="*/ 61 h 104"/>
                  <a:gd name="T24" fmla="*/ 58 w 160"/>
                  <a:gd name="T25" fmla="*/ 68 h 104"/>
                  <a:gd name="T26" fmla="*/ 59 w 160"/>
                  <a:gd name="T27" fmla="*/ 64 h 104"/>
                  <a:gd name="T28" fmla="*/ 65 w 160"/>
                  <a:gd name="T29" fmla="*/ 67 h 104"/>
                  <a:gd name="T30" fmla="*/ 67 w 160"/>
                  <a:gd name="T31" fmla="*/ 73 h 104"/>
                  <a:gd name="T32" fmla="*/ 81 w 160"/>
                  <a:gd name="T33" fmla="*/ 80 h 104"/>
                  <a:gd name="T34" fmla="*/ 83 w 160"/>
                  <a:gd name="T35" fmla="*/ 76 h 104"/>
                  <a:gd name="T36" fmla="*/ 88 w 160"/>
                  <a:gd name="T37" fmla="*/ 84 h 104"/>
                  <a:gd name="T38" fmla="*/ 91 w 160"/>
                  <a:gd name="T39" fmla="*/ 80 h 104"/>
                  <a:gd name="T40" fmla="*/ 98 w 160"/>
                  <a:gd name="T41" fmla="*/ 83 h 104"/>
                  <a:gd name="T42" fmla="*/ 101 w 160"/>
                  <a:gd name="T43" fmla="*/ 93 h 104"/>
                  <a:gd name="T44" fmla="*/ 106 w 160"/>
                  <a:gd name="T45" fmla="*/ 95 h 104"/>
                  <a:gd name="T46" fmla="*/ 115 w 160"/>
                  <a:gd name="T47" fmla="*/ 93 h 104"/>
                  <a:gd name="T48" fmla="*/ 121 w 160"/>
                  <a:gd name="T49" fmla="*/ 96 h 104"/>
                  <a:gd name="T50" fmla="*/ 138 w 160"/>
                  <a:gd name="T51" fmla="*/ 104 h 104"/>
                  <a:gd name="T52" fmla="*/ 160 w 160"/>
                  <a:gd name="T53" fmla="*/ 60 h 104"/>
                  <a:gd name="T54" fmla="*/ 40 w 160"/>
                  <a:gd name="T5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104">
                    <a:moveTo>
                      <a:pt x="40" y="0"/>
                    </a:moveTo>
                    <a:lnTo>
                      <a:pt x="0" y="5"/>
                    </a:lnTo>
                    <a:lnTo>
                      <a:pt x="10" y="46"/>
                    </a:lnTo>
                    <a:lnTo>
                      <a:pt x="22" y="52"/>
                    </a:lnTo>
                    <a:lnTo>
                      <a:pt x="25" y="46"/>
                    </a:lnTo>
                    <a:lnTo>
                      <a:pt x="31" y="49"/>
                    </a:lnTo>
                    <a:lnTo>
                      <a:pt x="29" y="53"/>
                    </a:lnTo>
                    <a:lnTo>
                      <a:pt x="32" y="60"/>
                    </a:lnTo>
                    <a:lnTo>
                      <a:pt x="42" y="60"/>
                    </a:lnTo>
                    <a:lnTo>
                      <a:pt x="44" y="57"/>
                    </a:lnTo>
                    <a:lnTo>
                      <a:pt x="47" y="58"/>
                    </a:lnTo>
                    <a:lnTo>
                      <a:pt x="45" y="61"/>
                    </a:lnTo>
                    <a:lnTo>
                      <a:pt x="58" y="68"/>
                    </a:lnTo>
                    <a:lnTo>
                      <a:pt x="59" y="64"/>
                    </a:lnTo>
                    <a:lnTo>
                      <a:pt x="65" y="67"/>
                    </a:lnTo>
                    <a:lnTo>
                      <a:pt x="67" y="73"/>
                    </a:lnTo>
                    <a:lnTo>
                      <a:pt x="81" y="80"/>
                    </a:lnTo>
                    <a:lnTo>
                      <a:pt x="83" y="76"/>
                    </a:lnTo>
                    <a:lnTo>
                      <a:pt x="88" y="84"/>
                    </a:lnTo>
                    <a:lnTo>
                      <a:pt x="91" y="80"/>
                    </a:lnTo>
                    <a:lnTo>
                      <a:pt x="98" y="83"/>
                    </a:lnTo>
                    <a:lnTo>
                      <a:pt x="101" y="93"/>
                    </a:lnTo>
                    <a:lnTo>
                      <a:pt x="106" y="95"/>
                    </a:lnTo>
                    <a:lnTo>
                      <a:pt x="115" y="93"/>
                    </a:lnTo>
                    <a:lnTo>
                      <a:pt x="121" y="96"/>
                    </a:lnTo>
                    <a:lnTo>
                      <a:pt x="138" y="104"/>
                    </a:lnTo>
                    <a:lnTo>
                      <a:pt x="160" y="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B82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9" name="Freeform 50">
                <a:extLst>
                  <a:ext uri="{FF2B5EF4-FFF2-40B4-BE49-F238E27FC236}">
                    <a16:creationId xmlns:a16="http://schemas.microsoft.com/office/drawing/2014/main" xmlns="" id="{BA3697C3-AC28-43DA-9842-D36810CC1F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5549" y="5322578"/>
                <a:ext cx="238751" cy="237138"/>
              </a:xfrm>
              <a:custGeom>
                <a:avLst/>
                <a:gdLst>
                  <a:gd name="T0" fmla="*/ 467 w 671"/>
                  <a:gd name="T1" fmla="*/ 73 h 670"/>
                  <a:gd name="T2" fmla="*/ 73 w 671"/>
                  <a:gd name="T3" fmla="*/ 204 h 670"/>
                  <a:gd name="T4" fmla="*/ 204 w 671"/>
                  <a:gd name="T5" fmla="*/ 598 h 670"/>
                  <a:gd name="T6" fmla="*/ 598 w 671"/>
                  <a:gd name="T7" fmla="*/ 467 h 670"/>
                  <a:gd name="T8" fmla="*/ 467 w 671"/>
                  <a:gd name="T9" fmla="*/ 73 h 670"/>
                  <a:gd name="T10" fmla="*/ 420 w 671"/>
                  <a:gd name="T11" fmla="*/ 474 h 670"/>
                  <a:gd name="T12" fmla="*/ 382 w 671"/>
                  <a:gd name="T13" fmla="*/ 358 h 670"/>
                  <a:gd name="T14" fmla="*/ 498 w 671"/>
                  <a:gd name="T15" fmla="*/ 320 h 670"/>
                  <a:gd name="T16" fmla="*/ 536 w 671"/>
                  <a:gd name="T17" fmla="*/ 436 h 670"/>
                  <a:gd name="T18" fmla="*/ 420 w 671"/>
                  <a:gd name="T19" fmla="*/ 474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1" h="670">
                    <a:moveTo>
                      <a:pt x="467" y="73"/>
                    </a:moveTo>
                    <a:cubicBezTo>
                      <a:pt x="322" y="0"/>
                      <a:pt x="145" y="59"/>
                      <a:pt x="73" y="204"/>
                    </a:cubicBezTo>
                    <a:cubicBezTo>
                      <a:pt x="0" y="349"/>
                      <a:pt x="59" y="525"/>
                      <a:pt x="204" y="598"/>
                    </a:cubicBezTo>
                    <a:cubicBezTo>
                      <a:pt x="349" y="670"/>
                      <a:pt x="525" y="612"/>
                      <a:pt x="598" y="467"/>
                    </a:cubicBezTo>
                    <a:cubicBezTo>
                      <a:pt x="671" y="322"/>
                      <a:pt x="612" y="145"/>
                      <a:pt x="467" y="73"/>
                    </a:cubicBezTo>
                    <a:close/>
                    <a:moveTo>
                      <a:pt x="420" y="474"/>
                    </a:moveTo>
                    <a:cubicBezTo>
                      <a:pt x="378" y="453"/>
                      <a:pt x="360" y="401"/>
                      <a:pt x="382" y="358"/>
                    </a:cubicBezTo>
                    <a:cubicBezTo>
                      <a:pt x="403" y="316"/>
                      <a:pt x="455" y="299"/>
                      <a:pt x="498" y="320"/>
                    </a:cubicBezTo>
                    <a:cubicBezTo>
                      <a:pt x="540" y="341"/>
                      <a:pt x="557" y="393"/>
                      <a:pt x="536" y="436"/>
                    </a:cubicBezTo>
                    <a:cubicBezTo>
                      <a:pt x="515" y="478"/>
                      <a:pt x="463" y="496"/>
                      <a:pt x="420" y="474"/>
                    </a:cubicBezTo>
                    <a:close/>
                  </a:path>
                </a:pathLst>
              </a:custGeom>
              <a:solidFill>
                <a:srgbClr val="F3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1" name="Freeform 253">
                <a:extLst>
                  <a:ext uri="{FF2B5EF4-FFF2-40B4-BE49-F238E27FC236}">
                    <a16:creationId xmlns:a16="http://schemas.microsoft.com/office/drawing/2014/main" xmlns="" id="{26C08FD8-AE45-42B5-8687-3B763C777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969" y="4807972"/>
                <a:ext cx="1874521" cy="840469"/>
              </a:xfrm>
              <a:custGeom>
                <a:avLst/>
                <a:gdLst>
                  <a:gd name="T0" fmla="*/ 5299 w 5299"/>
                  <a:gd name="T1" fmla="*/ 2083 h 2378"/>
                  <a:gd name="T2" fmla="*/ 5003 w 5299"/>
                  <a:gd name="T3" fmla="*/ 2378 h 2378"/>
                  <a:gd name="T4" fmla="*/ 295 w 5299"/>
                  <a:gd name="T5" fmla="*/ 2378 h 2378"/>
                  <a:gd name="T6" fmla="*/ 0 w 5299"/>
                  <a:gd name="T7" fmla="*/ 2083 h 2378"/>
                  <a:gd name="T8" fmla="*/ 0 w 5299"/>
                  <a:gd name="T9" fmla="*/ 295 h 2378"/>
                  <a:gd name="T10" fmla="*/ 295 w 5299"/>
                  <a:gd name="T11" fmla="*/ 0 h 2378"/>
                  <a:gd name="T12" fmla="*/ 5003 w 5299"/>
                  <a:gd name="T13" fmla="*/ 0 h 2378"/>
                  <a:gd name="T14" fmla="*/ 5299 w 5299"/>
                  <a:gd name="T15" fmla="*/ 295 h 2378"/>
                  <a:gd name="T16" fmla="*/ 5299 w 5299"/>
                  <a:gd name="T17" fmla="*/ 2083 h 2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9" h="2378">
                    <a:moveTo>
                      <a:pt x="5299" y="2083"/>
                    </a:moveTo>
                    <a:cubicBezTo>
                      <a:pt x="5299" y="2246"/>
                      <a:pt x="5166" y="2378"/>
                      <a:pt x="5003" y="2378"/>
                    </a:cubicBezTo>
                    <a:cubicBezTo>
                      <a:pt x="295" y="2378"/>
                      <a:pt x="295" y="2378"/>
                      <a:pt x="295" y="2378"/>
                    </a:cubicBezTo>
                    <a:cubicBezTo>
                      <a:pt x="133" y="2378"/>
                      <a:pt x="0" y="2246"/>
                      <a:pt x="0" y="2083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132"/>
                      <a:pt x="133" y="0"/>
                      <a:pt x="295" y="0"/>
                    </a:cubicBezTo>
                    <a:cubicBezTo>
                      <a:pt x="5003" y="0"/>
                      <a:pt x="5003" y="0"/>
                      <a:pt x="5003" y="0"/>
                    </a:cubicBezTo>
                    <a:cubicBezTo>
                      <a:pt x="5166" y="0"/>
                      <a:pt x="5299" y="132"/>
                      <a:pt x="5299" y="295"/>
                    </a:cubicBezTo>
                    <a:lnTo>
                      <a:pt x="5299" y="2083"/>
                    </a:lnTo>
                    <a:close/>
                  </a:path>
                </a:pathLst>
              </a:cu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2" name="Rectangle 254">
                <a:extLst>
                  <a:ext uri="{FF2B5EF4-FFF2-40B4-BE49-F238E27FC236}">
                    <a16:creationId xmlns:a16="http://schemas.microsoft.com/office/drawing/2014/main" xmlns="" id="{8AA8F730-EC1A-42DF-A837-EEF5A9B4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525" y="4851528"/>
                <a:ext cx="1787409" cy="753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3" name="Rectangle 255">
                <a:extLst>
                  <a:ext uri="{FF2B5EF4-FFF2-40B4-BE49-F238E27FC236}">
                    <a16:creationId xmlns:a16="http://schemas.microsoft.com/office/drawing/2014/main" xmlns="" id="{A25CD2C7-81EE-4235-857E-03D33386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4" name="Rectangle 256">
                <a:extLst>
                  <a:ext uri="{FF2B5EF4-FFF2-40B4-BE49-F238E27FC236}">
                    <a16:creationId xmlns:a16="http://schemas.microsoft.com/office/drawing/2014/main" xmlns="" id="{7F2A764B-6339-489C-8472-F5665A0F3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5890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5" name="Rectangle 257">
                <a:extLst>
                  <a:ext uri="{FF2B5EF4-FFF2-40B4-BE49-F238E27FC236}">
                    <a16:creationId xmlns:a16="http://schemas.microsoft.com/office/drawing/2014/main" xmlns="" id="{21DB6793-094B-4D7D-A95B-D49F14C59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0062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6" name="Rectangle 258">
                <a:extLst>
                  <a:ext uri="{FF2B5EF4-FFF2-40B4-BE49-F238E27FC236}">
                    <a16:creationId xmlns:a16="http://schemas.microsoft.com/office/drawing/2014/main" xmlns="" id="{D6067ADF-5A5C-46D1-BDB6-72BACB215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4234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7" name="Rectangle 259">
                <a:extLst>
                  <a:ext uri="{FF2B5EF4-FFF2-40B4-BE49-F238E27FC236}">
                    <a16:creationId xmlns:a16="http://schemas.microsoft.com/office/drawing/2014/main" xmlns="" id="{95B35BAE-571E-4E14-89DD-792BEB992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8405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8" name="Rectangle 260">
                <a:extLst>
                  <a:ext uri="{FF2B5EF4-FFF2-40B4-BE49-F238E27FC236}">
                    <a16:creationId xmlns:a16="http://schemas.microsoft.com/office/drawing/2014/main" xmlns="" id="{7CED2471-A867-4BF2-85D5-3F7B862E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0963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9" name="Rectangle 261">
                <a:extLst>
                  <a:ext uri="{FF2B5EF4-FFF2-40B4-BE49-F238E27FC236}">
                    <a16:creationId xmlns:a16="http://schemas.microsoft.com/office/drawing/2014/main" xmlns="" id="{3CDE86F2-1406-46CA-A2CE-E43FF351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135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0" name="Rectangle 262">
                <a:extLst>
                  <a:ext uri="{FF2B5EF4-FFF2-40B4-BE49-F238E27FC236}">
                    <a16:creationId xmlns:a16="http://schemas.microsoft.com/office/drawing/2014/main" xmlns="" id="{3A62FA60-0535-43B3-94A4-53065F56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9307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1" name="Rectangle 263">
                <a:extLst>
                  <a:ext uri="{FF2B5EF4-FFF2-40B4-BE49-F238E27FC236}">
                    <a16:creationId xmlns:a16="http://schemas.microsoft.com/office/drawing/2014/main" xmlns="" id="{C6590F80-D829-4DDA-9020-998177C0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78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2" name="Rectangle 264">
                <a:extLst>
                  <a:ext uri="{FF2B5EF4-FFF2-40B4-BE49-F238E27FC236}">
                    <a16:creationId xmlns:a16="http://schemas.microsoft.com/office/drawing/2014/main" xmlns="" id="{8E6D1757-7137-4221-AC6E-82C27FD8A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650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Rectangle 265">
                <a:extLst>
                  <a:ext uri="{FF2B5EF4-FFF2-40B4-BE49-F238E27FC236}">
                    <a16:creationId xmlns:a16="http://schemas.microsoft.com/office/drawing/2014/main" xmlns="" id="{188312E6-C72D-48F7-96DD-86F84655D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208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Rectangle 266">
                <a:extLst>
                  <a:ext uri="{FF2B5EF4-FFF2-40B4-BE49-F238E27FC236}">
                    <a16:creationId xmlns:a16="http://schemas.microsoft.com/office/drawing/2014/main" xmlns="" id="{2308A332-AE16-4C80-8EA8-1141BE46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4380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Rectangle 267">
                <a:extLst>
                  <a:ext uri="{FF2B5EF4-FFF2-40B4-BE49-F238E27FC236}">
                    <a16:creationId xmlns:a16="http://schemas.microsoft.com/office/drawing/2014/main" xmlns="" id="{94A20FAD-D52F-4045-A0FB-451DE457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551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Rectangle 268">
                <a:extLst>
                  <a:ext uri="{FF2B5EF4-FFF2-40B4-BE49-F238E27FC236}">
                    <a16:creationId xmlns:a16="http://schemas.microsoft.com/office/drawing/2014/main" xmlns="" id="{729C3AEA-309E-43FE-A84C-E16ACB58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332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Rectangle 269">
                <a:extLst>
                  <a:ext uri="{FF2B5EF4-FFF2-40B4-BE49-F238E27FC236}">
                    <a16:creationId xmlns:a16="http://schemas.microsoft.com/office/drawing/2014/main" xmlns="" id="{8E155215-FBA6-4909-8E51-2EB19755A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Rectangle 270">
                <a:extLst>
                  <a:ext uri="{FF2B5EF4-FFF2-40B4-BE49-F238E27FC236}">
                    <a16:creationId xmlns:a16="http://schemas.microsoft.com/office/drawing/2014/main" xmlns="" id="{7A127E42-9ED0-4004-BB5C-2118DDD0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5325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9" name="Rectangle 271">
                <a:extLst>
                  <a:ext uri="{FF2B5EF4-FFF2-40B4-BE49-F238E27FC236}">
                    <a16:creationId xmlns:a16="http://schemas.microsoft.com/office/drawing/2014/main" xmlns="" id="{D83BFDB3-97F7-43D0-A2DC-6FD45948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7927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0" name="Rectangle 272">
                <a:extLst>
                  <a:ext uri="{FF2B5EF4-FFF2-40B4-BE49-F238E27FC236}">
                    <a16:creationId xmlns:a16="http://schemas.microsoft.com/office/drawing/2014/main" xmlns="" id="{5ECF920C-2927-4D1E-BC69-570048D0A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0529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1" name="Rectangle 273">
                <a:extLst>
                  <a:ext uri="{FF2B5EF4-FFF2-40B4-BE49-F238E27FC236}">
                    <a16:creationId xmlns:a16="http://schemas.microsoft.com/office/drawing/2014/main" xmlns="" id="{34747F26-27C2-46F8-B5D0-36335E07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3131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2" name="Rectangle 274">
                <a:extLst>
                  <a:ext uri="{FF2B5EF4-FFF2-40B4-BE49-F238E27FC236}">
                    <a16:creationId xmlns:a16="http://schemas.microsoft.com/office/drawing/2014/main" xmlns="" id="{474F36AF-7138-4360-8990-60DF40D9F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5733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3" name="Rectangle 275">
                <a:extLst>
                  <a:ext uri="{FF2B5EF4-FFF2-40B4-BE49-F238E27FC236}">
                    <a16:creationId xmlns:a16="http://schemas.microsoft.com/office/drawing/2014/main" xmlns="" id="{C4EA72BB-F76F-4E60-AC44-5F2F35C2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9948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4" name="Rectangle 276">
                <a:extLst>
                  <a:ext uri="{FF2B5EF4-FFF2-40B4-BE49-F238E27FC236}">
                    <a16:creationId xmlns:a16="http://schemas.microsoft.com/office/drawing/2014/main" xmlns="" id="{251BC0C2-FF0B-4E28-9769-2008E160C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50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Rectangle 277">
                <a:extLst>
                  <a:ext uri="{FF2B5EF4-FFF2-40B4-BE49-F238E27FC236}">
                    <a16:creationId xmlns:a16="http://schemas.microsoft.com/office/drawing/2014/main" xmlns="" id="{C018C31C-AF3B-412D-B77E-4BB7E45B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5153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6" name="Rectangle 278">
                <a:extLst>
                  <a:ext uri="{FF2B5EF4-FFF2-40B4-BE49-F238E27FC236}">
                    <a16:creationId xmlns:a16="http://schemas.microsoft.com/office/drawing/2014/main" xmlns="" id="{F8BF6D2D-E7A0-441A-8804-27672FBD5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7755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7" name="Rectangle 279">
                <a:extLst>
                  <a:ext uri="{FF2B5EF4-FFF2-40B4-BE49-F238E27FC236}">
                    <a16:creationId xmlns:a16="http://schemas.microsoft.com/office/drawing/2014/main" xmlns="" id="{D3175417-7123-44E6-AFCF-4C634C5C6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0357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8" name="Rectangle 280">
                <a:extLst>
                  <a:ext uri="{FF2B5EF4-FFF2-40B4-BE49-F238E27FC236}">
                    <a16:creationId xmlns:a16="http://schemas.microsoft.com/office/drawing/2014/main" xmlns="" id="{437CB805-BF8E-426D-A21E-D295A92A7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2959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9" name="Rectangle 281">
                <a:extLst>
                  <a:ext uri="{FF2B5EF4-FFF2-40B4-BE49-F238E27FC236}">
                    <a16:creationId xmlns:a16="http://schemas.microsoft.com/office/drawing/2014/main" xmlns="" id="{0DB7BB13-A947-4B09-90DA-8F9C9BFB8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5561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0" name="Rectangle 282">
                <a:extLst>
                  <a:ext uri="{FF2B5EF4-FFF2-40B4-BE49-F238E27FC236}">
                    <a16:creationId xmlns:a16="http://schemas.microsoft.com/office/drawing/2014/main" xmlns="" id="{4769C5FE-6D64-4638-B9E9-3266EA36C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1710" y="4969291"/>
                <a:ext cx="154866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1" name="Rectangle 283">
                <a:extLst>
                  <a:ext uri="{FF2B5EF4-FFF2-40B4-BE49-F238E27FC236}">
                    <a16:creationId xmlns:a16="http://schemas.microsoft.com/office/drawing/2014/main" xmlns="" id="{FD80CE18-B25E-4F9D-BBEC-FF934A3D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462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2" name="Rectangle 284">
                <a:extLst>
                  <a:ext uri="{FF2B5EF4-FFF2-40B4-BE49-F238E27FC236}">
                    <a16:creationId xmlns:a16="http://schemas.microsoft.com/office/drawing/2014/main" xmlns="" id="{30B5B947-6BB2-4EFF-8227-8BAE19E89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202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3" name="Rectangle 285">
                <a:extLst>
                  <a:ext uri="{FF2B5EF4-FFF2-40B4-BE49-F238E27FC236}">
                    <a16:creationId xmlns:a16="http://schemas.microsoft.com/office/drawing/2014/main" xmlns="" id="{B2A33D7E-50C3-494F-B24F-701E901D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780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4" name="Rectangle 286">
                <a:extLst>
                  <a:ext uri="{FF2B5EF4-FFF2-40B4-BE49-F238E27FC236}">
                    <a16:creationId xmlns:a16="http://schemas.microsoft.com/office/drawing/2014/main" xmlns="" id="{1EBD1E45-298F-4225-8847-081EDC26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5205" y="5083827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5" name="Rectangle 287">
                <a:extLst>
                  <a:ext uri="{FF2B5EF4-FFF2-40B4-BE49-F238E27FC236}">
                    <a16:creationId xmlns:a16="http://schemas.microsoft.com/office/drawing/2014/main" xmlns="" id="{56E80229-153B-4DC5-A3DB-376B418B6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990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6" name="Rectangle 288">
                <a:extLst>
                  <a:ext uri="{FF2B5EF4-FFF2-40B4-BE49-F238E27FC236}">
                    <a16:creationId xmlns:a16="http://schemas.microsoft.com/office/drawing/2014/main" xmlns="" id="{B46D8A9E-A00F-412D-9FFC-4313F5FAF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77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7" name="Rectangle 289">
                <a:extLst>
                  <a:ext uri="{FF2B5EF4-FFF2-40B4-BE49-F238E27FC236}">
                    <a16:creationId xmlns:a16="http://schemas.microsoft.com/office/drawing/2014/main" xmlns="" id="{1161B1D9-6C8F-4C12-94D3-F2A094DD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417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8" name="Rectangle 290">
                <a:extLst>
                  <a:ext uri="{FF2B5EF4-FFF2-40B4-BE49-F238E27FC236}">
                    <a16:creationId xmlns:a16="http://schemas.microsoft.com/office/drawing/2014/main" xmlns="" id="{54E35B14-8BED-40F1-BF43-79CF0F8A8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995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9" name="Rectangle 291">
                <a:extLst>
                  <a:ext uri="{FF2B5EF4-FFF2-40B4-BE49-F238E27FC236}">
                    <a16:creationId xmlns:a16="http://schemas.microsoft.com/office/drawing/2014/main" xmlns="" id="{C4C5FD5D-A86F-4ACD-B269-9BB05DCD2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55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0" name="Rectangle 292">
                <a:extLst>
                  <a:ext uri="{FF2B5EF4-FFF2-40B4-BE49-F238E27FC236}">
                    <a16:creationId xmlns:a16="http://schemas.microsoft.com/office/drawing/2014/main" xmlns="" id="{F27AAAE8-EADD-4A45-9F04-89D5685DD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140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1" name="Rectangle 293">
                <a:extLst>
                  <a:ext uri="{FF2B5EF4-FFF2-40B4-BE49-F238E27FC236}">
                    <a16:creationId xmlns:a16="http://schemas.microsoft.com/office/drawing/2014/main" xmlns="" id="{CDBA6D26-0C34-4332-82C8-784D702B9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892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2" name="Rectangle 294">
                <a:extLst>
                  <a:ext uri="{FF2B5EF4-FFF2-40B4-BE49-F238E27FC236}">
                    <a16:creationId xmlns:a16="http://schemas.microsoft.com/office/drawing/2014/main" xmlns="" id="{601B649C-49F6-4B43-B165-442D577F7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632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3" name="Rectangle 295">
                <a:extLst>
                  <a:ext uri="{FF2B5EF4-FFF2-40B4-BE49-F238E27FC236}">
                    <a16:creationId xmlns:a16="http://schemas.microsoft.com/office/drawing/2014/main" xmlns="" id="{C4E14B83-08D7-429E-BA40-5B3D608E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210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4" name="Rectangle 296">
                <a:extLst>
                  <a:ext uri="{FF2B5EF4-FFF2-40B4-BE49-F238E27FC236}">
                    <a16:creationId xmlns:a16="http://schemas.microsoft.com/office/drawing/2014/main" xmlns="" id="{07423537-0733-4727-A741-D0999240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083827"/>
                <a:ext cx="153253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5" name="Rectangle 297">
                <a:extLst>
                  <a:ext uri="{FF2B5EF4-FFF2-40B4-BE49-F238E27FC236}">
                    <a16:creationId xmlns:a16="http://schemas.microsoft.com/office/drawing/2014/main" xmlns="" id="{82CD0680-A383-4CAC-9D2A-3982796E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21772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6" name="Rectangle 298">
                <a:extLst>
                  <a:ext uri="{FF2B5EF4-FFF2-40B4-BE49-F238E27FC236}">
                    <a16:creationId xmlns:a16="http://schemas.microsoft.com/office/drawing/2014/main" xmlns="" id="{CE2B6B1F-60E5-4DC1-8371-F312060E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0739" y="521772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7" name="Rectangle 299">
                <a:extLst>
                  <a:ext uri="{FF2B5EF4-FFF2-40B4-BE49-F238E27FC236}">
                    <a16:creationId xmlns:a16="http://schemas.microsoft.com/office/drawing/2014/main" xmlns="" id="{43C3D6AA-69D7-437C-AA75-35C8720A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23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8" name="Rectangle 300">
                <a:extLst>
                  <a:ext uri="{FF2B5EF4-FFF2-40B4-BE49-F238E27FC236}">
                    <a16:creationId xmlns:a16="http://schemas.microsoft.com/office/drawing/2014/main" xmlns="" id="{4FFE30DF-19FC-4704-BA4B-73308C9E3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1016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9" name="Rectangle 301">
                <a:extLst>
                  <a:ext uri="{FF2B5EF4-FFF2-40B4-BE49-F238E27FC236}">
                    <a16:creationId xmlns:a16="http://schemas.microsoft.com/office/drawing/2014/main" xmlns="" id="{44D0BD49-379C-4919-8E3A-FC5A3815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6801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0" name="Rectangle 302">
                <a:extLst>
                  <a:ext uri="{FF2B5EF4-FFF2-40B4-BE49-F238E27FC236}">
                    <a16:creationId xmlns:a16="http://schemas.microsoft.com/office/drawing/2014/main" xmlns="" id="{90F3F23D-E31E-42E8-BD54-788455091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4199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1" name="Rectangle 303">
                <a:extLst>
                  <a:ext uri="{FF2B5EF4-FFF2-40B4-BE49-F238E27FC236}">
                    <a16:creationId xmlns:a16="http://schemas.microsoft.com/office/drawing/2014/main" xmlns="" id="{F7FE18F4-51BD-4481-86EC-043BCE7D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9983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2" name="Rectangle 304">
                <a:extLst>
                  <a:ext uri="{FF2B5EF4-FFF2-40B4-BE49-F238E27FC236}">
                    <a16:creationId xmlns:a16="http://schemas.microsoft.com/office/drawing/2014/main" xmlns="" id="{52C5A4FB-87B2-4BF9-BB37-86368F42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738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3" name="Rectangle 305">
                <a:extLst>
                  <a:ext uri="{FF2B5EF4-FFF2-40B4-BE49-F238E27FC236}">
                    <a16:creationId xmlns:a16="http://schemas.microsoft.com/office/drawing/2014/main" xmlns="" id="{7A282CB0-BF77-470F-B3AB-B2D629BB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3166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4" name="Rectangle 306">
                <a:extLst>
                  <a:ext uri="{FF2B5EF4-FFF2-40B4-BE49-F238E27FC236}">
                    <a16:creationId xmlns:a16="http://schemas.microsoft.com/office/drawing/2014/main" xmlns="" id="{989A6CB6-35EB-4CB8-9160-87BCEB092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8951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5" name="Rectangle 307">
                <a:extLst>
                  <a:ext uri="{FF2B5EF4-FFF2-40B4-BE49-F238E27FC236}">
                    <a16:creationId xmlns:a16="http://schemas.microsoft.com/office/drawing/2014/main" xmlns="" id="{F3843366-9BA1-4CBF-8D23-817F7065E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349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6" name="Rectangle 308">
                <a:extLst>
                  <a:ext uri="{FF2B5EF4-FFF2-40B4-BE49-F238E27FC236}">
                    <a16:creationId xmlns:a16="http://schemas.microsoft.com/office/drawing/2014/main" xmlns="" id="{E4725719-C6C7-4DAF-9E7C-B1F8845A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133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7" name="Rectangle 309">
                <a:extLst>
                  <a:ext uri="{FF2B5EF4-FFF2-40B4-BE49-F238E27FC236}">
                    <a16:creationId xmlns:a16="http://schemas.microsoft.com/office/drawing/2014/main" xmlns="" id="{F02DA2BF-94F7-49DD-BAE8-7B89A6C2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53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8" name="Rectangle 310">
                <a:extLst>
                  <a:ext uri="{FF2B5EF4-FFF2-40B4-BE49-F238E27FC236}">
                    <a16:creationId xmlns:a16="http://schemas.microsoft.com/office/drawing/2014/main" xmlns="" id="{C4E16839-F511-4604-8F57-18304848F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33387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9" name="Rectangle 311">
                <a:extLst>
                  <a:ext uri="{FF2B5EF4-FFF2-40B4-BE49-F238E27FC236}">
                    <a16:creationId xmlns:a16="http://schemas.microsoft.com/office/drawing/2014/main" xmlns="" id="{D00E3853-F773-4DA2-A04D-081DF841E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759" y="5333871"/>
                <a:ext cx="243591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0" name="Rectangle 312">
                <a:extLst>
                  <a:ext uri="{FF2B5EF4-FFF2-40B4-BE49-F238E27FC236}">
                    <a16:creationId xmlns:a16="http://schemas.microsoft.com/office/drawing/2014/main" xmlns="" id="{FF3788A4-F326-4E29-9064-89412E1B0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5543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1" name="Rectangle 313">
                <a:extLst>
                  <a:ext uri="{FF2B5EF4-FFF2-40B4-BE49-F238E27FC236}">
                    <a16:creationId xmlns:a16="http://schemas.microsoft.com/office/drawing/2014/main" xmlns="" id="{F045E0DD-7BC9-4631-90BD-24062648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7781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2" name="Rectangle 314">
                <a:extLst>
                  <a:ext uri="{FF2B5EF4-FFF2-40B4-BE49-F238E27FC236}">
                    <a16:creationId xmlns:a16="http://schemas.microsoft.com/office/drawing/2014/main" xmlns="" id="{7C92A764-EBC3-45EA-ACB0-668C197DB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0018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3" name="Rectangle 315">
                <a:extLst>
                  <a:ext uri="{FF2B5EF4-FFF2-40B4-BE49-F238E27FC236}">
                    <a16:creationId xmlns:a16="http://schemas.microsoft.com/office/drawing/2014/main" xmlns="" id="{31B7340A-77D3-4656-A58D-3C784B609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256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4" name="Rectangle 316">
                <a:extLst>
                  <a:ext uri="{FF2B5EF4-FFF2-40B4-BE49-F238E27FC236}">
                    <a16:creationId xmlns:a16="http://schemas.microsoft.com/office/drawing/2014/main" xmlns="" id="{DF76D0B5-A3F0-4058-84E4-F25D07D9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4493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5" name="Rectangle 317">
                <a:extLst>
                  <a:ext uri="{FF2B5EF4-FFF2-40B4-BE49-F238E27FC236}">
                    <a16:creationId xmlns:a16="http://schemas.microsoft.com/office/drawing/2014/main" xmlns="" id="{3C8BDD40-9BF9-4161-9245-209276FE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6731" y="533387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6" name="Rectangle 318">
                <a:extLst>
                  <a:ext uri="{FF2B5EF4-FFF2-40B4-BE49-F238E27FC236}">
                    <a16:creationId xmlns:a16="http://schemas.microsoft.com/office/drawing/2014/main" xmlns="" id="{C66A8391-EBB3-48CC-B38E-BF38F0A85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55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7" name="Rectangle 319">
                <a:extLst>
                  <a:ext uri="{FF2B5EF4-FFF2-40B4-BE49-F238E27FC236}">
                    <a16:creationId xmlns:a16="http://schemas.microsoft.com/office/drawing/2014/main" xmlns="" id="{4985F230-2744-4E9F-A412-AB8C94AB5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9592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8" name="Rectangle 320">
                <a:extLst>
                  <a:ext uri="{FF2B5EF4-FFF2-40B4-BE49-F238E27FC236}">
                    <a16:creationId xmlns:a16="http://schemas.microsoft.com/office/drawing/2014/main" xmlns="" id="{21C4194A-AA65-45A1-8486-9C5171AA9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1830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9" name="Rectangle 321">
                <a:extLst>
                  <a:ext uri="{FF2B5EF4-FFF2-40B4-BE49-F238E27FC236}">
                    <a16:creationId xmlns:a16="http://schemas.microsoft.com/office/drawing/2014/main" xmlns="" id="{AF940CC8-2E9E-428C-A4C7-952EEDD67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4067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0" name="Rectangle 322">
                <a:extLst>
                  <a:ext uri="{FF2B5EF4-FFF2-40B4-BE49-F238E27FC236}">
                    <a16:creationId xmlns:a16="http://schemas.microsoft.com/office/drawing/2014/main" xmlns="" id="{55B227D9-DFCA-48D6-B453-EF2F5A754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6305" y="533387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1" name="Rectangle 323">
                <a:extLst>
                  <a:ext uri="{FF2B5EF4-FFF2-40B4-BE49-F238E27FC236}">
                    <a16:creationId xmlns:a16="http://schemas.microsoft.com/office/drawing/2014/main" xmlns="" id="{3EED4DF3-72EE-42E0-9F4C-8BCA46349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9558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2" name="Rectangle 324">
                <a:extLst>
                  <a:ext uri="{FF2B5EF4-FFF2-40B4-BE49-F238E27FC236}">
                    <a16:creationId xmlns:a16="http://schemas.microsoft.com/office/drawing/2014/main" xmlns="" id="{8D173F0E-6C18-4A82-9184-E59C79B6C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1795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3" name="Rectangle 325">
                <a:extLst>
                  <a:ext uri="{FF2B5EF4-FFF2-40B4-BE49-F238E27FC236}">
                    <a16:creationId xmlns:a16="http://schemas.microsoft.com/office/drawing/2014/main" xmlns="" id="{0E6354A0-2896-4FB8-AB6F-FFB88578B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032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4" name="Rectangle 326">
                <a:extLst>
                  <a:ext uri="{FF2B5EF4-FFF2-40B4-BE49-F238E27FC236}">
                    <a16:creationId xmlns:a16="http://schemas.microsoft.com/office/drawing/2014/main" xmlns="" id="{B6FFC14B-C779-44EE-A463-3665A0B0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4657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5" name="Rectangle 327">
                <a:extLst>
                  <a:ext uri="{FF2B5EF4-FFF2-40B4-BE49-F238E27FC236}">
                    <a16:creationId xmlns:a16="http://schemas.microsoft.com/office/drawing/2014/main" xmlns="" id="{BC891A1C-5873-477B-B66B-B7F898FF4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5847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6" name="Rectangle 328">
                <a:extLst>
                  <a:ext uri="{FF2B5EF4-FFF2-40B4-BE49-F238E27FC236}">
                    <a16:creationId xmlns:a16="http://schemas.microsoft.com/office/drawing/2014/main" xmlns="" id="{03F410F2-7950-4BEA-AA85-1C305542B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84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7" name="Rectangle 329">
                <a:extLst>
                  <a:ext uri="{FF2B5EF4-FFF2-40B4-BE49-F238E27FC236}">
                    <a16:creationId xmlns:a16="http://schemas.microsoft.com/office/drawing/2014/main" xmlns="" id="{C917AA3D-A056-413F-9B17-9DC8D406C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332" y="5516161"/>
                <a:ext cx="91952" cy="45169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8" name="Rectangle 330">
                <a:extLst>
                  <a:ext uri="{FF2B5EF4-FFF2-40B4-BE49-F238E27FC236}">
                    <a16:creationId xmlns:a16="http://schemas.microsoft.com/office/drawing/2014/main" xmlns="" id="{970FA9B8-6E13-41F4-A9A8-2F2814D4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570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9" name="Rectangle 331">
                <a:extLst>
                  <a:ext uri="{FF2B5EF4-FFF2-40B4-BE49-F238E27FC236}">
                    <a16:creationId xmlns:a16="http://schemas.microsoft.com/office/drawing/2014/main" xmlns="" id="{B4E595DE-108F-433A-A0E6-9315C3E59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8449" y="5516161"/>
                <a:ext cx="91952" cy="45169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0" name="Rectangle 332">
                <a:extLst>
                  <a:ext uri="{FF2B5EF4-FFF2-40B4-BE49-F238E27FC236}">
                    <a16:creationId xmlns:a16="http://schemas.microsoft.com/office/drawing/2014/main" xmlns="" id="{246D2849-999B-438E-92B5-23AB8BCE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650" y="5470991"/>
                <a:ext cx="575907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1" name="Freeform 333">
                <a:extLst>
                  <a:ext uri="{FF2B5EF4-FFF2-40B4-BE49-F238E27FC236}">
                    <a16:creationId xmlns:a16="http://schemas.microsoft.com/office/drawing/2014/main" xmlns="" id="{0468BB60-786B-4848-8DD1-820789C31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7574" y="6021088"/>
                <a:ext cx="335543" cy="325863"/>
              </a:xfrm>
              <a:custGeom>
                <a:avLst/>
                <a:gdLst>
                  <a:gd name="T0" fmla="*/ 947 w 947"/>
                  <a:gd name="T1" fmla="*/ 181 h 924"/>
                  <a:gd name="T2" fmla="*/ 297 w 947"/>
                  <a:gd name="T3" fmla="*/ 17 h 924"/>
                  <a:gd name="T4" fmla="*/ 141 w 947"/>
                  <a:gd name="T5" fmla="*/ 110 h 924"/>
                  <a:gd name="T6" fmla="*/ 17 w 947"/>
                  <a:gd name="T7" fmla="*/ 605 h 924"/>
                  <a:gd name="T8" fmla="*/ 110 w 947"/>
                  <a:gd name="T9" fmla="*/ 760 h 924"/>
                  <a:gd name="T10" fmla="*/ 761 w 947"/>
                  <a:gd name="T11" fmla="*/ 924 h 924"/>
                  <a:gd name="T12" fmla="*/ 803 w 947"/>
                  <a:gd name="T13" fmla="*/ 755 h 924"/>
                  <a:gd name="T14" fmla="*/ 947 w 947"/>
                  <a:gd name="T15" fmla="*/ 181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7" h="924">
                    <a:moveTo>
                      <a:pt x="947" y="181"/>
                    </a:moveTo>
                    <a:cubicBezTo>
                      <a:pt x="297" y="17"/>
                      <a:pt x="297" y="17"/>
                      <a:pt x="297" y="17"/>
                    </a:cubicBezTo>
                    <a:cubicBezTo>
                      <a:pt x="228" y="0"/>
                      <a:pt x="159" y="41"/>
                      <a:pt x="141" y="110"/>
                    </a:cubicBezTo>
                    <a:cubicBezTo>
                      <a:pt x="17" y="605"/>
                      <a:pt x="17" y="605"/>
                      <a:pt x="17" y="605"/>
                    </a:cubicBezTo>
                    <a:cubicBezTo>
                      <a:pt x="0" y="674"/>
                      <a:pt x="41" y="743"/>
                      <a:pt x="110" y="760"/>
                    </a:cubicBezTo>
                    <a:cubicBezTo>
                      <a:pt x="761" y="924"/>
                      <a:pt x="761" y="924"/>
                      <a:pt x="761" y="924"/>
                    </a:cubicBezTo>
                    <a:cubicBezTo>
                      <a:pt x="803" y="755"/>
                      <a:pt x="803" y="755"/>
                      <a:pt x="803" y="755"/>
                    </a:cubicBezTo>
                    <a:lnTo>
                      <a:pt x="947" y="181"/>
                    </a:ln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2" name="Freeform 334">
                <a:extLst>
                  <a:ext uri="{FF2B5EF4-FFF2-40B4-BE49-F238E27FC236}">
                    <a16:creationId xmlns:a16="http://schemas.microsoft.com/office/drawing/2014/main" xmlns="" id="{DBD906DF-D7FB-43A8-A92A-BD52D57C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6976" y="6084002"/>
                <a:ext cx="335543" cy="327477"/>
              </a:xfrm>
              <a:custGeom>
                <a:avLst/>
                <a:gdLst>
                  <a:gd name="T0" fmla="*/ 837 w 947"/>
                  <a:gd name="T1" fmla="*/ 163 h 923"/>
                  <a:gd name="T2" fmla="*/ 186 w 947"/>
                  <a:gd name="T3" fmla="*/ 0 h 923"/>
                  <a:gd name="T4" fmla="*/ 42 w 947"/>
                  <a:gd name="T5" fmla="*/ 574 h 923"/>
                  <a:gd name="T6" fmla="*/ 0 w 947"/>
                  <a:gd name="T7" fmla="*/ 743 h 923"/>
                  <a:gd name="T8" fmla="*/ 650 w 947"/>
                  <a:gd name="T9" fmla="*/ 906 h 923"/>
                  <a:gd name="T10" fmla="*/ 806 w 947"/>
                  <a:gd name="T11" fmla="*/ 813 h 923"/>
                  <a:gd name="T12" fmla="*/ 930 w 947"/>
                  <a:gd name="T13" fmla="*/ 318 h 923"/>
                  <a:gd name="T14" fmla="*/ 837 w 947"/>
                  <a:gd name="T15" fmla="*/ 16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7" h="923">
                    <a:moveTo>
                      <a:pt x="837" y="163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42" y="574"/>
                      <a:pt x="42" y="574"/>
                      <a:pt x="42" y="574"/>
                    </a:cubicBezTo>
                    <a:cubicBezTo>
                      <a:pt x="0" y="743"/>
                      <a:pt x="0" y="743"/>
                      <a:pt x="0" y="743"/>
                    </a:cubicBezTo>
                    <a:cubicBezTo>
                      <a:pt x="650" y="906"/>
                      <a:pt x="650" y="906"/>
                      <a:pt x="650" y="906"/>
                    </a:cubicBezTo>
                    <a:cubicBezTo>
                      <a:pt x="719" y="923"/>
                      <a:pt x="788" y="882"/>
                      <a:pt x="806" y="813"/>
                    </a:cubicBezTo>
                    <a:cubicBezTo>
                      <a:pt x="930" y="318"/>
                      <a:pt x="930" y="318"/>
                      <a:pt x="930" y="318"/>
                    </a:cubicBezTo>
                    <a:cubicBezTo>
                      <a:pt x="947" y="250"/>
                      <a:pt x="906" y="180"/>
                      <a:pt x="837" y="163"/>
                    </a:cubicBezTo>
                    <a:close/>
                  </a:path>
                </a:pathLst>
              </a:custGeom>
              <a:solidFill>
                <a:srgbClr val="8F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3" name="Freeform 335">
                <a:extLst>
                  <a:ext uri="{FF2B5EF4-FFF2-40B4-BE49-F238E27FC236}">
                    <a16:creationId xmlns:a16="http://schemas.microsoft.com/office/drawing/2014/main" xmlns="" id="{DDA97871-0051-47ED-83AE-58990BBD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518" y="4315951"/>
                <a:ext cx="875960" cy="351674"/>
              </a:xfrm>
              <a:custGeom>
                <a:avLst/>
                <a:gdLst>
                  <a:gd name="T0" fmla="*/ 2407 w 2477"/>
                  <a:gd name="T1" fmla="*/ 0 h 997"/>
                  <a:gd name="T2" fmla="*/ 2477 w 2477"/>
                  <a:gd name="T3" fmla="*/ 71 h 997"/>
                  <a:gd name="T4" fmla="*/ 2477 w 2477"/>
                  <a:gd name="T5" fmla="*/ 926 h 997"/>
                  <a:gd name="T6" fmla="*/ 2407 w 2477"/>
                  <a:gd name="T7" fmla="*/ 997 h 997"/>
                  <a:gd name="T8" fmla="*/ 71 w 2477"/>
                  <a:gd name="T9" fmla="*/ 997 h 997"/>
                  <a:gd name="T10" fmla="*/ 0 w 2477"/>
                  <a:gd name="T11" fmla="*/ 926 h 997"/>
                  <a:gd name="T12" fmla="*/ 0 w 2477"/>
                  <a:gd name="T13" fmla="*/ 71 h 997"/>
                  <a:gd name="T14" fmla="*/ 71 w 2477"/>
                  <a:gd name="T15" fmla="*/ 0 h 997"/>
                  <a:gd name="T16" fmla="*/ 2407 w 2477"/>
                  <a:gd name="T17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7" h="997">
                    <a:moveTo>
                      <a:pt x="2407" y="0"/>
                    </a:moveTo>
                    <a:cubicBezTo>
                      <a:pt x="2446" y="0"/>
                      <a:pt x="2477" y="32"/>
                      <a:pt x="2477" y="71"/>
                    </a:cubicBezTo>
                    <a:cubicBezTo>
                      <a:pt x="2477" y="926"/>
                      <a:pt x="2477" y="926"/>
                      <a:pt x="2477" y="926"/>
                    </a:cubicBezTo>
                    <a:cubicBezTo>
                      <a:pt x="2477" y="965"/>
                      <a:pt x="2446" y="997"/>
                      <a:pt x="2407" y="997"/>
                    </a:cubicBezTo>
                    <a:cubicBezTo>
                      <a:pt x="71" y="997"/>
                      <a:pt x="71" y="997"/>
                      <a:pt x="71" y="997"/>
                    </a:cubicBezTo>
                    <a:cubicBezTo>
                      <a:pt x="32" y="997"/>
                      <a:pt x="0" y="965"/>
                      <a:pt x="0" y="92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4" name="Freeform 336">
                <a:extLst>
                  <a:ext uri="{FF2B5EF4-FFF2-40B4-BE49-F238E27FC236}">
                    <a16:creationId xmlns:a16="http://schemas.microsoft.com/office/drawing/2014/main" xmlns="" id="{9F079C48-2EBE-4D27-BAEE-49B52CCEE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5523" y="4030417"/>
                <a:ext cx="3027949" cy="461371"/>
              </a:xfrm>
              <a:custGeom>
                <a:avLst/>
                <a:gdLst>
                  <a:gd name="T0" fmla="*/ 1846 w 1877"/>
                  <a:gd name="T1" fmla="*/ 0 h 286"/>
                  <a:gd name="T2" fmla="*/ 1050 w 1877"/>
                  <a:gd name="T3" fmla="*/ 0 h 286"/>
                  <a:gd name="T4" fmla="*/ 964 w 1877"/>
                  <a:gd name="T5" fmla="*/ 0 h 286"/>
                  <a:gd name="T6" fmla="*/ 31 w 1877"/>
                  <a:gd name="T7" fmla="*/ 0 h 286"/>
                  <a:gd name="T8" fmla="*/ 0 w 1877"/>
                  <a:gd name="T9" fmla="*/ 30 h 286"/>
                  <a:gd name="T10" fmla="*/ 188 w 1877"/>
                  <a:gd name="T11" fmla="*/ 286 h 286"/>
                  <a:gd name="T12" fmla="*/ 964 w 1877"/>
                  <a:gd name="T13" fmla="*/ 286 h 286"/>
                  <a:gd name="T14" fmla="*/ 1050 w 1877"/>
                  <a:gd name="T15" fmla="*/ 286 h 286"/>
                  <a:gd name="T16" fmla="*/ 1689 w 1877"/>
                  <a:gd name="T17" fmla="*/ 286 h 286"/>
                  <a:gd name="T18" fmla="*/ 1877 w 1877"/>
                  <a:gd name="T19" fmla="*/ 30 h 286"/>
                  <a:gd name="T20" fmla="*/ 1846 w 1877"/>
                  <a:gd name="T2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77" h="286">
                    <a:moveTo>
                      <a:pt x="1846" y="0"/>
                    </a:moveTo>
                    <a:lnTo>
                      <a:pt x="1050" y="0"/>
                    </a:lnTo>
                    <a:lnTo>
                      <a:pt x="964" y="0"/>
                    </a:lnTo>
                    <a:lnTo>
                      <a:pt x="31" y="0"/>
                    </a:lnTo>
                    <a:lnTo>
                      <a:pt x="0" y="30"/>
                    </a:lnTo>
                    <a:lnTo>
                      <a:pt x="188" y="286"/>
                    </a:lnTo>
                    <a:lnTo>
                      <a:pt x="964" y="286"/>
                    </a:lnTo>
                    <a:lnTo>
                      <a:pt x="1050" y="286"/>
                    </a:lnTo>
                    <a:lnTo>
                      <a:pt x="1689" y="286"/>
                    </a:lnTo>
                    <a:lnTo>
                      <a:pt x="1877" y="30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5" name="Rectangle 337">
                <a:extLst>
                  <a:ext uri="{FF2B5EF4-FFF2-40B4-BE49-F238E27FC236}">
                    <a16:creationId xmlns:a16="http://schemas.microsoft.com/office/drawing/2014/main" xmlns="" id="{4A29B0FF-AE7A-4811-92EF-8D482A7F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5523" y="3983635"/>
                <a:ext cx="3027949" cy="95178"/>
              </a:xfrm>
              <a:prstGeom prst="rect">
                <a:avLst/>
              </a:pr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6" name="Freeform 338">
                <a:extLst>
                  <a:ext uri="{FF2B5EF4-FFF2-40B4-BE49-F238E27FC236}">
                    <a16:creationId xmlns:a16="http://schemas.microsoft.com/office/drawing/2014/main" xmlns="" id="{FB42A885-5E56-43D4-854B-E414BE84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387" y="4143340"/>
                <a:ext cx="2540767" cy="293600"/>
              </a:xfrm>
              <a:custGeom>
                <a:avLst/>
                <a:gdLst>
                  <a:gd name="T0" fmla="*/ 0 w 1575"/>
                  <a:gd name="T1" fmla="*/ 180 h 182"/>
                  <a:gd name="T2" fmla="*/ 0 w 1575"/>
                  <a:gd name="T3" fmla="*/ 182 h 182"/>
                  <a:gd name="T4" fmla="*/ 1463 w 1575"/>
                  <a:gd name="T5" fmla="*/ 181 h 182"/>
                  <a:gd name="T6" fmla="*/ 1575 w 1575"/>
                  <a:gd name="T7" fmla="*/ 0 h 182"/>
                  <a:gd name="T8" fmla="*/ 1564 w 1575"/>
                  <a:gd name="T9" fmla="*/ 0 h 182"/>
                  <a:gd name="T10" fmla="*/ 0 w 1575"/>
                  <a:gd name="T11" fmla="*/ 18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182">
                    <a:moveTo>
                      <a:pt x="0" y="180"/>
                    </a:moveTo>
                    <a:lnTo>
                      <a:pt x="0" y="182"/>
                    </a:lnTo>
                    <a:lnTo>
                      <a:pt x="1463" y="181"/>
                    </a:lnTo>
                    <a:lnTo>
                      <a:pt x="1575" y="0"/>
                    </a:lnTo>
                    <a:lnTo>
                      <a:pt x="1564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6E5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7" name="Freeform 339">
                <a:extLst>
                  <a:ext uri="{FF2B5EF4-FFF2-40B4-BE49-F238E27FC236}">
                    <a16:creationId xmlns:a16="http://schemas.microsoft.com/office/drawing/2014/main" xmlns="" id="{35F4819F-F407-467C-BD14-D3CF8B115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936" y="4143340"/>
                <a:ext cx="2700472" cy="290373"/>
              </a:xfrm>
              <a:custGeom>
                <a:avLst/>
                <a:gdLst>
                  <a:gd name="T0" fmla="*/ 0 w 1674"/>
                  <a:gd name="T1" fmla="*/ 0 h 180"/>
                  <a:gd name="T2" fmla="*/ 110 w 1674"/>
                  <a:gd name="T3" fmla="*/ 180 h 180"/>
                  <a:gd name="T4" fmla="*/ 1674 w 1674"/>
                  <a:gd name="T5" fmla="*/ 0 h 180"/>
                  <a:gd name="T6" fmla="*/ 0 w 1674"/>
                  <a:gd name="T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74" h="180">
                    <a:moveTo>
                      <a:pt x="0" y="0"/>
                    </a:moveTo>
                    <a:lnTo>
                      <a:pt x="110" y="180"/>
                    </a:lnTo>
                    <a:lnTo>
                      <a:pt x="16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F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8" name="Freeform 340">
                <a:extLst>
                  <a:ext uri="{FF2B5EF4-FFF2-40B4-BE49-F238E27FC236}">
                    <a16:creationId xmlns:a16="http://schemas.microsoft.com/office/drawing/2014/main" xmlns="" id="{AD360949-A5F1-4924-83F2-267E64A70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6949" y="5082214"/>
                <a:ext cx="221006" cy="321024"/>
              </a:xfrm>
              <a:custGeom>
                <a:avLst/>
                <a:gdLst>
                  <a:gd name="T0" fmla="*/ 125 w 137"/>
                  <a:gd name="T1" fmla="*/ 199 h 199"/>
                  <a:gd name="T2" fmla="*/ 0 w 137"/>
                  <a:gd name="T3" fmla="*/ 191 h 199"/>
                  <a:gd name="T4" fmla="*/ 12 w 137"/>
                  <a:gd name="T5" fmla="*/ 0 h 199"/>
                  <a:gd name="T6" fmla="*/ 137 w 137"/>
                  <a:gd name="T7" fmla="*/ 8 h 199"/>
                  <a:gd name="T8" fmla="*/ 125 w 137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99">
                    <a:moveTo>
                      <a:pt x="125" y="199"/>
                    </a:moveTo>
                    <a:lnTo>
                      <a:pt x="0" y="191"/>
                    </a:lnTo>
                    <a:lnTo>
                      <a:pt x="12" y="0"/>
                    </a:lnTo>
                    <a:lnTo>
                      <a:pt x="137" y="8"/>
                    </a:lnTo>
                    <a:lnTo>
                      <a:pt x="125" y="199"/>
                    </a:ln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9" name="Freeform 341">
                <a:extLst>
                  <a:ext uri="{FF2B5EF4-FFF2-40B4-BE49-F238E27FC236}">
                    <a16:creationId xmlns:a16="http://schemas.microsoft.com/office/drawing/2014/main" xmlns="" id="{2052A3D5-A813-4A2E-9561-D350A8367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58" y="5099959"/>
                <a:ext cx="43556" cy="170998"/>
              </a:xfrm>
              <a:custGeom>
                <a:avLst/>
                <a:gdLst>
                  <a:gd name="T0" fmla="*/ 23 w 120"/>
                  <a:gd name="T1" fmla="*/ 81 h 482"/>
                  <a:gd name="T2" fmla="*/ 3 w 120"/>
                  <a:gd name="T3" fmla="*/ 393 h 482"/>
                  <a:gd name="T4" fmla="*/ 81 w 120"/>
                  <a:gd name="T5" fmla="*/ 482 h 482"/>
                  <a:gd name="T6" fmla="*/ 89 w 120"/>
                  <a:gd name="T7" fmla="*/ 482 h 482"/>
                  <a:gd name="T8" fmla="*/ 120 w 120"/>
                  <a:gd name="T9" fmla="*/ 4 h 482"/>
                  <a:gd name="T10" fmla="*/ 112 w 120"/>
                  <a:gd name="T11" fmla="*/ 3 h 482"/>
                  <a:gd name="T12" fmla="*/ 23 w 120"/>
                  <a:gd name="T13" fmla="*/ 81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482">
                    <a:moveTo>
                      <a:pt x="23" y="81"/>
                    </a:moveTo>
                    <a:cubicBezTo>
                      <a:pt x="3" y="393"/>
                      <a:pt x="3" y="393"/>
                      <a:pt x="3" y="393"/>
                    </a:cubicBezTo>
                    <a:cubicBezTo>
                      <a:pt x="0" y="439"/>
                      <a:pt x="35" y="479"/>
                      <a:pt x="81" y="482"/>
                    </a:cubicBezTo>
                    <a:cubicBezTo>
                      <a:pt x="84" y="482"/>
                      <a:pt x="86" y="482"/>
                      <a:pt x="89" y="482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117" y="4"/>
                      <a:pt x="115" y="3"/>
                      <a:pt x="112" y="3"/>
                    </a:cubicBezTo>
                    <a:cubicBezTo>
                      <a:pt x="66" y="0"/>
                      <a:pt x="26" y="35"/>
                      <a:pt x="23" y="81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0" name="Freeform 342">
                <a:extLst>
                  <a:ext uri="{FF2B5EF4-FFF2-40B4-BE49-F238E27FC236}">
                    <a16:creationId xmlns:a16="http://schemas.microsoft.com/office/drawing/2014/main" xmlns="" id="{590A2D49-07D5-4F12-8399-636D4AF8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1798" y="5020913"/>
                <a:ext cx="237138" cy="679151"/>
              </a:xfrm>
              <a:custGeom>
                <a:avLst/>
                <a:gdLst>
                  <a:gd name="T0" fmla="*/ 589 w 672"/>
                  <a:gd name="T1" fmla="*/ 1431 h 1919"/>
                  <a:gd name="T2" fmla="*/ 652 w 672"/>
                  <a:gd name="T3" fmla="*/ 458 h 1919"/>
                  <a:gd name="T4" fmla="*/ 180 w 672"/>
                  <a:gd name="T5" fmla="*/ 5 h 1919"/>
                  <a:gd name="T6" fmla="*/ 124 w 672"/>
                  <a:gd name="T7" fmla="*/ 0 h 1919"/>
                  <a:gd name="T8" fmla="*/ 123 w 672"/>
                  <a:gd name="T9" fmla="*/ 0 h 1919"/>
                  <a:gd name="T10" fmla="*/ 109 w 672"/>
                  <a:gd name="T11" fmla="*/ 225 h 1919"/>
                  <a:gd name="T12" fmla="*/ 179 w 672"/>
                  <a:gd name="T13" fmla="*/ 313 h 1919"/>
                  <a:gd name="T14" fmla="*/ 159 w 672"/>
                  <a:gd name="T15" fmla="*/ 625 h 1919"/>
                  <a:gd name="T16" fmla="*/ 78 w 672"/>
                  <a:gd name="T17" fmla="*/ 703 h 1919"/>
                  <a:gd name="T18" fmla="*/ 0 w 672"/>
                  <a:gd name="T19" fmla="*/ 1911 h 1919"/>
                  <a:gd name="T20" fmla="*/ 40 w 672"/>
                  <a:gd name="T21" fmla="*/ 1912 h 1919"/>
                  <a:gd name="T22" fmla="*/ 569 w 672"/>
                  <a:gd name="T23" fmla="*/ 1539 h 1919"/>
                  <a:gd name="T24" fmla="*/ 589 w 672"/>
                  <a:gd name="T25" fmla="*/ 1431 h 1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2" h="1919">
                    <a:moveTo>
                      <a:pt x="589" y="1431"/>
                    </a:moveTo>
                    <a:cubicBezTo>
                      <a:pt x="652" y="458"/>
                      <a:pt x="652" y="458"/>
                      <a:pt x="652" y="458"/>
                    </a:cubicBezTo>
                    <a:cubicBezTo>
                      <a:pt x="652" y="458"/>
                      <a:pt x="672" y="65"/>
                      <a:pt x="180" y="5"/>
                    </a:cubicBezTo>
                    <a:cubicBezTo>
                      <a:pt x="162" y="3"/>
                      <a:pt x="143" y="2"/>
                      <a:pt x="124" y="0"/>
                    </a:cubicBezTo>
                    <a:cubicBezTo>
                      <a:pt x="124" y="0"/>
                      <a:pt x="124" y="0"/>
                      <a:pt x="123" y="0"/>
                    </a:cubicBezTo>
                    <a:cubicBezTo>
                      <a:pt x="109" y="225"/>
                      <a:pt x="109" y="225"/>
                      <a:pt x="109" y="225"/>
                    </a:cubicBezTo>
                    <a:cubicBezTo>
                      <a:pt x="151" y="232"/>
                      <a:pt x="182" y="269"/>
                      <a:pt x="179" y="313"/>
                    </a:cubicBezTo>
                    <a:cubicBezTo>
                      <a:pt x="159" y="625"/>
                      <a:pt x="159" y="625"/>
                      <a:pt x="159" y="625"/>
                    </a:cubicBezTo>
                    <a:cubicBezTo>
                      <a:pt x="156" y="668"/>
                      <a:pt x="121" y="702"/>
                      <a:pt x="78" y="703"/>
                    </a:cubicBezTo>
                    <a:cubicBezTo>
                      <a:pt x="0" y="1911"/>
                      <a:pt x="0" y="1911"/>
                      <a:pt x="0" y="1911"/>
                    </a:cubicBezTo>
                    <a:cubicBezTo>
                      <a:pt x="14" y="1911"/>
                      <a:pt x="27" y="1912"/>
                      <a:pt x="40" y="1912"/>
                    </a:cubicBezTo>
                    <a:cubicBezTo>
                      <a:pt x="484" y="1919"/>
                      <a:pt x="558" y="1610"/>
                      <a:pt x="569" y="1539"/>
                    </a:cubicBezTo>
                    <a:cubicBezTo>
                      <a:pt x="587" y="1476"/>
                      <a:pt x="589" y="1431"/>
                      <a:pt x="589" y="14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1" name="Freeform 343">
                <a:extLst>
                  <a:ext uri="{FF2B5EF4-FFF2-40B4-BE49-F238E27FC236}">
                    <a16:creationId xmlns:a16="http://schemas.microsoft.com/office/drawing/2014/main" xmlns="" id="{ACB322AD-7808-400E-918A-BC05209C7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989" y="5019300"/>
                <a:ext cx="240365" cy="679151"/>
              </a:xfrm>
              <a:custGeom>
                <a:avLst/>
                <a:gdLst>
                  <a:gd name="T0" fmla="*/ 628 w 681"/>
                  <a:gd name="T1" fmla="*/ 711 h 1919"/>
                  <a:gd name="T2" fmla="*/ 550 w 681"/>
                  <a:gd name="T3" fmla="*/ 622 h 1919"/>
                  <a:gd name="T4" fmla="*/ 570 w 681"/>
                  <a:gd name="T5" fmla="*/ 310 h 1919"/>
                  <a:gd name="T6" fmla="*/ 659 w 681"/>
                  <a:gd name="T7" fmla="*/ 232 h 1919"/>
                  <a:gd name="T8" fmla="*/ 667 w 681"/>
                  <a:gd name="T9" fmla="*/ 233 h 1919"/>
                  <a:gd name="T10" fmla="*/ 681 w 681"/>
                  <a:gd name="T11" fmla="*/ 8 h 1919"/>
                  <a:gd name="T12" fmla="*/ 632 w 681"/>
                  <a:gd name="T13" fmla="*/ 6 h 1919"/>
                  <a:gd name="T14" fmla="*/ 103 w 681"/>
                  <a:gd name="T15" fmla="*/ 380 h 1919"/>
                  <a:gd name="T16" fmla="*/ 83 w 681"/>
                  <a:gd name="T17" fmla="*/ 488 h 1919"/>
                  <a:gd name="T18" fmla="*/ 21 w 681"/>
                  <a:gd name="T19" fmla="*/ 1461 h 1919"/>
                  <a:gd name="T20" fmla="*/ 493 w 681"/>
                  <a:gd name="T21" fmla="*/ 1913 h 1919"/>
                  <a:gd name="T22" fmla="*/ 548 w 681"/>
                  <a:gd name="T23" fmla="*/ 1918 h 1919"/>
                  <a:gd name="T24" fmla="*/ 558 w 681"/>
                  <a:gd name="T25" fmla="*/ 1919 h 1919"/>
                  <a:gd name="T26" fmla="*/ 636 w 681"/>
                  <a:gd name="T27" fmla="*/ 711 h 1919"/>
                  <a:gd name="T28" fmla="*/ 628 w 681"/>
                  <a:gd name="T29" fmla="*/ 711 h 1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1" h="1919">
                    <a:moveTo>
                      <a:pt x="628" y="711"/>
                    </a:moveTo>
                    <a:cubicBezTo>
                      <a:pt x="582" y="708"/>
                      <a:pt x="547" y="668"/>
                      <a:pt x="550" y="622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3" y="264"/>
                      <a:pt x="613" y="229"/>
                      <a:pt x="659" y="232"/>
                    </a:cubicBezTo>
                    <a:cubicBezTo>
                      <a:pt x="662" y="232"/>
                      <a:pt x="664" y="233"/>
                      <a:pt x="667" y="233"/>
                    </a:cubicBezTo>
                    <a:cubicBezTo>
                      <a:pt x="681" y="8"/>
                      <a:pt x="681" y="8"/>
                      <a:pt x="681" y="8"/>
                    </a:cubicBezTo>
                    <a:cubicBezTo>
                      <a:pt x="665" y="7"/>
                      <a:pt x="648" y="7"/>
                      <a:pt x="632" y="6"/>
                    </a:cubicBezTo>
                    <a:cubicBezTo>
                      <a:pt x="189" y="0"/>
                      <a:pt x="114" y="308"/>
                      <a:pt x="103" y="380"/>
                    </a:cubicBezTo>
                    <a:cubicBezTo>
                      <a:pt x="85" y="442"/>
                      <a:pt x="83" y="488"/>
                      <a:pt x="83" y="488"/>
                    </a:cubicBezTo>
                    <a:cubicBezTo>
                      <a:pt x="21" y="1461"/>
                      <a:pt x="21" y="1461"/>
                      <a:pt x="21" y="1461"/>
                    </a:cubicBezTo>
                    <a:cubicBezTo>
                      <a:pt x="21" y="1461"/>
                      <a:pt x="0" y="1854"/>
                      <a:pt x="493" y="1913"/>
                    </a:cubicBezTo>
                    <a:cubicBezTo>
                      <a:pt x="511" y="1915"/>
                      <a:pt x="529" y="1917"/>
                      <a:pt x="548" y="1918"/>
                    </a:cubicBezTo>
                    <a:cubicBezTo>
                      <a:pt x="552" y="1918"/>
                      <a:pt x="555" y="1919"/>
                      <a:pt x="558" y="1919"/>
                    </a:cubicBezTo>
                    <a:cubicBezTo>
                      <a:pt x="636" y="711"/>
                      <a:pt x="636" y="711"/>
                      <a:pt x="636" y="711"/>
                    </a:cubicBezTo>
                    <a:cubicBezTo>
                      <a:pt x="633" y="711"/>
                      <a:pt x="631" y="711"/>
                      <a:pt x="628" y="711"/>
                    </a:cubicBez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2" name="Freeform 344">
                <a:extLst>
                  <a:ext uri="{FF2B5EF4-FFF2-40B4-BE49-F238E27FC236}">
                    <a16:creationId xmlns:a16="http://schemas.microsoft.com/office/drawing/2014/main" xmlns="" id="{77F3E876-C624-44B0-9BDD-711857DB4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067" y="6009795"/>
                <a:ext cx="282307" cy="271015"/>
              </a:xfrm>
              <a:custGeom>
                <a:avLst/>
                <a:gdLst>
                  <a:gd name="T0" fmla="*/ 0 w 799"/>
                  <a:gd name="T1" fmla="*/ 0 h 766"/>
                  <a:gd name="T2" fmla="*/ 671 w 799"/>
                  <a:gd name="T3" fmla="*/ 0 h 766"/>
                  <a:gd name="T4" fmla="*/ 799 w 799"/>
                  <a:gd name="T5" fmla="*/ 128 h 766"/>
                  <a:gd name="T6" fmla="*/ 799 w 799"/>
                  <a:gd name="T7" fmla="*/ 638 h 766"/>
                  <a:gd name="T8" fmla="*/ 671 w 799"/>
                  <a:gd name="T9" fmla="*/ 766 h 766"/>
                  <a:gd name="T10" fmla="*/ 0 w 799"/>
                  <a:gd name="T11" fmla="*/ 766 h 766"/>
                  <a:gd name="T12" fmla="*/ 0 w 799"/>
                  <a:gd name="T13" fmla="*/ 592 h 766"/>
                  <a:gd name="T14" fmla="*/ 0 w 799"/>
                  <a:gd name="T15" fmla="*/ 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766">
                    <a:moveTo>
                      <a:pt x="0" y="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741" y="0"/>
                      <a:pt x="799" y="57"/>
                      <a:pt x="799" y="128"/>
                    </a:cubicBezTo>
                    <a:cubicBezTo>
                      <a:pt x="799" y="638"/>
                      <a:pt x="799" y="638"/>
                      <a:pt x="799" y="638"/>
                    </a:cubicBezTo>
                    <a:cubicBezTo>
                      <a:pt x="799" y="709"/>
                      <a:pt x="741" y="766"/>
                      <a:pt x="671" y="766"/>
                    </a:cubicBezTo>
                    <a:cubicBezTo>
                      <a:pt x="0" y="766"/>
                      <a:pt x="0" y="766"/>
                      <a:pt x="0" y="766"/>
                    </a:cubicBezTo>
                    <a:cubicBezTo>
                      <a:pt x="0" y="592"/>
                      <a:pt x="0" y="592"/>
                      <a:pt x="0" y="5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3" name="Freeform 345">
                <a:extLst>
                  <a:ext uri="{FF2B5EF4-FFF2-40B4-BE49-F238E27FC236}">
                    <a16:creationId xmlns:a16="http://schemas.microsoft.com/office/drawing/2014/main" xmlns="" id="{26667F2A-96CB-40BD-8586-6F0EF2E1C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1760" y="6009795"/>
                <a:ext cx="282307" cy="271015"/>
              </a:xfrm>
              <a:custGeom>
                <a:avLst/>
                <a:gdLst>
                  <a:gd name="T0" fmla="*/ 128 w 799"/>
                  <a:gd name="T1" fmla="*/ 0 h 766"/>
                  <a:gd name="T2" fmla="*/ 799 w 799"/>
                  <a:gd name="T3" fmla="*/ 0 h 766"/>
                  <a:gd name="T4" fmla="*/ 799 w 799"/>
                  <a:gd name="T5" fmla="*/ 592 h 766"/>
                  <a:gd name="T6" fmla="*/ 799 w 799"/>
                  <a:gd name="T7" fmla="*/ 766 h 766"/>
                  <a:gd name="T8" fmla="*/ 128 w 799"/>
                  <a:gd name="T9" fmla="*/ 766 h 766"/>
                  <a:gd name="T10" fmla="*/ 0 w 799"/>
                  <a:gd name="T11" fmla="*/ 638 h 766"/>
                  <a:gd name="T12" fmla="*/ 0 w 799"/>
                  <a:gd name="T13" fmla="*/ 128 h 766"/>
                  <a:gd name="T14" fmla="*/ 128 w 799"/>
                  <a:gd name="T15" fmla="*/ 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766">
                    <a:moveTo>
                      <a:pt x="128" y="0"/>
                    </a:moveTo>
                    <a:cubicBezTo>
                      <a:pt x="799" y="0"/>
                      <a:pt x="799" y="0"/>
                      <a:pt x="799" y="0"/>
                    </a:cubicBezTo>
                    <a:cubicBezTo>
                      <a:pt x="799" y="592"/>
                      <a:pt x="799" y="592"/>
                      <a:pt x="799" y="592"/>
                    </a:cubicBezTo>
                    <a:cubicBezTo>
                      <a:pt x="799" y="766"/>
                      <a:pt x="799" y="766"/>
                      <a:pt x="799" y="766"/>
                    </a:cubicBezTo>
                    <a:cubicBezTo>
                      <a:pt x="128" y="766"/>
                      <a:pt x="128" y="766"/>
                      <a:pt x="128" y="766"/>
                    </a:cubicBezTo>
                    <a:cubicBezTo>
                      <a:pt x="57" y="766"/>
                      <a:pt x="0" y="709"/>
                      <a:pt x="0" y="63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lose/>
                  </a:path>
                </a:pathLst>
              </a:custGeom>
              <a:solidFill>
                <a:srgbClr val="8F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4" name="Freeform 346">
                <a:extLst>
                  <a:ext uri="{FF2B5EF4-FFF2-40B4-BE49-F238E27FC236}">
                    <a16:creationId xmlns:a16="http://schemas.microsoft.com/office/drawing/2014/main" xmlns="" id="{A3420BE4-964E-43A4-A6BE-F694F7CCF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6270" y="4991875"/>
                <a:ext cx="861441" cy="963072"/>
              </a:xfrm>
              <a:custGeom>
                <a:avLst/>
                <a:gdLst>
                  <a:gd name="T0" fmla="*/ 2134 w 2437"/>
                  <a:gd name="T1" fmla="*/ 1392 h 2722"/>
                  <a:gd name="T2" fmla="*/ 1802 w 2437"/>
                  <a:gd name="T3" fmla="*/ 1693 h 2722"/>
                  <a:gd name="T4" fmla="*/ 1710 w 2437"/>
                  <a:gd name="T5" fmla="*/ 1732 h 2722"/>
                  <a:gd name="T6" fmla="*/ 1733 w 2437"/>
                  <a:gd name="T7" fmla="*/ 1466 h 2722"/>
                  <a:gd name="T8" fmla="*/ 1830 w 2437"/>
                  <a:gd name="T9" fmla="*/ 421 h 2722"/>
                  <a:gd name="T10" fmla="*/ 1841 w 2437"/>
                  <a:gd name="T11" fmla="*/ 299 h 2722"/>
                  <a:gd name="T12" fmla="*/ 1473 w 2437"/>
                  <a:gd name="T13" fmla="*/ 220 h 2722"/>
                  <a:gd name="T14" fmla="*/ 1375 w 2437"/>
                  <a:gd name="T15" fmla="*/ 1205 h 2722"/>
                  <a:gd name="T16" fmla="*/ 1354 w 2437"/>
                  <a:gd name="T17" fmla="*/ 1424 h 2722"/>
                  <a:gd name="T18" fmla="*/ 1296 w 2437"/>
                  <a:gd name="T19" fmla="*/ 1409 h 2722"/>
                  <a:gd name="T20" fmla="*/ 1320 w 2437"/>
                  <a:gd name="T21" fmla="*/ 275 h 2722"/>
                  <a:gd name="T22" fmla="*/ 991 w 2437"/>
                  <a:gd name="T23" fmla="*/ 161 h 2722"/>
                  <a:gd name="T24" fmla="*/ 951 w 2437"/>
                  <a:gd name="T25" fmla="*/ 257 h 2722"/>
                  <a:gd name="T26" fmla="*/ 935 w 2437"/>
                  <a:gd name="T27" fmla="*/ 1157 h 2722"/>
                  <a:gd name="T28" fmla="*/ 928 w 2437"/>
                  <a:gd name="T29" fmla="*/ 1382 h 2722"/>
                  <a:gd name="T30" fmla="*/ 886 w 2437"/>
                  <a:gd name="T31" fmla="*/ 1382 h 2722"/>
                  <a:gd name="T32" fmla="*/ 884 w 2437"/>
                  <a:gd name="T33" fmla="*/ 1187 h 2722"/>
                  <a:gd name="T34" fmla="*/ 881 w 2437"/>
                  <a:gd name="T35" fmla="*/ 385 h 2722"/>
                  <a:gd name="T36" fmla="*/ 645 w 2437"/>
                  <a:gd name="T37" fmla="*/ 231 h 2722"/>
                  <a:gd name="T38" fmla="*/ 512 w 2437"/>
                  <a:gd name="T39" fmla="*/ 394 h 2722"/>
                  <a:gd name="T40" fmla="*/ 517 w 2437"/>
                  <a:gd name="T41" fmla="*/ 1411 h 2722"/>
                  <a:gd name="T42" fmla="*/ 425 w 2437"/>
                  <a:gd name="T43" fmla="*/ 1423 h 2722"/>
                  <a:gd name="T44" fmla="*/ 421 w 2437"/>
                  <a:gd name="T45" fmla="*/ 1276 h 2722"/>
                  <a:gd name="T46" fmla="*/ 419 w 2437"/>
                  <a:gd name="T47" fmla="*/ 1211 h 2722"/>
                  <a:gd name="T48" fmla="*/ 425 w 2437"/>
                  <a:gd name="T49" fmla="*/ 1207 h 2722"/>
                  <a:gd name="T50" fmla="*/ 420 w 2437"/>
                  <a:gd name="T51" fmla="*/ 1167 h 2722"/>
                  <a:gd name="T52" fmla="*/ 387 w 2437"/>
                  <a:gd name="T53" fmla="*/ 747 h 2722"/>
                  <a:gd name="T54" fmla="*/ 382 w 2437"/>
                  <a:gd name="T55" fmla="*/ 672 h 2722"/>
                  <a:gd name="T56" fmla="*/ 357 w 2437"/>
                  <a:gd name="T57" fmla="*/ 572 h 2722"/>
                  <a:gd name="T58" fmla="*/ 6 w 2437"/>
                  <a:gd name="T59" fmla="*/ 656 h 2722"/>
                  <a:gd name="T60" fmla="*/ 21 w 2437"/>
                  <a:gd name="T61" fmla="*/ 971 h 2722"/>
                  <a:gd name="T62" fmla="*/ 39 w 2437"/>
                  <a:gd name="T63" fmla="*/ 1214 h 2722"/>
                  <a:gd name="T64" fmla="*/ 55 w 2437"/>
                  <a:gd name="T65" fmla="*/ 1537 h 2722"/>
                  <a:gd name="T66" fmla="*/ 117 w 2437"/>
                  <a:gd name="T67" fmla="*/ 2071 h 2722"/>
                  <a:gd name="T68" fmla="*/ 116 w 2437"/>
                  <a:gd name="T69" fmla="*/ 2071 h 2722"/>
                  <a:gd name="T70" fmla="*/ 141 w 2437"/>
                  <a:gd name="T71" fmla="*/ 2437 h 2722"/>
                  <a:gd name="T72" fmla="*/ 426 w 2437"/>
                  <a:gd name="T73" fmla="*/ 2722 h 2722"/>
                  <a:gd name="T74" fmla="*/ 1535 w 2437"/>
                  <a:gd name="T75" fmla="*/ 2722 h 2722"/>
                  <a:gd name="T76" fmla="*/ 1618 w 2437"/>
                  <a:gd name="T77" fmla="*/ 2673 h 2722"/>
                  <a:gd name="T78" fmla="*/ 1699 w 2437"/>
                  <a:gd name="T79" fmla="*/ 2472 h 2722"/>
                  <a:gd name="T80" fmla="*/ 1869 w 2437"/>
                  <a:gd name="T81" fmla="*/ 2237 h 2722"/>
                  <a:gd name="T82" fmla="*/ 2378 w 2437"/>
                  <a:gd name="T83" fmla="*/ 1579 h 2722"/>
                  <a:gd name="T84" fmla="*/ 2134 w 2437"/>
                  <a:gd name="T85" fmla="*/ 1392 h 2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37" h="2722">
                    <a:moveTo>
                      <a:pt x="2134" y="1392"/>
                    </a:moveTo>
                    <a:cubicBezTo>
                      <a:pt x="1983" y="1492"/>
                      <a:pt x="1932" y="1593"/>
                      <a:pt x="1802" y="1693"/>
                    </a:cubicBezTo>
                    <a:cubicBezTo>
                      <a:pt x="1757" y="1727"/>
                      <a:pt x="1728" y="1738"/>
                      <a:pt x="1710" y="1732"/>
                    </a:cubicBezTo>
                    <a:cubicBezTo>
                      <a:pt x="1716" y="1654"/>
                      <a:pt x="1725" y="1564"/>
                      <a:pt x="1733" y="1466"/>
                    </a:cubicBezTo>
                    <a:cubicBezTo>
                      <a:pt x="1766" y="1106"/>
                      <a:pt x="1808" y="652"/>
                      <a:pt x="1830" y="421"/>
                    </a:cubicBezTo>
                    <a:cubicBezTo>
                      <a:pt x="1835" y="367"/>
                      <a:pt x="1839" y="324"/>
                      <a:pt x="1841" y="299"/>
                    </a:cubicBezTo>
                    <a:cubicBezTo>
                      <a:pt x="1870" y="0"/>
                      <a:pt x="1501" y="16"/>
                      <a:pt x="1473" y="220"/>
                    </a:cubicBezTo>
                    <a:cubicBezTo>
                      <a:pt x="1460" y="316"/>
                      <a:pt x="1417" y="762"/>
                      <a:pt x="1375" y="1205"/>
                    </a:cubicBezTo>
                    <a:cubicBezTo>
                      <a:pt x="1368" y="1278"/>
                      <a:pt x="1361" y="1352"/>
                      <a:pt x="1354" y="1424"/>
                    </a:cubicBezTo>
                    <a:cubicBezTo>
                      <a:pt x="1337" y="1419"/>
                      <a:pt x="1318" y="1414"/>
                      <a:pt x="1296" y="1409"/>
                    </a:cubicBezTo>
                    <a:cubicBezTo>
                      <a:pt x="1302" y="1297"/>
                      <a:pt x="1309" y="415"/>
                      <a:pt x="1320" y="275"/>
                    </a:cubicBezTo>
                    <a:cubicBezTo>
                      <a:pt x="1334" y="85"/>
                      <a:pt x="1090" y="51"/>
                      <a:pt x="991" y="161"/>
                    </a:cubicBezTo>
                    <a:cubicBezTo>
                      <a:pt x="969" y="186"/>
                      <a:pt x="954" y="218"/>
                      <a:pt x="951" y="257"/>
                    </a:cubicBezTo>
                    <a:cubicBezTo>
                      <a:pt x="948" y="305"/>
                      <a:pt x="942" y="835"/>
                      <a:pt x="935" y="1157"/>
                    </a:cubicBezTo>
                    <a:cubicBezTo>
                      <a:pt x="933" y="1261"/>
                      <a:pt x="931" y="1343"/>
                      <a:pt x="928" y="1382"/>
                    </a:cubicBezTo>
                    <a:cubicBezTo>
                      <a:pt x="914" y="1382"/>
                      <a:pt x="900" y="1382"/>
                      <a:pt x="886" y="1382"/>
                    </a:cubicBezTo>
                    <a:cubicBezTo>
                      <a:pt x="885" y="1354"/>
                      <a:pt x="884" y="1282"/>
                      <a:pt x="884" y="1187"/>
                    </a:cubicBezTo>
                    <a:cubicBezTo>
                      <a:pt x="882" y="921"/>
                      <a:pt x="881" y="483"/>
                      <a:pt x="881" y="385"/>
                    </a:cubicBezTo>
                    <a:cubicBezTo>
                      <a:pt x="881" y="246"/>
                      <a:pt x="751" y="200"/>
                      <a:pt x="645" y="231"/>
                    </a:cubicBezTo>
                    <a:cubicBezTo>
                      <a:pt x="573" y="252"/>
                      <a:pt x="512" y="308"/>
                      <a:pt x="512" y="394"/>
                    </a:cubicBezTo>
                    <a:cubicBezTo>
                      <a:pt x="512" y="460"/>
                      <a:pt x="515" y="1250"/>
                      <a:pt x="517" y="1411"/>
                    </a:cubicBezTo>
                    <a:cubicBezTo>
                      <a:pt x="487" y="1415"/>
                      <a:pt x="456" y="1418"/>
                      <a:pt x="425" y="1423"/>
                    </a:cubicBezTo>
                    <a:cubicBezTo>
                      <a:pt x="421" y="1276"/>
                      <a:pt x="421" y="1276"/>
                      <a:pt x="421" y="1276"/>
                    </a:cubicBezTo>
                    <a:cubicBezTo>
                      <a:pt x="419" y="1211"/>
                      <a:pt x="419" y="1211"/>
                      <a:pt x="419" y="1211"/>
                    </a:cubicBezTo>
                    <a:cubicBezTo>
                      <a:pt x="421" y="1209"/>
                      <a:pt x="423" y="1208"/>
                      <a:pt x="425" y="1207"/>
                    </a:cubicBezTo>
                    <a:cubicBezTo>
                      <a:pt x="423" y="1194"/>
                      <a:pt x="421" y="1181"/>
                      <a:pt x="420" y="1167"/>
                    </a:cubicBezTo>
                    <a:cubicBezTo>
                      <a:pt x="403" y="983"/>
                      <a:pt x="400" y="934"/>
                      <a:pt x="387" y="747"/>
                    </a:cubicBezTo>
                    <a:cubicBezTo>
                      <a:pt x="385" y="722"/>
                      <a:pt x="384" y="696"/>
                      <a:pt x="382" y="672"/>
                    </a:cubicBezTo>
                    <a:cubicBezTo>
                      <a:pt x="379" y="632"/>
                      <a:pt x="370" y="599"/>
                      <a:pt x="357" y="572"/>
                    </a:cubicBezTo>
                    <a:cubicBezTo>
                      <a:pt x="271" y="395"/>
                      <a:pt x="0" y="477"/>
                      <a:pt x="6" y="656"/>
                    </a:cubicBezTo>
                    <a:cubicBezTo>
                      <a:pt x="8" y="730"/>
                      <a:pt x="14" y="842"/>
                      <a:pt x="21" y="971"/>
                    </a:cubicBezTo>
                    <a:cubicBezTo>
                      <a:pt x="28" y="1097"/>
                      <a:pt x="29" y="1078"/>
                      <a:pt x="39" y="1214"/>
                    </a:cubicBezTo>
                    <a:cubicBezTo>
                      <a:pt x="39" y="1215"/>
                      <a:pt x="41" y="1348"/>
                      <a:pt x="55" y="1537"/>
                    </a:cubicBezTo>
                    <a:cubicBezTo>
                      <a:pt x="66" y="1691"/>
                      <a:pt x="85" y="1883"/>
                      <a:pt x="117" y="2071"/>
                    </a:cubicBezTo>
                    <a:cubicBezTo>
                      <a:pt x="116" y="2071"/>
                      <a:pt x="116" y="2071"/>
                      <a:pt x="116" y="2071"/>
                    </a:cubicBezTo>
                    <a:cubicBezTo>
                      <a:pt x="141" y="2437"/>
                      <a:pt x="141" y="2437"/>
                      <a:pt x="141" y="2437"/>
                    </a:cubicBezTo>
                    <a:cubicBezTo>
                      <a:pt x="141" y="2594"/>
                      <a:pt x="269" y="2722"/>
                      <a:pt x="426" y="2722"/>
                    </a:cubicBezTo>
                    <a:cubicBezTo>
                      <a:pt x="1535" y="2722"/>
                      <a:pt x="1535" y="2722"/>
                      <a:pt x="1535" y="2722"/>
                    </a:cubicBezTo>
                    <a:cubicBezTo>
                      <a:pt x="1569" y="2722"/>
                      <a:pt x="1601" y="2703"/>
                      <a:pt x="1618" y="2673"/>
                    </a:cubicBezTo>
                    <a:cubicBezTo>
                      <a:pt x="1699" y="2472"/>
                      <a:pt x="1699" y="2472"/>
                      <a:pt x="1699" y="2472"/>
                    </a:cubicBezTo>
                    <a:cubicBezTo>
                      <a:pt x="1754" y="2404"/>
                      <a:pt x="1818" y="2319"/>
                      <a:pt x="1869" y="2237"/>
                    </a:cubicBezTo>
                    <a:cubicBezTo>
                      <a:pt x="2017" y="1994"/>
                      <a:pt x="2247" y="1740"/>
                      <a:pt x="2378" y="1579"/>
                    </a:cubicBezTo>
                    <a:cubicBezTo>
                      <a:pt x="2437" y="1507"/>
                      <a:pt x="2284" y="1291"/>
                      <a:pt x="2134" y="1392"/>
                    </a:cubicBezTo>
                    <a:close/>
                  </a:path>
                </a:pathLst>
              </a:custGeom>
              <a:solidFill>
                <a:srgbClr val="F5D2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5" name="Freeform 347">
                <a:extLst>
                  <a:ext uri="{FF2B5EF4-FFF2-40B4-BE49-F238E27FC236}">
                    <a16:creationId xmlns:a16="http://schemas.microsoft.com/office/drawing/2014/main" xmlns="" id="{FD7F46A1-0B03-4A47-BCC0-02A1E117F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820" y="5030592"/>
                <a:ext cx="924355" cy="1072768"/>
              </a:xfrm>
              <a:custGeom>
                <a:avLst/>
                <a:gdLst>
                  <a:gd name="T0" fmla="*/ 322 w 2614"/>
                  <a:gd name="T1" fmla="*/ 1286 h 3030"/>
                  <a:gd name="T2" fmla="*/ 571 w 2614"/>
                  <a:gd name="T3" fmla="*/ 1659 h 3030"/>
                  <a:gd name="T4" fmla="*/ 650 w 2614"/>
                  <a:gd name="T5" fmla="*/ 1719 h 3030"/>
                  <a:gd name="T6" fmla="*/ 692 w 2614"/>
                  <a:gd name="T7" fmla="*/ 1455 h 3030"/>
                  <a:gd name="T8" fmla="*/ 853 w 2614"/>
                  <a:gd name="T9" fmla="*/ 419 h 3030"/>
                  <a:gd name="T10" fmla="*/ 872 w 2614"/>
                  <a:gd name="T11" fmla="*/ 297 h 3030"/>
                  <a:gd name="T12" fmla="*/ 1248 w 2614"/>
                  <a:gd name="T13" fmla="*/ 311 h 3030"/>
                  <a:gd name="T14" fmla="*/ 1104 w 2614"/>
                  <a:gd name="T15" fmla="*/ 1289 h 3030"/>
                  <a:gd name="T16" fmla="*/ 1070 w 2614"/>
                  <a:gd name="T17" fmla="*/ 1507 h 3030"/>
                  <a:gd name="T18" fmla="*/ 1130 w 2614"/>
                  <a:gd name="T19" fmla="*/ 1507 h 3030"/>
                  <a:gd name="T20" fmla="*/ 1383 w 2614"/>
                  <a:gd name="T21" fmla="*/ 401 h 3030"/>
                  <a:gd name="T22" fmla="*/ 1730 w 2614"/>
                  <a:gd name="T23" fmla="*/ 370 h 3030"/>
                  <a:gd name="T24" fmla="*/ 1745 w 2614"/>
                  <a:gd name="T25" fmla="*/ 473 h 3030"/>
                  <a:gd name="T26" fmla="*/ 1542 w 2614"/>
                  <a:gd name="T27" fmla="*/ 1350 h 3030"/>
                  <a:gd name="T28" fmla="*/ 1494 w 2614"/>
                  <a:gd name="T29" fmla="*/ 1569 h 3030"/>
                  <a:gd name="T30" fmla="*/ 1535 w 2614"/>
                  <a:gd name="T31" fmla="*/ 1581 h 3030"/>
                  <a:gd name="T32" fmla="*/ 1584 w 2614"/>
                  <a:gd name="T33" fmla="*/ 1392 h 3030"/>
                  <a:gd name="T34" fmla="*/ 1782 w 2614"/>
                  <a:gd name="T35" fmla="*/ 614 h 3030"/>
                  <a:gd name="T36" fmla="*/ 2049 w 2614"/>
                  <a:gd name="T37" fmla="*/ 523 h 3030"/>
                  <a:gd name="T38" fmla="*/ 2137 w 2614"/>
                  <a:gd name="T39" fmla="*/ 713 h 3030"/>
                  <a:gd name="T40" fmla="*/ 1885 w 2614"/>
                  <a:gd name="T41" fmla="*/ 1698 h 3030"/>
                  <a:gd name="T42" fmla="*/ 1972 w 2614"/>
                  <a:gd name="T43" fmla="*/ 1732 h 3030"/>
                  <a:gd name="T44" fmla="*/ 2011 w 2614"/>
                  <a:gd name="T45" fmla="*/ 1591 h 3030"/>
                  <a:gd name="T46" fmla="*/ 2029 w 2614"/>
                  <a:gd name="T47" fmla="*/ 1528 h 3030"/>
                  <a:gd name="T48" fmla="*/ 2025 w 2614"/>
                  <a:gd name="T49" fmla="*/ 1523 h 3030"/>
                  <a:gd name="T50" fmla="*/ 2039 w 2614"/>
                  <a:gd name="T51" fmla="*/ 1485 h 3030"/>
                  <a:gd name="T52" fmla="*/ 2173 w 2614"/>
                  <a:gd name="T53" fmla="*/ 1086 h 3030"/>
                  <a:gd name="T54" fmla="*/ 2196 w 2614"/>
                  <a:gd name="T55" fmla="*/ 1014 h 3030"/>
                  <a:gd name="T56" fmla="*/ 2245 w 2614"/>
                  <a:gd name="T57" fmla="*/ 924 h 3030"/>
                  <a:gd name="T58" fmla="*/ 2565 w 2614"/>
                  <a:gd name="T59" fmla="*/ 1090 h 3030"/>
                  <a:gd name="T60" fmla="*/ 2474 w 2614"/>
                  <a:gd name="T61" fmla="*/ 1392 h 3030"/>
                  <a:gd name="T62" fmla="*/ 2397 w 2614"/>
                  <a:gd name="T63" fmla="*/ 1624 h 3030"/>
                  <a:gd name="T64" fmla="*/ 2303 w 2614"/>
                  <a:gd name="T65" fmla="*/ 1933 h 3030"/>
                  <a:gd name="T66" fmla="*/ 2113 w 2614"/>
                  <a:gd name="T67" fmla="*/ 2436 h 3030"/>
                  <a:gd name="T68" fmla="*/ 2113 w 2614"/>
                  <a:gd name="T69" fmla="*/ 2436 h 3030"/>
                  <a:gd name="T70" fmla="*/ 2000 w 2614"/>
                  <a:gd name="T71" fmla="*/ 2785 h 3030"/>
                  <a:gd name="T72" fmla="*/ 1654 w 2614"/>
                  <a:gd name="T73" fmla="*/ 2992 h 3030"/>
                  <a:gd name="T74" fmla="*/ 579 w 2614"/>
                  <a:gd name="T75" fmla="*/ 2722 h 3030"/>
                  <a:gd name="T76" fmla="*/ 510 w 2614"/>
                  <a:gd name="T77" fmla="*/ 2654 h 3030"/>
                  <a:gd name="T78" fmla="*/ 480 w 2614"/>
                  <a:gd name="T79" fmla="*/ 2439 h 3030"/>
                  <a:gd name="T80" fmla="*/ 373 w 2614"/>
                  <a:gd name="T81" fmla="*/ 2170 h 3030"/>
                  <a:gd name="T82" fmla="*/ 39 w 2614"/>
                  <a:gd name="T83" fmla="*/ 1408 h 3030"/>
                  <a:gd name="T84" fmla="*/ 322 w 2614"/>
                  <a:gd name="T85" fmla="*/ 1286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14" h="3030">
                    <a:moveTo>
                      <a:pt x="322" y="1286"/>
                    </a:moveTo>
                    <a:cubicBezTo>
                      <a:pt x="444" y="1420"/>
                      <a:pt x="468" y="1530"/>
                      <a:pt x="571" y="1659"/>
                    </a:cubicBezTo>
                    <a:cubicBezTo>
                      <a:pt x="605" y="1703"/>
                      <a:pt x="631" y="1720"/>
                      <a:pt x="650" y="1719"/>
                    </a:cubicBezTo>
                    <a:cubicBezTo>
                      <a:pt x="663" y="1642"/>
                      <a:pt x="677" y="1552"/>
                      <a:pt x="692" y="1455"/>
                    </a:cubicBezTo>
                    <a:cubicBezTo>
                      <a:pt x="748" y="1098"/>
                      <a:pt x="818" y="648"/>
                      <a:pt x="853" y="419"/>
                    </a:cubicBezTo>
                    <a:cubicBezTo>
                      <a:pt x="862" y="364"/>
                      <a:pt x="868" y="322"/>
                      <a:pt x="872" y="297"/>
                    </a:cubicBezTo>
                    <a:cubicBezTo>
                      <a:pt x="917" y="0"/>
                      <a:pt x="1271" y="106"/>
                      <a:pt x="1248" y="311"/>
                    </a:cubicBezTo>
                    <a:cubicBezTo>
                      <a:pt x="1238" y="406"/>
                      <a:pt x="1171" y="850"/>
                      <a:pt x="1104" y="1289"/>
                    </a:cubicBezTo>
                    <a:cubicBezTo>
                      <a:pt x="1092" y="1362"/>
                      <a:pt x="1081" y="1436"/>
                      <a:pt x="1070" y="1507"/>
                    </a:cubicBezTo>
                    <a:cubicBezTo>
                      <a:pt x="1088" y="1506"/>
                      <a:pt x="1108" y="1506"/>
                      <a:pt x="1130" y="1507"/>
                    </a:cubicBezTo>
                    <a:cubicBezTo>
                      <a:pt x="1152" y="1397"/>
                      <a:pt x="1359" y="539"/>
                      <a:pt x="1383" y="401"/>
                    </a:cubicBezTo>
                    <a:cubicBezTo>
                      <a:pt x="1416" y="213"/>
                      <a:pt x="1660" y="240"/>
                      <a:pt x="1730" y="370"/>
                    </a:cubicBezTo>
                    <a:cubicBezTo>
                      <a:pt x="1745" y="400"/>
                      <a:pt x="1752" y="434"/>
                      <a:pt x="1745" y="473"/>
                    </a:cubicBezTo>
                    <a:cubicBezTo>
                      <a:pt x="1737" y="521"/>
                      <a:pt x="1614" y="1036"/>
                      <a:pt x="1542" y="1350"/>
                    </a:cubicBezTo>
                    <a:cubicBezTo>
                      <a:pt x="1519" y="1451"/>
                      <a:pt x="1501" y="1532"/>
                      <a:pt x="1494" y="1569"/>
                    </a:cubicBezTo>
                    <a:cubicBezTo>
                      <a:pt x="1507" y="1573"/>
                      <a:pt x="1521" y="1577"/>
                      <a:pt x="1535" y="1581"/>
                    </a:cubicBezTo>
                    <a:cubicBezTo>
                      <a:pt x="1542" y="1554"/>
                      <a:pt x="1560" y="1483"/>
                      <a:pt x="1584" y="1392"/>
                    </a:cubicBezTo>
                    <a:cubicBezTo>
                      <a:pt x="1650" y="1134"/>
                      <a:pt x="1758" y="709"/>
                      <a:pt x="1782" y="614"/>
                    </a:cubicBezTo>
                    <a:cubicBezTo>
                      <a:pt x="1816" y="480"/>
                      <a:pt x="1953" y="467"/>
                      <a:pt x="2049" y="523"/>
                    </a:cubicBezTo>
                    <a:cubicBezTo>
                      <a:pt x="2113" y="560"/>
                      <a:pt x="2158" y="630"/>
                      <a:pt x="2137" y="713"/>
                    </a:cubicBezTo>
                    <a:cubicBezTo>
                      <a:pt x="2121" y="777"/>
                      <a:pt x="1927" y="1543"/>
                      <a:pt x="1885" y="1698"/>
                    </a:cubicBezTo>
                    <a:cubicBezTo>
                      <a:pt x="1913" y="1709"/>
                      <a:pt x="1942" y="1720"/>
                      <a:pt x="1972" y="1732"/>
                    </a:cubicBezTo>
                    <a:cubicBezTo>
                      <a:pt x="2011" y="1591"/>
                      <a:pt x="2011" y="1591"/>
                      <a:pt x="2011" y="1591"/>
                    </a:cubicBezTo>
                    <a:cubicBezTo>
                      <a:pt x="2029" y="1528"/>
                      <a:pt x="2029" y="1528"/>
                      <a:pt x="2029" y="1528"/>
                    </a:cubicBezTo>
                    <a:cubicBezTo>
                      <a:pt x="2028" y="1526"/>
                      <a:pt x="2026" y="1524"/>
                      <a:pt x="2025" y="1523"/>
                    </a:cubicBezTo>
                    <a:cubicBezTo>
                      <a:pt x="2029" y="1511"/>
                      <a:pt x="2034" y="1499"/>
                      <a:pt x="2039" y="1485"/>
                    </a:cubicBezTo>
                    <a:cubicBezTo>
                      <a:pt x="2100" y="1311"/>
                      <a:pt x="2115" y="1264"/>
                      <a:pt x="2173" y="1086"/>
                    </a:cubicBezTo>
                    <a:cubicBezTo>
                      <a:pt x="2181" y="1062"/>
                      <a:pt x="2189" y="1038"/>
                      <a:pt x="2196" y="1014"/>
                    </a:cubicBezTo>
                    <a:cubicBezTo>
                      <a:pt x="2209" y="976"/>
                      <a:pt x="2225" y="947"/>
                      <a:pt x="2245" y="924"/>
                    </a:cubicBezTo>
                    <a:cubicBezTo>
                      <a:pt x="2371" y="773"/>
                      <a:pt x="2614" y="918"/>
                      <a:pt x="2565" y="1090"/>
                    </a:cubicBezTo>
                    <a:cubicBezTo>
                      <a:pt x="2545" y="1162"/>
                      <a:pt x="2512" y="1269"/>
                      <a:pt x="2474" y="1392"/>
                    </a:cubicBezTo>
                    <a:cubicBezTo>
                      <a:pt x="2436" y="1513"/>
                      <a:pt x="2439" y="1494"/>
                      <a:pt x="2397" y="1624"/>
                    </a:cubicBezTo>
                    <a:cubicBezTo>
                      <a:pt x="2396" y="1625"/>
                      <a:pt x="2362" y="1753"/>
                      <a:pt x="2303" y="1933"/>
                    </a:cubicBezTo>
                    <a:cubicBezTo>
                      <a:pt x="2254" y="2080"/>
                      <a:pt x="2189" y="2262"/>
                      <a:pt x="2113" y="2436"/>
                    </a:cubicBezTo>
                    <a:cubicBezTo>
                      <a:pt x="2113" y="2436"/>
                      <a:pt x="2113" y="2436"/>
                      <a:pt x="2113" y="2436"/>
                    </a:cubicBezTo>
                    <a:cubicBezTo>
                      <a:pt x="2000" y="2785"/>
                      <a:pt x="2000" y="2785"/>
                      <a:pt x="2000" y="2785"/>
                    </a:cubicBezTo>
                    <a:cubicBezTo>
                      <a:pt x="1961" y="2938"/>
                      <a:pt x="1806" y="3030"/>
                      <a:pt x="1654" y="2992"/>
                    </a:cubicBezTo>
                    <a:cubicBezTo>
                      <a:pt x="579" y="2722"/>
                      <a:pt x="579" y="2722"/>
                      <a:pt x="579" y="2722"/>
                    </a:cubicBezTo>
                    <a:cubicBezTo>
                      <a:pt x="545" y="2713"/>
                      <a:pt x="519" y="2687"/>
                      <a:pt x="510" y="2654"/>
                    </a:cubicBezTo>
                    <a:cubicBezTo>
                      <a:pt x="480" y="2439"/>
                      <a:pt x="480" y="2439"/>
                      <a:pt x="480" y="2439"/>
                    </a:cubicBezTo>
                    <a:cubicBezTo>
                      <a:pt x="444" y="2360"/>
                      <a:pt x="402" y="2262"/>
                      <a:pt x="373" y="2170"/>
                    </a:cubicBezTo>
                    <a:cubicBezTo>
                      <a:pt x="288" y="1898"/>
                      <a:pt x="127" y="1596"/>
                      <a:pt x="39" y="1408"/>
                    </a:cubicBezTo>
                    <a:cubicBezTo>
                      <a:pt x="0" y="1324"/>
                      <a:pt x="200" y="1151"/>
                      <a:pt x="322" y="1286"/>
                    </a:cubicBezTo>
                    <a:close/>
                  </a:path>
                </a:pathLst>
              </a:custGeom>
              <a:solidFill>
                <a:srgbClr val="F5D2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8" name="Freeform 350">
                <a:extLst>
                  <a:ext uri="{FF2B5EF4-FFF2-40B4-BE49-F238E27FC236}">
                    <a16:creationId xmlns:a16="http://schemas.microsoft.com/office/drawing/2014/main" xmlns="" id="{9B75D680-2866-414F-9E42-E6BD38CCF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5995" y="6179180"/>
                <a:ext cx="416202" cy="432334"/>
              </a:xfrm>
              <a:custGeom>
                <a:avLst/>
                <a:gdLst>
                  <a:gd name="T0" fmla="*/ 1065 w 1176"/>
                  <a:gd name="T1" fmla="*/ 189 h 1220"/>
                  <a:gd name="T2" fmla="*/ 312 w 1176"/>
                  <a:gd name="T3" fmla="*/ 0 h 1220"/>
                  <a:gd name="T4" fmla="*/ 0 w 1176"/>
                  <a:gd name="T5" fmla="*/ 1220 h 1220"/>
                  <a:gd name="T6" fmla="*/ 1047 w 1176"/>
                  <a:gd name="T7" fmla="*/ 760 h 1220"/>
                  <a:gd name="T8" fmla="*/ 1165 w 1176"/>
                  <a:gd name="T9" fmla="*/ 302 h 1220"/>
                  <a:gd name="T10" fmla="*/ 1065 w 1176"/>
                  <a:gd name="T11" fmla="*/ 189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220">
                    <a:moveTo>
                      <a:pt x="1065" y="189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359" y="1088"/>
                      <a:pt x="709" y="934"/>
                      <a:pt x="1047" y="760"/>
                    </a:cubicBezTo>
                    <a:cubicBezTo>
                      <a:pt x="1165" y="302"/>
                      <a:pt x="1165" y="302"/>
                      <a:pt x="1165" y="302"/>
                    </a:cubicBezTo>
                    <a:cubicBezTo>
                      <a:pt x="1176" y="256"/>
                      <a:pt x="1131" y="205"/>
                      <a:pt x="1065" y="189"/>
                    </a:cubicBezTo>
                    <a:close/>
                  </a:path>
                </a:pathLst>
              </a:custGeom>
              <a:solidFill>
                <a:srgbClr val="616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Freeform 351">
                <a:extLst>
                  <a:ext uri="{FF2B5EF4-FFF2-40B4-BE49-F238E27FC236}">
                    <a16:creationId xmlns:a16="http://schemas.microsoft.com/office/drawing/2014/main" xmlns="" id="{44BEB5D9-D2DA-404A-A4AC-AB2872D7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9481" y="6106586"/>
                <a:ext cx="466211" cy="613010"/>
              </a:xfrm>
              <a:custGeom>
                <a:avLst/>
                <a:gdLst>
                  <a:gd name="T0" fmla="*/ 1319 w 1319"/>
                  <a:gd name="T1" fmla="*/ 206 h 1734"/>
                  <a:gd name="T2" fmla="*/ 566 w 1319"/>
                  <a:gd name="T3" fmla="*/ 17 h 1734"/>
                  <a:gd name="T4" fmla="*/ 425 w 1319"/>
                  <a:gd name="T5" fmla="*/ 69 h 1734"/>
                  <a:gd name="T6" fmla="*/ 0 w 1319"/>
                  <a:gd name="T7" fmla="*/ 1734 h 1734"/>
                  <a:gd name="T8" fmla="*/ 1007 w 1319"/>
                  <a:gd name="T9" fmla="*/ 1426 h 1734"/>
                  <a:gd name="T10" fmla="*/ 1319 w 1319"/>
                  <a:gd name="T11" fmla="*/ 206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9" h="1734">
                    <a:moveTo>
                      <a:pt x="1319" y="206"/>
                    </a:moveTo>
                    <a:cubicBezTo>
                      <a:pt x="566" y="17"/>
                      <a:pt x="566" y="17"/>
                      <a:pt x="566" y="17"/>
                    </a:cubicBezTo>
                    <a:cubicBezTo>
                      <a:pt x="500" y="0"/>
                      <a:pt x="437" y="23"/>
                      <a:pt x="425" y="69"/>
                    </a:cubicBezTo>
                    <a:cubicBezTo>
                      <a:pt x="0" y="1734"/>
                      <a:pt x="0" y="1734"/>
                      <a:pt x="0" y="1734"/>
                    </a:cubicBezTo>
                    <a:cubicBezTo>
                      <a:pt x="343" y="1650"/>
                      <a:pt x="679" y="1547"/>
                      <a:pt x="1007" y="1426"/>
                    </a:cubicBezTo>
                    <a:lnTo>
                      <a:pt x="1319" y="206"/>
                    </a:lnTo>
                    <a:close/>
                  </a:path>
                </a:pathLst>
              </a:custGeom>
              <a:solidFill>
                <a:srgbClr val="828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0" name="Freeform 352">
                <a:extLst>
                  <a:ext uri="{FF2B5EF4-FFF2-40B4-BE49-F238E27FC236}">
                    <a16:creationId xmlns:a16="http://schemas.microsoft.com/office/drawing/2014/main" xmlns="" id="{3EED4F71-4483-4F6D-B42B-6BCBFF7A1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5718" y="6332432"/>
                <a:ext cx="96791" cy="96791"/>
              </a:xfrm>
              <a:custGeom>
                <a:avLst/>
                <a:gdLst>
                  <a:gd name="T0" fmla="*/ 258 w 274"/>
                  <a:gd name="T1" fmla="*/ 167 h 274"/>
                  <a:gd name="T2" fmla="*/ 107 w 274"/>
                  <a:gd name="T3" fmla="*/ 257 h 274"/>
                  <a:gd name="T4" fmla="*/ 17 w 274"/>
                  <a:gd name="T5" fmla="*/ 106 h 274"/>
                  <a:gd name="T6" fmla="*/ 168 w 274"/>
                  <a:gd name="T7" fmla="*/ 16 h 274"/>
                  <a:gd name="T8" fmla="*/ 258 w 274"/>
                  <a:gd name="T9" fmla="*/ 16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58" y="167"/>
                    </a:moveTo>
                    <a:cubicBezTo>
                      <a:pt x="241" y="233"/>
                      <a:pt x="174" y="274"/>
                      <a:pt x="107" y="257"/>
                    </a:cubicBezTo>
                    <a:cubicBezTo>
                      <a:pt x="41" y="240"/>
                      <a:pt x="0" y="173"/>
                      <a:pt x="17" y="106"/>
                    </a:cubicBezTo>
                    <a:cubicBezTo>
                      <a:pt x="34" y="40"/>
                      <a:pt x="101" y="0"/>
                      <a:pt x="168" y="16"/>
                    </a:cubicBezTo>
                    <a:cubicBezTo>
                      <a:pt x="234" y="33"/>
                      <a:pt x="274" y="100"/>
                      <a:pt x="258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Oval 675">
                <a:extLst>
                  <a:ext uri="{FF2B5EF4-FFF2-40B4-BE49-F238E27FC236}">
                    <a16:creationId xmlns:a16="http://schemas.microsoft.com/office/drawing/2014/main" xmlns="" id="{EA9BFC6A-5934-469F-903A-4E46877A2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1760" y="6213057"/>
                <a:ext cx="87112" cy="87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75" name="文本框 674">
            <a:extLst>
              <a:ext uri="{FF2B5EF4-FFF2-40B4-BE49-F238E27FC236}">
                <a16:creationId xmlns:a16="http://schemas.microsoft.com/office/drawing/2014/main" xmlns="" id="{C82A06BF-51EF-4627-A162-81C0560BAF7A}"/>
              </a:ext>
            </a:extLst>
          </p:cNvPr>
          <p:cNvSpPr txBox="1"/>
          <p:nvPr/>
        </p:nvSpPr>
        <p:spPr>
          <a:xfrm>
            <a:off x="508211" y="2723289"/>
            <a:ext cx="6360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商业项目计划书</a:t>
            </a:r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xmlns="" id="{2DB0CFDB-ECCF-4DA2-89F7-87E42AE97524}"/>
              </a:ext>
            </a:extLst>
          </p:cNvPr>
          <p:cNvSpPr txBox="1"/>
          <p:nvPr/>
        </p:nvSpPr>
        <p:spPr>
          <a:xfrm>
            <a:off x="508211" y="1773675"/>
            <a:ext cx="6223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20XX</a:t>
            </a:r>
            <a:r>
              <a:rPr lang="en-US" altLang="zh-CN" sz="66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扁平化多彩矢量图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xmlns="" id="{2A511AFD-04C4-478E-94F8-17CAEF4B2B7E}"/>
              </a:ext>
            </a:extLst>
          </p:cNvPr>
          <p:cNvSpPr/>
          <p:nvPr/>
        </p:nvSpPr>
        <p:spPr>
          <a:xfrm>
            <a:off x="611088" y="3685954"/>
            <a:ext cx="6226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Curabitur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elemen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tum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posuere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pretium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Quisque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dolor,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dignissim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ac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dignissim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ac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urna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Aliquam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aliquet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non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massa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quis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tincidunt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694" name="椭圆 693">
            <a:extLst>
              <a:ext uri="{FF2B5EF4-FFF2-40B4-BE49-F238E27FC236}">
                <a16:creationId xmlns:a16="http://schemas.microsoft.com/office/drawing/2014/main" xmlns="" id="{1E39BA74-F2ED-4D20-B5A6-F84467511B68}"/>
              </a:ext>
            </a:extLst>
          </p:cNvPr>
          <p:cNvSpPr/>
          <p:nvPr/>
        </p:nvSpPr>
        <p:spPr>
          <a:xfrm>
            <a:off x="1141964" y="161859"/>
            <a:ext cx="252000" cy="252000"/>
          </a:xfrm>
          <a:prstGeom prst="ellipse">
            <a:avLst/>
          </a:prstGeom>
          <a:solidFill>
            <a:srgbClr val="58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5" name="椭圆 694">
            <a:extLst>
              <a:ext uri="{FF2B5EF4-FFF2-40B4-BE49-F238E27FC236}">
                <a16:creationId xmlns:a16="http://schemas.microsoft.com/office/drawing/2014/main" xmlns="" id="{9C51C718-AA77-4BEB-8E3E-19E775317CA8}"/>
              </a:ext>
            </a:extLst>
          </p:cNvPr>
          <p:cNvSpPr/>
          <p:nvPr/>
        </p:nvSpPr>
        <p:spPr>
          <a:xfrm>
            <a:off x="692539" y="161859"/>
            <a:ext cx="252000" cy="252000"/>
          </a:xfrm>
          <a:prstGeom prst="ellipse">
            <a:avLst/>
          </a:prstGeom>
          <a:solidFill>
            <a:srgbClr val="A9B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6" name="椭圆 695">
            <a:extLst>
              <a:ext uri="{FF2B5EF4-FFF2-40B4-BE49-F238E27FC236}">
                <a16:creationId xmlns:a16="http://schemas.microsoft.com/office/drawing/2014/main" xmlns="" id="{00B6AD1A-7A3F-4EE0-BC89-7D5890A9E8FA}"/>
              </a:ext>
            </a:extLst>
          </p:cNvPr>
          <p:cNvSpPr/>
          <p:nvPr/>
        </p:nvSpPr>
        <p:spPr>
          <a:xfrm>
            <a:off x="243114" y="161859"/>
            <a:ext cx="252000" cy="252000"/>
          </a:xfrm>
          <a:prstGeom prst="ellipse">
            <a:avLst/>
          </a:prstGeom>
          <a:solidFill>
            <a:srgbClr val="F3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7" name="椭圆 696">
            <a:extLst>
              <a:ext uri="{FF2B5EF4-FFF2-40B4-BE49-F238E27FC236}">
                <a16:creationId xmlns:a16="http://schemas.microsoft.com/office/drawing/2014/main" xmlns="" id="{F48BAA24-BB24-4B62-81DD-4D960A239B0A}"/>
              </a:ext>
            </a:extLst>
          </p:cNvPr>
          <p:cNvSpPr/>
          <p:nvPr/>
        </p:nvSpPr>
        <p:spPr>
          <a:xfrm>
            <a:off x="1591389" y="161859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xmlns="" id="{38D45604-01B0-40C3-B203-FB781A0044EA}"/>
              </a:ext>
            </a:extLst>
          </p:cNvPr>
          <p:cNvSpPr/>
          <p:nvPr/>
        </p:nvSpPr>
        <p:spPr>
          <a:xfrm>
            <a:off x="5324573" y="6348463"/>
            <a:ext cx="3211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网络科技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有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限公司</a:t>
            </a:r>
          </a:p>
        </p:txBody>
      </p:sp>
      <p:cxnSp>
        <p:nvCxnSpPr>
          <p:cNvPr id="700" name="直接连接符 699">
            <a:extLst>
              <a:ext uri="{FF2B5EF4-FFF2-40B4-BE49-F238E27FC236}">
                <a16:creationId xmlns:a16="http://schemas.microsoft.com/office/drawing/2014/main" xmlns="" id="{A7449CCE-3BA4-4FAC-B32B-E68CE95AB54E}"/>
              </a:ext>
            </a:extLst>
          </p:cNvPr>
          <p:cNvCxnSpPr/>
          <p:nvPr/>
        </p:nvCxnSpPr>
        <p:spPr>
          <a:xfrm>
            <a:off x="0" y="6572696"/>
            <a:ext cx="50292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71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0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0"/>
      <p:bldP spid="676" grpId="0"/>
      <p:bldP spid="677" grpId="0"/>
      <p:bldP spid="694" grpId="0" animBg="1"/>
      <p:bldP spid="695" grpId="0" animBg="1"/>
      <p:bldP spid="696" grpId="0" animBg="1"/>
      <p:bldP spid="697" grpId="0" animBg="1"/>
      <p:bldP spid="6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">
            <a:extLst>
              <a:ext uri="{FF2B5EF4-FFF2-40B4-BE49-F238E27FC236}">
                <a16:creationId xmlns:a16="http://schemas.microsoft.com/office/drawing/2014/main" xmlns="" id="{7C10721C-81D7-4F77-85BF-F59FEDA079E0}"/>
              </a:ext>
            </a:extLst>
          </p:cNvPr>
          <p:cNvSpPr txBox="1"/>
          <p:nvPr/>
        </p:nvSpPr>
        <p:spPr>
          <a:xfrm>
            <a:off x="747880" y="1508999"/>
            <a:ext cx="2087110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2.1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市场潜力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0694069-E93D-4225-856F-DFD54BD60CAD}"/>
              </a:ext>
            </a:extLst>
          </p:cNvPr>
          <p:cNvGrpSpPr/>
          <p:nvPr/>
        </p:nvGrpSpPr>
        <p:grpSpPr>
          <a:xfrm>
            <a:off x="620883" y="2247950"/>
            <a:ext cx="5711210" cy="4627561"/>
            <a:chOff x="721535" y="265955"/>
            <a:chExt cx="8015288" cy="649446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1D0C54A5-0AF8-4107-82EF-D836670FE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60" y="3480642"/>
              <a:ext cx="150813" cy="3230563"/>
            </a:xfrm>
            <a:custGeom>
              <a:avLst/>
              <a:gdLst>
                <a:gd name="T0" fmla="*/ 20 w 40"/>
                <a:gd name="T1" fmla="*/ 860 h 860"/>
                <a:gd name="T2" fmla="*/ 0 w 40"/>
                <a:gd name="T3" fmla="*/ 840 h 860"/>
                <a:gd name="T4" fmla="*/ 0 w 40"/>
                <a:gd name="T5" fmla="*/ 20 h 860"/>
                <a:gd name="T6" fmla="*/ 20 w 40"/>
                <a:gd name="T7" fmla="*/ 0 h 860"/>
                <a:gd name="T8" fmla="*/ 40 w 40"/>
                <a:gd name="T9" fmla="*/ 20 h 860"/>
                <a:gd name="T10" fmla="*/ 40 w 40"/>
                <a:gd name="T11" fmla="*/ 840 h 860"/>
                <a:gd name="T12" fmla="*/ 20 w 40"/>
                <a:gd name="T13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60">
                  <a:moveTo>
                    <a:pt x="20" y="860"/>
                  </a:moveTo>
                  <a:cubicBezTo>
                    <a:pt x="9" y="860"/>
                    <a:pt x="0" y="851"/>
                    <a:pt x="0" y="84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40"/>
                    <a:pt x="40" y="840"/>
                    <a:pt x="40" y="840"/>
                  </a:cubicBezTo>
                  <a:cubicBezTo>
                    <a:pt x="40" y="851"/>
                    <a:pt x="31" y="860"/>
                    <a:pt x="20" y="8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A6EF6068-5547-42A4-862D-B9AEEA1F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248" y="3540967"/>
              <a:ext cx="1081088" cy="3109913"/>
            </a:xfrm>
            <a:custGeom>
              <a:avLst/>
              <a:gdLst>
                <a:gd name="T0" fmla="*/ 272 w 288"/>
                <a:gd name="T1" fmla="*/ 825 h 828"/>
                <a:gd name="T2" fmla="*/ 247 w 288"/>
                <a:gd name="T3" fmla="*/ 812 h 828"/>
                <a:gd name="T4" fmla="*/ 4 w 288"/>
                <a:gd name="T5" fmla="*/ 28 h 828"/>
                <a:gd name="T6" fmla="*/ 17 w 288"/>
                <a:gd name="T7" fmla="*/ 3 h 828"/>
                <a:gd name="T8" fmla="*/ 42 w 288"/>
                <a:gd name="T9" fmla="*/ 16 h 828"/>
                <a:gd name="T10" fmla="*/ 285 w 288"/>
                <a:gd name="T11" fmla="*/ 800 h 828"/>
                <a:gd name="T12" fmla="*/ 272 w 288"/>
                <a:gd name="T13" fmla="*/ 825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828">
                  <a:moveTo>
                    <a:pt x="272" y="825"/>
                  </a:moveTo>
                  <a:cubicBezTo>
                    <a:pt x="261" y="828"/>
                    <a:pt x="250" y="822"/>
                    <a:pt x="247" y="812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18"/>
                    <a:pt x="6" y="6"/>
                    <a:pt x="17" y="3"/>
                  </a:cubicBezTo>
                  <a:cubicBezTo>
                    <a:pt x="27" y="0"/>
                    <a:pt x="39" y="6"/>
                    <a:pt x="42" y="16"/>
                  </a:cubicBezTo>
                  <a:cubicBezTo>
                    <a:pt x="285" y="800"/>
                    <a:pt x="285" y="800"/>
                    <a:pt x="285" y="800"/>
                  </a:cubicBezTo>
                  <a:cubicBezTo>
                    <a:pt x="288" y="810"/>
                    <a:pt x="282" y="822"/>
                    <a:pt x="272" y="8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B43A8785-3F79-458F-BACA-A4F9F1B5D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185" y="3540967"/>
              <a:ext cx="1081088" cy="3109913"/>
            </a:xfrm>
            <a:custGeom>
              <a:avLst/>
              <a:gdLst>
                <a:gd name="T0" fmla="*/ 16 w 288"/>
                <a:gd name="T1" fmla="*/ 825 h 828"/>
                <a:gd name="T2" fmla="*/ 42 w 288"/>
                <a:gd name="T3" fmla="*/ 812 h 828"/>
                <a:gd name="T4" fmla="*/ 285 w 288"/>
                <a:gd name="T5" fmla="*/ 28 h 828"/>
                <a:gd name="T6" fmla="*/ 271 w 288"/>
                <a:gd name="T7" fmla="*/ 3 h 828"/>
                <a:gd name="T8" fmla="*/ 246 w 288"/>
                <a:gd name="T9" fmla="*/ 16 h 828"/>
                <a:gd name="T10" fmla="*/ 3 w 288"/>
                <a:gd name="T11" fmla="*/ 800 h 828"/>
                <a:gd name="T12" fmla="*/ 16 w 288"/>
                <a:gd name="T13" fmla="*/ 825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828">
                  <a:moveTo>
                    <a:pt x="16" y="825"/>
                  </a:moveTo>
                  <a:cubicBezTo>
                    <a:pt x="27" y="828"/>
                    <a:pt x="38" y="822"/>
                    <a:pt x="42" y="812"/>
                  </a:cubicBezTo>
                  <a:cubicBezTo>
                    <a:pt x="285" y="28"/>
                    <a:pt x="285" y="28"/>
                    <a:pt x="285" y="28"/>
                  </a:cubicBezTo>
                  <a:cubicBezTo>
                    <a:pt x="288" y="18"/>
                    <a:pt x="282" y="6"/>
                    <a:pt x="271" y="3"/>
                  </a:cubicBezTo>
                  <a:cubicBezTo>
                    <a:pt x="261" y="0"/>
                    <a:pt x="250" y="6"/>
                    <a:pt x="246" y="16"/>
                  </a:cubicBezTo>
                  <a:cubicBezTo>
                    <a:pt x="3" y="800"/>
                    <a:pt x="3" y="800"/>
                    <a:pt x="3" y="800"/>
                  </a:cubicBezTo>
                  <a:cubicBezTo>
                    <a:pt x="0" y="810"/>
                    <a:pt x="6" y="822"/>
                    <a:pt x="16" y="8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xmlns="" id="{47031498-6EC2-4D8E-8B5B-EAEBE917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185" y="967630"/>
              <a:ext cx="4857750" cy="3335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75F84D7A-923F-4B12-9333-7073D7FB8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710" y="769192"/>
              <a:ext cx="5091113" cy="269875"/>
            </a:xfrm>
            <a:custGeom>
              <a:avLst/>
              <a:gdLst>
                <a:gd name="T0" fmla="*/ 1356 w 1356"/>
                <a:gd name="T1" fmla="*/ 36 h 72"/>
                <a:gd name="T2" fmla="*/ 1297 w 1356"/>
                <a:gd name="T3" fmla="*/ 72 h 72"/>
                <a:gd name="T4" fmla="*/ 59 w 1356"/>
                <a:gd name="T5" fmla="*/ 72 h 72"/>
                <a:gd name="T6" fmla="*/ 0 w 1356"/>
                <a:gd name="T7" fmla="*/ 36 h 72"/>
                <a:gd name="T8" fmla="*/ 59 w 1356"/>
                <a:gd name="T9" fmla="*/ 0 h 72"/>
                <a:gd name="T10" fmla="*/ 1297 w 1356"/>
                <a:gd name="T11" fmla="*/ 0 h 72"/>
                <a:gd name="T12" fmla="*/ 1356 w 1356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6" h="72">
                  <a:moveTo>
                    <a:pt x="1356" y="36"/>
                  </a:moveTo>
                  <a:cubicBezTo>
                    <a:pt x="1356" y="56"/>
                    <a:pt x="1329" y="72"/>
                    <a:pt x="1297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26" y="72"/>
                    <a:pt x="0" y="56"/>
                    <a:pt x="0" y="36"/>
                  </a:cubicBezTo>
                  <a:cubicBezTo>
                    <a:pt x="0" y="16"/>
                    <a:pt x="26" y="0"/>
                    <a:pt x="59" y="0"/>
                  </a:cubicBezTo>
                  <a:cubicBezTo>
                    <a:pt x="1297" y="0"/>
                    <a:pt x="1297" y="0"/>
                    <a:pt x="1297" y="0"/>
                  </a:cubicBezTo>
                  <a:cubicBezTo>
                    <a:pt x="1329" y="0"/>
                    <a:pt x="1356" y="16"/>
                    <a:pt x="1356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084D8BBF-1993-40E4-9246-8D3CA688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710" y="4209305"/>
              <a:ext cx="5091113" cy="312738"/>
            </a:xfrm>
            <a:custGeom>
              <a:avLst/>
              <a:gdLst>
                <a:gd name="T0" fmla="*/ 1356 w 1356"/>
                <a:gd name="T1" fmla="*/ 42 h 83"/>
                <a:gd name="T2" fmla="*/ 1297 w 1356"/>
                <a:gd name="T3" fmla="*/ 83 h 83"/>
                <a:gd name="T4" fmla="*/ 59 w 1356"/>
                <a:gd name="T5" fmla="*/ 83 h 83"/>
                <a:gd name="T6" fmla="*/ 0 w 1356"/>
                <a:gd name="T7" fmla="*/ 42 h 83"/>
                <a:gd name="T8" fmla="*/ 59 w 1356"/>
                <a:gd name="T9" fmla="*/ 0 h 83"/>
                <a:gd name="T10" fmla="*/ 1297 w 1356"/>
                <a:gd name="T11" fmla="*/ 0 h 83"/>
                <a:gd name="T12" fmla="*/ 1356 w 1356"/>
                <a:gd name="T13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6" h="83">
                  <a:moveTo>
                    <a:pt x="1356" y="42"/>
                  </a:moveTo>
                  <a:cubicBezTo>
                    <a:pt x="1356" y="65"/>
                    <a:pt x="1329" y="83"/>
                    <a:pt x="1297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26" y="83"/>
                    <a:pt x="0" y="65"/>
                    <a:pt x="0" y="42"/>
                  </a:cubicBezTo>
                  <a:cubicBezTo>
                    <a:pt x="0" y="18"/>
                    <a:pt x="26" y="0"/>
                    <a:pt x="59" y="0"/>
                  </a:cubicBezTo>
                  <a:cubicBezTo>
                    <a:pt x="1297" y="0"/>
                    <a:pt x="1297" y="0"/>
                    <a:pt x="1297" y="0"/>
                  </a:cubicBezTo>
                  <a:cubicBezTo>
                    <a:pt x="1329" y="0"/>
                    <a:pt x="1356" y="18"/>
                    <a:pt x="1356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11">
              <a:extLst>
                <a:ext uri="{FF2B5EF4-FFF2-40B4-BE49-F238E27FC236}">
                  <a16:creationId xmlns:a16="http://schemas.microsoft.com/office/drawing/2014/main" xmlns="" id="{6E06110C-B3A7-42DF-8AD4-25D8B13E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473" y="629492"/>
              <a:ext cx="252413" cy="2524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xmlns="" id="{D730CF0E-849D-4D2C-A143-282AA445A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785" y="2801192"/>
              <a:ext cx="2011363" cy="1176338"/>
            </a:xfrm>
            <a:custGeom>
              <a:avLst/>
              <a:gdLst>
                <a:gd name="T0" fmla="*/ 5 w 1267"/>
                <a:gd name="T1" fmla="*/ 736 h 741"/>
                <a:gd name="T2" fmla="*/ 5 w 1267"/>
                <a:gd name="T3" fmla="*/ 741 h 741"/>
                <a:gd name="T4" fmla="*/ 1267 w 1267"/>
                <a:gd name="T5" fmla="*/ 741 h 741"/>
                <a:gd name="T6" fmla="*/ 1267 w 1267"/>
                <a:gd name="T7" fmla="*/ 0 h 741"/>
                <a:gd name="T8" fmla="*/ 0 w 1267"/>
                <a:gd name="T9" fmla="*/ 0 h 741"/>
                <a:gd name="T10" fmla="*/ 0 w 1267"/>
                <a:gd name="T11" fmla="*/ 741 h 741"/>
                <a:gd name="T12" fmla="*/ 5 w 1267"/>
                <a:gd name="T13" fmla="*/ 741 h 741"/>
                <a:gd name="T14" fmla="*/ 5 w 1267"/>
                <a:gd name="T15" fmla="*/ 736 h 741"/>
                <a:gd name="T16" fmla="*/ 9 w 1267"/>
                <a:gd name="T17" fmla="*/ 736 h 741"/>
                <a:gd name="T18" fmla="*/ 9 w 1267"/>
                <a:gd name="T19" fmla="*/ 12 h 741"/>
                <a:gd name="T20" fmla="*/ 1258 w 1267"/>
                <a:gd name="T21" fmla="*/ 12 h 741"/>
                <a:gd name="T22" fmla="*/ 1258 w 1267"/>
                <a:gd name="T23" fmla="*/ 731 h 741"/>
                <a:gd name="T24" fmla="*/ 5 w 1267"/>
                <a:gd name="T25" fmla="*/ 731 h 741"/>
                <a:gd name="T26" fmla="*/ 5 w 1267"/>
                <a:gd name="T27" fmla="*/ 736 h 741"/>
                <a:gd name="T28" fmla="*/ 9 w 1267"/>
                <a:gd name="T29" fmla="*/ 736 h 741"/>
                <a:gd name="T30" fmla="*/ 5 w 1267"/>
                <a:gd name="T31" fmla="*/ 736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7" h="741">
                  <a:moveTo>
                    <a:pt x="5" y="736"/>
                  </a:moveTo>
                  <a:lnTo>
                    <a:pt x="5" y="741"/>
                  </a:lnTo>
                  <a:lnTo>
                    <a:pt x="1267" y="741"/>
                  </a:lnTo>
                  <a:lnTo>
                    <a:pt x="1267" y="0"/>
                  </a:lnTo>
                  <a:lnTo>
                    <a:pt x="0" y="0"/>
                  </a:lnTo>
                  <a:lnTo>
                    <a:pt x="0" y="741"/>
                  </a:lnTo>
                  <a:lnTo>
                    <a:pt x="5" y="741"/>
                  </a:lnTo>
                  <a:lnTo>
                    <a:pt x="5" y="736"/>
                  </a:lnTo>
                  <a:lnTo>
                    <a:pt x="9" y="736"/>
                  </a:lnTo>
                  <a:lnTo>
                    <a:pt x="9" y="12"/>
                  </a:lnTo>
                  <a:lnTo>
                    <a:pt x="1258" y="12"/>
                  </a:lnTo>
                  <a:lnTo>
                    <a:pt x="1258" y="731"/>
                  </a:lnTo>
                  <a:lnTo>
                    <a:pt x="5" y="731"/>
                  </a:lnTo>
                  <a:lnTo>
                    <a:pt x="5" y="736"/>
                  </a:lnTo>
                  <a:lnTo>
                    <a:pt x="9" y="736"/>
                  </a:lnTo>
                  <a:lnTo>
                    <a:pt x="5" y="736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xmlns="" id="{EF0192DC-95C8-4270-A887-72825F13F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723" y="2993280"/>
              <a:ext cx="1997075" cy="17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xmlns="" id="{DFF4D1A8-B783-455D-89CB-06095BF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723" y="2993280"/>
              <a:ext cx="1997075" cy="17463"/>
            </a:xfrm>
            <a:custGeom>
              <a:avLst/>
              <a:gdLst>
                <a:gd name="T0" fmla="*/ 0 w 1258"/>
                <a:gd name="T1" fmla="*/ 11 h 11"/>
                <a:gd name="T2" fmla="*/ 1258 w 1258"/>
                <a:gd name="T3" fmla="*/ 11 h 11"/>
                <a:gd name="T4" fmla="*/ 1258 w 1258"/>
                <a:gd name="T5" fmla="*/ 0 h 11"/>
                <a:gd name="T6" fmla="*/ 0 w 125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" h="11">
                  <a:moveTo>
                    <a:pt x="0" y="11"/>
                  </a:moveTo>
                  <a:lnTo>
                    <a:pt x="1258" y="11"/>
                  </a:lnTo>
                  <a:lnTo>
                    <a:pt x="12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Rectangle 15">
              <a:extLst>
                <a:ext uri="{FF2B5EF4-FFF2-40B4-BE49-F238E27FC236}">
                  <a16:creationId xmlns:a16="http://schemas.microsoft.com/office/drawing/2014/main" xmlns="" id="{BFD3018F-4894-4CB1-B168-E4534ADD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723" y="3188542"/>
              <a:ext cx="1997075" cy="1428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xmlns="" id="{5C233196-0CE1-43A8-A4E2-6B2386B0B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723" y="3188542"/>
              <a:ext cx="1997075" cy="14288"/>
            </a:xfrm>
            <a:custGeom>
              <a:avLst/>
              <a:gdLst>
                <a:gd name="T0" fmla="*/ 0 w 1258"/>
                <a:gd name="T1" fmla="*/ 9 h 9"/>
                <a:gd name="T2" fmla="*/ 1258 w 1258"/>
                <a:gd name="T3" fmla="*/ 9 h 9"/>
                <a:gd name="T4" fmla="*/ 1258 w 1258"/>
                <a:gd name="T5" fmla="*/ 0 h 9"/>
                <a:gd name="T6" fmla="*/ 0 w 125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" h="9">
                  <a:moveTo>
                    <a:pt x="0" y="9"/>
                  </a:moveTo>
                  <a:lnTo>
                    <a:pt x="1258" y="9"/>
                  </a:lnTo>
                  <a:lnTo>
                    <a:pt x="12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xmlns="" id="{AB73408E-DF89-4CB0-A765-AF09D38F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723" y="3379042"/>
              <a:ext cx="1997075" cy="1905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14D25846-BB26-4A59-B4E3-2B607056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723" y="3379042"/>
              <a:ext cx="1997075" cy="19050"/>
            </a:xfrm>
            <a:custGeom>
              <a:avLst/>
              <a:gdLst>
                <a:gd name="T0" fmla="*/ 0 w 1258"/>
                <a:gd name="T1" fmla="*/ 12 h 12"/>
                <a:gd name="T2" fmla="*/ 1258 w 1258"/>
                <a:gd name="T3" fmla="*/ 12 h 12"/>
                <a:gd name="T4" fmla="*/ 1258 w 1258"/>
                <a:gd name="T5" fmla="*/ 0 h 12"/>
                <a:gd name="T6" fmla="*/ 0 w 125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" h="12">
                  <a:moveTo>
                    <a:pt x="0" y="12"/>
                  </a:moveTo>
                  <a:lnTo>
                    <a:pt x="1258" y="12"/>
                  </a:lnTo>
                  <a:lnTo>
                    <a:pt x="12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xmlns="" id="{0BFD66F1-81D0-4532-AA71-8DEB8302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723" y="3574305"/>
              <a:ext cx="1997075" cy="15875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xmlns="" id="{98077457-A831-4EE2-9ECE-743B6C4D6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723" y="3574305"/>
              <a:ext cx="1997075" cy="15875"/>
            </a:xfrm>
            <a:custGeom>
              <a:avLst/>
              <a:gdLst>
                <a:gd name="T0" fmla="*/ 0 w 1258"/>
                <a:gd name="T1" fmla="*/ 10 h 10"/>
                <a:gd name="T2" fmla="*/ 1258 w 1258"/>
                <a:gd name="T3" fmla="*/ 10 h 10"/>
                <a:gd name="T4" fmla="*/ 1258 w 1258"/>
                <a:gd name="T5" fmla="*/ 0 h 10"/>
                <a:gd name="T6" fmla="*/ 0 w 125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" h="10">
                  <a:moveTo>
                    <a:pt x="0" y="10"/>
                  </a:moveTo>
                  <a:lnTo>
                    <a:pt x="1258" y="10"/>
                  </a:lnTo>
                  <a:lnTo>
                    <a:pt x="12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xmlns="" id="{0DC4EF9C-BCE5-48F9-A99A-061A4A69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723" y="3766392"/>
              <a:ext cx="1997075" cy="1905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xmlns="" id="{B2A3BC34-989A-402F-9FA5-6639C7BE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723" y="3766392"/>
              <a:ext cx="1997075" cy="19050"/>
            </a:xfrm>
            <a:custGeom>
              <a:avLst/>
              <a:gdLst>
                <a:gd name="T0" fmla="*/ 0 w 1258"/>
                <a:gd name="T1" fmla="*/ 12 h 12"/>
                <a:gd name="T2" fmla="*/ 1258 w 1258"/>
                <a:gd name="T3" fmla="*/ 12 h 12"/>
                <a:gd name="T4" fmla="*/ 1258 w 1258"/>
                <a:gd name="T5" fmla="*/ 0 h 12"/>
                <a:gd name="T6" fmla="*/ 0 w 125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" h="12">
                  <a:moveTo>
                    <a:pt x="0" y="12"/>
                  </a:moveTo>
                  <a:lnTo>
                    <a:pt x="1258" y="12"/>
                  </a:lnTo>
                  <a:lnTo>
                    <a:pt x="12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xmlns="" id="{36EF9109-4DB8-4657-945D-046A56E8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898" y="2809130"/>
              <a:ext cx="19050" cy="1160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xmlns="" id="{38303351-C0A1-44F4-8DDC-A6356CC8F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898" y="2809130"/>
              <a:ext cx="19050" cy="1160463"/>
            </a:xfrm>
            <a:custGeom>
              <a:avLst/>
              <a:gdLst>
                <a:gd name="T0" fmla="*/ 12 w 12"/>
                <a:gd name="T1" fmla="*/ 731 h 731"/>
                <a:gd name="T2" fmla="*/ 12 w 12"/>
                <a:gd name="T3" fmla="*/ 0 h 731"/>
                <a:gd name="T4" fmla="*/ 0 w 12"/>
                <a:gd name="T5" fmla="*/ 0 h 731"/>
                <a:gd name="T6" fmla="*/ 0 w 12"/>
                <a:gd name="T7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31">
                  <a:moveTo>
                    <a:pt x="12" y="73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xmlns="" id="{9F8E5F1A-F960-4BB3-A0F7-5FD966F4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523" y="2809130"/>
              <a:ext cx="19050" cy="1160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xmlns="" id="{B9981590-4353-427E-A45D-7F2C0079C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523" y="2809130"/>
              <a:ext cx="19050" cy="1160463"/>
            </a:xfrm>
            <a:custGeom>
              <a:avLst/>
              <a:gdLst>
                <a:gd name="T0" fmla="*/ 12 w 12"/>
                <a:gd name="T1" fmla="*/ 731 h 731"/>
                <a:gd name="T2" fmla="*/ 12 w 12"/>
                <a:gd name="T3" fmla="*/ 0 h 731"/>
                <a:gd name="T4" fmla="*/ 0 w 12"/>
                <a:gd name="T5" fmla="*/ 0 h 731"/>
                <a:gd name="T6" fmla="*/ 0 w 12"/>
                <a:gd name="T7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31">
                  <a:moveTo>
                    <a:pt x="12" y="73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xmlns="" id="{213E742E-C81B-46D8-BE74-A7A1CB465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323" y="2809130"/>
              <a:ext cx="14288" cy="1160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xmlns="" id="{FC1CD5B7-B2E7-4475-B3AF-C11670049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0323" y="2809130"/>
              <a:ext cx="14288" cy="1160463"/>
            </a:xfrm>
            <a:custGeom>
              <a:avLst/>
              <a:gdLst>
                <a:gd name="T0" fmla="*/ 9 w 9"/>
                <a:gd name="T1" fmla="*/ 731 h 731"/>
                <a:gd name="T2" fmla="*/ 9 w 9"/>
                <a:gd name="T3" fmla="*/ 0 h 731"/>
                <a:gd name="T4" fmla="*/ 0 w 9"/>
                <a:gd name="T5" fmla="*/ 0 h 731"/>
                <a:gd name="T6" fmla="*/ 0 w 9"/>
                <a:gd name="T7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31">
                  <a:moveTo>
                    <a:pt x="9" y="731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7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xmlns="" id="{C6BBF8EF-67DF-4BDB-BA55-78927D9C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360" y="2809130"/>
              <a:ext cx="19050" cy="1160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xmlns="" id="{E6EF0D19-4757-43F3-8F77-E091E701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360" y="2809130"/>
              <a:ext cx="19050" cy="1160463"/>
            </a:xfrm>
            <a:custGeom>
              <a:avLst/>
              <a:gdLst>
                <a:gd name="T0" fmla="*/ 12 w 12"/>
                <a:gd name="T1" fmla="*/ 731 h 731"/>
                <a:gd name="T2" fmla="*/ 12 w 12"/>
                <a:gd name="T3" fmla="*/ 0 h 731"/>
                <a:gd name="T4" fmla="*/ 0 w 12"/>
                <a:gd name="T5" fmla="*/ 0 h 731"/>
                <a:gd name="T6" fmla="*/ 0 w 12"/>
                <a:gd name="T7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31">
                  <a:moveTo>
                    <a:pt x="12" y="73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xmlns="" id="{81C99D25-2222-4F2E-AEDB-3ACE0B24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985" y="2809130"/>
              <a:ext cx="19050" cy="116046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xmlns="" id="{A027B60C-B0AF-48C3-96F0-530E5E48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985" y="2809130"/>
              <a:ext cx="19050" cy="1160463"/>
            </a:xfrm>
            <a:custGeom>
              <a:avLst/>
              <a:gdLst>
                <a:gd name="T0" fmla="*/ 12 w 12"/>
                <a:gd name="T1" fmla="*/ 731 h 731"/>
                <a:gd name="T2" fmla="*/ 12 w 12"/>
                <a:gd name="T3" fmla="*/ 0 h 731"/>
                <a:gd name="T4" fmla="*/ 0 w 12"/>
                <a:gd name="T5" fmla="*/ 0 h 731"/>
                <a:gd name="T6" fmla="*/ 0 w 12"/>
                <a:gd name="T7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31">
                  <a:moveTo>
                    <a:pt x="12" y="731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xmlns="" id="{71E9C7CD-D24F-44CA-BC22-038571709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635" y="3117105"/>
              <a:ext cx="600075" cy="860425"/>
            </a:xfrm>
            <a:custGeom>
              <a:avLst/>
              <a:gdLst>
                <a:gd name="T0" fmla="*/ 0 w 378"/>
                <a:gd name="T1" fmla="*/ 542 h 542"/>
                <a:gd name="T2" fmla="*/ 189 w 378"/>
                <a:gd name="T3" fmla="*/ 0 h 542"/>
                <a:gd name="T4" fmla="*/ 378 w 378"/>
                <a:gd name="T5" fmla="*/ 542 h 542"/>
                <a:gd name="T6" fmla="*/ 0 w 378"/>
                <a:gd name="T7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542">
                  <a:moveTo>
                    <a:pt x="0" y="542"/>
                  </a:moveTo>
                  <a:lnTo>
                    <a:pt x="189" y="0"/>
                  </a:lnTo>
                  <a:lnTo>
                    <a:pt x="378" y="54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xmlns="" id="{A3480E50-0A49-441A-B473-31FBD2704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835" y="3271092"/>
              <a:ext cx="604838" cy="706438"/>
            </a:xfrm>
            <a:custGeom>
              <a:avLst/>
              <a:gdLst>
                <a:gd name="T0" fmla="*/ 0 w 381"/>
                <a:gd name="T1" fmla="*/ 445 h 445"/>
                <a:gd name="T2" fmla="*/ 189 w 381"/>
                <a:gd name="T3" fmla="*/ 0 h 445"/>
                <a:gd name="T4" fmla="*/ 381 w 381"/>
                <a:gd name="T5" fmla="*/ 445 h 445"/>
                <a:gd name="T6" fmla="*/ 0 w 381"/>
                <a:gd name="T7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445">
                  <a:moveTo>
                    <a:pt x="0" y="445"/>
                  </a:moveTo>
                  <a:lnTo>
                    <a:pt x="189" y="0"/>
                  </a:lnTo>
                  <a:lnTo>
                    <a:pt x="381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F79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xmlns="" id="{4941067F-2BB0-475D-A8B5-1443EBE26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023" y="2880567"/>
              <a:ext cx="600075" cy="1096963"/>
            </a:xfrm>
            <a:custGeom>
              <a:avLst/>
              <a:gdLst>
                <a:gd name="T0" fmla="*/ 0 w 378"/>
                <a:gd name="T1" fmla="*/ 691 h 691"/>
                <a:gd name="T2" fmla="*/ 189 w 378"/>
                <a:gd name="T3" fmla="*/ 0 h 691"/>
                <a:gd name="T4" fmla="*/ 378 w 378"/>
                <a:gd name="T5" fmla="*/ 691 h 691"/>
                <a:gd name="T6" fmla="*/ 0 w 378"/>
                <a:gd name="T7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691">
                  <a:moveTo>
                    <a:pt x="0" y="691"/>
                  </a:moveTo>
                  <a:lnTo>
                    <a:pt x="189" y="0"/>
                  </a:lnTo>
                  <a:lnTo>
                    <a:pt x="378" y="691"/>
                  </a:lnTo>
                  <a:lnTo>
                    <a:pt x="0" y="691"/>
                  </a:lnTo>
                  <a:close/>
                </a:path>
              </a:pathLst>
            </a:custGeom>
            <a:solidFill>
              <a:srgbClr val="DF2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xmlns="" id="{DA055156-033C-4102-B788-FD9E621D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073" y="3040905"/>
              <a:ext cx="601663" cy="936625"/>
            </a:xfrm>
            <a:custGeom>
              <a:avLst/>
              <a:gdLst>
                <a:gd name="T0" fmla="*/ 0 w 379"/>
                <a:gd name="T1" fmla="*/ 590 h 590"/>
                <a:gd name="T2" fmla="*/ 190 w 379"/>
                <a:gd name="T3" fmla="*/ 0 h 590"/>
                <a:gd name="T4" fmla="*/ 379 w 379"/>
                <a:gd name="T5" fmla="*/ 590 h 590"/>
                <a:gd name="T6" fmla="*/ 0 w 379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590">
                  <a:moveTo>
                    <a:pt x="0" y="590"/>
                  </a:moveTo>
                  <a:lnTo>
                    <a:pt x="190" y="0"/>
                  </a:lnTo>
                  <a:lnTo>
                    <a:pt x="379" y="590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64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Rectangle 37">
              <a:extLst>
                <a:ext uri="{FF2B5EF4-FFF2-40B4-BE49-F238E27FC236}">
                  <a16:creationId xmlns:a16="http://schemas.microsoft.com/office/drawing/2014/main" xmlns="" id="{99365F1A-7EFC-45FD-83DD-A98CE3F3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685" y="3969592"/>
              <a:ext cx="2027238" cy="22225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Rectangle 38">
              <a:extLst>
                <a:ext uri="{FF2B5EF4-FFF2-40B4-BE49-F238E27FC236}">
                  <a16:creationId xmlns:a16="http://schemas.microsoft.com/office/drawing/2014/main" xmlns="" id="{CDF65420-D788-488D-B2BE-3E7B0E092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685" y="3804492"/>
              <a:ext cx="2027238" cy="22225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xmlns="" id="{5C4A01EC-415E-4604-9EA6-F52939E8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685" y="3639392"/>
              <a:ext cx="2027238" cy="22225"/>
            </a:xfrm>
            <a:custGeom>
              <a:avLst/>
              <a:gdLst>
                <a:gd name="T0" fmla="*/ 1277 w 1277"/>
                <a:gd name="T1" fmla="*/ 0 h 14"/>
                <a:gd name="T2" fmla="*/ 0 w 1277"/>
                <a:gd name="T3" fmla="*/ 2 h 14"/>
                <a:gd name="T4" fmla="*/ 0 w 1277"/>
                <a:gd name="T5" fmla="*/ 14 h 14"/>
                <a:gd name="T6" fmla="*/ 1277 w 1277"/>
                <a:gd name="T7" fmla="*/ 14 h 14"/>
                <a:gd name="T8" fmla="*/ 1277 w 127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4">
                  <a:moveTo>
                    <a:pt x="1277" y="0"/>
                  </a:moveTo>
                  <a:lnTo>
                    <a:pt x="0" y="2"/>
                  </a:lnTo>
                  <a:lnTo>
                    <a:pt x="0" y="14"/>
                  </a:lnTo>
                  <a:lnTo>
                    <a:pt x="1277" y="14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xmlns="" id="{2F47D254-B511-46D7-9466-134B15DAD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685" y="3474292"/>
              <a:ext cx="2027238" cy="22225"/>
            </a:xfrm>
            <a:custGeom>
              <a:avLst/>
              <a:gdLst>
                <a:gd name="T0" fmla="*/ 1277 w 1277"/>
                <a:gd name="T1" fmla="*/ 0 h 14"/>
                <a:gd name="T2" fmla="*/ 0 w 1277"/>
                <a:gd name="T3" fmla="*/ 2 h 14"/>
                <a:gd name="T4" fmla="*/ 0 w 1277"/>
                <a:gd name="T5" fmla="*/ 14 h 14"/>
                <a:gd name="T6" fmla="*/ 1277 w 1277"/>
                <a:gd name="T7" fmla="*/ 14 h 14"/>
                <a:gd name="T8" fmla="*/ 1277 w 127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4">
                  <a:moveTo>
                    <a:pt x="1277" y="0"/>
                  </a:moveTo>
                  <a:lnTo>
                    <a:pt x="0" y="2"/>
                  </a:lnTo>
                  <a:lnTo>
                    <a:pt x="0" y="14"/>
                  </a:lnTo>
                  <a:lnTo>
                    <a:pt x="1277" y="14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xmlns="" id="{6E75C075-12A1-48A0-AD4A-DA158414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685" y="3312367"/>
              <a:ext cx="2027238" cy="22225"/>
            </a:xfrm>
            <a:custGeom>
              <a:avLst/>
              <a:gdLst>
                <a:gd name="T0" fmla="*/ 1277 w 1277"/>
                <a:gd name="T1" fmla="*/ 0 h 14"/>
                <a:gd name="T2" fmla="*/ 0 w 1277"/>
                <a:gd name="T3" fmla="*/ 0 h 14"/>
                <a:gd name="T4" fmla="*/ 0 w 1277"/>
                <a:gd name="T5" fmla="*/ 14 h 14"/>
                <a:gd name="T6" fmla="*/ 1277 w 1277"/>
                <a:gd name="T7" fmla="*/ 12 h 14"/>
                <a:gd name="T8" fmla="*/ 1277 w 127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4">
                  <a:moveTo>
                    <a:pt x="127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277" y="12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xmlns="" id="{785A1D0A-A4F3-4B64-A9E4-F623D5FF6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685" y="3147267"/>
              <a:ext cx="2027238" cy="22225"/>
            </a:xfrm>
            <a:custGeom>
              <a:avLst/>
              <a:gdLst>
                <a:gd name="T0" fmla="*/ 1277 w 1277"/>
                <a:gd name="T1" fmla="*/ 0 h 14"/>
                <a:gd name="T2" fmla="*/ 0 w 1277"/>
                <a:gd name="T3" fmla="*/ 0 h 14"/>
                <a:gd name="T4" fmla="*/ 0 w 1277"/>
                <a:gd name="T5" fmla="*/ 14 h 14"/>
                <a:gd name="T6" fmla="*/ 1277 w 1277"/>
                <a:gd name="T7" fmla="*/ 11 h 14"/>
                <a:gd name="T8" fmla="*/ 1277 w 127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4">
                  <a:moveTo>
                    <a:pt x="127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277" y="11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xmlns="" id="{F607CDDE-6FD2-41D5-BD01-13D6B5C2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685" y="2982167"/>
              <a:ext cx="2027238" cy="22225"/>
            </a:xfrm>
            <a:custGeom>
              <a:avLst/>
              <a:gdLst>
                <a:gd name="T0" fmla="*/ 1277 w 1277"/>
                <a:gd name="T1" fmla="*/ 0 h 14"/>
                <a:gd name="T2" fmla="*/ 0 w 1277"/>
                <a:gd name="T3" fmla="*/ 0 h 14"/>
                <a:gd name="T4" fmla="*/ 0 w 1277"/>
                <a:gd name="T5" fmla="*/ 14 h 14"/>
                <a:gd name="T6" fmla="*/ 1277 w 1277"/>
                <a:gd name="T7" fmla="*/ 11 h 14"/>
                <a:gd name="T8" fmla="*/ 1277 w 127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4">
                  <a:moveTo>
                    <a:pt x="127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277" y="11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Rectangle 44">
              <a:extLst>
                <a:ext uri="{FF2B5EF4-FFF2-40B4-BE49-F238E27FC236}">
                  <a16:creationId xmlns:a16="http://schemas.microsoft.com/office/drawing/2014/main" xmlns="" id="{52A8D149-3276-4575-AFE6-4C1DC48B3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685" y="2815480"/>
              <a:ext cx="2027238" cy="238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Rectangle 45">
              <a:extLst>
                <a:ext uri="{FF2B5EF4-FFF2-40B4-BE49-F238E27FC236}">
                  <a16:creationId xmlns:a16="http://schemas.microsoft.com/office/drawing/2014/main" xmlns="" id="{2161698D-FEB9-4C52-B23B-A6DC1F1D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685" y="3680667"/>
              <a:ext cx="225425" cy="311150"/>
            </a:xfrm>
            <a:prstGeom prst="rect">
              <a:avLst/>
            </a:pr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Rectangle 46">
              <a:extLst>
                <a:ext uri="{FF2B5EF4-FFF2-40B4-BE49-F238E27FC236}">
                  <a16:creationId xmlns:a16="http://schemas.microsoft.com/office/drawing/2014/main" xmlns="" id="{9B2D5C3A-B30C-4B93-89A0-2C468547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035" y="3544142"/>
              <a:ext cx="223838" cy="447675"/>
            </a:xfrm>
            <a:prstGeom prst="rect">
              <a:avLst/>
            </a:prstGeom>
            <a:solidFill>
              <a:srgbClr val="E2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xmlns="" id="{E2C95292-E608-4782-858C-322A39B29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798" y="3229817"/>
              <a:ext cx="225425" cy="762000"/>
            </a:xfrm>
            <a:custGeom>
              <a:avLst/>
              <a:gdLst>
                <a:gd name="T0" fmla="*/ 0 w 142"/>
                <a:gd name="T1" fmla="*/ 0 h 480"/>
                <a:gd name="T2" fmla="*/ 139 w 142"/>
                <a:gd name="T3" fmla="*/ 0 h 480"/>
                <a:gd name="T4" fmla="*/ 142 w 142"/>
                <a:gd name="T5" fmla="*/ 480 h 480"/>
                <a:gd name="T6" fmla="*/ 0 w 142"/>
                <a:gd name="T7" fmla="*/ 480 h 480"/>
                <a:gd name="T8" fmla="*/ 0 w 142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80">
                  <a:moveTo>
                    <a:pt x="0" y="0"/>
                  </a:moveTo>
                  <a:lnTo>
                    <a:pt x="139" y="0"/>
                  </a:lnTo>
                  <a:lnTo>
                    <a:pt x="142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xmlns="" id="{F18F1384-68AE-4588-B802-CF6FBEEA4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60" y="3334592"/>
              <a:ext cx="225425" cy="657225"/>
            </a:xfrm>
            <a:custGeom>
              <a:avLst/>
              <a:gdLst>
                <a:gd name="T0" fmla="*/ 0 w 142"/>
                <a:gd name="T1" fmla="*/ 0 h 414"/>
                <a:gd name="T2" fmla="*/ 139 w 142"/>
                <a:gd name="T3" fmla="*/ 0 h 414"/>
                <a:gd name="T4" fmla="*/ 142 w 142"/>
                <a:gd name="T5" fmla="*/ 414 h 414"/>
                <a:gd name="T6" fmla="*/ 0 w 142"/>
                <a:gd name="T7" fmla="*/ 414 h 414"/>
                <a:gd name="T8" fmla="*/ 0 w 142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14">
                  <a:moveTo>
                    <a:pt x="0" y="0"/>
                  </a:moveTo>
                  <a:lnTo>
                    <a:pt x="139" y="0"/>
                  </a:lnTo>
                  <a:lnTo>
                    <a:pt x="142" y="414"/>
                  </a:ln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xmlns="" id="{1B47ED30-5E22-44D3-8B50-98413541C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6323" y="3661617"/>
              <a:ext cx="222250" cy="330200"/>
            </a:xfrm>
            <a:prstGeom prst="rect">
              <a:avLst/>
            </a:pr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50">
              <a:extLst>
                <a:ext uri="{FF2B5EF4-FFF2-40B4-BE49-F238E27FC236}">
                  <a16:creationId xmlns:a16="http://schemas.microsoft.com/office/drawing/2014/main" xmlns="" id="{4878BEA4-FAE5-456F-928B-CBCC23EE2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148" y="3537792"/>
              <a:ext cx="225425" cy="454025"/>
            </a:xfrm>
            <a:custGeom>
              <a:avLst/>
              <a:gdLst>
                <a:gd name="T0" fmla="*/ 0 w 142"/>
                <a:gd name="T1" fmla="*/ 0 h 286"/>
                <a:gd name="T2" fmla="*/ 140 w 142"/>
                <a:gd name="T3" fmla="*/ 0 h 286"/>
                <a:gd name="T4" fmla="*/ 142 w 142"/>
                <a:gd name="T5" fmla="*/ 286 h 286"/>
                <a:gd name="T6" fmla="*/ 0 w 142"/>
                <a:gd name="T7" fmla="*/ 286 h 286"/>
                <a:gd name="T8" fmla="*/ 0 w 14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86">
                  <a:moveTo>
                    <a:pt x="0" y="0"/>
                  </a:moveTo>
                  <a:lnTo>
                    <a:pt x="140" y="0"/>
                  </a:lnTo>
                  <a:lnTo>
                    <a:pt x="14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Rectangle 51">
              <a:extLst>
                <a:ext uri="{FF2B5EF4-FFF2-40B4-BE49-F238E27FC236}">
                  <a16:creationId xmlns:a16="http://schemas.microsoft.com/office/drawing/2014/main" xmlns="" id="{2F116480-80BB-4E6A-9976-B3EFD191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7498" y="3334592"/>
              <a:ext cx="220663" cy="654050"/>
            </a:xfrm>
            <a:prstGeom prst="rect">
              <a:avLst/>
            </a:pr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xmlns="" id="{2AD11FB0-68B3-4B25-BAC3-5374956D5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1498" y="2898030"/>
              <a:ext cx="225425" cy="1090613"/>
            </a:xfrm>
            <a:custGeom>
              <a:avLst/>
              <a:gdLst>
                <a:gd name="T0" fmla="*/ 0 w 142"/>
                <a:gd name="T1" fmla="*/ 0 h 687"/>
                <a:gd name="T2" fmla="*/ 142 w 142"/>
                <a:gd name="T3" fmla="*/ 0 h 687"/>
                <a:gd name="T4" fmla="*/ 142 w 142"/>
                <a:gd name="T5" fmla="*/ 687 h 687"/>
                <a:gd name="T6" fmla="*/ 3 w 142"/>
                <a:gd name="T7" fmla="*/ 687 h 687"/>
                <a:gd name="T8" fmla="*/ 0 w 142"/>
                <a:gd name="T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87">
                  <a:moveTo>
                    <a:pt x="0" y="0"/>
                  </a:moveTo>
                  <a:lnTo>
                    <a:pt x="142" y="0"/>
                  </a:lnTo>
                  <a:lnTo>
                    <a:pt x="142" y="687"/>
                  </a:lnTo>
                  <a:lnTo>
                    <a:pt x="3" y="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xmlns="" id="{6C05981A-FAC2-48A5-A58B-016E2771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310" y="1813767"/>
              <a:ext cx="206375" cy="195263"/>
            </a:xfrm>
            <a:custGeom>
              <a:avLst/>
              <a:gdLst>
                <a:gd name="T0" fmla="*/ 8 w 55"/>
                <a:gd name="T1" fmla="*/ 0 h 52"/>
                <a:gd name="T2" fmla="*/ 0 w 55"/>
                <a:gd name="T3" fmla="*/ 13 h 52"/>
                <a:gd name="T4" fmla="*/ 27 w 55"/>
                <a:gd name="T5" fmla="*/ 52 h 52"/>
                <a:gd name="T6" fmla="*/ 55 w 55"/>
                <a:gd name="T7" fmla="*/ 5 h 52"/>
                <a:gd name="T8" fmla="*/ 8 w 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2">
                  <a:moveTo>
                    <a:pt x="8" y="0"/>
                  </a:moveTo>
                  <a:cubicBezTo>
                    <a:pt x="6" y="5"/>
                    <a:pt x="3" y="9"/>
                    <a:pt x="0" y="1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41" y="40"/>
                    <a:pt x="51" y="23"/>
                    <a:pt x="55" y="5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xmlns="" id="{3350B23C-3FC9-436C-BD90-6609A126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698" y="1451817"/>
              <a:ext cx="284163" cy="320675"/>
            </a:xfrm>
            <a:custGeom>
              <a:avLst/>
              <a:gdLst>
                <a:gd name="T0" fmla="*/ 0 w 76"/>
                <a:gd name="T1" fmla="*/ 47 h 85"/>
                <a:gd name="T2" fmla="*/ 29 w 76"/>
                <a:gd name="T3" fmla="*/ 80 h 85"/>
                <a:gd name="T4" fmla="*/ 76 w 76"/>
                <a:gd name="T5" fmla="*/ 85 h 85"/>
                <a:gd name="T6" fmla="*/ 76 w 76"/>
                <a:gd name="T7" fmla="*/ 84 h 85"/>
                <a:gd name="T8" fmla="*/ 0 w 76"/>
                <a:gd name="T9" fmla="*/ 0 h 85"/>
                <a:gd name="T10" fmla="*/ 0 w 76"/>
                <a:gd name="T11" fmla="*/ 4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85">
                  <a:moveTo>
                    <a:pt x="0" y="47"/>
                  </a:moveTo>
                  <a:cubicBezTo>
                    <a:pt x="16" y="50"/>
                    <a:pt x="28" y="64"/>
                    <a:pt x="29" y="8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4"/>
                    <a:pt x="76" y="84"/>
                  </a:cubicBezTo>
                  <a:cubicBezTo>
                    <a:pt x="76" y="40"/>
                    <a:pt x="43" y="4"/>
                    <a:pt x="0" y="0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55">
              <a:extLst>
                <a:ext uri="{FF2B5EF4-FFF2-40B4-BE49-F238E27FC236}">
                  <a16:creationId xmlns:a16="http://schemas.microsoft.com/office/drawing/2014/main" xmlns="" id="{AD96C591-2EBF-4626-A56C-273FBA73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7948" y="1451817"/>
              <a:ext cx="225425" cy="222250"/>
            </a:xfrm>
            <a:custGeom>
              <a:avLst/>
              <a:gdLst>
                <a:gd name="T0" fmla="*/ 40 w 60"/>
                <a:gd name="T1" fmla="*/ 59 h 59"/>
                <a:gd name="T2" fmla="*/ 60 w 60"/>
                <a:gd name="T3" fmla="*/ 47 h 59"/>
                <a:gd name="T4" fmla="*/ 60 w 60"/>
                <a:gd name="T5" fmla="*/ 0 h 59"/>
                <a:gd name="T6" fmla="*/ 0 w 60"/>
                <a:gd name="T7" fmla="*/ 35 h 59"/>
                <a:gd name="T8" fmla="*/ 40 w 6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40" y="59"/>
                  </a:moveTo>
                  <a:cubicBezTo>
                    <a:pt x="46" y="53"/>
                    <a:pt x="53" y="49"/>
                    <a:pt x="60" y="4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6" y="2"/>
                    <a:pt x="14" y="16"/>
                    <a:pt x="0" y="3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56">
              <a:extLst>
                <a:ext uri="{FF2B5EF4-FFF2-40B4-BE49-F238E27FC236}">
                  <a16:creationId xmlns:a16="http://schemas.microsoft.com/office/drawing/2014/main" xmlns="" id="{1AB5650B-D740-49FB-8A88-7FA18D2E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623" y="1632792"/>
              <a:ext cx="476250" cy="450850"/>
            </a:xfrm>
            <a:custGeom>
              <a:avLst/>
              <a:gdLst>
                <a:gd name="T0" fmla="*/ 99 w 127"/>
                <a:gd name="T1" fmla="*/ 70 h 120"/>
                <a:gd name="T2" fmla="*/ 84 w 127"/>
                <a:gd name="T3" fmla="*/ 74 h 120"/>
                <a:gd name="T4" fmla="*/ 47 w 127"/>
                <a:gd name="T5" fmla="*/ 36 h 120"/>
                <a:gd name="T6" fmla="*/ 49 w 127"/>
                <a:gd name="T7" fmla="*/ 24 h 120"/>
                <a:gd name="T8" fmla="*/ 8 w 127"/>
                <a:gd name="T9" fmla="*/ 0 h 120"/>
                <a:gd name="T10" fmla="*/ 0 w 127"/>
                <a:gd name="T11" fmla="*/ 36 h 120"/>
                <a:gd name="T12" fmla="*/ 84 w 127"/>
                <a:gd name="T13" fmla="*/ 120 h 120"/>
                <a:gd name="T14" fmla="*/ 127 w 127"/>
                <a:gd name="T15" fmla="*/ 108 h 120"/>
                <a:gd name="T16" fmla="*/ 99 w 127"/>
                <a:gd name="T17" fmla="*/ 7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0">
                  <a:moveTo>
                    <a:pt x="99" y="70"/>
                  </a:moveTo>
                  <a:cubicBezTo>
                    <a:pt x="95" y="72"/>
                    <a:pt x="90" y="74"/>
                    <a:pt x="84" y="74"/>
                  </a:cubicBezTo>
                  <a:cubicBezTo>
                    <a:pt x="63" y="74"/>
                    <a:pt x="47" y="57"/>
                    <a:pt x="47" y="36"/>
                  </a:cubicBezTo>
                  <a:cubicBezTo>
                    <a:pt x="47" y="32"/>
                    <a:pt x="47" y="28"/>
                    <a:pt x="49" y="2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1"/>
                    <a:pt x="0" y="23"/>
                    <a:pt x="0" y="36"/>
                  </a:cubicBezTo>
                  <a:cubicBezTo>
                    <a:pt x="0" y="82"/>
                    <a:pt x="38" y="120"/>
                    <a:pt x="84" y="120"/>
                  </a:cubicBezTo>
                  <a:cubicBezTo>
                    <a:pt x="100" y="120"/>
                    <a:pt x="114" y="116"/>
                    <a:pt x="127" y="108"/>
                  </a:cubicBezTo>
                  <a:lnTo>
                    <a:pt x="99" y="7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xmlns="" id="{AF24B3E2-DB4A-4139-9BA6-45577E42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498" y="2155080"/>
              <a:ext cx="506413" cy="523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xmlns="" id="{4F3BC6A4-BCA9-4B7E-9BE1-DC089625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498" y="2320180"/>
              <a:ext cx="506413" cy="52388"/>
            </a:xfrm>
            <a:prstGeom prst="rect">
              <a:avLst/>
            </a:pr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xmlns="" id="{3F5EA960-F0C4-489E-AF5C-EA9E92E1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498" y="2485280"/>
              <a:ext cx="506413" cy="52388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xmlns="" id="{BCEF14A7-FA32-49CF-A901-79DF3FEA5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6773" y="1242267"/>
              <a:ext cx="1271588" cy="1355725"/>
            </a:xfrm>
            <a:custGeom>
              <a:avLst/>
              <a:gdLst>
                <a:gd name="T0" fmla="*/ 2 w 339"/>
                <a:gd name="T1" fmla="*/ 162 h 361"/>
                <a:gd name="T2" fmla="*/ 19 w 339"/>
                <a:gd name="T3" fmla="*/ 124 h 361"/>
                <a:gd name="T4" fmla="*/ 9 w 339"/>
                <a:gd name="T5" fmla="*/ 182 h 361"/>
                <a:gd name="T6" fmla="*/ 50 w 339"/>
                <a:gd name="T7" fmla="*/ 279 h 361"/>
                <a:gd name="T8" fmla="*/ 85 w 339"/>
                <a:gd name="T9" fmla="*/ 275 h 361"/>
                <a:gd name="T10" fmla="*/ 113 w 339"/>
                <a:gd name="T11" fmla="*/ 290 h 361"/>
                <a:gd name="T12" fmla="*/ 148 w 339"/>
                <a:gd name="T13" fmla="*/ 311 h 361"/>
                <a:gd name="T14" fmla="*/ 271 w 339"/>
                <a:gd name="T15" fmla="*/ 293 h 361"/>
                <a:gd name="T16" fmla="*/ 170 w 339"/>
                <a:gd name="T17" fmla="*/ 305 h 361"/>
                <a:gd name="T18" fmla="*/ 162 w 339"/>
                <a:gd name="T19" fmla="*/ 270 h 361"/>
                <a:gd name="T20" fmla="*/ 147 w 339"/>
                <a:gd name="T21" fmla="*/ 248 h 361"/>
                <a:gd name="T22" fmla="*/ 105 w 339"/>
                <a:gd name="T23" fmla="*/ 256 h 361"/>
                <a:gd name="T24" fmla="*/ 85 w 339"/>
                <a:gd name="T25" fmla="*/ 269 h 361"/>
                <a:gd name="T26" fmla="*/ 63 w 339"/>
                <a:gd name="T27" fmla="*/ 253 h 361"/>
                <a:gd name="T28" fmla="*/ 62 w 339"/>
                <a:gd name="T29" fmla="*/ 225 h 361"/>
                <a:gd name="T30" fmla="*/ 60 w 339"/>
                <a:gd name="T31" fmla="*/ 198 h 361"/>
                <a:gd name="T32" fmla="*/ 61 w 339"/>
                <a:gd name="T33" fmla="*/ 188 h 361"/>
                <a:gd name="T34" fmla="*/ 34 w 339"/>
                <a:gd name="T35" fmla="*/ 185 h 361"/>
                <a:gd name="T36" fmla="*/ 33 w 339"/>
                <a:gd name="T37" fmla="*/ 205 h 361"/>
                <a:gd name="T38" fmla="*/ 20 w 339"/>
                <a:gd name="T39" fmla="*/ 184 h 361"/>
                <a:gd name="T40" fmla="*/ 29 w 339"/>
                <a:gd name="T41" fmla="*/ 183 h 361"/>
                <a:gd name="T42" fmla="*/ 30 w 339"/>
                <a:gd name="T43" fmla="*/ 166 h 361"/>
                <a:gd name="T44" fmla="*/ 11 w 339"/>
                <a:gd name="T45" fmla="*/ 150 h 361"/>
                <a:gd name="T46" fmla="*/ 29 w 339"/>
                <a:gd name="T47" fmla="*/ 148 h 361"/>
                <a:gd name="T48" fmla="*/ 57 w 339"/>
                <a:gd name="T49" fmla="*/ 167 h 361"/>
                <a:gd name="T50" fmla="*/ 59 w 339"/>
                <a:gd name="T51" fmla="*/ 132 h 361"/>
                <a:gd name="T52" fmla="*/ 53 w 339"/>
                <a:gd name="T53" fmla="*/ 111 h 361"/>
                <a:gd name="T54" fmla="*/ 41 w 339"/>
                <a:gd name="T55" fmla="*/ 102 h 361"/>
                <a:gd name="T56" fmla="*/ 121 w 339"/>
                <a:gd name="T57" fmla="*/ 29 h 361"/>
                <a:gd name="T58" fmla="*/ 130 w 339"/>
                <a:gd name="T59" fmla="*/ 41 h 361"/>
                <a:gd name="T60" fmla="*/ 123 w 339"/>
                <a:gd name="T61" fmla="*/ 57 h 361"/>
                <a:gd name="T62" fmla="*/ 111 w 339"/>
                <a:gd name="T63" fmla="*/ 89 h 361"/>
                <a:gd name="T64" fmla="*/ 90 w 339"/>
                <a:gd name="T65" fmla="*/ 116 h 361"/>
                <a:gd name="T66" fmla="*/ 104 w 339"/>
                <a:gd name="T67" fmla="*/ 140 h 361"/>
                <a:gd name="T68" fmla="*/ 87 w 339"/>
                <a:gd name="T69" fmla="*/ 140 h 361"/>
                <a:gd name="T70" fmla="*/ 103 w 339"/>
                <a:gd name="T71" fmla="*/ 155 h 361"/>
                <a:gd name="T72" fmla="*/ 118 w 339"/>
                <a:gd name="T73" fmla="*/ 176 h 361"/>
                <a:gd name="T74" fmla="*/ 132 w 339"/>
                <a:gd name="T75" fmla="*/ 153 h 361"/>
                <a:gd name="T76" fmla="*/ 134 w 339"/>
                <a:gd name="T77" fmla="*/ 147 h 361"/>
                <a:gd name="T78" fmla="*/ 142 w 339"/>
                <a:gd name="T79" fmla="*/ 146 h 361"/>
                <a:gd name="T80" fmla="*/ 157 w 339"/>
                <a:gd name="T81" fmla="*/ 142 h 361"/>
                <a:gd name="T82" fmla="*/ 124 w 339"/>
                <a:gd name="T83" fmla="*/ 173 h 361"/>
                <a:gd name="T84" fmla="*/ 146 w 339"/>
                <a:gd name="T85" fmla="*/ 220 h 361"/>
                <a:gd name="T86" fmla="*/ 177 w 339"/>
                <a:gd name="T87" fmla="*/ 210 h 361"/>
                <a:gd name="T88" fmla="*/ 232 w 339"/>
                <a:gd name="T89" fmla="*/ 227 h 361"/>
                <a:gd name="T90" fmla="*/ 201 w 339"/>
                <a:gd name="T91" fmla="*/ 157 h 361"/>
                <a:gd name="T92" fmla="*/ 181 w 339"/>
                <a:gd name="T93" fmla="*/ 157 h 361"/>
                <a:gd name="T94" fmla="*/ 183 w 339"/>
                <a:gd name="T95" fmla="*/ 136 h 361"/>
                <a:gd name="T96" fmla="*/ 199 w 339"/>
                <a:gd name="T97" fmla="*/ 126 h 361"/>
                <a:gd name="T98" fmla="*/ 225 w 339"/>
                <a:gd name="T99" fmla="*/ 129 h 361"/>
                <a:gd name="T100" fmla="*/ 235 w 339"/>
                <a:gd name="T101" fmla="*/ 112 h 361"/>
                <a:gd name="T102" fmla="*/ 244 w 339"/>
                <a:gd name="T103" fmla="*/ 112 h 361"/>
                <a:gd name="T104" fmla="*/ 243 w 339"/>
                <a:gd name="T105" fmla="*/ 77 h 361"/>
                <a:gd name="T106" fmla="*/ 236 w 339"/>
                <a:gd name="T107" fmla="*/ 61 h 361"/>
                <a:gd name="T108" fmla="*/ 242 w 339"/>
                <a:gd name="T109" fmla="*/ 60 h 361"/>
                <a:gd name="T110" fmla="*/ 290 w 339"/>
                <a:gd name="T111" fmla="*/ 97 h 361"/>
                <a:gd name="T112" fmla="*/ 298 w 339"/>
                <a:gd name="T113" fmla="*/ 126 h 361"/>
                <a:gd name="T114" fmla="*/ 306 w 339"/>
                <a:gd name="T115" fmla="*/ 15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9" h="361">
                  <a:moveTo>
                    <a:pt x="276" y="66"/>
                  </a:moveTo>
                  <a:cubicBezTo>
                    <a:pt x="213" y="1"/>
                    <a:pt x="111" y="0"/>
                    <a:pt x="49" y="64"/>
                  </a:cubicBezTo>
                  <a:cubicBezTo>
                    <a:pt x="30" y="83"/>
                    <a:pt x="17" y="106"/>
                    <a:pt x="9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0"/>
                    <a:pt x="8" y="135"/>
                    <a:pt x="6" y="140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5" y="146"/>
                    <a:pt x="4" y="151"/>
                    <a:pt x="3" y="154"/>
                  </a:cubicBezTo>
                  <a:cubicBezTo>
                    <a:pt x="3" y="157"/>
                    <a:pt x="3" y="160"/>
                    <a:pt x="2" y="162"/>
                  </a:cubicBezTo>
                  <a:cubicBezTo>
                    <a:pt x="2" y="165"/>
                    <a:pt x="2" y="167"/>
                    <a:pt x="2" y="169"/>
                  </a:cubicBezTo>
                  <a:cubicBezTo>
                    <a:pt x="2" y="169"/>
                    <a:pt x="1" y="170"/>
                    <a:pt x="1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216"/>
                    <a:pt x="15" y="262"/>
                    <a:pt x="49" y="296"/>
                  </a:cubicBezTo>
                  <a:cubicBezTo>
                    <a:pt x="111" y="361"/>
                    <a:pt x="213" y="361"/>
                    <a:pt x="276" y="298"/>
                  </a:cubicBezTo>
                  <a:cubicBezTo>
                    <a:pt x="339" y="234"/>
                    <a:pt x="339" y="130"/>
                    <a:pt x="276" y="66"/>
                  </a:cubicBezTo>
                  <a:close/>
                  <a:moveTo>
                    <a:pt x="22" y="120"/>
                  </a:moveTo>
                  <a:cubicBezTo>
                    <a:pt x="22" y="120"/>
                    <a:pt x="20" y="122"/>
                    <a:pt x="19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21" y="119"/>
                    <a:pt x="22" y="119"/>
                    <a:pt x="22" y="120"/>
                  </a:cubicBezTo>
                  <a:close/>
                  <a:moveTo>
                    <a:pt x="13" y="143"/>
                  </a:moveTo>
                  <a:cubicBezTo>
                    <a:pt x="13" y="144"/>
                    <a:pt x="13" y="145"/>
                    <a:pt x="13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5"/>
                    <a:pt x="13" y="144"/>
                    <a:pt x="13" y="143"/>
                  </a:cubicBezTo>
                  <a:close/>
                  <a:moveTo>
                    <a:pt x="13" y="183"/>
                  </a:moveTo>
                  <a:cubicBezTo>
                    <a:pt x="13" y="182"/>
                    <a:pt x="10" y="182"/>
                    <a:pt x="9" y="182"/>
                  </a:cubicBezTo>
                  <a:cubicBezTo>
                    <a:pt x="9" y="181"/>
                    <a:pt x="9" y="179"/>
                    <a:pt x="9" y="178"/>
                  </a:cubicBezTo>
                  <a:cubicBezTo>
                    <a:pt x="11" y="180"/>
                    <a:pt x="13" y="181"/>
                    <a:pt x="13" y="180"/>
                  </a:cubicBezTo>
                  <a:cubicBezTo>
                    <a:pt x="13" y="180"/>
                    <a:pt x="15" y="182"/>
                    <a:pt x="15" y="183"/>
                  </a:cubicBezTo>
                  <a:cubicBezTo>
                    <a:pt x="15" y="184"/>
                    <a:pt x="13" y="184"/>
                    <a:pt x="13" y="183"/>
                  </a:cubicBezTo>
                  <a:close/>
                  <a:moveTo>
                    <a:pt x="54" y="291"/>
                  </a:moveTo>
                  <a:cubicBezTo>
                    <a:pt x="50" y="287"/>
                    <a:pt x="46" y="283"/>
                    <a:pt x="43" y="279"/>
                  </a:cubicBezTo>
                  <a:cubicBezTo>
                    <a:pt x="44" y="279"/>
                    <a:pt x="45" y="279"/>
                    <a:pt x="46" y="279"/>
                  </a:cubicBezTo>
                  <a:cubicBezTo>
                    <a:pt x="47" y="280"/>
                    <a:pt x="49" y="279"/>
                    <a:pt x="50" y="279"/>
                  </a:cubicBezTo>
                  <a:cubicBezTo>
                    <a:pt x="50" y="279"/>
                    <a:pt x="48" y="277"/>
                    <a:pt x="47" y="276"/>
                  </a:cubicBezTo>
                  <a:cubicBezTo>
                    <a:pt x="47" y="276"/>
                    <a:pt x="47" y="275"/>
                    <a:pt x="47" y="275"/>
                  </a:cubicBezTo>
                  <a:cubicBezTo>
                    <a:pt x="48" y="276"/>
                    <a:pt x="51" y="276"/>
                    <a:pt x="52" y="276"/>
                  </a:cubicBezTo>
                  <a:cubicBezTo>
                    <a:pt x="54" y="277"/>
                    <a:pt x="59" y="281"/>
                    <a:pt x="60" y="281"/>
                  </a:cubicBezTo>
                  <a:cubicBezTo>
                    <a:pt x="62" y="282"/>
                    <a:pt x="68" y="279"/>
                    <a:pt x="70" y="278"/>
                  </a:cubicBezTo>
                  <a:cubicBezTo>
                    <a:pt x="72" y="277"/>
                    <a:pt x="76" y="277"/>
                    <a:pt x="77" y="277"/>
                  </a:cubicBezTo>
                  <a:cubicBezTo>
                    <a:pt x="78" y="277"/>
                    <a:pt x="80" y="275"/>
                    <a:pt x="81" y="275"/>
                  </a:cubicBezTo>
                  <a:cubicBezTo>
                    <a:pt x="81" y="275"/>
                    <a:pt x="84" y="275"/>
                    <a:pt x="85" y="275"/>
                  </a:cubicBezTo>
                  <a:cubicBezTo>
                    <a:pt x="85" y="275"/>
                    <a:pt x="87" y="276"/>
                    <a:pt x="87" y="276"/>
                  </a:cubicBezTo>
                  <a:cubicBezTo>
                    <a:pt x="87" y="276"/>
                    <a:pt x="91" y="274"/>
                    <a:pt x="92" y="275"/>
                  </a:cubicBezTo>
                  <a:cubicBezTo>
                    <a:pt x="94" y="275"/>
                    <a:pt x="95" y="273"/>
                    <a:pt x="95" y="273"/>
                  </a:cubicBezTo>
                  <a:cubicBezTo>
                    <a:pt x="94" y="272"/>
                    <a:pt x="97" y="274"/>
                    <a:pt x="98" y="274"/>
                  </a:cubicBezTo>
                  <a:cubicBezTo>
                    <a:pt x="99" y="275"/>
                    <a:pt x="100" y="276"/>
                    <a:pt x="100" y="277"/>
                  </a:cubicBezTo>
                  <a:cubicBezTo>
                    <a:pt x="100" y="277"/>
                    <a:pt x="103" y="281"/>
                    <a:pt x="103" y="282"/>
                  </a:cubicBezTo>
                  <a:cubicBezTo>
                    <a:pt x="103" y="283"/>
                    <a:pt x="107" y="288"/>
                    <a:pt x="108" y="289"/>
                  </a:cubicBezTo>
                  <a:cubicBezTo>
                    <a:pt x="109" y="289"/>
                    <a:pt x="112" y="290"/>
                    <a:pt x="113" y="290"/>
                  </a:cubicBezTo>
                  <a:cubicBezTo>
                    <a:pt x="113" y="289"/>
                    <a:pt x="114" y="291"/>
                    <a:pt x="114" y="291"/>
                  </a:cubicBezTo>
                  <a:cubicBezTo>
                    <a:pt x="113" y="292"/>
                    <a:pt x="118" y="296"/>
                    <a:pt x="119" y="295"/>
                  </a:cubicBezTo>
                  <a:cubicBezTo>
                    <a:pt x="121" y="295"/>
                    <a:pt x="124" y="296"/>
                    <a:pt x="124" y="296"/>
                  </a:cubicBezTo>
                  <a:cubicBezTo>
                    <a:pt x="124" y="297"/>
                    <a:pt x="128" y="297"/>
                    <a:pt x="130" y="297"/>
                  </a:cubicBezTo>
                  <a:cubicBezTo>
                    <a:pt x="131" y="297"/>
                    <a:pt x="136" y="299"/>
                    <a:pt x="138" y="300"/>
                  </a:cubicBezTo>
                  <a:cubicBezTo>
                    <a:pt x="139" y="301"/>
                    <a:pt x="141" y="303"/>
                    <a:pt x="141" y="303"/>
                  </a:cubicBezTo>
                  <a:cubicBezTo>
                    <a:pt x="142" y="304"/>
                    <a:pt x="143" y="305"/>
                    <a:pt x="143" y="305"/>
                  </a:cubicBezTo>
                  <a:cubicBezTo>
                    <a:pt x="144" y="305"/>
                    <a:pt x="147" y="310"/>
                    <a:pt x="148" y="311"/>
                  </a:cubicBezTo>
                  <a:cubicBezTo>
                    <a:pt x="150" y="312"/>
                    <a:pt x="153" y="318"/>
                    <a:pt x="155" y="320"/>
                  </a:cubicBezTo>
                  <a:cubicBezTo>
                    <a:pt x="157" y="323"/>
                    <a:pt x="161" y="325"/>
                    <a:pt x="161" y="324"/>
                  </a:cubicBezTo>
                  <a:cubicBezTo>
                    <a:pt x="161" y="323"/>
                    <a:pt x="163" y="325"/>
                    <a:pt x="163" y="326"/>
                  </a:cubicBezTo>
                  <a:cubicBezTo>
                    <a:pt x="163" y="327"/>
                    <a:pt x="164" y="330"/>
                    <a:pt x="164" y="330"/>
                  </a:cubicBezTo>
                  <a:cubicBezTo>
                    <a:pt x="165" y="329"/>
                    <a:pt x="166" y="331"/>
                    <a:pt x="167" y="332"/>
                  </a:cubicBezTo>
                  <a:cubicBezTo>
                    <a:pt x="167" y="333"/>
                    <a:pt x="172" y="336"/>
                    <a:pt x="173" y="337"/>
                  </a:cubicBezTo>
                  <a:cubicBezTo>
                    <a:pt x="130" y="340"/>
                    <a:pt x="86" y="325"/>
                    <a:pt x="54" y="291"/>
                  </a:cubicBezTo>
                  <a:close/>
                  <a:moveTo>
                    <a:pt x="271" y="293"/>
                  </a:moveTo>
                  <a:cubicBezTo>
                    <a:pt x="247" y="317"/>
                    <a:pt x="217" y="332"/>
                    <a:pt x="185" y="336"/>
                  </a:cubicBezTo>
                  <a:cubicBezTo>
                    <a:pt x="184" y="336"/>
                    <a:pt x="182" y="334"/>
                    <a:pt x="182" y="333"/>
                  </a:cubicBezTo>
                  <a:cubicBezTo>
                    <a:pt x="182" y="332"/>
                    <a:pt x="182" y="330"/>
                    <a:pt x="182" y="329"/>
                  </a:cubicBezTo>
                  <a:cubicBezTo>
                    <a:pt x="182" y="329"/>
                    <a:pt x="179" y="326"/>
                    <a:pt x="179" y="326"/>
                  </a:cubicBezTo>
                  <a:cubicBezTo>
                    <a:pt x="178" y="326"/>
                    <a:pt x="176" y="323"/>
                    <a:pt x="174" y="322"/>
                  </a:cubicBezTo>
                  <a:cubicBezTo>
                    <a:pt x="173" y="321"/>
                    <a:pt x="174" y="317"/>
                    <a:pt x="173" y="316"/>
                  </a:cubicBezTo>
                  <a:cubicBezTo>
                    <a:pt x="172" y="315"/>
                    <a:pt x="173" y="311"/>
                    <a:pt x="173" y="310"/>
                  </a:cubicBezTo>
                  <a:cubicBezTo>
                    <a:pt x="173" y="309"/>
                    <a:pt x="171" y="305"/>
                    <a:pt x="170" y="305"/>
                  </a:cubicBezTo>
                  <a:cubicBezTo>
                    <a:pt x="169" y="304"/>
                    <a:pt x="170" y="302"/>
                    <a:pt x="170" y="302"/>
                  </a:cubicBezTo>
                  <a:cubicBezTo>
                    <a:pt x="171" y="301"/>
                    <a:pt x="171" y="300"/>
                    <a:pt x="171" y="300"/>
                  </a:cubicBezTo>
                  <a:cubicBezTo>
                    <a:pt x="172" y="300"/>
                    <a:pt x="171" y="298"/>
                    <a:pt x="171" y="297"/>
                  </a:cubicBezTo>
                  <a:cubicBezTo>
                    <a:pt x="171" y="296"/>
                    <a:pt x="168" y="292"/>
                    <a:pt x="169" y="291"/>
                  </a:cubicBezTo>
                  <a:cubicBezTo>
                    <a:pt x="169" y="290"/>
                    <a:pt x="167" y="287"/>
                    <a:pt x="167" y="287"/>
                  </a:cubicBezTo>
                  <a:cubicBezTo>
                    <a:pt x="166" y="286"/>
                    <a:pt x="165" y="283"/>
                    <a:pt x="165" y="283"/>
                  </a:cubicBezTo>
                  <a:cubicBezTo>
                    <a:pt x="165" y="282"/>
                    <a:pt x="166" y="278"/>
                    <a:pt x="167" y="277"/>
                  </a:cubicBezTo>
                  <a:cubicBezTo>
                    <a:pt x="167" y="277"/>
                    <a:pt x="163" y="272"/>
                    <a:pt x="162" y="270"/>
                  </a:cubicBezTo>
                  <a:cubicBezTo>
                    <a:pt x="161" y="268"/>
                    <a:pt x="159" y="265"/>
                    <a:pt x="159" y="265"/>
                  </a:cubicBezTo>
                  <a:cubicBezTo>
                    <a:pt x="158" y="264"/>
                    <a:pt x="159" y="263"/>
                    <a:pt x="159" y="263"/>
                  </a:cubicBezTo>
                  <a:cubicBezTo>
                    <a:pt x="159" y="262"/>
                    <a:pt x="157" y="260"/>
                    <a:pt x="157" y="259"/>
                  </a:cubicBezTo>
                  <a:cubicBezTo>
                    <a:pt x="157" y="258"/>
                    <a:pt x="157" y="255"/>
                    <a:pt x="156" y="254"/>
                  </a:cubicBezTo>
                  <a:cubicBezTo>
                    <a:pt x="156" y="254"/>
                    <a:pt x="155" y="253"/>
                    <a:pt x="154" y="251"/>
                  </a:cubicBezTo>
                  <a:cubicBezTo>
                    <a:pt x="154" y="251"/>
                    <a:pt x="154" y="251"/>
                    <a:pt x="153" y="250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0" y="248"/>
                    <a:pt x="147" y="247"/>
                    <a:pt x="147" y="248"/>
                  </a:cubicBezTo>
                  <a:cubicBezTo>
                    <a:pt x="147" y="249"/>
                    <a:pt x="144" y="249"/>
                    <a:pt x="143" y="249"/>
                  </a:cubicBezTo>
                  <a:cubicBezTo>
                    <a:pt x="142" y="250"/>
                    <a:pt x="140" y="251"/>
                    <a:pt x="139" y="252"/>
                  </a:cubicBezTo>
                  <a:cubicBezTo>
                    <a:pt x="139" y="252"/>
                    <a:pt x="136" y="253"/>
                    <a:pt x="134" y="253"/>
                  </a:cubicBezTo>
                  <a:cubicBezTo>
                    <a:pt x="133" y="254"/>
                    <a:pt x="131" y="255"/>
                    <a:pt x="131" y="255"/>
                  </a:cubicBezTo>
                  <a:cubicBezTo>
                    <a:pt x="130" y="255"/>
                    <a:pt x="126" y="253"/>
                    <a:pt x="124" y="253"/>
                  </a:cubicBezTo>
                  <a:cubicBezTo>
                    <a:pt x="121" y="254"/>
                    <a:pt x="116" y="254"/>
                    <a:pt x="115" y="253"/>
                  </a:cubicBezTo>
                  <a:cubicBezTo>
                    <a:pt x="114" y="253"/>
                    <a:pt x="109" y="254"/>
                    <a:pt x="108" y="254"/>
                  </a:cubicBezTo>
                  <a:cubicBezTo>
                    <a:pt x="106" y="255"/>
                    <a:pt x="105" y="256"/>
                    <a:pt x="105" y="256"/>
                  </a:cubicBezTo>
                  <a:cubicBezTo>
                    <a:pt x="105" y="257"/>
                    <a:pt x="102" y="256"/>
                    <a:pt x="100" y="256"/>
                  </a:cubicBezTo>
                  <a:cubicBezTo>
                    <a:pt x="99" y="256"/>
                    <a:pt x="97" y="257"/>
                    <a:pt x="98" y="258"/>
                  </a:cubicBezTo>
                  <a:cubicBezTo>
                    <a:pt x="98" y="258"/>
                    <a:pt x="97" y="259"/>
                    <a:pt x="96" y="259"/>
                  </a:cubicBezTo>
                  <a:cubicBezTo>
                    <a:pt x="95" y="259"/>
                    <a:pt x="95" y="261"/>
                    <a:pt x="95" y="261"/>
                  </a:cubicBezTo>
                  <a:cubicBezTo>
                    <a:pt x="94" y="262"/>
                    <a:pt x="95" y="266"/>
                    <a:pt x="95" y="267"/>
                  </a:cubicBezTo>
                  <a:cubicBezTo>
                    <a:pt x="95" y="268"/>
                    <a:pt x="93" y="268"/>
                    <a:pt x="92" y="268"/>
                  </a:cubicBezTo>
                  <a:cubicBezTo>
                    <a:pt x="92" y="269"/>
                    <a:pt x="91" y="271"/>
                    <a:pt x="91" y="272"/>
                  </a:cubicBezTo>
                  <a:cubicBezTo>
                    <a:pt x="90" y="273"/>
                    <a:pt x="86" y="271"/>
                    <a:pt x="85" y="269"/>
                  </a:cubicBezTo>
                  <a:cubicBezTo>
                    <a:pt x="84" y="267"/>
                    <a:pt x="80" y="266"/>
                    <a:pt x="79" y="267"/>
                  </a:cubicBezTo>
                  <a:cubicBezTo>
                    <a:pt x="78" y="268"/>
                    <a:pt x="75" y="265"/>
                    <a:pt x="74" y="264"/>
                  </a:cubicBezTo>
                  <a:cubicBezTo>
                    <a:pt x="73" y="263"/>
                    <a:pt x="70" y="264"/>
                    <a:pt x="70" y="265"/>
                  </a:cubicBezTo>
                  <a:cubicBezTo>
                    <a:pt x="69" y="265"/>
                    <a:pt x="69" y="268"/>
                    <a:pt x="70" y="269"/>
                  </a:cubicBezTo>
                  <a:cubicBezTo>
                    <a:pt x="70" y="270"/>
                    <a:pt x="64" y="273"/>
                    <a:pt x="61" y="269"/>
                  </a:cubicBezTo>
                  <a:cubicBezTo>
                    <a:pt x="59" y="265"/>
                    <a:pt x="58" y="260"/>
                    <a:pt x="58" y="259"/>
                  </a:cubicBezTo>
                  <a:cubicBezTo>
                    <a:pt x="58" y="258"/>
                    <a:pt x="61" y="255"/>
                    <a:pt x="62" y="254"/>
                  </a:cubicBezTo>
                  <a:cubicBezTo>
                    <a:pt x="63" y="254"/>
                    <a:pt x="63" y="253"/>
                    <a:pt x="63" y="253"/>
                  </a:cubicBezTo>
                  <a:cubicBezTo>
                    <a:pt x="63" y="252"/>
                    <a:pt x="66" y="250"/>
                    <a:pt x="67" y="250"/>
                  </a:cubicBezTo>
                  <a:cubicBezTo>
                    <a:pt x="68" y="249"/>
                    <a:pt x="72" y="251"/>
                    <a:pt x="73" y="251"/>
                  </a:cubicBezTo>
                  <a:cubicBezTo>
                    <a:pt x="75" y="251"/>
                    <a:pt x="72" y="248"/>
                    <a:pt x="72" y="247"/>
                  </a:cubicBezTo>
                  <a:cubicBezTo>
                    <a:pt x="71" y="246"/>
                    <a:pt x="69" y="245"/>
                    <a:pt x="69" y="245"/>
                  </a:cubicBezTo>
                  <a:cubicBezTo>
                    <a:pt x="68" y="245"/>
                    <a:pt x="66" y="239"/>
                    <a:pt x="66" y="237"/>
                  </a:cubicBezTo>
                  <a:cubicBezTo>
                    <a:pt x="67" y="236"/>
                    <a:pt x="66" y="232"/>
                    <a:pt x="66" y="232"/>
                  </a:cubicBezTo>
                  <a:cubicBezTo>
                    <a:pt x="65" y="232"/>
                    <a:pt x="66" y="230"/>
                    <a:pt x="66" y="230"/>
                  </a:cubicBezTo>
                  <a:cubicBezTo>
                    <a:pt x="66" y="229"/>
                    <a:pt x="63" y="226"/>
                    <a:pt x="62" y="225"/>
                  </a:cubicBezTo>
                  <a:cubicBezTo>
                    <a:pt x="62" y="224"/>
                    <a:pt x="63" y="220"/>
                    <a:pt x="63" y="219"/>
                  </a:cubicBezTo>
                  <a:cubicBezTo>
                    <a:pt x="64" y="218"/>
                    <a:pt x="62" y="216"/>
                    <a:pt x="62" y="216"/>
                  </a:cubicBezTo>
                  <a:cubicBezTo>
                    <a:pt x="61" y="216"/>
                    <a:pt x="61" y="212"/>
                    <a:pt x="62" y="210"/>
                  </a:cubicBezTo>
                  <a:cubicBezTo>
                    <a:pt x="63" y="209"/>
                    <a:pt x="65" y="209"/>
                    <a:pt x="64" y="209"/>
                  </a:cubicBezTo>
                  <a:cubicBezTo>
                    <a:pt x="65" y="209"/>
                    <a:pt x="65" y="206"/>
                    <a:pt x="65" y="205"/>
                  </a:cubicBezTo>
                  <a:cubicBezTo>
                    <a:pt x="66" y="204"/>
                    <a:pt x="63" y="203"/>
                    <a:pt x="63" y="203"/>
                  </a:cubicBezTo>
                  <a:cubicBezTo>
                    <a:pt x="62" y="203"/>
                    <a:pt x="60" y="201"/>
                    <a:pt x="61" y="201"/>
                  </a:cubicBezTo>
                  <a:cubicBezTo>
                    <a:pt x="61" y="200"/>
                    <a:pt x="60" y="198"/>
                    <a:pt x="60" y="198"/>
                  </a:cubicBezTo>
                  <a:cubicBezTo>
                    <a:pt x="59" y="198"/>
                    <a:pt x="62" y="196"/>
                    <a:pt x="62" y="194"/>
                  </a:cubicBezTo>
                  <a:cubicBezTo>
                    <a:pt x="63" y="192"/>
                    <a:pt x="65" y="195"/>
                    <a:pt x="65" y="197"/>
                  </a:cubicBezTo>
                  <a:cubicBezTo>
                    <a:pt x="65" y="199"/>
                    <a:pt x="68" y="199"/>
                    <a:pt x="68" y="198"/>
                  </a:cubicBezTo>
                  <a:cubicBezTo>
                    <a:pt x="68" y="198"/>
                    <a:pt x="69" y="198"/>
                    <a:pt x="70" y="198"/>
                  </a:cubicBezTo>
                  <a:cubicBezTo>
                    <a:pt x="70" y="198"/>
                    <a:pt x="70" y="197"/>
                    <a:pt x="71" y="196"/>
                  </a:cubicBezTo>
                  <a:cubicBezTo>
                    <a:pt x="72" y="196"/>
                    <a:pt x="71" y="194"/>
                    <a:pt x="71" y="194"/>
                  </a:cubicBezTo>
                  <a:cubicBezTo>
                    <a:pt x="70" y="193"/>
                    <a:pt x="68" y="193"/>
                    <a:pt x="67" y="193"/>
                  </a:cubicBezTo>
                  <a:cubicBezTo>
                    <a:pt x="66" y="192"/>
                    <a:pt x="62" y="188"/>
                    <a:pt x="61" y="188"/>
                  </a:cubicBezTo>
                  <a:cubicBezTo>
                    <a:pt x="60" y="187"/>
                    <a:pt x="58" y="187"/>
                    <a:pt x="57" y="187"/>
                  </a:cubicBezTo>
                  <a:cubicBezTo>
                    <a:pt x="57" y="188"/>
                    <a:pt x="54" y="186"/>
                    <a:pt x="53" y="186"/>
                  </a:cubicBezTo>
                  <a:cubicBezTo>
                    <a:pt x="52" y="186"/>
                    <a:pt x="51" y="185"/>
                    <a:pt x="51" y="184"/>
                  </a:cubicBezTo>
                  <a:cubicBezTo>
                    <a:pt x="50" y="184"/>
                    <a:pt x="46" y="184"/>
                    <a:pt x="45" y="183"/>
                  </a:cubicBezTo>
                  <a:cubicBezTo>
                    <a:pt x="44" y="183"/>
                    <a:pt x="43" y="183"/>
                    <a:pt x="44" y="184"/>
                  </a:cubicBezTo>
                  <a:cubicBezTo>
                    <a:pt x="44" y="184"/>
                    <a:pt x="43" y="186"/>
                    <a:pt x="42" y="186"/>
                  </a:cubicBezTo>
                  <a:cubicBezTo>
                    <a:pt x="42" y="187"/>
                    <a:pt x="39" y="185"/>
                    <a:pt x="38" y="184"/>
                  </a:cubicBezTo>
                  <a:cubicBezTo>
                    <a:pt x="37" y="183"/>
                    <a:pt x="35" y="185"/>
                    <a:pt x="34" y="185"/>
                  </a:cubicBezTo>
                  <a:cubicBezTo>
                    <a:pt x="33" y="185"/>
                    <a:pt x="32" y="187"/>
                    <a:pt x="31" y="187"/>
                  </a:cubicBezTo>
                  <a:cubicBezTo>
                    <a:pt x="30" y="186"/>
                    <a:pt x="29" y="187"/>
                    <a:pt x="28" y="188"/>
                  </a:cubicBezTo>
                  <a:cubicBezTo>
                    <a:pt x="28" y="188"/>
                    <a:pt x="34" y="194"/>
                    <a:pt x="36" y="196"/>
                  </a:cubicBezTo>
                  <a:cubicBezTo>
                    <a:pt x="37" y="198"/>
                    <a:pt x="37" y="201"/>
                    <a:pt x="37" y="201"/>
                  </a:cubicBezTo>
                  <a:cubicBezTo>
                    <a:pt x="36" y="201"/>
                    <a:pt x="38" y="202"/>
                    <a:pt x="38" y="202"/>
                  </a:cubicBezTo>
                  <a:cubicBezTo>
                    <a:pt x="38" y="201"/>
                    <a:pt x="39" y="205"/>
                    <a:pt x="40" y="206"/>
                  </a:cubicBezTo>
                  <a:cubicBezTo>
                    <a:pt x="41" y="207"/>
                    <a:pt x="38" y="207"/>
                    <a:pt x="37" y="206"/>
                  </a:cubicBezTo>
                  <a:cubicBezTo>
                    <a:pt x="36" y="205"/>
                    <a:pt x="33" y="205"/>
                    <a:pt x="33" y="205"/>
                  </a:cubicBezTo>
                  <a:cubicBezTo>
                    <a:pt x="34" y="206"/>
                    <a:pt x="32" y="206"/>
                    <a:pt x="32" y="207"/>
                  </a:cubicBezTo>
                  <a:cubicBezTo>
                    <a:pt x="32" y="207"/>
                    <a:pt x="28" y="208"/>
                    <a:pt x="27" y="208"/>
                  </a:cubicBezTo>
                  <a:cubicBezTo>
                    <a:pt x="26" y="208"/>
                    <a:pt x="22" y="206"/>
                    <a:pt x="22" y="206"/>
                  </a:cubicBezTo>
                  <a:cubicBezTo>
                    <a:pt x="21" y="206"/>
                    <a:pt x="21" y="206"/>
                    <a:pt x="20" y="205"/>
                  </a:cubicBezTo>
                  <a:cubicBezTo>
                    <a:pt x="20" y="205"/>
                    <a:pt x="20" y="201"/>
                    <a:pt x="20" y="200"/>
                  </a:cubicBezTo>
                  <a:cubicBezTo>
                    <a:pt x="20" y="199"/>
                    <a:pt x="19" y="195"/>
                    <a:pt x="19" y="193"/>
                  </a:cubicBezTo>
                  <a:cubicBezTo>
                    <a:pt x="19" y="192"/>
                    <a:pt x="18" y="190"/>
                    <a:pt x="18" y="190"/>
                  </a:cubicBezTo>
                  <a:cubicBezTo>
                    <a:pt x="18" y="190"/>
                    <a:pt x="20" y="185"/>
                    <a:pt x="20" y="184"/>
                  </a:cubicBezTo>
                  <a:cubicBezTo>
                    <a:pt x="21" y="183"/>
                    <a:pt x="19" y="180"/>
                    <a:pt x="18" y="179"/>
                  </a:cubicBezTo>
                  <a:cubicBezTo>
                    <a:pt x="18" y="178"/>
                    <a:pt x="16" y="177"/>
                    <a:pt x="15" y="177"/>
                  </a:cubicBezTo>
                  <a:cubicBezTo>
                    <a:pt x="14" y="177"/>
                    <a:pt x="16" y="176"/>
                    <a:pt x="17" y="176"/>
                  </a:cubicBezTo>
                  <a:cubicBezTo>
                    <a:pt x="18" y="175"/>
                    <a:pt x="18" y="173"/>
                    <a:pt x="19" y="173"/>
                  </a:cubicBezTo>
                  <a:cubicBezTo>
                    <a:pt x="20" y="172"/>
                    <a:pt x="23" y="172"/>
                    <a:pt x="24" y="171"/>
                  </a:cubicBezTo>
                  <a:cubicBezTo>
                    <a:pt x="24" y="171"/>
                    <a:pt x="24" y="171"/>
                    <a:pt x="26" y="174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7" y="181"/>
                    <a:pt x="29" y="184"/>
                    <a:pt x="29" y="183"/>
                  </a:cubicBezTo>
                  <a:cubicBezTo>
                    <a:pt x="30" y="182"/>
                    <a:pt x="36" y="180"/>
                    <a:pt x="38" y="180"/>
                  </a:cubicBezTo>
                  <a:cubicBezTo>
                    <a:pt x="40" y="179"/>
                    <a:pt x="38" y="177"/>
                    <a:pt x="38" y="176"/>
                  </a:cubicBezTo>
                  <a:cubicBezTo>
                    <a:pt x="38" y="175"/>
                    <a:pt x="35" y="173"/>
                    <a:pt x="35" y="173"/>
                  </a:cubicBezTo>
                  <a:cubicBezTo>
                    <a:pt x="34" y="172"/>
                    <a:pt x="36" y="171"/>
                    <a:pt x="37" y="171"/>
                  </a:cubicBezTo>
                  <a:cubicBezTo>
                    <a:pt x="38" y="171"/>
                    <a:pt x="37" y="169"/>
                    <a:pt x="37" y="169"/>
                  </a:cubicBezTo>
                  <a:cubicBezTo>
                    <a:pt x="38" y="168"/>
                    <a:pt x="36" y="166"/>
                    <a:pt x="36" y="166"/>
                  </a:cubicBezTo>
                  <a:cubicBezTo>
                    <a:pt x="36" y="165"/>
                    <a:pt x="34" y="166"/>
                    <a:pt x="34" y="165"/>
                  </a:cubicBezTo>
                  <a:cubicBezTo>
                    <a:pt x="33" y="165"/>
                    <a:pt x="31" y="166"/>
                    <a:pt x="30" y="166"/>
                  </a:cubicBezTo>
                  <a:cubicBezTo>
                    <a:pt x="29" y="167"/>
                    <a:pt x="27" y="165"/>
                    <a:pt x="28" y="165"/>
                  </a:cubicBezTo>
                  <a:cubicBezTo>
                    <a:pt x="28" y="164"/>
                    <a:pt x="25" y="163"/>
                    <a:pt x="25" y="163"/>
                  </a:cubicBezTo>
                  <a:cubicBezTo>
                    <a:pt x="24" y="162"/>
                    <a:pt x="21" y="164"/>
                    <a:pt x="21" y="164"/>
                  </a:cubicBezTo>
                  <a:cubicBezTo>
                    <a:pt x="20" y="165"/>
                    <a:pt x="18" y="164"/>
                    <a:pt x="17" y="164"/>
                  </a:cubicBezTo>
                  <a:cubicBezTo>
                    <a:pt x="17" y="164"/>
                    <a:pt x="14" y="167"/>
                    <a:pt x="14" y="167"/>
                  </a:cubicBezTo>
                  <a:cubicBezTo>
                    <a:pt x="13" y="168"/>
                    <a:pt x="10" y="167"/>
                    <a:pt x="10" y="169"/>
                  </a:cubicBezTo>
                  <a:cubicBezTo>
                    <a:pt x="10" y="169"/>
                    <a:pt x="9" y="169"/>
                    <a:pt x="9" y="170"/>
                  </a:cubicBezTo>
                  <a:cubicBezTo>
                    <a:pt x="9" y="163"/>
                    <a:pt x="10" y="157"/>
                    <a:pt x="11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3" y="150"/>
                    <a:pt x="13" y="149"/>
                    <a:pt x="13" y="149"/>
                  </a:cubicBezTo>
                  <a:cubicBezTo>
                    <a:pt x="14" y="149"/>
                    <a:pt x="16" y="147"/>
                    <a:pt x="17" y="147"/>
                  </a:cubicBezTo>
                  <a:cubicBezTo>
                    <a:pt x="18" y="147"/>
                    <a:pt x="16" y="149"/>
                    <a:pt x="15" y="150"/>
                  </a:cubicBezTo>
                  <a:cubicBezTo>
                    <a:pt x="14" y="151"/>
                    <a:pt x="16" y="153"/>
                    <a:pt x="17" y="152"/>
                  </a:cubicBezTo>
                  <a:cubicBezTo>
                    <a:pt x="18" y="152"/>
                    <a:pt x="21" y="150"/>
                    <a:pt x="21" y="150"/>
                  </a:cubicBezTo>
                  <a:cubicBezTo>
                    <a:pt x="20" y="149"/>
                    <a:pt x="23" y="148"/>
                    <a:pt x="24" y="147"/>
                  </a:cubicBezTo>
                  <a:cubicBezTo>
                    <a:pt x="25" y="146"/>
                    <a:pt x="29" y="148"/>
                    <a:pt x="29" y="148"/>
                  </a:cubicBezTo>
                  <a:cubicBezTo>
                    <a:pt x="30" y="148"/>
                    <a:pt x="32" y="150"/>
                    <a:pt x="33" y="151"/>
                  </a:cubicBezTo>
                  <a:cubicBezTo>
                    <a:pt x="33" y="152"/>
                    <a:pt x="36" y="151"/>
                    <a:pt x="36" y="150"/>
                  </a:cubicBezTo>
                  <a:cubicBezTo>
                    <a:pt x="36" y="150"/>
                    <a:pt x="37" y="151"/>
                    <a:pt x="36" y="152"/>
                  </a:cubicBezTo>
                  <a:cubicBezTo>
                    <a:pt x="36" y="152"/>
                    <a:pt x="38" y="154"/>
                    <a:pt x="39" y="153"/>
                  </a:cubicBezTo>
                  <a:cubicBezTo>
                    <a:pt x="41" y="153"/>
                    <a:pt x="41" y="155"/>
                    <a:pt x="41" y="156"/>
                  </a:cubicBezTo>
                  <a:cubicBezTo>
                    <a:pt x="41" y="157"/>
                    <a:pt x="43" y="158"/>
                    <a:pt x="43" y="159"/>
                  </a:cubicBezTo>
                  <a:cubicBezTo>
                    <a:pt x="43" y="160"/>
                    <a:pt x="49" y="162"/>
                    <a:pt x="51" y="164"/>
                  </a:cubicBezTo>
                  <a:cubicBezTo>
                    <a:pt x="54" y="166"/>
                    <a:pt x="57" y="167"/>
                    <a:pt x="57" y="167"/>
                  </a:cubicBezTo>
                  <a:cubicBezTo>
                    <a:pt x="58" y="166"/>
                    <a:pt x="60" y="165"/>
                    <a:pt x="60" y="165"/>
                  </a:cubicBezTo>
                  <a:cubicBezTo>
                    <a:pt x="61" y="165"/>
                    <a:pt x="61" y="164"/>
                    <a:pt x="61" y="163"/>
                  </a:cubicBezTo>
                  <a:cubicBezTo>
                    <a:pt x="61" y="162"/>
                    <a:pt x="61" y="160"/>
                    <a:pt x="60" y="159"/>
                  </a:cubicBezTo>
                  <a:cubicBezTo>
                    <a:pt x="60" y="157"/>
                    <a:pt x="56" y="152"/>
                    <a:pt x="56" y="151"/>
                  </a:cubicBezTo>
                  <a:cubicBezTo>
                    <a:pt x="56" y="150"/>
                    <a:pt x="58" y="149"/>
                    <a:pt x="58" y="148"/>
                  </a:cubicBezTo>
                  <a:cubicBezTo>
                    <a:pt x="58" y="147"/>
                    <a:pt x="59" y="145"/>
                    <a:pt x="59" y="144"/>
                  </a:cubicBezTo>
                  <a:cubicBezTo>
                    <a:pt x="59" y="144"/>
                    <a:pt x="60" y="140"/>
                    <a:pt x="60" y="138"/>
                  </a:cubicBezTo>
                  <a:cubicBezTo>
                    <a:pt x="60" y="137"/>
                    <a:pt x="59" y="133"/>
                    <a:pt x="59" y="132"/>
                  </a:cubicBezTo>
                  <a:cubicBezTo>
                    <a:pt x="59" y="131"/>
                    <a:pt x="59" y="132"/>
                    <a:pt x="57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56" y="130"/>
                    <a:pt x="59" y="129"/>
                    <a:pt x="60" y="128"/>
                  </a:cubicBezTo>
                  <a:cubicBezTo>
                    <a:pt x="61" y="128"/>
                    <a:pt x="61" y="125"/>
                    <a:pt x="60" y="125"/>
                  </a:cubicBezTo>
                  <a:cubicBezTo>
                    <a:pt x="59" y="125"/>
                    <a:pt x="59" y="125"/>
                    <a:pt x="60" y="125"/>
                  </a:cubicBezTo>
                  <a:cubicBezTo>
                    <a:pt x="60" y="125"/>
                    <a:pt x="59" y="123"/>
                    <a:pt x="58" y="123"/>
                  </a:cubicBezTo>
                  <a:cubicBezTo>
                    <a:pt x="58" y="123"/>
                    <a:pt x="58" y="118"/>
                    <a:pt x="56" y="117"/>
                  </a:cubicBezTo>
                  <a:cubicBezTo>
                    <a:pt x="54" y="115"/>
                    <a:pt x="53" y="112"/>
                    <a:pt x="53" y="111"/>
                  </a:cubicBezTo>
                  <a:cubicBezTo>
                    <a:pt x="54" y="111"/>
                    <a:pt x="52" y="109"/>
                    <a:pt x="51" y="109"/>
                  </a:cubicBezTo>
                  <a:cubicBezTo>
                    <a:pt x="50" y="110"/>
                    <a:pt x="50" y="109"/>
                    <a:pt x="50" y="108"/>
                  </a:cubicBezTo>
                  <a:cubicBezTo>
                    <a:pt x="50" y="108"/>
                    <a:pt x="49" y="105"/>
                    <a:pt x="48" y="105"/>
                  </a:cubicBezTo>
                  <a:cubicBezTo>
                    <a:pt x="48" y="105"/>
                    <a:pt x="49" y="103"/>
                    <a:pt x="48" y="103"/>
                  </a:cubicBezTo>
                  <a:cubicBezTo>
                    <a:pt x="48" y="102"/>
                    <a:pt x="49" y="99"/>
                    <a:pt x="50" y="99"/>
                  </a:cubicBezTo>
                  <a:cubicBezTo>
                    <a:pt x="50" y="98"/>
                    <a:pt x="49" y="96"/>
                    <a:pt x="48" y="97"/>
                  </a:cubicBezTo>
                  <a:cubicBezTo>
                    <a:pt x="48" y="97"/>
                    <a:pt x="46" y="99"/>
                    <a:pt x="45" y="98"/>
                  </a:cubicBezTo>
                  <a:cubicBezTo>
                    <a:pt x="44" y="98"/>
                    <a:pt x="42" y="101"/>
                    <a:pt x="41" y="102"/>
                  </a:cubicBezTo>
                  <a:cubicBezTo>
                    <a:pt x="41" y="103"/>
                    <a:pt x="39" y="100"/>
                    <a:pt x="40" y="99"/>
                  </a:cubicBezTo>
                  <a:cubicBezTo>
                    <a:pt x="41" y="98"/>
                    <a:pt x="38" y="97"/>
                    <a:pt x="37" y="98"/>
                  </a:cubicBezTo>
                  <a:cubicBezTo>
                    <a:pt x="36" y="99"/>
                    <a:pt x="33" y="101"/>
                    <a:pt x="33" y="102"/>
                  </a:cubicBezTo>
                  <a:cubicBezTo>
                    <a:pt x="32" y="103"/>
                    <a:pt x="31" y="103"/>
                    <a:pt x="30" y="104"/>
                  </a:cubicBezTo>
                  <a:cubicBezTo>
                    <a:pt x="30" y="104"/>
                    <a:pt x="28" y="108"/>
                    <a:pt x="26" y="110"/>
                  </a:cubicBezTo>
                  <a:cubicBezTo>
                    <a:pt x="25" y="110"/>
                    <a:pt x="25" y="111"/>
                    <a:pt x="24" y="112"/>
                  </a:cubicBezTo>
                  <a:cubicBezTo>
                    <a:pt x="31" y="96"/>
                    <a:pt x="41" y="82"/>
                    <a:pt x="54" y="69"/>
                  </a:cubicBezTo>
                  <a:cubicBezTo>
                    <a:pt x="73" y="49"/>
                    <a:pt x="97" y="36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30"/>
                    <a:pt x="123" y="30"/>
                    <a:pt x="124" y="29"/>
                  </a:cubicBezTo>
                  <a:cubicBezTo>
                    <a:pt x="128" y="28"/>
                    <a:pt x="132" y="27"/>
                    <a:pt x="136" y="26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7" y="28"/>
                    <a:pt x="135" y="30"/>
                    <a:pt x="135" y="31"/>
                  </a:cubicBezTo>
                  <a:cubicBezTo>
                    <a:pt x="136" y="32"/>
                    <a:pt x="135" y="33"/>
                    <a:pt x="134" y="33"/>
                  </a:cubicBezTo>
                  <a:cubicBezTo>
                    <a:pt x="134" y="33"/>
                    <a:pt x="133" y="36"/>
                    <a:pt x="132" y="37"/>
                  </a:cubicBezTo>
                  <a:cubicBezTo>
                    <a:pt x="131" y="38"/>
                    <a:pt x="130" y="41"/>
                    <a:pt x="130" y="41"/>
                  </a:cubicBezTo>
                  <a:cubicBezTo>
                    <a:pt x="130" y="42"/>
                    <a:pt x="130" y="44"/>
                    <a:pt x="130" y="45"/>
                  </a:cubicBezTo>
                  <a:cubicBezTo>
                    <a:pt x="130" y="45"/>
                    <a:pt x="130" y="48"/>
                    <a:pt x="129" y="48"/>
                  </a:cubicBezTo>
                  <a:cubicBezTo>
                    <a:pt x="129" y="49"/>
                    <a:pt x="131" y="51"/>
                    <a:pt x="132" y="50"/>
                  </a:cubicBezTo>
                  <a:cubicBezTo>
                    <a:pt x="133" y="50"/>
                    <a:pt x="131" y="51"/>
                    <a:pt x="130" y="51"/>
                  </a:cubicBezTo>
                  <a:cubicBezTo>
                    <a:pt x="129" y="52"/>
                    <a:pt x="129" y="54"/>
                    <a:pt x="130" y="54"/>
                  </a:cubicBezTo>
                  <a:cubicBezTo>
                    <a:pt x="130" y="55"/>
                    <a:pt x="129" y="55"/>
                    <a:pt x="128" y="54"/>
                  </a:cubicBezTo>
                  <a:cubicBezTo>
                    <a:pt x="127" y="54"/>
                    <a:pt x="125" y="55"/>
                    <a:pt x="126" y="56"/>
                  </a:cubicBezTo>
                  <a:cubicBezTo>
                    <a:pt x="126" y="56"/>
                    <a:pt x="124" y="57"/>
                    <a:pt x="123" y="57"/>
                  </a:cubicBezTo>
                  <a:cubicBezTo>
                    <a:pt x="123" y="57"/>
                    <a:pt x="123" y="62"/>
                    <a:pt x="123" y="63"/>
                  </a:cubicBezTo>
                  <a:cubicBezTo>
                    <a:pt x="123" y="65"/>
                    <a:pt x="120" y="69"/>
                    <a:pt x="119" y="70"/>
                  </a:cubicBezTo>
                  <a:cubicBezTo>
                    <a:pt x="118" y="70"/>
                    <a:pt x="119" y="73"/>
                    <a:pt x="120" y="72"/>
                  </a:cubicBezTo>
                  <a:cubicBezTo>
                    <a:pt x="121" y="72"/>
                    <a:pt x="119" y="74"/>
                    <a:pt x="118" y="75"/>
                  </a:cubicBezTo>
                  <a:cubicBezTo>
                    <a:pt x="117" y="76"/>
                    <a:pt x="115" y="81"/>
                    <a:pt x="115" y="82"/>
                  </a:cubicBezTo>
                  <a:cubicBezTo>
                    <a:pt x="114" y="84"/>
                    <a:pt x="113" y="84"/>
                    <a:pt x="112" y="83"/>
                  </a:cubicBezTo>
                  <a:cubicBezTo>
                    <a:pt x="112" y="83"/>
                    <a:pt x="110" y="84"/>
                    <a:pt x="110" y="84"/>
                  </a:cubicBezTo>
                  <a:cubicBezTo>
                    <a:pt x="109" y="84"/>
                    <a:pt x="111" y="88"/>
                    <a:pt x="111" y="89"/>
                  </a:cubicBezTo>
                  <a:cubicBezTo>
                    <a:pt x="111" y="90"/>
                    <a:pt x="108" y="88"/>
                    <a:pt x="106" y="89"/>
                  </a:cubicBezTo>
                  <a:cubicBezTo>
                    <a:pt x="104" y="90"/>
                    <a:pt x="100" y="91"/>
                    <a:pt x="99" y="91"/>
                  </a:cubicBezTo>
                  <a:cubicBezTo>
                    <a:pt x="98" y="92"/>
                    <a:pt x="95" y="92"/>
                    <a:pt x="94" y="92"/>
                  </a:cubicBezTo>
                  <a:cubicBezTo>
                    <a:pt x="93" y="92"/>
                    <a:pt x="91" y="93"/>
                    <a:pt x="90" y="94"/>
                  </a:cubicBezTo>
                  <a:cubicBezTo>
                    <a:pt x="90" y="94"/>
                    <a:pt x="89" y="98"/>
                    <a:pt x="89" y="99"/>
                  </a:cubicBezTo>
                  <a:cubicBezTo>
                    <a:pt x="89" y="100"/>
                    <a:pt x="88" y="101"/>
                    <a:pt x="88" y="101"/>
                  </a:cubicBezTo>
                  <a:cubicBezTo>
                    <a:pt x="88" y="102"/>
                    <a:pt x="88" y="106"/>
                    <a:pt x="88" y="108"/>
                  </a:cubicBezTo>
                  <a:cubicBezTo>
                    <a:pt x="88" y="110"/>
                    <a:pt x="89" y="115"/>
                    <a:pt x="90" y="116"/>
                  </a:cubicBezTo>
                  <a:cubicBezTo>
                    <a:pt x="90" y="117"/>
                    <a:pt x="89" y="118"/>
                    <a:pt x="89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1"/>
                    <a:pt x="89" y="125"/>
                    <a:pt x="90" y="127"/>
                  </a:cubicBezTo>
                  <a:cubicBezTo>
                    <a:pt x="91" y="128"/>
                    <a:pt x="95" y="131"/>
                    <a:pt x="96" y="132"/>
                  </a:cubicBezTo>
                  <a:cubicBezTo>
                    <a:pt x="97" y="133"/>
                    <a:pt x="100" y="134"/>
                    <a:pt x="100" y="133"/>
                  </a:cubicBezTo>
                  <a:cubicBezTo>
                    <a:pt x="101" y="133"/>
                    <a:pt x="103" y="135"/>
                    <a:pt x="103" y="135"/>
                  </a:cubicBezTo>
                  <a:cubicBezTo>
                    <a:pt x="103" y="136"/>
                    <a:pt x="104" y="136"/>
                    <a:pt x="105" y="137"/>
                  </a:cubicBezTo>
                  <a:cubicBezTo>
                    <a:pt x="105" y="137"/>
                    <a:pt x="104" y="139"/>
                    <a:pt x="104" y="140"/>
                  </a:cubicBezTo>
                  <a:cubicBezTo>
                    <a:pt x="103" y="141"/>
                    <a:pt x="104" y="143"/>
                    <a:pt x="104" y="144"/>
                  </a:cubicBezTo>
                  <a:cubicBezTo>
                    <a:pt x="105" y="145"/>
                    <a:pt x="103" y="147"/>
                    <a:pt x="103" y="148"/>
                  </a:cubicBezTo>
                  <a:cubicBezTo>
                    <a:pt x="103" y="147"/>
                    <a:pt x="102" y="147"/>
                    <a:pt x="102" y="146"/>
                  </a:cubicBezTo>
                  <a:cubicBezTo>
                    <a:pt x="102" y="145"/>
                    <a:pt x="100" y="144"/>
                    <a:pt x="100" y="144"/>
                  </a:cubicBezTo>
                  <a:cubicBezTo>
                    <a:pt x="99" y="144"/>
                    <a:pt x="96" y="141"/>
                    <a:pt x="94" y="141"/>
                  </a:cubicBezTo>
                  <a:cubicBezTo>
                    <a:pt x="93" y="140"/>
                    <a:pt x="91" y="140"/>
                    <a:pt x="90" y="140"/>
                  </a:cubicBezTo>
                  <a:cubicBezTo>
                    <a:pt x="90" y="140"/>
                    <a:pt x="89" y="139"/>
                    <a:pt x="89" y="138"/>
                  </a:cubicBezTo>
                  <a:cubicBezTo>
                    <a:pt x="89" y="138"/>
                    <a:pt x="87" y="139"/>
                    <a:pt x="87" y="140"/>
                  </a:cubicBezTo>
                  <a:cubicBezTo>
                    <a:pt x="87" y="141"/>
                    <a:pt x="90" y="144"/>
                    <a:pt x="91" y="145"/>
                  </a:cubicBezTo>
                  <a:cubicBezTo>
                    <a:pt x="91" y="147"/>
                    <a:pt x="94" y="147"/>
                    <a:pt x="94" y="147"/>
                  </a:cubicBezTo>
                  <a:cubicBezTo>
                    <a:pt x="95" y="147"/>
                    <a:pt x="96" y="148"/>
                    <a:pt x="96" y="149"/>
                  </a:cubicBezTo>
                  <a:cubicBezTo>
                    <a:pt x="95" y="150"/>
                    <a:pt x="97" y="153"/>
                    <a:pt x="98" y="153"/>
                  </a:cubicBezTo>
                  <a:cubicBezTo>
                    <a:pt x="99" y="153"/>
                    <a:pt x="99" y="155"/>
                    <a:pt x="99" y="156"/>
                  </a:cubicBezTo>
                  <a:cubicBezTo>
                    <a:pt x="99" y="156"/>
                    <a:pt x="101" y="154"/>
                    <a:pt x="102" y="152"/>
                  </a:cubicBezTo>
                  <a:cubicBezTo>
                    <a:pt x="104" y="151"/>
                    <a:pt x="105" y="151"/>
                    <a:pt x="105" y="151"/>
                  </a:cubicBezTo>
                  <a:cubicBezTo>
                    <a:pt x="105" y="151"/>
                    <a:pt x="103" y="154"/>
                    <a:pt x="103" y="155"/>
                  </a:cubicBezTo>
                  <a:cubicBezTo>
                    <a:pt x="104" y="156"/>
                    <a:pt x="103" y="158"/>
                    <a:pt x="103" y="159"/>
                  </a:cubicBezTo>
                  <a:cubicBezTo>
                    <a:pt x="104" y="160"/>
                    <a:pt x="105" y="160"/>
                    <a:pt x="106" y="159"/>
                  </a:cubicBezTo>
                  <a:cubicBezTo>
                    <a:pt x="106" y="158"/>
                    <a:pt x="109" y="160"/>
                    <a:pt x="110" y="160"/>
                  </a:cubicBezTo>
                  <a:cubicBezTo>
                    <a:pt x="111" y="160"/>
                    <a:pt x="112" y="161"/>
                    <a:pt x="112" y="162"/>
                  </a:cubicBezTo>
                  <a:cubicBezTo>
                    <a:pt x="112" y="163"/>
                    <a:pt x="109" y="165"/>
                    <a:pt x="108" y="166"/>
                  </a:cubicBezTo>
                  <a:cubicBezTo>
                    <a:pt x="107" y="168"/>
                    <a:pt x="108" y="172"/>
                    <a:pt x="109" y="173"/>
                  </a:cubicBezTo>
                  <a:cubicBezTo>
                    <a:pt x="110" y="174"/>
                    <a:pt x="113" y="176"/>
                    <a:pt x="114" y="177"/>
                  </a:cubicBezTo>
                  <a:cubicBezTo>
                    <a:pt x="115" y="177"/>
                    <a:pt x="118" y="176"/>
                    <a:pt x="118" y="176"/>
                  </a:cubicBezTo>
                  <a:cubicBezTo>
                    <a:pt x="119" y="175"/>
                    <a:pt x="121" y="173"/>
                    <a:pt x="122" y="173"/>
                  </a:cubicBezTo>
                  <a:cubicBezTo>
                    <a:pt x="122" y="172"/>
                    <a:pt x="121" y="168"/>
                    <a:pt x="120" y="167"/>
                  </a:cubicBezTo>
                  <a:cubicBezTo>
                    <a:pt x="119" y="165"/>
                    <a:pt x="119" y="161"/>
                    <a:pt x="119" y="159"/>
                  </a:cubicBezTo>
                  <a:cubicBezTo>
                    <a:pt x="119" y="158"/>
                    <a:pt x="121" y="156"/>
                    <a:pt x="122" y="154"/>
                  </a:cubicBezTo>
                  <a:cubicBezTo>
                    <a:pt x="122" y="153"/>
                    <a:pt x="124" y="156"/>
                    <a:pt x="125" y="157"/>
                  </a:cubicBezTo>
                  <a:cubicBezTo>
                    <a:pt x="127" y="159"/>
                    <a:pt x="129" y="156"/>
                    <a:pt x="128" y="155"/>
                  </a:cubicBezTo>
                  <a:cubicBezTo>
                    <a:pt x="126" y="154"/>
                    <a:pt x="126" y="153"/>
                    <a:pt x="127" y="153"/>
                  </a:cubicBezTo>
                  <a:cubicBezTo>
                    <a:pt x="127" y="154"/>
                    <a:pt x="131" y="152"/>
                    <a:pt x="132" y="153"/>
                  </a:cubicBezTo>
                  <a:cubicBezTo>
                    <a:pt x="133" y="153"/>
                    <a:pt x="134" y="155"/>
                    <a:pt x="134" y="155"/>
                  </a:cubicBezTo>
                  <a:cubicBezTo>
                    <a:pt x="133" y="156"/>
                    <a:pt x="135" y="157"/>
                    <a:pt x="136" y="157"/>
                  </a:cubicBezTo>
                  <a:cubicBezTo>
                    <a:pt x="136" y="157"/>
                    <a:pt x="135" y="154"/>
                    <a:pt x="135" y="153"/>
                  </a:cubicBezTo>
                  <a:cubicBezTo>
                    <a:pt x="135" y="152"/>
                    <a:pt x="135" y="150"/>
                    <a:pt x="134" y="150"/>
                  </a:cubicBezTo>
                  <a:cubicBezTo>
                    <a:pt x="134" y="151"/>
                    <a:pt x="133" y="149"/>
                    <a:pt x="134" y="149"/>
                  </a:cubicBezTo>
                  <a:cubicBezTo>
                    <a:pt x="135" y="149"/>
                    <a:pt x="130" y="147"/>
                    <a:pt x="128" y="147"/>
                  </a:cubicBezTo>
                  <a:cubicBezTo>
                    <a:pt x="126" y="147"/>
                    <a:pt x="127" y="147"/>
                    <a:pt x="131" y="147"/>
                  </a:cubicBezTo>
                  <a:cubicBezTo>
                    <a:pt x="131" y="147"/>
                    <a:pt x="131" y="147"/>
                    <a:pt x="134" y="147"/>
                  </a:cubicBezTo>
                  <a:cubicBezTo>
                    <a:pt x="135" y="148"/>
                    <a:pt x="136" y="148"/>
                    <a:pt x="137" y="148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8" y="149"/>
                    <a:pt x="140" y="151"/>
                    <a:pt x="141" y="151"/>
                  </a:cubicBezTo>
                  <a:cubicBezTo>
                    <a:pt x="141" y="152"/>
                    <a:pt x="143" y="152"/>
                    <a:pt x="144" y="151"/>
                  </a:cubicBezTo>
                  <a:cubicBezTo>
                    <a:pt x="145" y="151"/>
                    <a:pt x="145" y="150"/>
                    <a:pt x="145" y="151"/>
                  </a:cubicBezTo>
                  <a:cubicBezTo>
                    <a:pt x="145" y="151"/>
                    <a:pt x="147" y="152"/>
                    <a:pt x="148" y="151"/>
                  </a:cubicBezTo>
                  <a:cubicBezTo>
                    <a:pt x="148" y="150"/>
                    <a:pt x="147" y="148"/>
                    <a:pt x="146" y="149"/>
                  </a:cubicBezTo>
                  <a:cubicBezTo>
                    <a:pt x="145" y="150"/>
                    <a:pt x="143" y="147"/>
                    <a:pt x="142" y="146"/>
                  </a:cubicBezTo>
                  <a:cubicBezTo>
                    <a:pt x="141" y="145"/>
                    <a:pt x="141" y="144"/>
                    <a:pt x="141" y="143"/>
                  </a:cubicBezTo>
                  <a:cubicBezTo>
                    <a:pt x="141" y="143"/>
                    <a:pt x="143" y="146"/>
                    <a:pt x="143" y="146"/>
                  </a:cubicBezTo>
                  <a:cubicBezTo>
                    <a:pt x="144" y="147"/>
                    <a:pt x="145" y="147"/>
                    <a:pt x="146" y="148"/>
                  </a:cubicBezTo>
                  <a:cubicBezTo>
                    <a:pt x="146" y="148"/>
                    <a:pt x="146" y="148"/>
                    <a:pt x="147" y="148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151" y="145"/>
                    <a:pt x="154" y="143"/>
                    <a:pt x="155" y="143"/>
                  </a:cubicBezTo>
                  <a:cubicBezTo>
                    <a:pt x="155" y="144"/>
                    <a:pt x="157" y="142"/>
                    <a:pt x="156" y="141"/>
                  </a:cubicBezTo>
                  <a:cubicBezTo>
                    <a:pt x="155" y="141"/>
                    <a:pt x="156" y="141"/>
                    <a:pt x="157" y="142"/>
                  </a:cubicBezTo>
                  <a:cubicBezTo>
                    <a:pt x="157" y="142"/>
                    <a:pt x="158" y="146"/>
                    <a:pt x="158" y="147"/>
                  </a:cubicBezTo>
                  <a:cubicBezTo>
                    <a:pt x="159" y="148"/>
                    <a:pt x="154" y="152"/>
                    <a:pt x="152" y="154"/>
                  </a:cubicBezTo>
                  <a:cubicBezTo>
                    <a:pt x="150" y="155"/>
                    <a:pt x="148" y="159"/>
                    <a:pt x="148" y="160"/>
                  </a:cubicBezTo>
                  <a:cubicBezTo>
                    <a:pt x="148" y="161"/>
                    <a:pt x="143" y="162"/>
                    <a:pt x="141" y="163"/>
                  </a:cubicBezTo>
                  <a:cubicBezTo>
                    <a:pt x="139" y="163"/>
                    <a:pt x="136" y="162"/>
                    <a:pt x="135" y="162"/>
                  </a:cubicBezTo>
                  <a:cubicBezTo>
                    <a:pt x="135" y="162"/>
                    <a:pt x="134" y="161"/>
                    <a:pt x="134" y="160"/>
                  </a:cubicBezTo>
                  <a:cubicBezTo>
                    <a:pt x="133" y="160"/>
                    <a:pt x="130" y="163"/>
                    <a:pt x="129" y="164"/>
                  </a:cubicBezTo>
                  <a:cubicBezTo>
                    <a:pt x="129" y="166"/>
                    <a:pt x="124" y="171"/>
                    <a:pt x="124" y="173"/>
                  </a:cubicBezTo>
                  <a:cubicBezTo>
                    <a:pt x="123" y="175"/>
                    <a:pt x="121" y="176"/>
                    <a:pt x="120" y="176"/>
                  </a:cubicBezTo>
                  <a:cubicBezTo>
                    <a:pt x="120" y="177"/>
                    <a:pt x="120" y="180"/>
                    <a:pt x="120" y="181"/>
                  </a:cubicBezTo>
                  <a:cubicBezTo>
                    <a:pt x="120" y="182"/>
                    <a:pt x="121" y="185"/>
                    <a:pt x="123" y="188"/>
                  </a:cubicBezTo>
                  <a:cubicBezTo>
                    <a:pt x="123" y="188"/>
                    <a:pt x="123" y="188"/>
                    <a:pt x="124" y="191"/>
                  </a:cubicBezTo>
                  <a:cubicBezTo>
                    <a:pt x="125" y="193"/>
                    <a:pt x="125" y="193"/>
                    <a:pt x="125" y="193"/>
                  </a:cubicBezTo>
                  <a:cubicBezTo>
                    <a:pt x="125" y="196"/>
                    <a:pt x="127" y="202"/>
                    <a:pt x="128" y="203"/>
                  </a:cubicBezTo>
                  <a:cubicBezTo>
                    <a:pt x="128" y="205"/>
                    <a:pt x="134" y="211"/>
                    <a:pt x="136" y="214"/>
                  </a:cubicBezTo>
                  <a:cubicBezTo>
                    <a:pt x="138" y="216"/>
                    <a:pt x="144" y="219"/>
                    <a:pt x="146" y="220"/>
                  </a:cubicBezTo>
                  <a:cubicBezTo>
                    <a:pt x="148" y="220"/>
                    <a:pt x="153" y="220"/>
                    <a:pt x="155" y="220"/>
                  </a:cubicBezTo>
                  <a:cubicBezTo>
                    <a:pt x="157" y="220"/>
                    <a:pt x="160" y="216"/>
                    <a:pt x="161" y="215"/>
                  </a:cubicBezTo>
                  <a:cubicBezTo>
                    <a:pt x="162" y="214"/>
                    <a:pt x="162" y="212"/>
                    <a:pt x="161" y="210"/>
                  </a:cubicBezTo>
                  <a:cubicBezTo>
                    <a:pt x="161" y="210"/>
                    <a:pt x="161" y="210"/>
                    <a:pt x="163" y="209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65" y="209"/>
                    <a:pt x="168" y="208"/>
                    <a:pt x="169" y="207"/>
                  </a:cubicBezTo>
                  <a:cubicBezTo>
                    <a:pt x="169" y="207"/>
                    <a:pt x="171" y="205"/>
                    <a:pt x="171" y="205"/>
                  </a:cubicBezTo>
                  <a:cubicBezTo>
                    <a:pt x="171" y="204"/>
                    <a:pt x="176" y="208"/>
                    <a:pt x="177" y="210"/>
                  </a:cubicBezTo>
                  <a:cubicBezTo>
                    <a:pt x="178" y="211"/>
                    <a:pt x="184" y="215"/>
                    <a:pt x="185" y="216"/>
                  </a:cubicBezTo>
                  <a:cubicBezTo>
                    <a:pt x="187" y="217"/>
                    <a:pt x="192" y="219"/>
                    <a:pt x="193" y="220"/>
                  </a:cubicBezTo>
                  <a:cubicBezTo>
                    <a:pt x="195" y="222"/>
                    <a:pt x="198" y="227"/>
                    <a:pt x="199" y="229"/>
                  </a:cubicBezTo>
                  <a:cubicBezTo>
                    <a:pt x="201" y="230"/>
                    <a:pt x="207" y="233"/>
                    <a:pt x="209" y="234"/>
                  </a:cubicBezTo>
                  <a:cubicBezTo>
                    <a:pt x="211" y="235"/>
                    <a:pt x="214" y="238"/>
                    <a:pt x="215" y="238"/>
                  </a:cubicBezTo>
                  <a:cubicBezTo>
                    <a:pt x="216" y="239"/>
                    <a:pt x="222" y="242"/>
                    <a:pt x="225" y="243"/>
                  </a:cubicBezTo>
                  <a:cubicBezTo>
                    <a:pt x="227" y="244"/>
                    <a:pt x="232" y="239"/>
                    <a:pt x="233" y="237"/>
                  </a:cubicBezTo>
                  <a:cubicBezTo>
                    <a:pt x="233" y="235"/>
                    <a:pt x="232" y="229"/>
                    <a:pt x="232" y="227"/>
                  </a:cubicBezTo>
                  <a:cubicBezTo>
                    <a:pt x="232" y="225"/>
                    <a:pt x="230" y="222"/>
                    <a:pt x="229" y="221"/>
                  </a:cubicBezTo>
                  <a:cubicBezTo>
                    <a:pt x="229" y="220"/>
                    <a:pt x="229" y="218"/>
                    <a:pt x="229" y="217"/>
                  </a:cubicBezTo>
                  <a:cubicBezTo>
                    <a:pt x="230" y="217"/>
                    <a:pt x="225" y="209"/>
                    <a:pt x="224" y="206"/>
                  </a:cubicBezTo>
                  <a:cubicBezTo>
                    <a:pt x="224" y="203"/>
                    <a:pt x="219" y="195"/>
                    <a:pt x="216" y="193"/>
                  </a:cubicBezTo>
                  <a:cubicBezTo>
                    <a:pt x="214" y="190"/>
                    <a:pt x="210" y="185"/>
                    <a:pt x="209" y="183"/>
                  </a:cubicBezTo>
                  <a:cubicBezTo>
                    <a:pt x="208" y="182"/>
                    <a:pt x="208" y="178"/>
                    <a:pt x="208" y="177"/>
                  </a:cubicBezTo>
                  <a:cubicBezTo>
                    <a:pt x="208" y="176"/>
                    <a:pt x="206" y="168"/>
                    <a:pt x="206" y="166"/>
                  </a:cubicBezTo>
                  <a:cubicBezTo>
                    <a:pt x="205" y="163"/>
                    <a:pt x="202" y="158"/>
                    <a:pt x="201" y="157"/>
                  </a:cubicBezTo>
                  <a:cubicBezTo>
                    <a:pt x="200" y="157"/>
                    <a:pt x="197" y="158"/>
                    <a:pt x="197" y="159"/>
                  </a:cubicBezTo>
                  <a:cubicBezTo>
                    <a:pt x="197" y="160"/>
                    <a:pt x="196" y="162"/>
                    <a:pt x="195" y="163"/>
                  </a:cubicBezTo>
                  <a:cubicBezTo>
                    <a:pt x="194" y="163"/>
                    <a:pt x="189" y="161"/>
                    <a:pt x="188" y="161"/>
                  </a:cubicBezTo>
                  <a:cubicBezTo>
                    <a:pt x="186" y="161"/>
                    <a:pt x="181" y="158"/>
                    <a:pt x="180" y="158"/>
                  </a:cubicBezTo>
                  <a:cubicBezTo>
                    <a:pt x="178" y="157"/>
                    <a:pt x="175" y="157"/>
                    <a:pt x="174" y="157"/>
                  </a:cubicBezTo>
                  <a:cubicBezTo>
                    <a:pt x="173" y="157"/>
                    <a:pt x="171" y="154"/>
                    <a:pt x="170" y="154"/>
                  </a:cubicBezTo>
                  <a:cubicBezTo>
                    <a:pt x="169" y="153"/>
                    <a:pt x="171" y="153"/>
                    <a:pt x="172" y="154"/>
                  </a:cubicBezTo>
                  <a:cubicBezTo>
                    <a:pt x="174" y="155"/>
                    <a:pt x="179" y="156"/>
                    <a:pt x="181" y="157"/>
                  </a:cubicBezTo>
                  <a:cubicBezTo>
                    <a:pt x="183" y="157"/>
                    <a:pt x="189" y="159"/>
                    <a:pt x="191" y="160"/>
                  </a:cubicBezTo>
                  <a:cubicBezTo>
                    <a:pt x="192" y="161"/>
                    <a:pt x="196" y="156"/>
                    <a:pt x="197" y="154"/>
                  </a:cubicBezTo>
                  <a:cubicBezTo>
                    <a:pt x="197" y="152"/>
                    <a:pt x="198" y="149"/>
                    <a:pt x="197" y="148"/>
                  </a:cubicBezTo>
                  <a:cubicBezTo>
                    <a:pt x="197" y="148"/>
                    <a:pt x="198" y="145"/>
                    <a:pt x="198" y="143"/>
                  </a:cubicBezTo>
                  <a:cubicBezTo>
                    <a:pt x="198" y="142"/>
                    <a:pt x="196" y="139"/>
                    <a:pt x="196" y="138"/>
                  </a:cubicBezTo>
                  <a:cubicBezTo>
                    <a:pt x="196" y="137"/>
                    <a:pt x="193" y="135"/>
                    <a:pt x="191" y="135"/>
                  </a:cubicBezTo>
                  <a:cubicBezTo>
                    <a:pt x="190" y="135"/>
                    <a:pt x="187" y="136"/>
                    <a:pt x="187" y="137"/>
                  </a:cubicBezTo>
                  <a:cubicBezTo>
                    <a:pt x="187" y="138"/>
                    <a:pt x="184" y="136"/>
                    <a:pt x="183" y="136"/>
                  </a:cubicBezTo>
                  <a:cubicBezTo>
                    <a:pt x="182" y="136"/>
                    <a:pt x="179" y="136"/>
                    <a:pt x="179" y="136"/>
                  </a:cubicBezTo>
                  <a:cubicBezTo>
                    <a:pt x="178" y="136"/>
                    <a:pt x="178" y="134"/>
                    <a:pt x="178" y="134"/>
                  </a:cubicBezTo>
                  <a:cubicBezTo>
                    <a:pt x="178" y="133"/>
                    <a:pt x="183" y="133"/>
                    <a:pt x="185" y="133"/>
                  </a:cubicBezTo>
                  <a:cubicBezTo>
                    <a:pt x="187" y="133"/>
                    <a:pt x="191" y="134"/>
                    <a:pt x="191" y="135"/>
                  </a:cubicBezTo>
                  <a:cubicBezTo>
                    <a:pt x="192" y="135"/>
                    <a:pt x="194" y="132"/>
                    <a:pt x="194" y="131"/>
                  </a:cubicBezTo>
                  <a:cubicBezTo>
                    <a:pt x="194" y="131"/>
                    <a:pt x="195" y="130"/>
                    <a:pt x="196" y="130"/>
                  </a:cubicBezTo>
                  <a:cubicBezTo>
                    <a:pt x="196" y="130"/>
                    <a:pt x="196" y="130"/>
                    <a:pt x="197" y="129"/>
                  </a:cubicBezTo>
                  <a:cubicBezTo>
                    <a:pt x="199" y="126"/>
                    <a:pt x="199" y="126"/>
                    <a:pt x="199" y="126"/>
                  </a:cubicBezTo>
                  <a:cubicBezTo>
                    <a:pt x="201" y="127"/>
                    <a:pt x="203" y="127"/>
                    <a:pt x="203" y="128"/>
                  </a:cubicBezTo>
                  <a:cubicBezTo>
                    <a:pt x="204" y="128"/>
                    <a:pt x="206" y="129"/>
                    <a:pt x="206" y="128"/>
                  </a:cubicBezTo>
                  <a:cubicBezTo>
                    <a:pt x="207" y="128"/>
                    <a:pt x="209" y="129"/>
                    <a:pt x="210" y="130"/>
                  </a:cubicBezTo>
                  <a:cubicBezTo>
                    <a:pt x="210" y="130"/>
                    <a:pt x="215" y="131"/>
                    <a:pt x="216" y="132"/>
                  </a:cubicBezTo>
                  <a:cubicBezTo>
                    <a:pt x="218" y="133"/>
                    <a:pt x="221" y="134"/>
                    <a:pt x="222" y="135"/>
                  </a:cubicBezTo>
                  <a:cubicBezTo>
                    <a:pt x="223" y="135"/>
                    <a:pt x="225" y="137"/>
                    <a:pt x="226" y="137"/>
                  </a:cubicBezTo>
                  <a:cubicBezTo>
                    <a:pt x="226" y="138"/>
                    <a:pt x="228" y="138"/>
                    <a:pt x="229" y="137"/>
                  </a:cubicBezTo>
                  <a:cubicBezTo>
                    <a:pt x="229" y="136"/>
                    <a:pt x="226" y="131"/>
                    <a:pt x="225" y="129"/>
                  </a:cubicBezTo>
                  <a:cubicBezTo>
                    <a:pt x="224" y="127"/>
                    <a:pt x="224" y="125"/>
                    <a:pt x="224" y="124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2"/>
                    <a:pt x="224" y="121"/>
                    <a:pt x="224" y="120"/>
                  </a:cubicBezTo>
                  <a:cubicBezTo>
                    <a:pt x="224" y="120"/>
                    <a:pt x="222" y="116"/>
                    <a:pt x="222" y="115"/>
                  </a:cubicBezTo>
                  <a:cubicBezTo>
                    <a:pt x="222" y="114"/>
                    <a:pt x="222" y="111"/>
                    <a:pt x="223" y="110"/>
                  </a:cubicBezTo>
                  <a:cubicBezTo>
                    <a:pt x="223" y="109"/>
                    <a:pt x="227" y="109"/>
                    <a:pt x="228" y="110"/>
                  </a:cubicBezTo>
                  <a:cubicBezTo>
                    <a:pt x="229" y="110"/>
                    <a:pt x="231" y="112"/>
                    <a:pt x="231" y="112"/>
                  </a:cubicBezTo>
                  <a:cubicBezTo>
                    <a:pt x="232" y="112"/>
                    <a:pt x="234" y="113"/>
                    <a:pt x="235" y="112"/>
                  </a:cubicBezTo>
                  <a:cubicBezTo>
                    <a:pt x="236" y="111"/>
                    <a:pt x="238" y="112"/>
                    <a:pt x="238" y="113"/>
                  </a:cubicBezTo>
                  <a:cubicBezTo>
                    <a:pt x="239" y="113"/>
                    <a:pt x="241" y="113"/>
                    <a:pt x="242" y="114"/>
                  </a:cubicBezTo>
                  <a:cubicBezTo>
                    <a:pt x="243" y="114"/>
                    <a:pt x="245" y="116"/>
                    <a:pt x="245" y="116"/>
                  </a:cubicBezTo>
                  <a:cubicBezTo>
                    <a:pt x="245" y="117"/>
                    <a:pt x="247" y="119"/>
                    <a:pt x="248" y="119"/>
                  </a:cubicBezTo>
                  <a:cubicBezTo>
                    <a:pt x="249" y="120"/>
                    <a:pt x="255" y="120"/>
                    <a:pt x="257" y="120"/>
                  </a:cubicBezTo>
                  <a:cubicBezTo>
                    <a:pt x="259" y="120"/>
                    <a:pt x="256" y="117"/>
                    <a:pt x="255" y="116"/>
                  </a:cubicBezTo>
                  <a:cubicBezTo>
                    <a:pt x="254" y="116"/>
                    <a:pt x="250" y="116"/>
                    <a:pt x="248" y="115"/>
                  </a:cubicBezTo>
                  <a:cubicBezTo>
                    <a:pt x="247" y="115"/>
                    <a:pt x="245" y="113"/>
                    <a:pt x="244" y="112"/>
                  </a:cubicBezTo>
                  <a:cubicBezTo>
                    <a:pt x="244" y="111"/>
                    <a:pt x="246" y="111"/>
                    <a:pt x="247" y="110"/>
                  </a:cubicBezTo>
                  <a:cubicBezTo>
                    <a:pt x="249" y="110"/>
                    <a:pt x="250" y="111"/>
                    <a:pt x="251" y="111"/>
                  </a:cubicBezTo>
                  <a:cubicBezTo>
                    <a:pt x="251" y="111"/>
                    <a:pt x="253" y="105"/>
                    <a:pt x="250" y="102"/>
                  </a:cubicBezTo>
                  <a:cubicBezTo>
                    <a:pt x="248" y="100"/>
                    <a:pt x="246" y="95"/>
                    <a:pt x="246" y="95"/>
                  </a:cubicBezTo>
                  <a:cubicBezTo>
                    <a:pt x="245" y="94"/>
                    <a:pt x="244" y="93"/>
                    <a:pt x="244" y="94"/>
                  </a:cubicBezTo>
                  <a:cubicBezTo>
                    <a:pt x="243" y="94"/>
                    <a:pt x="242" y="91"/>
                    <a:pt x="243" y="90"/>
                  </a:cubicBezTo>
                  <a:cubicBezTo>
                    <a:pt x="244" y="89"/>
                    <a:pt x="244" y="83"/>
                    <a:pt x="243" y="81"/>
                  </a:cubicBezTo>
                  <a:cubicBezTo>
                    <a:pt x="243" y="79"/>
                    <a:pt x="243" y="77"/>
                    <a:pt x="243" y="77"/>
                  </a:cubicBezTo>
                  <a:cubicBezTo>
                    <a:pt x="243" y="77"/>
                    <a:pt x="241" y="73"/>
                    <a:pt x="240" y="71"/>
                  </a:cubicBezTo>
                  <a:cubicBezTo>
                    <a:pt x="239" y="70"/>
                    <a:pt x="236" y="69"/>
                    <a:pt x="235" y="68"/>
                  </a:cubicBezTo>
                  <a:cubicBezTo>
                    <a:pt x="234" y="68"/>
                    <a:pt x="232" y="67"/>
                    <a:pt x="231" y="67"/>
                  </a:cubicBezTo>
                  <a:cubicBezTo>
                    <a:pt x="231" y="67"/>
                    <a:pt x="229" y="65"/>
                    <a:pt x="229" y="65"/>
                  </a:cubicBezTo>
                  <a:cubicBezTo>
                    <a:pt x="228" y="64"/>
                    <a:pt x="229" y="63"/>
                    <a:pt x="229" y="62"/>
                  </a:cubicBezTo>
                  <a:cubicBezTo>
                    <a:pt x="229" y="62"/>
                    <a:pt x="229" y="60"/>
                    <a:pt x="228" y="59"/>
                  </a:cubicBezTo>
                  <a:cubicBezTo>
                    <a:pt x="227" y="59"/>
                    <a:pt x="229" y="59"/>
                    <a:pt x="230" y="59"/>
                  </a:cubicBezTo>
                  <a:cubicBezTo>
                    <a:pt x="231" y="59"/>
                    <a:pt x="235" y="62"/>
                    <a:pt x="236" y="61"/>
                  </a:cubicBezTo>
                  <a:cubicBezTo>
                    <a:pt x="237" y="61"/>
                    <a:pt x="236" y="55"/>
                    <a:pt x="233" y="53"/>
                  </a:cubicBezTo>
                  <a:cubicBezTo>
                    <a:pt x="231" y="51"/>
                    <a:pt x="229" y="47"/>
                    <a:pt x="229" y="46"/>
                  </a:cubicBezTo>
                  <a:cubicBezTo>
                    <a:pt x="229" y="45"/>
                    <a:pt x="229" y="42"/>
                    <a:pt x="228" y="39"/>
                  </a:cubicBezTo>
                  <a:cubicBezTo>
                    <a:pt x="233" y="42"/>
                    <a:pt x="238" y="44"/>
                    <a:pt x="242" y="47"/>
                  </a:cubicBezTo>
                  <a:cubicBezTo>
                    <a:pt x="242" y="48"/>
                    <a:pt x="242" y="50"/>
                    <a:pt x="242" y="51"/>
                  </a:cubicBezTo>
                  <a:cubicBezTo>
                    <a:pt x="242" y="52"/>
                    <a:pt x="241" y="56"/>
                    <a:pt x="241" y="57"/>
                  </a:cubicBezTo>
                  <a:cubicBezTo>
                    <a:pt x="241" y="58"/>
                    <a:pt x="242" y="59"/>
                    <a:pt x="242" y="60"/>
                  </a:cubicBezTo>
                  <a:cubicBezTo>
                    <a:pt x="242" y="60"/>
                    <a:pt x="242" y="60"/>
                    <a:pt x="242" y="60"/>
                  </a:cubicBezTo>
                  <a:cubicBezTo>
                    <a:pt x="242" y="60"/>
                    <a:pt x="243" y="62"/>
                    <a:pt x="244" y="62"/>
                  </a:cubicBezTo>
                  <a:cubicBezTo>
                    <a:pt x="245" y="62"/>
                    <a:pt x="244" y="59"/>
                    <a:pt x="244" y="58"/>
                  </a:cubicBezTo>
                  <a:cubicBezTo>
                    <a:pt x="244" y="57"/>
                    <a:pt x="245" y="56"/>
                    <a:pt x="246" y="56"/>
                  </a:cubicBezTo>
                  <a:cubicBezTo>
                    <a:pt x="246" y="56"/>
                    <a:pt x="247" y="54"/>
                    <a:pt x="247" y="53"/>
                  </a:cubicBezTo>
                  <a:cubicBezTo>
                    <a:pt x="247" y="52"/>
                    <a:pt x="247" y="51"/>
                    <a:pt x="246" y="50"/>
                  </a:cubicBezTo>
                  <a:cubicBezTo>
                    <a:pt x="255" y="56"/>
                    <a:pt x="263" y="63"/>
                    <a:pt x="271" y="71"/>
                  </a:cubicBezTo>
                  <a:cubicBezTo>
                    <a:pt x="278" y="78"/>
                    <a:pt x="285" y="86"/>
                    <a:pt x="290" y="95"/>
                  </a:cubicBezTo>
                  <a:cubicBezTo>
                    <a:pt x="290" y="95"/>
                    <a:pt x="290" y="96"/>
                    <a:pt x="290" y="97"/>
                  </a:cubicBezTo>
                  <a:cubicBezTo>
                    <a:pt x="290" y="97"/>
                    <a:pt x="289" y="99"/>
                    <a:pt x="288" y="99"/>
                  </a:cubicBezTo>
                  <a:cubicBezTo>
                    <a:pt x="287" y="99"/>
                    <a:pt x="288" y="100"/>
                    <a:pt x="288" y="101"/>
                  </a:cubicBezTo>
                  <a:cubicBezTo>
                    <a:pt x="288" y="101"/>
                    <a:pt x="289" y="102"/>
                    <a:pt x="289" y="101"/>
                  </a:cubicBezTo>
                  <a:cubicBezTo>
                    <a:pt x="289" y="100"/>
                    <a:pt x="291" y="100"/>
                    <a:pt x="293" y="100"/>
                  </a:cubicBezTo>
                  <a:cubicBezTo>
                    <a:pt x="296" y="103"/>
                    <a:pt x="298" y="108"/>
                    <a:pt x="300" y="112"/>
                  </a:cubicBezTo>
                  <a:cubicBezTo>
                    <a:pt x="299" y="113"/>
                    <a:pt x="298" y="115"/>
                    <a:pt x="298" y="116"/>
                  </a:cubicBezTo>
                  <a:cubicBezTo>
                    <a:pt x="299" y="117"/>
                    <a:pt x="298" y="120"/>
                    <a:pt x="297" y="121"/>
                  </a:cubicBezTo>
                  <a:cubicBezTo>
                    <a:pt x="297" y="122"/>
                    <a:pt x="298" y="125"/>
                    <a:pt x="298" y="126"/>
                  </a:cubicBezTo>
                  <a:cubicBezTo>
                    <a:pt x="299" y="127"/>
                    <a:pt x="297" y="128"/>
                    <a:pt x="297" y="129"/>
                  </a:cubicBezTo>
                  <a:cubicBezTo>
                    <a:pt x="296" y="130"/>
                    <a:pt x="296" y="133"/>
                    <a:pt x="297" y="133"/>
                  </a:cubicBezTo>
                  <a:cubicBezTo>
                    <a:pt x="297" y="134"/>
                    <a:pt x="297" y="134"/>
                    <a:pt x="296" y="134"/>
                  </a:cubicBezTo>
                  <a:cubicBezTo>
                    <a:pt x="296" y="134"/>
                    <a:pt x="296" y="134"/>
                    <a:pt x="296" y="136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7" y="140"/>
                    <a:pt x="298" y="144"/>
                    <a:pt x="298" y="145"/>
                  </a:cubicBezTo>
                  <a:cubicBezTo>
                    <a:pt x="297" y="146"/>
                    <a:pt x="300" y="149"/>
                    <a:pt x="302" y="151"/>
                  </a:cubicBezTo>
                  <a:cubicBezTo>
                    <a:pt x="303" y="152"/>
                    <a:pt x="305" y="153"/>
                    <a:pt x="306" y="153"/>
                  </a:cubicBezTo>
                  <a:cubicBezTo>
                    <a:pt x="306" y="153"/>
                    <a:pt x="306" y="153"/>
                    <a:pt x="307" y="154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11" y="158"/>
                    <a:pt x="313" y="158"/>
                    <a:pt x="314" y="15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22" y="206"/>
                    <a:pt x="307" y="256"/>
                    <a:pt x="271" y="293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xmlns="" id="{ED6AAB0B-C7A8-4E95-ADAE-9CAC03C3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6485" y="20280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62">
              <a:extLst>
                <a:ext uri="{FF2B5EF4-FFF2-40B4-BE49-F238E27FC236}">
                  <a16:creationId xmlns:a16="http://schemas.microsoft.com/office/drawing/2014/main" xmlns="" id="{EA7C991A-A41B-46E9-A044-D95B74D6B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373" y="1558180"/>
              <a:ext cx="25400" cy="30163"/>
            </a:xfrm>
            <a:custGeom>
              <a:avLst/>
              <a:gdLst>
                <a:gd name="T0" fmla="*/ 0 w 7"/>
                <a:gd name="T1" fmla="*/ 6 h 8"/>
                <a:gd name="T2" fmla="*/ 1 w 7"/>
                <a:gd name="T3" fmla="*/ 7 h 8"/>
                <a:gd name="T4" fmla="*/ 5 w 7"/>
                <a:gd name="T5" fmla="*/ 7 h 8"/>
                <a:gd name="T6" fmla="*/ 6 w 7"/>
                <a:gd name="T7" fmla="*/ 4 h 8"/>
                <a:gd name="T8" fmla="*/ 4 w 7"/>
                <a:gd name="T9" fmla="*/ 1 h 8"/>
                <a:gd name="T10" fmla="*/ 0 w 7"/>
                <a:gd name="T11" fmla="*/ 0 h 8"/>
                <a:gd name="T12" fmla="*/ 0 w 7"/>
                <a:gd name="T13" fmla="*/ 3 h 8"/>
                <a:gd name="T14" fmla="*/ 0 w 7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0" y="6"/>
                  </a:moveTo>
                  <a:cubicBezTo>
                    <a:pt x="1" y="7"/>
                    <a:pt x="1" y="8"/>
                    <a:pt x="1" y="7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5" y="7"/>
                    <a:pt x="5" y="5"/>
                    <a:pt x="6" y="4"/>
                  </a:cubicBezTo>
                  <a:cubicBezTo>
                    <a:pt x="7" y="3"/>
                    <a:pt x="5" y="0"/>
                    <a:pt x="4" y="1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xmlns="" id="{EA0F2720-F85C-43CE-A2A8-D6C7034B8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648" y="1629617"/>
              <a:ext cx="33338" cy="36513"/>
            </a:xfrm>
            <a:custGeom>
              <a:avLst/>
              <a:gdLst>
                <a:gd name="T0" fmla="*/ 7 w 9"/>
                <a:gd name="T1" fmla="*/ 6 h 10"/>
                <a:gd name="T2" fmla="*/ 5 w 9"/>
                <a:gd name="T3" fmla="*/ 3 h 10"/>
                <a:gd name="T4" fmla="*/ 1 w 9"/>
                <a:gd name="T5" fmla="*/ 1 h 10"/>
                <a:gd name="T6" fmla="*/ 3 w 9"/>
                <a:gd name="T7" fmla="*/ 8 h 10"/>
                <a:gd name="T8" fmla="*/ 6 w 9"/>
                <a:gd name="T9" fmla="*/ 9 h 10"/>
                <a:gd name="T10" fmla="*/ 8 w 9"/>
                <a:gd name="T11" fmla="*/ 7 h 10"/>
                <a:gd name="T12" fmla="*/ 7 w 9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6"/>
                  </a:moveTo>
                  <a:cubicBezTo>
                    <a:pt x="6" y="6"/>
                    <a:pt x="4" y="3"/>
                    <a:pt x="5" y="3"/>
                  </a:cubicBezTo>
                  <a:cubicBezTo>
                    <a:pt x="5" y="2"/>
                    <a:pt x="2" y="0"/>
                    <a:pt x="1" y="1"/>
                  </a:cubicBezTo>
                  <a:cubicBezTo>
                    <a:pt x="0" y="1"/>
                    <a:pt x="1" y="7"/>
                    <a:pt x="3" y="8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8"/>
                    <a:pt x="8" y="7"/>
                    <a:pt x="8" y="7"/>
                  </a:cubicBezTo>
                  <a:cubicBezTo>
                    <a:pt x="9" y="7"/>
                    <a:pt x="8" y="6"/>
                    <a:pt x="7" y="6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xmlns="" id="{A96736C7-F968-4BED-8A79-14E9F238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373" y="1629617"/>
              <a:ext cx="49213" cy="66675"/>
            </a:xfrm>
            <a:custGeom>
              <a:avLst/>
              <a:gdLst>
                <a:gd name="T0" fmla="*/ 13 w 13"/>
                <a:gd name="T1" fmla="*/ 13 h 18"/>
                <a:gd name="T2" fmla="*/ 13 w 13"/>
                <a:gd name="T3" fmla="*/ 12 h 18"/>
                <a:gd name="T4" fmla="*/ 12 w 13"/>
                <a:gd name="T5" fmla="*/ 9 h 18"/>
                <a:gd name="T6" fmla="*/ 9 w 13"/>
                <a:gd name="T7" fmla="*/ 5 h 18"/>
                <a:gd name="T8" fmla="*/ 6 w 13"/>
                <a:gd name="T9" fmla="*/ 1 h 18"/>
                <a:gd name="T10" fmla="*/ 1 w 13"/>
                <a:gd name="T11" fmla="*/ 0 h 18"/>
                <a:gd name="T12" fmla="*/ 3 w 13"/>
                <a:gd name="T13" fmla="*/ 11 h 18"/>
                <a:gd name="T14" fmla="*/ 6 w 13"/>
                <a:gd name="T15" fmla="*/ 17 h 18"/>
                <a:gd name="T16" fmla="*/ 12 w 13"/>
                <a:gd name="T17" fmla="*/ 15 h 18"/>
                <a:gd name="T18" fmla="*/ 13 w 13"/>
                <a:gd name="T1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3" y="13"/>
                  </a:moveTo>
                  <a:cubicBezTo>
                    <a:pt x="13" y="13"/>
                    <a:pt x="13" y="12"/>
                    <a:pt x="13" y="12"/>
                  </a:cubicBezTo>
                  <a:cubicBezTo>
                    <a:pt x="13" y="13"/>
                    <a:pt x="12" y="10"/>
                    <a:pt x="12" y="9"/>
                  </a:cubicBezTo>
                  <a:cubicBezTo>
                    <a:pt x="11" y="7"/>
                    <a:pt x="10" y="6"/>
                    <a:pt x="9" y="5"/>
                  </a:cubicBezTo>
                  <a:cubicBezTo>
                    <a:pt x="8" y="4"/>
                    <a:pt x="6" y="1"/>
                    <a:pt x="6" y="1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3" y="8"/>
                    <a:pt x="3" y="11"/>
                  </a:cubicBezTo>
                  <a:cubicBezTo>
                    <a:pt x="2" y="13"/>
                    <a:pt x="5" y="17"/>
                    <a:pt x="6" y="17"/>
                  </a:cubicBezTo>
                  <a:cubicBezTo>
                    <a:pt x="7" y="18"/>
                    <a:pt x="11" y="15"/>
                    <a:pt x="12" y="15"/>
                  </a:cubicBezTo>
                  <a:cubicBezTo>
                    <a:pt x="13" y="15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65">
              <a:extLst>
                <a:ext uri="{FF2B5EF4-FFF2-40B4-BE49-F238E27FC236}">
                  <a16:creationId xmlns:a16="http://schemas.microsoft.com/office/drawing/2014/main" xmlns="" id="{A7BB7E81-C13D-4016-A981-CBA54E4E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598" y="1704230"/>
              <a:ext cx="44450" cy="26988"/>
            </a:xfrm>
            <a:custGeom>
              <a:avLst/>
              <a:gdLst>
                <a:gd name="T0" fmla="*/ 12 w 12"/>
                <a:gd name="T1" fmla="*/ 0 h 7"/>
                <a:gd name="T2" fmla="*/ 3 w 12"/>
                <a:gd name="T3" fmla="*/ 3 h 7"/>
                <a:gd name="T4" fmla="*/ 1 w 12"/>
                <a:gd name="T5" fmla="*/ 6 h 7"/>
                <a:gd name="T6" fmla="*/ 9 w 12"/>
                <a:gd name="T7" fmla="*/ 2 h 7"/>
                <a:gd name="T8" fmla="*/ 12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11" y="0"/>
                    <a:pt x="4" y="2"/>
                    <a:pt x="3" y="3"/>
                  </a:cubicBezTo>
                  <a:cubicBezTo>
                    <a:pt x="1" y="3"/>
                    <a:pt x="0" y="6"/>
                    <a:pt x="1" y="6"/>
                  </a:cubicBezTo>
                  <a:cubicBezTo>
                    <a:pt x="1" y="7"/>
                    <a:pt x="7" y="3"/>
                    <a:pt x="9" y="2"/>
                  </a:cubicBezTo>
                  <a:cubicBezTo>
                    <a:pt x="11" y="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66">
              <a:extLst>
                <a:ext uri="{FF2B5EF4-FFF2-40B4-BE49-F238E27FC236}">
                  <a16:creationId xmlns:a16="http://schemas.microsoft.com/office/drawing/2014/main" xmlns="" id="{B0BD9887-06CC-469A-B321-88432019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760" y="1531192"/>
              <a:ext cx="14288" cy="19050"/>
            </a:xfrm>
            <a:custGeom>
              <a:avLst/>
              <a:gdLst>
                <a:gd name="T0" fmla="*/ 0 w 4"/>
                <a:gd name="T1" fmla="*/ 2 h 5"/>
                <a:gd name="T2" fmla="*/ 3 w 4"/>
                <a:gd name="T3" fmla="*/ 4 h 5"/>
                <a:gd name="T4" fmla="*/ 4 w 4"/>
                <a:gd name="T5" fmla="*/ 3 h 5"/>
                <a:gd name="T6" fmla="*/ 0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3" y="4"/>
                    <a:pt x="3" y="4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2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xmlns="" id="{C515ED65-8F72-4FC2-9788-CCC51919E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098" y="1550242"/>
              <a:ext cx="19050" cy="19050"/>
            </a:xfrm>
            <a:custGeom>
              <a:avLst/>
              <a:gdLst>
                <a:gd name="T0" fmla="*/ 4 w 5"/>
                <a:gd name="T1" fmla="*/ 1 h 5"/>
                <a:gd name="T2" fmla="*/ 1 w 5"/>
                <a:gd name="T3" fmla="*/ 1 h 5"/>
                <a:gd name="T4" fmla="*/ 4 w 5"/>
                <a:gd name="T5" fmla="*/ 5 h 5"/>
                <a:gd name="T6" fmla="*/ 4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3" y="5"/>
                    <a:pt x="4" y="5"/>
                  </a:cubicBezTo>
                  <a:cubicBezTo>
                    <a:pt x="5" y="5"/>
                    <a:pt x="4" y="3"/>
                    <a:pt x="4" y="1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68">
              <a:extLst>
                <a:ext uri="{FF2B5EF4-FFF2-40B4-BE49-F238E27FC236}">
                  <a16:creationId xmlns:a16="http://schemas.microsoft.com/office/drawing/2014/main" xmlns="" id="{5CCD2D02-CAE8-4DDD-A03F-AC5F1980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048" y="1594692"/>
              <a:ext cx="23813" cy="23813"/>
            </a:xfrm>
            <a:custGeom>
              <a:avLst/>
              <a:gdLst>
                <a:gd name="T0" fmla="*/ 2 w 6"/>
                <a:gd name="T1" fmla="*/ 6 h 6"/>
                <a:gd name="T2" fmla="*/ 5 w 6"/>
                <a:gd name="T3" fmla="*/ 0 h 6"/>
                <a:gd name="T4" fmla="*/ 2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cubicBezTo>
                    <a:pt x="4" y="6"/>
                    <a:pt x="6" y="2"/>
                    <a:pt x="5" y="0"/>
                  </a:cubicBezTo>
                  <a:cubicBezTo>
                    <a:pt x="3" y="1"/>
                    <a:pt x="0" y="4"/>
                    <a:pt x="2" y="6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xmlns="" id="{C751D960-60DC-4930-AAB9-0F988554F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048" y="1707405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xmlns="" id="{F8445AE8-10AC-4FB3-96DA-D6EAF97D7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0223" y="1696292"/>
              <a:ext cx="68263" cy="26988"/>
            </a:xfrm>
            <a:custGeom>
              <a:avLst/>
              <a:gdLst>
                <a:gd name="T0" fmla="*/ 15 w 18"/>
                <a:gd name="T1" fmla="*/ 3 h 7"/>
                <a:gd name="T2" fmla="*/ 8 w 18"/>
                <a:gd name="T3" fmla="*/ 2 h 7"/>
                <a:gd name="T4" fmla="*/ 6 w 18"/>
                <a:gd name="T5" fmla="*/ 1 h 7"/>
                <a:gd name="T6" fmla="*/ 5 w 18"/>
                <a:gd name="T7" fmla="*/ 1 h 7"/>
                <a:gd name="T8" fmla="*/ 0 w 18"/>
                <a:gd name="T9" fmla="*/ 1 h 7"/>
                <a:gd name="T10" fmla="*/ 0 w 18"/>
                <a:gd name="T11" fmla="*/ 3 h 7"/>
                <a:gd name="T12" fmla="*/ 3 w 18"/>
                <a:gd name="T13" fmla="*/ 2 h 7"/>
                <a:gd name="T14" fmla="*/ 17 w 18"/>
                <a:gd name="T15" fmla="*/ 7 h 7"/>
                <a:gd name="T16" fmla="*/ 15 w 18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15" y="3"/>
                  </a:moveTo>
                  <a:cubicBezTo>
                    <a:pt x="14" y="2"/>
                    <a:pt x="10" y="2"/>
                    <a:pt x="8" y="2"/>
                  </a:cubicBezTo>
                  <a:cubicBezTo>
                    <a:pt x="8" y="2"/>
                    <a:pt x="8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5" y="2"/>
                    <a:pt x="16" y="7"/>
                    <a:pt x="17" y="7"/>
                  </a:cubicBezTo>
                  <a:cubicBezTo>
                    <a:pt x="18" y="7"/>
                    <a:pt x="17" y="4"/>
                    <a:pt x="15" y="3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71">
              <a:extLst>
                <a:ext uri="{FF2B5EF4-FFF2-40B4-BE49-F238E27FC236}">
                  <a16:creationId xmlns:a16="http://schemas.microsoft.com/office/drawing/2014/main" xmlns="" id="{BCA2D62A-C4D4-4A43-A517-6E125778E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5610" y="1734392"/>
              <a:ext cx="19050" cy="14288"/>
            </a:xfrm>
            <a:custGeom>
              <a:avLst/>
              <a:gdLst>
                <a:gd name="T0" fmla="*/ 5 w 5"/>
                <a:gd name="T1" fmla="*/ 3 h 4"/>
                <a:gd name="T2" fmla="*/ 1 w 5"/>
                <a:gd name="T3" fmla="*/ 0 h 4"/>
                <a:gd name="T4" fmla="*/ 0 w 5"/>
                <a:gd name="T5" fmla="*/ 3 h 4"/>
                <a:gd name="T6" fmla="*/ 5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5" y="2"/>
                    <a:pt x="2" y="1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1" y="4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72">
              <a:extLst>
                <a:ext uri="{FF2B5EF4-FFF2-40B4-BE49-F238E27FC236}">
                  <a16:creationId xmlns:a16="http://schemas.microsoft.com/office/drawing/2014/main" xmlns="" id="{6BD23F16-2BD8-4DEA-9B9B-E9D63C4E6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4498" y="1948705"/>
              <a:ext cx="60325" cy="82550"/>
            </a:xfrm>
            <a:custGeom>
              <a:avLst/>
              <a:gdLst>
                <a:gd name="T0" fmla="*/ 11 w 16"/>
                <a:gd name="T1" fmla="*/ 11 h 22"/>
                <a:gd name="T2" fmla="*/ 10 w 16"/>
                <a:gd name="T3" fmla="*/ 9 h 22"/>
                <a:gd name="T4" fmla="*/ 9 w 16"/>
                <a:gd name="T5" fmla="*/ 6 h 22"/>
                <a:gd name="T6" fmla="*/ 1 w 16"/>
                <a:gd name="T7" fmla="*/ 1 h 22"/>
                <a:gd name="T8" fmla="*/ 1 w 16"/>
                <a:gd name="T9" fmla="*/ 3 h 22"/>
                <a:gd name="T10" fmla="*/ 2 w 16"/>
                <a:gd name="T11" fmla="*/ 10 h 22"/>
                <a:gd name="T12" fmla="*/ 4 w 16"/>
                <a:gd name="T13" fmla="*/ 14 h 22"/>
                <a:gd name="T14" fmla="*/ 7 w 16"/>
                <a:gd name="T15" fmla="*/ 17 h 22"/>
                <a:gd name="T16" fmla="*/ 12 w 16"/>
                <a:gd name="T17" fmla="*/ 21 h 22"/>
                <a:gd name="T18" fmla="*/ 16 w 16"/>
                <a:gd name="T19" fmla="*/ 21 h 22"/>
                <a:gd name="T20" fmla="*/ 14 w 16"/>
                <a:gd name="T21" fmla="*/ 15 h 22"/>
                <a:gd name="T22" fmla="*/ 11 w 16"/>
                <a:gd name="T2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11" y="11"/>
                  </a:moveTo>
                  <a:cubicBezTo>
                    <a:pt x="11" y="11"/>
                    <a:pt x="10" y="10"/>
                    <a:pt x="10" y="9"/>
                  </a:cubicBezTo>
                  <a:cubicBezTo>
                    <a:pt x="10" y="9"/>
                    <a:pt x="10" y="8"/>
                    <a:pt x="9" y="6"/>
                  </a:cubicBezTo>
                  <a:cubicBezTo>
                    <a:pt x="8" y="5"/>
                    <a:pt x="2" y="1"/>
                    <a:pt x="1" y="1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2" y="4"/>
                    <a:pt x="1" y="8"/>
                    <a:pt x="2" y="10"/>
                  </a:cubicBezTo>
                  <a:cubicBezTo>
                    <a:pt x="2" y="11"/>
                    <a:pt x="4" y="14"/>
                    <a:pt x="4" y="14"/>
                  </a:cubicBezTo>
                  <a:cubicBezTo>
                    <a:pt x="5" y="14"/>
                    <a:pt x="6" y="17"/>
                    <a:pt x="7" y="17"/>
                  </a:cubicBezTo>
                  <a:cubicBezTo>
                    <a:pt x="7" y="18"/>
                    <a:pt x="11" y="20"/>
                    <a:pt x="12" y="21"/>
                  </a:cubicBezTo>
                  <a:cubicBezTo>
                    <a:pt x="13" y="22"/>
                    <a:pt x="15" y="21"/>
                    <a:pt x="16" y="21"/>
                  </a:cubicBezTo>
                  <a:cubicBezTo>
                    <a:pt x="16" y="20"/>
                    <a:pt x="15" y="16"/>
                    <a:pt x="14" y="15"/>
                  </a:cubicBezTo>
                  <a:cubicBezTo>
                    <a:pt x="13" y="14"/>
                    <a:pt x="12" y="12"/>
                    <a:pt x="11" y="11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73">
              <a:extLst>
                <a:ext uri="{FF2B5EF4-FFF2-40B4-BE49-F238E27FC236}">
                  <a16:creationId xmlns:a16="http://schemas.microsoft.com/office/drawing/2014/main" xmlns="" id="{5AD8A317-CE0C-4260-9981-DA90AE80E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9560" y="2448767"/>
              <a:ext cx="11113" cy="14288"/>
            </a:xfrm>
            <a:custGeom>
              <a:avLst/>
              <a:gdLst>
                <a:gd name="T0" fmla="*/ 1 w 3"/>
                <a:gd name="T1" fmla="*/ 4 h 4"/>
                <a:gd name="T2" fmla="*/ 3 w 3"/>
                <a:gd name="T3" fmla="*/ 3 h 4"/>
                <a:gd name="T4" fmla="*/ 1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2" y="4"/>
                    <a:pt x="2" y="3"/>
                    <a:pt x="3" y="3"/>
                  </a:cubicBezTo>
                  <a:cubicBezTo>
                    <a:pt x="1" y="0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74">
              <a:extLst>
                <a:ext uri="{FF2B5EF4-FFF2-40B4-BE49-F238E27FC236}">
                  <a16:creationId xmlns:a16="http://schemas.microsoft.com/office/drawing/2014/main" xmlns="" id="{EF13959E-4E58-4CC2-B729-73D8D766E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198" y="1550242"/>
              <a:ext cx="66675" cy="49213"/>
            </a:xfrm>
            <a:custGeom>
              <a:avLst/>
              <a:gdLst>
                <a:gd name="T0" fmla="*/ 10 w 18"/>
                <a:gd name="T1" fmla="*/ 12 h 13"/>
                <a:gd name="T2" fmla="*/ 12 w 18"/>
                <a:gd name="T3" fmla="*/ 13 h 13"/>
                <a:gd name="T4" fmla="*/ 15 w 18"/>
                <a:gd name="T5" fmla="*/ 13 h 13"/>
                <a:gd name="T6" fmla="*/ 14 w 18"/>
                <a:gd name="T7" fmla="*/ 7 h 13"/>
                <a:gd name="T8" fmla="*/ 17 w 18"/>
                <a:gd name="T9" fmla="*/ 4 h 13"/>
                <a:gd name="T10" fmla="*/ 13 w 18"/>
                <a:gd name="T11" fmla="*/ 0 h 13"/>
                <a:gd name="T12" fmla="*/ 10 w 18"/>
                <a:gd name="T13" fmla="*/ 2 h 13"/>
                <a:gd name="T14" fmla="*/ 8 w 18"/>
                <a:gd name="T15" fmla="*/ 3 h 13"/>
                <a:gd name="T16" fmla="*/ 4 w 18"/>
                <a:gd name="T17" fmla="*/ 2 h 13"/>
                <a:gd name="T18" fmla="*/ 3 w 18"/>
                <a:gd name="T19" fmla="*/ 5 h 13"/>
                <a:gd name="T20" fmla="*/ 0 w 18"/>
                <a:gd name="T21" fmla="*/ 7 h 13"/>
                <a:gd name="T22" fmla="*/ 2 w 18"/>
                <a:gd name="T23" fmla="*/ 11 h 13"/>
                <a:gd name="T24" fmla="*/ 5 w 18"/>
                <a:gd name="T25" fmla="*/ 13 h 13"/>
                <a:gd name="T26" fmla="*/ 7 w 18"/>
                <a:gd name="T27" fmla="*/ 10 h 13"/>
                <a:gd name="T28" fmla="*/ 10 w 18"/>
                <a:gd name="T2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3">
                  <a:moveTo>
                    <a:pt x="10" y="12"/>
                  </a:move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5" y="13"/>
                    <a:pt x="15" y="13"/>
                  </a:cubicBezTo>
                  <a:cubicBezTo>
                    <a:pt x="16" y="12"/>
                    <a:pt x="15" y="9"/>
                    <a:pt x="14" y="7"/>
                  </a:cubicBezTo>
                  <a:cubicBezTo>
                    <a:pt x="13" y="6"/>
                    <a:pt x="16" y="5"/>
                    <a:pt x="17" y="4"/>
                  </a:cubicBezTo>
                  <a:cubicBezTo>
                    <a:pt x="18" y="4"/>
                    <a:pt x="15" y="0"/>
                    <a:pt x="13" y="0"/>
                  </a:cubicBezTo>
                  <a:cubicBezTo>
                    <a:pt x="12" y="1"/>
                    <a:pt x="11" y="2"/>
                    <a:pt x="10" y="2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5" y="1"/>
                    <a:pt x="4" y="2"/>
                  </a:cubicBezTo>
                  <a:cubicBezTo>
                    <a:pt x="3" y="2"/>
                    <a:pt x="2" y="5"/>
                    <a:pt x="3" y="5"/>
                  </a:cubicBezTo>
                  <a:cubicBezTo>
                    <a:pt x="4" y="6"/>
                    <a:pt x="1" y="6"/>
                    <a:pt x="0" y="7"/>
                  </a:cubicBezTo>
                  <a:cubicBezTo>
                    <a:pt x="0" y="9"/>
                    <a:pt x="2" y="11"/>
                    <a:pt x="2" y="11"/>
                  </a:cubicBezTo>
                  <a:cubicBezTo>
                    <a:pt x="3" y="11"/>
                    <a:pt x="5" y="12"/>
                    <a:pt x="5" y="13"/>
                  </a:cubicBezTo>
                  <a:cubicBezTo>
                    <a:pt x="6" y="13"/>
                    <a:pt x="7" y="11"/>
                    <a:pt x="7" y="10"/>
                  </a:cubicBezTo>
                  <a:cubicBezTo>
                    <a:pt x="8" y="9"/>
                    <a:pt x="10" y="11"/>
                    <a:pt x="10" y="12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xmlns="" id="{E114F906-F075-4512-9A05-65549FF84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60" y="1512142"/>
              <a:ext cx="38100" cy="34925"/>
            </a:xfrm>
            <a:custGeom>
              <a:avLst/>
              <a:gdLst>
                <a:gd name="T0" fmla="*/ 8 w 10"/>
                <a:gd name="T1" fmla="*/ 6 h 9"/>
                <a:gd name="T2" fmla="*/ 10 w 10"/>
                <a:gd name="T3" fmla="*/ 1 h 9"/>
                <a:gd name="T4" fmla="*/ 3 w 10"/>
                <a:gd name="T5" fmla="*/ 5 h 9"/>
                <a:gd name="T6" fmla="*/ 0 w 10"/>
                <a:gd name="T7" fmla="*/ 9 h 9"/>
                <a:gd name="T8" fmla="*/ 8 w 10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6"/>
                  </a:moveTo>
                  <a:cubicBezTo>
                    <a:pt x="10" y="5"/>
                    <a:pt x="10" y="1"/>
                    <a:pt x="10" y="1"/>
                  </a:cubicBezTo>
                  <a:cubicBezTo>
                    <a:pt x="10" y="0"/>
                    <a:pt x="5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1" y="9"/>
                    <a:pt x="6" y="7"/>
                    <a:pt x="8" y="6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xmlns="" id="{8575ACD3-98A6-43C2-A4DA-6468C126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323" y="1802655"/>
              <a:ext cx="19050" cy="25400"/>
            </a:xfrm>
            <a:custGeom>
              <a:avLst/>
              <a:gdLst>
                <a:gd name="T0" fmla="*/ 4 w 5"/>
                <a:gd name="T1" fmla="*/ 2 h 7"/>
                <a:gd name="T2" fmla="*/ 0 w 5"/>
                <a:gd name="T3" fmla="*/ 1 h 7"/>
                <a:gd name="T4" fmla="*/ 0 w 5"/>
                <a:gd name="T5" fmla="*/ 4 h 7"/>
                <a:gd name="T6" fmla="*/ 2 w 5"/>
                <a:gd name="T7" fmla="*/ 6 h 7"/>
                <a:gd name="T8" fmla="*/ 4 w 5"/>
                <a:gd name="T9" fmla="*/ 5 h 7"/>
                <a:gd name="T10" fmla="*/ 4 w 5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4" y="2"/>
                    <a:pt x="0" y="0"/>
                    <a:pt x="0" y="1"/>
                  </a:cubicBezTo>
                  <a:cubicBezTo>
                    <a:pt x="0" y="1"/>
                    <a:pt x="1" y="3"/>
                    <a:pt x="0" y="4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5"/>
                    <a:pt x="4" y="5"/>
                  </a:cubicBezTo>
                  <a:cubicBezTo>
                    <a:pt x="5" y="4"/>
                    <a:pt x="5" y="3"/>
                    <a:pt x="4" y="2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xmlns="" id="{0470799A-734D-49D2-890F-F744BA38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598" y="1723280"/>
              <a:ext cx="44450" cy="38100"/>
            </a:xfrm>
            <a:custGeom>
              <a:avLst/>
              <a:gdLst>
                <a:gd name="T0" fmla="*/ 10 w 12"/>
                <a:gd name="T1" fmla="*/ 8 h 10"/>
                <a:gd name="T2" fmla="*/ 11 w 12"/>
                <a:gd name="T3" fmla="*/ 5 h 10"/>
                <a:gd name="T4" fmla="*/ 9 w 12"/>
                <a:gd name="T5" fmla="*/ 0 h 10"/>
                <a:gd name="T6" fmla="*/ 5 w 12"/>
                <a:gd name="T7" fmla="*/ 3 h 10"/>
                <a:gd name="T8" fmla="*/ 1 w 12"/>
                <a:gd name="T9" fmla="*/ 5 h 10"/>
                <a:gd name="T10" fmla="*/ 2 w 12"/>
                <a:gd name="T11" fmla="*/ 8 h 10"/>
                <a:gd name="T12" fmla="*/ 3 w 12"/>
                <a:gd name="T13" fmla="*/ 8 h 10"/>
                <a:gd name="T14" fmla="*/ 4 w 12"/>
                <a:gd name="T15" fmla="*/ 9 h 10"/>
                <a:gd name="T16" fmla="*/ 7 w 12"/>
                <a:gd name="T17" fmla="*/ 9 h 10"/>
                <a:gd name="T18" fmla="*/ 10 w 12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10" y="8"/>
                  </a:moveTo>
                  <a:cubicBezTo>
                    <a:pt x="10" y="7"/>
                    <a:pt x="11" y="5"/>
                    <a:pt x="11" y="5"/>
                  </a:cubicBezTo>
                  <a:cubicBezTo>
                    <a:pt x="12" y="4"/>
                    <a:pt x="10" y="1"/>
                    <a:pt x="9" y="0"/>
                  </a:cubicBezTo>
                  <a:cubicBezTo>
                    <a:pt x="8" y="0"/>
                    <a:pt x="5" y="2"/>
                    <a:pt x="5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0" y="5"/>
                    <a:pt x="2" y="7"/>
                    <a:pt x="2" y="8"/>
                  </a:cubicBezTo>
                  <a:cubicBezTo>
                    <a:pt x="1" y="9"/>
                    <a:pt x="3" y="8"/>
                    <a:pt x="3" y="8"/>
                  </a:cubicBezTo>
                  <a:cubicBezTo>
                    <a:pt x="3" y="7"/>
                    <a:pt x="4" y="9"/>
                    <a:pt x="4" y="9"/>
                  </a:cubicBezTo>
                  <a:cubicBezTo>
                    <a:pt x="4" y="10"/>
                    <a:pt x="6" y="9"/>
                    <a:pt x="7" y="9"/>
                  </a:cubicBezTo>
                  <a:cubicBezTo>
                    <a:pt x="8" y="10"/>
                    <a:pt x="9" y="9"/>
                    <a:pt x="10" y="8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xmlns="" id="{21161ED1-962B-451A-A1F0-1F385F17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3648" y="1437530"/>
              <a:ext cx="38100" cy="85725"/>
            </a:xfrm>
            <a:custGeom>
              <a:avLst/>
              <a:gdLst>
                <a:gd name="T0" fmla="*/ 8 w 10"/>
                <a:gd name="T1" fmla="*/ 22 h 23"/>
                <a:gd name="T2" fmla="*/ 10 w 10"/>
                <a:gd name="T3" fmla="*/ 21 h 23"/>
                <a:gd name="T4" fmla="*/ 5 w 10"/>
                <a:gd name="T5" fmla="*/ 17 h 23"/>
                <a:gd name="T6" fmla="*/ 5 w 10"/>
                <a:gd name="T7" fmla="*/ 10 h 23"/>
                <a:gd name="T8" fmla="*/ 7 w 10"/>
                <a:gd name="T9" fmla="*/ 2 h 23"/>
                <a:gd name="T10" fmla="*/ 4 w 10"/>
                <a:gd name="T11" fmla="*/ 1 h 23"/>
                <a:gd name="T12" fmla="*/ 4 w 10"/>
                <a:gd name="T13" fmla="*/ 2 h 23"/>
                <a:gd name="T14" fmla="*/ 1 w 10"/>
                <a:gd name="T15" fmla="*/ 9 h 23"/>
                <a:gd name="T16" fmla="*/ 0 w 10"/>
                <a:gd name="T17" fmla="*/ 15 h 23"/>
                <a:gd name="T18" fmla="*/ 3 w 10"/>
                <a:gd name="T19" fmla="*/ 22 h 23"/>
                <a:gd name="T20" fmla="*/ 8 w 1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8" y="22"/>
                  </a:moveTo>
                  <a:cubicBezTo>
                    <a:pt x="9" y="22"/>
                    <a:pt x="10" y="21"/>
                    <a:pt x="10" y="21"/>
                  </a:cubicBezTo>
                  <a:cubicBezTo>
                    <a:pt x="10" y="20"/>
                    <a:pt x="7" y="18"/>
                    <a:pt x="5" y="17"/>
                  </a:cubicBezTo>
                  <a:cubicBezTo>
                    <a:pt x="4" y="16"/>
                    <a:pt x="5" y="11"/>
                    <a:pt x="5" y="10"/>
                  </a:cubicBezTo>
                  <a:cubicBezTo>
                    <a:pt x="5" y="8"/>
                    <a:pt x="7" y="3"/>
                    <a:pt x="7" y="2"/>
                  </a:cubicBezTo>
                  <a:cubicBezTo>
                    <a:pt x="6" y="1"/>
                    <a:pt x="5" y="0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1" y="7"/>
                    <a:pt x="1" y="9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0" y="16"/>
                    <a:pt x="3" y="21"/>
                    <a:pt x="3" y="22"/>
                  </a:cubicBezTo>
                  <a:cubicBezTo>
                    <a:pt x="4" y="22"/>
                    <a:pt x="7" y="23"/>
                    <a:pt x="8" y="22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xmlns="" id="{4A1B414C-94A0-4A9F-A47F-989833D0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198" y="1423242"/>
              <a:ext cx="19050" cy="25400"/>
            </a:xfrm>
            <a:custGeom>
              <a:avLst/>
              <a:gdLst>
                <a:gd name="T0" fmla="*/ 5 w 5"/>
                <a:gd name="T1" fmla="*/ 3 h 7"/>
                <a:gd name="T2" fmla="*/ 2 w 5"/>
                <a:gd name="T3" fmla="*/ 7 h 7"/>
                <a:gd name="T4" fmla="*/ 5 w 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3"/>
                  </a:moveTo>
                  <a:cubicBezTo>
                    <a:pt x="2" y="0"/>
                    <a:pt x="0" y="4"/>
                    <a:pt x="2" y="7"/>
                  </a:cubicBezTo>
                  <a:cubicBezTo>
                    <a:pt x="5" y="7"/>
                    <a:pt x="3" y="4"/>
                    <a:pt x="5" y="3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xmlns="" id="{B94382F6-9D8F-4A2F-93F6-89CBC88AC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1385" y="1943942"/>
              <a:ext cx="22225" cy="26988"/>
            </a:xfrm>
            <a:custGeom>
              <a:avLst/>
              <a:gdLst>
                <a:gd name="T0" fmla="*/ 1 w 6"/>
                <a:gd name="T1" fmla="*/ 1 h 7"/>
                <a:gd name="T2" fmla="*/ 0 w 6"/>
                <a:gd name="T3" fmla="*/ 4 h 7"/>
                <a:gd name="T4" fmla="*/ 3 w 6"/>
                <a:gd name="T5" fmla="*/ 6 h 7"/>
                <a:gd name="T6" fmla="*/ 4 w 6"/>
                <a:gd name="T7" fmla="*/ 1 h 7"/>
                <a:gd name="T8" fmla="*/ 6 w 6"/>
                <a:gd name="T9" fmla="*/ 0 h 7"/>
                <a:gd name="T10" fmla="*/ 1 w 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1"/>
                  </a:moveTo>
                  <a:cubicBezTo>
                    <a:pt x="1" y="2"/>
                    <a:pt x="0" y="4"/>
                    <a:pt x="0" y="4"/>
                  </a:cubicBezTo>
                  <a:cubicBezTo>
                    <a:pt x="0" y="5"/>
                    <a:pt x="3" y="7"/>
                    <a:pt x="3" y="6"/>
                  </a:cubicBezTo>
                  <a:cubicBezTo>
                    <a:pt x="4" y="6"/>
                    <a:pt x="2" y="1"/>
                    <a:pt x="4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5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81">
              <a:extLst>
                <a:ext uri="{FF2B5EF4-FFF2-40B4-BE49-F238E27FC236}">
                  <a16:creationId xmlns:a16="http://schemas.microsoft.com/office/drawing/2014/main" xmlns="" id="{78F55403-FD77-427C-89B3-9D9F4625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198" y="2166192"/>
              <a:ext cx="7938" cy="1111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3"/>
                    <a:pt x="0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82">
              <a:extLst>
                <a:ext uri="{FF2B5EF4-FFF2-40B4-BE49-F238E27FC236}">
                  <a16:creationId xmlns:a16="http://schemas.microsoft.com/office/drawing/2014/main" xmlns="" id="{5A761A6D-3954-41F7-ACAB-C32428C57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4585" y="2174130"/>
              <a:ext cx="71438" cy="41275"/>
            </a:xfrm>
            <a:custGeom>
              <a:avLst/>
              <a:gdLst>
                <a:gd name="T0" fmla="*/ 14 w 19"/>
                <a:gd name="T1" fmla="*/ 1 h 11"/>
                <a:gd name="T2" fmla="*/ 10 w 19"/>
                <a:gd name="T3" fmla="*/ 2 h 11"/>
                <a:gd name="T4" fmla="*/ 7 w 19"/>
                <a:gd name="T5" fmla="*/ 3 h 11"/>
                <a:gd name="T6" fmla="*/ 1 w 19"/>
                <a:gd name="T7" fmla="*/ 7 h 11"/>
                <a:gd name="T8" fmla="*/ 1 w 19"/>
                <a:gd name="T9" fmla="*/ 11 h 11"/>
                <a:gd name="T10" fmla="*/ 3 w 19"/>
                <a:gd name="T11" fmla="*/ 9 h 11"/>
                <a:gd name="T12" fmla="*/ 8 w 19"/>
                <a:gd name="T13" fmla="*/ 6 h 11"/>
                <a:gd name="T14" fmla="*/ 11 w 19"/>
                <a:gd name="T15" fmla="*/ 5 h 11"/>
                <a:gd name="T16" fmla="*/ 13 w 19"/>
                <a:gd name="T17" fmla="*/ 6 h 11"/>
                <a:gd name="T18" fmla="*/ 16 w 19"/>
                <a:gd name="T19" fmla="*/ 5 h 11"/>
                <a:gd name="T20" fmla="*/ 18 w 19"/>
                <a:gd name="T21" fmla="*/ 2 h 11"/>
                <a:gd name="T22" fmla="*/ 14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4" y="1"/>
                  </a:moveTo>
                  <a:cubicBezTo>
                    <a:pt x="13" y="2"/>
                    <a:pt x="11" y="2"/>
                    <a:pt x="10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3"/>
                    <a:pt x="3" y="6"/>
                    <a:pt x="1" y="7"/>
                  </a:cubicBezTo>
                  <a:cubicBezTo>
                    <a:pt x="0" y="8"/>
                    <a:pt x="0" y="10"/>
                    <a:pt x="1" y="11"/>
                  </a:cubicBezTo>
                  <a:cubicBezTo>
                    <a:pt x="1" y="11"/>
                    <a:pt x="3" y="10"/>
                    <a:pt x="3" y="9"/>
                  </a:cubicBezTo>
                  <a:cubicBezTo>
                    <a:pt x="3" y="8"/>
                    <a:pt x="6" y="6"/>
                    <a:pt x="8" y="6"/>
                  </a:cubicBezTo>
                  <a:cubicBezTo>
                    <a:pt x="9" y="7"/>
                    <a:pt x="10" y="6"/>
                    <a:pt x="11" y="5"/>
                  </a:cubicBezTo>
                  <a:cubicBezTo>
                    <a:pt x="11" y="4"/>
                    <a:pt x="12" y="6"/>
                    <a:pt x="13" y="6"/>
                  </a:cubicBezTo>
                  <a:cubicBezTo>
                    <a:pt x="14" y="6"/>
                    <a:pt x="16" y="5"/>
                    <a:pt x="16" y="5"/>
                  </a:cubicBezTo>
                  <a:cubicBezTo>
                    <a:pt x="17" y="5"/>
                    <a:pt x="17" y="3"/>
                    <a:pt x="18" y="2"/>
                  </a:cubicBezTo>
                  <a:cubicBezTo>
                    <a:pt x="19" y="2"/>
                    <a:pt x="15" y="0"/>
                    <a:pt x="14" y="1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83">
              <a:extLst>
                <a:ext uri="{FF2B5EF4-FFF2-40B4-BE49-F238E27FC236}">
                  <a16:creationId xmlns:a16="http://schemas.microsoft.com/office/drawing/2014/main" xmlns="" id="{AE750626-F660-4392-8EF7-721B5D04E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098" y="2207467"/>
              <a:ext cx="11113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2 w 3"/>
                <a:gd name="T5" fmla="*/ 0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84">
              <a:extLst>
                <a:ext uri="{FF2B5EF4-FFF2-40B4-BE49-F238E27FC236}">
                  <a16:creationId xmlns:a16="http://schemas.microsoft.com/office/drawing/2014/main" xmlns="" id="{08A26B6D-7C62-4524-A80B-A5409D16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0935" y="2177305"/>
              <a:ext cx="7938" cy="7938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85">
              <a:extLst>
                <a:ext uri="{FF2B5EF4-FFF2-40B4-BE49-F238E27FC236}">
                  <a16:creationId xmlns:a16="http://schemas.microsoft.com/office/drawing/2014/main" xmlns="" id="{55D15DEF-38CB-475B-9B20-512F8522B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8873" y="2166192"/>
              <a:ext cx="11113" cy="11113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0 h 3"/>
                <a:gd name="T4" fmla="*/ 1 w 3"/>
                <a:gd name="T5" fmla="*/ 2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3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xmlns="" id="{9BFACB45-56BC-4EDD-AD11-6144684E6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748" y="2166192"/>
              <a:ext cx="17463" cy="11113"/>
            </a:xfrm>
            <a:custGeom>
              <a:avLst/>
              <a:gdLst>
                <a:gd name="T0" fmla="*/ 2 w 5"/>
                <a:gd name="T1" fmla="*/ 2 h 3"/>
                <a:gd name="T2" fmla="*/ 4 w 5"/>
                <a:gd name="T3" fmla="*/ 2 h 3"/>
                <a:gd name="T4" fmla="*/ 4 w 5"/>
                <a:gd name="T5" fmla="*/ 0 h 3"/>
                <a:gd name="T6" fmla="*/ 1 w 5"/>
                <a:gd name="T7" fmla="*/ 0 h 3"/>
                <a:gd name="T8" fmla="*/ 1 w 5"/>
                <a:gd name="T9" fmla="*/ 2 h 3"/>
                <a:gd name="T10" fmla="*/ 2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3" y="2"/>
                    <a:pt x="4" y="3"/>
                    <a:pt x="4" y="2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064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Rectangle 87">
              <a:extLst>
                <a:ext uri="{FF2B5EF4-FFF2-40B4-BE49-F238E27FC236}">
                  <a16:creationId xmlns:a16="http://schemas.microsoft.com/office/drawing/2014/main" xmlns="" id="{F9B920EF-C400-4B4C-957A-FF5C95AB3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1310530"/>
              <a:ext cx="83240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L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0" name="Rectangle 88">
              <a:extLst>
                <a:ext uri="{FF2B5EF4-FFF2-40B4-BE49-F238E27FC236}">
                  <a16:creationId xmlns:a16="http://schemas.microsoft.com/office/drawing/2014/main" xmlns="" id="{87C12C21-8BD6-49D4-9C2D-0942B72B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23" y="1310530"/>
              <a:ext cx="10348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1" name="Rectangle 89">
              <a:extLst>
                <a:ext uri="{FF2B5EF4-FFF2-40B4-BE49-F238E27FC236}">
                  <a16:creationId xmlns:a16="http://schemas.microsoft.com/office/drawing/2014/main" xmlns="" id="{FA7C97E0-B4BD-4C0F-ADC1-AD3C9BCC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899" y="1310530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2" name="Rectangle 90">
              <a:extLst>
                <a:ext uri="{FF2B5EF4-FFF2-40B4-BE49-F238E27FC236}">
                  <a16:creationId xmlns:a16="http://schemas.microsoft.com/office/drawing/2014/main" xmlns="" id="{7995F51F-7E9B-4FA7-A24F-BA1F8E0C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998" y="1310530"/>
              <a:ext cx="182675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em ipsum dolor sit ame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3" name="Rectangle 91">
              <a:extLst>
                <a:ext uri="{FF2B5EF4-FFF2-40B4-BE49-F238E27FC236}">
                  <a16:creationId xmlns:a16="http://schemas.microsoft.com/office/drawing/2014/main" xmlns="" id="{5C5BEBAB-ED49-4563-B87B-98294ACB3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748" y="1310530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4" name="Rectangle 92">
              <a:extLst>
                <a:ext uri="{FF2B5EF4-FFF2-40B4-BE49-F238E27FC236}">
                  <a16:creationId xmlns:a16="http://schemas.microsoft.com/office/drawing/2014/main" xmlns="" id="{80425D62-4DD8-4AFE-921C-8167E9F6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848" y="1310530"/>
              <a:ext cx="3824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,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5" name="Rectangle 93">
              <a:extLst>
                <a:ext uri="{FF2B5EF4-FFF2-40B4-BE49-F238E27FC236}">
                  <a16:creationId xmlns:a16="http://schemas.microsoft.com/office/drawing/2014/main" xmlns="" id="{E0D840F1-9366-4D34-BD8B-CCCF8D0C2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235" y="1310530"/>
              <a:ext cx="8098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6" name="Rectangle 94">
              <a:extLst>
                <a:ext uri="{FF2B5EF4-FFF2-40B4-BE49-F238E27FC236}">
                  <a16:creationId xmlns:a16="http://schemas.microsoft.com/office/drawing/2014/main" xmlns="" id="{2487B0D1-5F4F-4E69-8CEE-5E364695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5623" y="1310530"/>
              <a:ext cx="36895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onse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7" name="Rectangle 95">
              <a:extLst>
                <a:ext uri="{FF2B5EF4-FFF2-40B4-BE49-F238E27FC236}">
                  <a16:creationId xmlns:a16="http://schemas.microsoft.com/office/drawing/2014/main" xmlns="" id="{B12F4D22-9B8E-4E13-993D-59FC06A7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336" y="1310530"/>
              <a:ext cx="8098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8" name="Rectangle 96">
              <a:extLst>
                <a:ext uri="{FF2B5EF4-FFF2-40B4-BE49-F238E27FC236}">
                  <a16:creationId xmlns:a16="http://schemas.microsoft.com/office/drawing/2014/main" xmlns="" id="{613530BD-7C9D-4528-B8E3-09066AE9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310" y="1310530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9" name="Rectangle 97">
              <a:extLst>
                <a:ext uri="{FF2B5EF4-FFF2-40B4-BE49-F238E27FC236}">
                  <a16:creationId xmlns:a16="http://schemas.microsoft.com/office/drawing/2014/main" xmlns="" id="{A55CFA82-5AF9-4B7C-90E1-F2ABC7FE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585" y="1310530"/>
              <a:ext cx="922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0" name="Rectangle 98">
              <a:extLst>
                <a:ext uri="{FF2B5EF4-FFF2-40B4-BE49-F238E27FC236}">
                  <a16:creationId xmlns:a16="http://schemas.microsoft.com/office/drawing/2014/main" xmlns="" id="{6D81FF27-3EEF-431F-BEAD-7147ECD5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323" y="1310530"/>
              <a:ext cx="69742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-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1" name="Rectangle 99">
              <a:extLst>
                <a:ext uri="{FF2B5EF4-FFF2-40B4-BE49-F238E27FC236}">
                  <a16:creationId xmlns:a16="http://schemas.microsoft.com/office/drawing/2014/main" xmlns="" id="{F691217D-0AE0-4292-900C-F21CC99F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1451818"/>
              <a:ext cx="1275582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tur adipiscing eli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2" name="Rectangle 100">
              <a:extLst>
                <a:ext uri="{FF2B5EF4-FFF2-40B4-BE49-F238E27FC236}">
                  <a16:creationId xmlns:a16="http://schemas.microsoft.com/office/drawing/2014/main" xmlns="" id="{2EDEDD95-1C12-4C45-85DF-9006F525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335" y="1451818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3" name="Rectangle 101">
              <a:extLst>
                <a:ext uri="{FF2B5EF4-FFF2-40B4-BE49-F238E27FC236}">
                  <a16:creationId xmlns:a16="http://schemas.microsoft.com/office/drawing/2014/main" xmlns="" id="{763D35DB-4787-4229-9670-38345751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435" y="1451818"/>
              <a:ext cx="175477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. 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4" name="Rectangle 102">
              <a:extLst>
                <a:ext uri="{FF2B5EF4-FFF2-40B4-BE49-F238E27FC236}">
                  <a16:creationId xmlns:a16="http://schemas.microsoft.com/office/drawing/2014/main" xmlns="" id="{2AC43CDF-DEC6-4A91-BF02-7950856F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385" y="1451818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5" name="Rectangle 103">
              <a:extLst>
                <a:ext uri="{FF2B5EF4-FFF2-40B4-BE49-F238E27FC236}">
                  <a16:creationId xmlns:a16="http://schemas.microsoft.com/office/drawing/2014/main" xmlns="" id="{6DA64ECA-79EB-49B3-8C44-05B7A44BC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659" y="1451818"/>
              <a:ext cx="1329575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go ita: non posse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6" name="Rectangle 104">
              <a:extLst>
                <a:ext uri="{FF2B5EF4-FFF2-40B4-BE49-F238E27FC236}">
                  <a16:creationId xmlns:a16="http://schemas.microsoft.com/office/drawing/2014/main" xmlns="" id="{13CC1D4A-0236-4F28-A23B-198BB8DA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1594692"/>
              <a:ext cx="4679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hones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7" name="Rectangle 105">
              <a:extLst>
                <a:ext uri="{FF2B5EF4-FFF2-40B4-BE49-F238E27FC236}">
                  <a16:creationId xmlns:a16="http://schemas.microsoft.com/office/drawing/2014/main" xmlns="" id="{73560344-F2FC-42C9-B034-CF6B34C9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048" y="1594692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8" name="Rectangle 106">
              <a:extLst>
                <a:ext uri="{FF2B5EF4-FFF2-40B4-BE49-F238E27FC236}">
                  <a16:creationId xmlns:a16="http://schemas.microsoft.com/office/drawing/2014/main" xmlns="" id="{9A6B6F3A-0A93-43D0-9BBE-726FF45B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323" y="1594692"/>
              <a:ext cx="1255335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 vivi, nisi hones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9" name="Rectangle 107">
              <a:extLst>
                <a:ext uri="{FF2B5EF4-FFF2-40B4-BE49-F238E27FC236}">
                  <a16:creationId xmlns:a16="http://schemas.microsoft.com/office/drawing/2014/main" xmlns="" id="{2B3FA1BF-A4DA-43F9-8587-C6C405A69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534" y="1594692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0" name="Rectangle 108">
              <a:extLst>
                <a:ext uri="{FF2B5EF4-FFF2-40B4-BE49-F238E27FC236}">
                  <a16:creationId xmlns:a16="http://schemas.microsoft.com/office/drawing/2014/main" xmlns="" id="{9EB108CA-3C65-4B5B-A1F8-67D5ED3F6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635" y="1594692"/>
              <a:ext cx="26771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 vi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1" name="Rectangle 109">
              <a:extLst>
                <a:ext uri="{FF2B5EF4-FFF2-40B4-BE49-F238E27FC236}">
                  <a16:creationId xmlns:a16="http://schemas.microsoft.com/office/drawing/2014/main" xmlns="" id="{E5C7E56E-4FF0-48C3-9840-DC804C66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673" y="1594692"/>
              <a:ext cx="175477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va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2" name="Rectangle 110">
              <a:extLst>
                <a:ext uri="{FF2B5EF4-FFF2-40B4-BE49-F238E27FC236}">
                  <a16:creationId xmlns:a16="http://schemas.microsoft.com/office/drawing/2014/main" xmlns="" id="{9449DA03-A6AE-431D-9A81-3BA9AA11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799" y="1594692"/>
              <a:ext cx="29921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tur?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3" name="Rectangle 111">
              <a:extLst>
                <a:ext uri="{FF2B5EF4-FFF2-40B4-BE49-F238E27FC236}">
                  <a16:creationId xmlns:a16="http://schemas.microsoft.com/office/drawing/2014/main" xmlns="" id="{BEA37CF3-87F2-4776-AD75-543E0933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1742331"/>
              <a:ext cx="121484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U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4" name="Rectangle 112">
              <a:extLst>
                <a:ext uri="{FF2B5EF4-FFF2-40B4-BE49-F238E27FC236}">
                  <a16:creationId xmlns:a16="http://schemas.microsoft.com/office/drawing/2014/main" xmlns="" id="{88C482A1-3B08-44EF-9271-54A636ED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448" y="1742331"/>
              <a:ext cx="1275582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tinam quidem di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xmlns="" id="{7AF44FF3-1ECF-4A29-96EB-9E7035F32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710" y="1742331"/>
              <a:ext cx="8098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6" name="Rectangle 114">
              <a:extLst>
                <a:ext uri="{FF2B5EF4-FFF2-40B4-BE49-F238E27FC236}">
                  <a16:creationId xmlns:a16="http://schemas.microsoft.com/office/drawing/2014/main" xmlns="" id="{010CA6E7-37D0-40C4-BA46-1837B6BE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274" y="1742331"/>
              <a:ext cx="922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7" name="Rectangle 115">
              <a:extLst>
                <a:ext uri="{FF2B5EF4-FFF2-40B4-BE49-F238E27FC236}">
                  <a16:creationId xmlns:a16="http://schemas.microsoft.com/office/drawing/2014/main" xmlns="" id="{284DFB9F-C48C-495E-BF32-7B7F4247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599" y="1742331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8" name="Rectangle 116">
              <a:extLst>
                <a:ext uri="{FF2B5EF4-FFF2-40B4-BE49-F238E27FC236}">
                  <a16:creationId xmlns:a16="http://schemas.microsoft.com/office/drawing/2014/main" xmlns="" id="{46670FE0-DC1F-4B04-ACED-C5AD7889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698" y="1742331"/>
              <a:ext cx="922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9" name="Rectangle 117">
              <a:extLst>
                <a:ext uri="{FF2B5EF4-FFF2-40B4-BE49-F238E27FC236}">
                  <a16:creationId xmlns:a16="http://schemas.microsoft.com/office/drawing/2014/main" xmlns="" id="{08BA7FA4-D31F-4AF0-BF95-DD03472A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435" y="1742331"/>
              <a:ext cx="98987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0" name="Rectangle 118">
              <a:extLst>
                <a:ext uri="{FF2B5EF4-FFF2-40B4-BE49-F238E27FC236}">
                  <a16:creationId xmlns:a16="http://schemas.microsoft.com/office/drawing/2014/main" xmlns="" id="{2F37409C-C7AE-416A-B9C8-3A9586048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522" y="1742331"/>
              <a:ext cx="859387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 alium alio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1" name="Rectangle 119">
              <a:extLst>
                <a:ext uri="{FF2B5EF4-FFF2-40B4-BE49-F238E27FC236}">
                  <a16:creationId xmlns:a16="http://schemas.microsoft.com/office/drawing/2014/main" xmlns="" id="{495212C6-A92D-4CA0-B548-E2CEAD8FC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1885205"/>
              <a:ext cx="195725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be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2" name="Rectangle 120">
              <a:extLst>
                <a:ext uri="{FF2B5EF4-FFF2-40B4-BE49-F238E27FC236}">
                  <a16:creationId xmlns:a16="http://schemas.microsoft.com/office/drawing/2014/main" xmlns="" id="{2D03227F-9424-4F08-83F3-BAD095501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835" y="1885205"/>
              <a:ext cx="89988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3" name="Rectangle 121">
              <a:extLst>
                <a:ext uri="{FF2B5EF4-FFF2-40B4-BE49-F238E27FC236}">
                  <a16:creationId xmlns:a16="http://schemas.microsoft.com/office/drawing/2014/main" xmlns="" id="{1B0A0E46-7690-464A-87FA-0380970D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986" y="1885205"/>
              <a:ext cx="206972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tio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4" name="Rectangle 122">
              <a:extLst>
                <a:ext uri="{FF2B5EF4-FFF2-40B4-BE49-F238E27FC236}">
                  <a16:creationId xmlns:a16="http://schemas.microsoft.com/office/drawing/2014/main" xmlns="" id="{47C13E59-BEC4-4305-A7AB-463F0228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923" y="1885205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5" name="Rectangle 123">
              <a:extLst>
                <a:ext uri="{FF2B5EF4-FFF2-40B4-BE49-F238E27FC236}">
                  <a16:creationId xmlns:a16="http://schemas.microsoft.com/office/drawing/2014/main" xmlns="" id="{41735D8C-59E5-4891-A8D6-34E0B93E3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436" y="1885205"/>
              <a:ext cx="151405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em! Iam ruinas vide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6" name="Rectangle 124">
              <a:extLst>
                <a:ext uri="{FF2B5EF4-FFF2-40B4-BE49-F238E27FC236}">
                  <a16:creationId xmlns:a16="http://schemas.microsoft.com/office/drawing/2014/main" xmlns="" id="{E24D1A4B-7C1A-4080-BFE2-5C5CEC7A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573" y="1885205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7" name="Rectangle 125">
              <a:extLst>
                <a:ext uri="{FF2B5EF4-FFF2-40B4-BE49-F238E27FC236}">
                  <a16:creationId xmlns:a16="http://schemas.microsoft.com/office/drawing/2014/main" xmlns="" id="{76CA39FC-52B1-4FDE-AC86-76938507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673" y="1885205"/>
              <a:ext cx="922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8" name="Rectangle 126">
              <a:extLst>
                <a:ext uri="{FF2B5EF4-FFF2-40B4-BE49-F238E27FC236}">
                  <a16:creationId xmlns:a16="http://schemas.microsoft.com/office/drawing/2014/main" xmlns="" id="{81659109-D1AC-4AA5-9E09-B01F40232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410" y="1885205"/>
              <a:ext cx="7424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9" name="Rectangle 127">
              <a:extLst>
                <a:ext uri="{FF2B5EF4-FFF2-40B4-BE49-F238E27FC236}">
                  <a16:creationId xmlns:a16="http://schemas.microsoft.com/office/drawing/2014/main" xmlns="" id="{9AD996C2-6814-40BB-9C45-65EB604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448" y="1885205"/>
              <a:ext cx="41619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. Esse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0" name="Rectangle 128">
              <a:extLst>
                <a:ext uri="{FF2B5EF4-FFF2-40B4-BE49-F238E27FC236}">
                  <a16:creationId xmlns:a16="http://schemas.microsoft.com/office/drawing/2014/main" xmlns="" id="{D980D82A-8E17-4861-B7D5-B7AC57DC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834" y="2031255"/>
              <a:ext cx="868385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enim, nisi 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1" name="Rectangle 129">
              <a:extLst>
                <a:ext uri="{FF2B5EF4-FFF2-40B4-BE49-F238E27FC236}">
                  <a16:creationId xmlns:a16="http://schemas.microsoft.com/office/drawing/2014/main" xmlns="" id="{EC9EF9AC-99EC-496A-9105-A7155B83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636" y="2031255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2" name="Rectangle 130">
              <a:extLst>
                <a:ext uri="{FF2B5EF4-FFF2-40B4-BE49-F238E27FC236}">
                  <a16:creationId xmlns:a16="http://schemas.microsoft.com/office/drawing/2014/main" xmlns="" id="{D2DFE584-96B4-4FB5-8701-392FB561E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910" y="2031255"/>
              <a:ext cx="4274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3" name="Rectangle 131">
              <a:extLst>
                <a:ext uri="{FF2B5EF4-FFF2-40B4-BE49-F238E27FC236}">
                  <a16:creationId xmlns:a16="http://schemas.microsoft.com/office/drawing/2014/main" xmlns="" id="{1C93723B-0BBE-411F-A25D-93C543A23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898" y="2031255"/>
              <a:ext cx="7424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4" name="Rectangle 132">
              <a:extLst>
                <a:ext uri="{FF2B5EF4-FFF2-40B4-BE49-F238E27FC236}">
                  <a16:creationId xmlns:a16="http://schemas.microsoft.com/office/drawing/2014/main" xmlns="" id="{0962E011-DBAD-487B-8716-1711122E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522" y="2031255"/>
              <a:ext cx="64116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, non po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5" name="Rectangle 133">
              <a:extLst>
                <a:ext uri="{FF2B5EF4-FFF2-40B4-BE49-F238E27FC236}">
                  <a16:creationId xmlns:a16="http://schemas.microsoft.com/office/drawing/2014/main" xmlns="" id="{408C9E77-5D54-4A93-9BC9-B905B9E2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098" y="2031255"/>
              <a:ext cx="60743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6" name="Rectangle 134">
              <a:extLst>
                <a:ext uri="{FF2B5EF4-FFF2-40B4-BE49-F238E27FC236}">
                  <a16:creationId xmlns:a16="http://schemas.microsoft.com/office/drawing/2014/main" xmlns="" id="{C3F77447-B69D-4555-A1A6-64AD16BDD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199" y="2031255"/>
              <a:ext cx="92239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7" name="Rectangle 135">
              <a:extLst>
                <a:ext uri="{FF2B5EF4-FFF2-40B4-BE49-F238E27FC236}">
                  <a16:creationId xmlns:a16="http://schemas.microsoft.com/office/drawing/2014/main" xmlns="" id="{E8CA933F-F56B-48B2-8C9E-5DDFECB5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522" y="2031255"/>
              <a:ext cx="74241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s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8" name="Rectangle 136">
              <a:extLst>
                <a:ext uri="{FF2B5EF4-FFF2-40B4-BE49-F238E27FC236}">
                  <a16:creationId xmlns:a16="http://schemas.microsoft.com/office/drawing/2014/main" xmlns="" id="{06832B06-9D25-465A-A2B9-42F8211A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973" y="2031255"/>
              <a:ext cx="38246" cy="1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900" b="0" i="0" u="none" strike="noStrike" cap="none" normalizeH="0" baseline="0">
                  <a:ln>
                    <a:noFill/>
                  </a:ln>
                  <a:solidFill>
                    <a:srgbClr val="969696"/>
                  </a:solidFill>
                  <a:effectLst/>
                  <a:latin typeface="+mn-lt"/>
                  <a:cs typeface="+mn-ea"/>
                  <a:sym typeface="+mn-lt"/>
                </a:rPr>
                <a:t>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9" name="Freeform 155">
              <a:extLst>
                <a:ext uri="{FF2B5EF4-FFF2-40B4-BE49-F238E27FC236}">
                  <a16:creationId xmlns:a16="http://schemas.microsoft.com/office/drawing/2014/main" xmlns="" id="{84BE8F67-2579-4C86-B986-9B036898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23" y="2459880"/>
              <a:ext cx="1435100" cy="1265238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Rectangle 156">
              <a:extLst>
                <a:ext uri="{FF2B5EF4-FFF2-40B4-BE49-F238E27FC236}">
                  <a16:creationId xmlns:a16="http://schemas.microsoft.com/office/drawing/2014/main" xmlns="" id="{04834FF8-D656-46BB-A848-D2AE0B47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560" y="2166192"/>
              <a:ext cx="630238" cy="161925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57">
              <a:extLst>
                <a:ext uri="{FF2B5EF4-FFF2-40B4-BE49-F238E27FC236}">
                  <a16:creationId xmlns:a16="http://schemas.microsoft.com/office/drawing/2014/main" xmlns="" id="{9AD1F2CE-D2C7-4C45-82CA-81B21B49F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85" y="719980"/>
              <a:ext cx="1111250" cy="1558925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58">
              <a:extLst>
                <a:ext uri="{FF2B5EF4-FFF2-40B4-BE49-F238E27FC236}">
                  <a16:creationId xmlns:a16="http://schemas.microsoft.com/office/drawing/2014/main" xmlns="" id="{0A7A8241-0F25-42A8-B69C-79505B1A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373" y="2256680"/>
              <a:ext cx="109538" cy="19050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59">
              <a:extLst>
                <a:ext uri="{FF2B5EF4-FFF2-40B4-BE49-F238E27FC236}">
                  <a16:creationId xmlns:a16="http://schemas.microsoft.com/office/drawing/2014/main" xmlns="" id="{13653C62-7CA4-4205-BFFF-DC977F016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810" y="719980"/>
              <a:ext cx="858838" cy="1555750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60">
              <a:extLst>
                <a:ext uri="{FF2B5EF4-FFF2-40B4-BE49-F238E27FC236}">
                  <a16:creationId xmlns:a16="http://schemas.microsoft.com/office/drawing/2014/main" xmlns="" id="{931A25E7-ACC9-454C-BE80-5FE348E9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435" y="4288680"/>
              <a:ext cx="574675" cy="2309813"/>
            </a:xfrm>
            <a:custGeom>
              <a:avLst/>
              <a:gdLst>
                <a:gd name="T0" fmla="*/ 102 w 362"/>
                <a:gd name="T1" fmla="*/ 1455 h 1455"/>
                <a:gd name="T2" fmla="*/ 312 w 362"/>
                <a:gd name="T3" fmla="*/ 1455 h 1455"/>
                <a:gd name="T4" fmla="*/ 362 w 362"/>
                <a:gd name="T5" fmla="*/ 0 h 1455"/>
                <a:gd name="T6" fmla="*/ 0 w 362"/>
                <a:gd name="T7" fmla="*/ 0 h 1455"/>
                <a:gd name="T8" fmla="*/ 102 w 362"/>
                <a:gd name="T9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455">
                  <a:moveTo>
                    <a:pt x="102" y="1455"/>
                  </a:moveTo>
                  <a:lnTo>
                    <a:pt x="312" y="1455"/>
                  </a:lnTo>
                  <a:lnTo>
                    <a:pt x="362" y="0"/>
                  </a:lnTo>
                  <a:lnTo>
                    <a:pt x="0" y="0"/>
                  </a:lnTo>
                  <a:lnTo>
                    <a:pt x="102" y="1455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161">
              <a:extLst>
                <a:ext uri="{FF2B5EF4-FFF2-40B4-BE49-F238E27FC236}">
                  <a16:creationId xmlns:a16="http://schemas.microsoft.com/office/drawing/2014/main" xmlns="" id="{65EAD62C-E65B-49DC-A833-2111CCA1C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435" y="4288680"/>
              <a:ext cx="574675" cy="2309813"/>
            </a:xfrm>
            <a:custGeom>
              <a:avLst/>
              <a:gdLst>
                <a:gd name="T0" fmla="*/ 102 w 362"/>
                <a:gd name="T1" fmla="*/ 1455 h 1455"/>
                <a:gd name="T2" fmla="*/ 312 w 362"/>
                <a:gd name="T3" fmla="*/ 1455 h 1455"/>
                <a:gd name="T4" fmla="*/ 362 w 362"/>
                <a:gd name="T5" fmla="*/ 0 h 1455"/>
                <a:gd name="T6" fmla="*/ 0 w 362"/>
                <a:gd name="T7" fmla="*/ 0 h 1455"/>
                <a:gd name="T8" fmla="*/ 102 w 362"/>
                <a:gd name="T9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455">
                  <a:moveTo>
                    <a:pt x="102" y="1455"/>
                  </a:moveTo>
                  <a:lnTo>
                    <a:pt x="312" y="1455"/>
                  </a:lnTo>
                  <a:lnTo>
                    <a:pt x="362" y="0"/>
                  </a:lnTo>
                  <a:lnTo>
                    <a:pt x="0" y="0"/>
                  </a:lnTo>
                  <a:lnTo>
                    <a:pt x="102" y="1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62">
              <a:extLst>
                <a:ext uri="{FF2B5EF4-FFF2-40B4-BE49-F238E27FC236}">
                  <a16:creationId xmlns:a16="http://schemas.microsoft.com/office/drawing/2014/main" xmlns="" id="{068517E7-89C1-4B32-8868-7138813B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248" y="4288680"/>
              <a:ext cx="574675" cy="2309813"/>
            </a:xfrm>
            <a:custGeom>
              <a:avLst/>
              <a:gdLst>
                <a:gd name="T0" fmla="*/ 260 w 362"/>
                <a:gd name="T1" fmla="*/ 1455 h 1455"/>
                <a:gd name="T2" fmla="*/ 50 w 362"/>
                <a:gd name="T3" fmla="*/ 1455 h 1455"/>
                <a:gd name="T4" fmla="*/ 0 w 362"/>
                <a:gd name="T5" fmla="*/ 0 h 1455"/>
                <a:gd name="T6" fmla="*/ 362 w 362"/>
                <a:gd name="T7" fmla="*/ 0 h 1455"/>
                <a:gd name="T8" fmla="*/ 260 w 362"/>
                <a:gd name="T9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455">
                  <a:moveTo>
                    <a:pt x="260" y="1455"/>
                  </a:moveTo>
                  <a:lnTo>
                    <a:pt x="50" y="1455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260" y="1455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163">
              <a:extLst>
                <a:ext uri="{FF2B5EF4-FFF2-40B4-BE49-F238E27FC236}">
                  <a16:creationId xmlns:a16="http://schemas.microsoft.com/office/drawing/2014/main" xmlns="" id="{91C7D7A4-BED5-4AB7-AE60-CC5735BC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248" y="4288680"/>
              <a:ext cx="574675" cy="2309813"/>
            </a:xfrm>
            <a:custGeom>
              <a:avLst/>
              <a:gdLst>
                <a:gd name="T0" fmla="*/ 260 w 362"/>
                <a:gd name="T1" fmla="*/ 1455 h 1455"/>
                <a:gd name="T2" fmla="*/ 50 w 362"/>
                <a:gd name="T3" fmla="*/ 1455 h 1455"/>
                <a:gd name="T4" fmla="*/ 0 w 362"/>
                <a:gd name="T5" fmla="*/ 0 h 1455"/>
                <a:gd name="T6" fmla="*/ 362 w 362"/>
                <a:gd name="T7" fmla="*/ 0 h 1455"/>
                <a:gd name="T8" fmla="*/ 260 w 362"/>
                <a:gd name="T9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1455">
                  <a:moveTo>
                    <a:pt x="260" y="1455"/>
                  </a:moveTo>
                  <a:lnTo>
                    <a:pt x="50" y="1455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260" y="1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Rectangle 164">
              <a:extLst>
                <a:ext uri="{FF2B5EF4-FFF2-40B4-BE49-F238E27FC236}">
                  <a16:creationId xmlns:a16="http://schemas.microsoft.com/office/drawing/2014/main" xmlns="" id="{95D8795F-8332-4721-8AF6-699F1F57B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623" y="2459880"/>
              <a:ext cx="1136650" cy="1111250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Rectangle 165">
              <a:extLst>
                <a:ext uri="{FF2B5EF4-FFF2-40B4-BE49-F238E27FC236}">
                  <a16:creationId xmlns:a16="http://schemas.microsoft.com/office/drawing/2014/main" xmlns="" id="{B4E1641C-62C3-4C0E-A51E-DE93CB20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485" y="2328117"/>
              <a:ext cx="288925" cy="165100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166">
              <a:extLst>
                <a:ext uri="{FF2B5EF4-FFF2-40B4-BE49-F238E27FC236}">
                  <a16:creationId xmlns:a16="http://schemas.microsoft.com/office/drawing/2014/main" xmlns="" id="{96D8E5BC-C99A-4F4F-B204-DE6AB4F90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23" y="2459880"/>
              <a:ext cx="349250" cy="1828800"/>
            </a:xfrm>
            <a:custGeom>
              <a:avLst/>
              <a:gdLst>
                <a:gd name="T0" fmla="*/ 0 w 220"/>
                <a:gd name="T1" fmla="*/ 1057 h 1152"/>
                <a:gd name="T2" fmla="*/ 111 w 220"/>
                <a:gd name="T3" fmla="*/ 1152 h 1152"/>
                <a:gd name="T4" fmla="*/ 220 w 220"/>
                <a:gd name="T5" fmla="*/ 1057 h 1152"/>
                <a:gd name="T6" fmla="*/ 142 w 220"/>
                <a:gd name="T7" fmla="*/ 0 h 1152"/>
                <a:gd name="T8" fmla="*/ 78 w 220"/>
                <a:gd name="T9" fmla="*/ 0 h 1152"/>
                <a:gd name="T10" fmla="*/ 0 w 220"/>
                <a:gd name="T11" fmla="*/ 1057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152">
                  <a:moveTo>
                    <a:pt x="0" y="1057"/>
                  </a:moveTo>
                  <a:lnTo>
                    <a:pt x="111" y="1152"/>
                  </a:lnTo>
                  <a:lnTo>
                    <a:pt x="220" y="1057"/>
                  </a:lnTo>
                  <a:lnTo>
                    <a:pt x="142" y="0"/>
                  </a:lnTo>
                  <a:lnTo>
                    <a:pt x="78" y="0"/>
                  </a:lnTo>
                  <a:lnTo>
                    <a:pt x="0" y="1057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167">
              <a:extLst>
                <a:ext uri="{FF2B5EF4-FFF2-40B4-BE49-F238E27FC236}">
                  <a16:creationId xmlns:a16="http://schemas.microsoft.com/office/drawing/2014/main" xmlns="" id="{12D65AD8-D150-4A12-83D6-D92884B4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023" y="2328117"/>
              <a:ext cx="325438" cy="225425"/>
            </a:xfrm>
            <a:custGeom>
              <a:avLst/>
              <a:gdLst>
                <a:gd name="T0" fmla="*/ 45 w 205"/>
                <a:gd name="T1" fmla="*/ 142 h 142"/>
                <a:gd name="T2" fmla="*/ 205 w 205"/>
                <a:gd name="T3" fmla="*/ 83 h 142"/>
                <a:gd name="T4" fmla="*/ 205 w 205"/>
                <a:gd name="T5" fmla="*/ 0 h 142"/>
                <a:gd name="T6" fmla="*/ 0 w 205"/>
                <a:gd name="T7" fmla="*/ 0 h 142"/>
                <a:gd name="T8" fmla="*/ 45 w 205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42">
                  <a:moveTo>
                    <a:pt x="45" y="142"/>
                  </a:moveTo>
                  <a:lnTo>
                    <a:pt x="205" y="8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45" y="142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168">
              <a:extLst>
                <a:ext uri="{FF2B5EF4-FFF2-40B4-BE49-F238E27FC236}">
                  <a16:creationId xmlns:a16="http://schemas.microsoft.com/office/drawing/2014/main" xmlns="" id="{1A8E059B-20DD-4CE1-B6DB-56376EFCB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848" y="2328117"/>
              <a:ext cx="327025" cy="225425"/>
            </a:xfrm>
            <a:custGeom>
              <a:avLst/>
              <a:gdLst>
                <a:gd name="T0" fmla="*/ 161 w 206"/>
                <a:gd name="T1" fmla="*/ 142 h 142"/>
                <a:gd name="T2" fmla="*/ 0 w 206"/>
                <a:gd name="T3" fmla="*/ 83 h 142"/>
                <a:gd name="T4" fmla="*/ 0 w 206"/>
                <a:gd name="T5" fmla="*/ 0 h 142"/>
                <a:gd name="T6" fmla="*/ 206 w 206"/>
                <a:gd name="T7" fmla="*/ 0 h 142"/>
                <a:gd name="T8" fmla="*/ 161 w 20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2">
                  <a:moveTo>
                    <a:pt x="161" y="142"/>
                  </a:moveTo>
                  <a:lnTo>
                    <a:pt x="0" y="83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161" y="142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169">
              <a:extLst>
                <a:ext uri="{FF2B5EF4-FFF2-40B4-BE49-F238E27FC236}">
                  <a16:creationId xmlns:a16="http://schemas.microsoft.com/office/drawing/2014/main" xmlns="" id="{AA6D82E3-6F65-4EEA-B5A2-B730A734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5" y="2459880"/>
              <a:ext cx="687388" cy="2073275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170">
              <a:extLst>
                <a:ext uri="{FF2B5EF4-FFF2-40B4-BE49-F238E27FC236}">
                  <a16:creationId xmlns:a16="http://schemas.microsoft.com/office/drawing/2014/main" xmlns="" id="{5DFD329C-4062-4644-A0B2-75568F1F1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410" y="4506167"/>
              <a:ext cx="401638" cy="296863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171">
              <a:extLst>
                <a:ext uri="{FF2B5EF4-FFF2-40B4-BE49-F238E27FC236}">
                  <a16:creationId xmlns:a16="http://schemas.microsoft.com/office/drawing/2014/main" xmlns="" id="{720F891A-DC06-4771-AF5C-33948E56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385" y="2459880"/>
              <a:ext cx="1047750" cy="2144713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5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172">
              <a:extLst>
                <a:ext uri="{FF2B5EF4-FFF2-40B4-BE49-F238E27FC236}">
                  <a16:creationId xmlns:a16="http://schemas.microsoft.com/office/drawing/2014/main" xmlns="" id="{CE51911C-43A9-45CD-AEA7-E0DA71F95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385" y="2388442"/>
              <a:ext cx="725488" cy="1127125"/>
            </a:xfrm>
            <a:custGeom>
              <a:avLst/>
              <a:gdLst>
                <a:gd name="T0" fmla="*/ 244 w 457"/>
                <a:gd name="T1" fmla="*/ 355 h 710"/>
                <a:gd name="T2" fmla="*/ 0 w 457"/>
                <a:gd name="T3" fmla="*/ 710 h 710"/>
                <a:gd name="T4" fmla="*/ 308 w 457"/>
                <a:gd name="T5" fmla="*/ 0 h 710"/>
                <a:gd name="T6" fmla="*/ 457 w 457"/>
                <a:gd name="T7" fmla="*/ 45 h 710"/>
                <a:gd name="T8" fmla="*/ 358 w 457"/>
                <a:gd name="T9" fmla="*/ 189 h 710"/>
                <a:gd name="T10" fmla="*/ 251 w 457"/>
                <a:gd name="T11" fmla="*/ 343 h 710"/>
                <a:gd name="T12" fmla="*/ 244 w 457"/>
                <a:gd name="T13" fmla="*/ 35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710">
                  <a:moveTo>
                    <a:pt x="244" y="355"/>
                  </a:moveTo>
                  <a:lnTo>
                    <a:pt x="0" y="710"/>
                  </a:lnTo>
                  <a:lnTo>
                    <a:pt x="308" y="0"/>
                  </a:lnTo>
                  <a:lnTo>
                    <a:pt x="457" y="45"/>
                  </a:lnTo>
                  <a:lnTo>
                    <a:pt x="358" y="189"/>
                  </a:lnTo>
                  <a:lnTo>
                    <a:pt x="251" y="343"/>
                  </a:lnTo>
                  <a:lnTo>
                    <a:pt x="244" y="355"/>
                  </a:lnTo>
                  <a:close/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173">
              <a:extLst>
                <a:ext uri="{FF2B5EF4-FFF2-40B4-BE49-F238E27FC236}">
                  <a16:creationId xmlns:a16="http://schemas.microsoft.com/office/drawing/2014/main" xmlns="" id="{0A4634D5-6F89-4B69-82D2-E21296AF2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173" y="2459880"/>
              <a:ext cx="1047750" cy="2144713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3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174">
              <a:extLst>
                <a:ext uri="{FF2B5EF4-FFF2-40B4-BE49-F238E27FC236}">
                  <a16:creationId xmlns:a16="http://schemas.microsoft.com/office/drawing/2014/main" xmlns="" id="{895E0819-CD7A-43A4-86B0-2E07211B9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023" y="2388442"/>
              <a:ext cx="723900" cy="1127125"/>
            </a:xfrm>
            <a:custGeom>
              <a:avLst/>
              <a:gdLst>
                <a:gd name="T0" fmla="*/ 0 w 456"/>
                <a:gd name="T1" fmla="*/ 45 h 710"/>
                <a:gd name="T2" fmla="*/ 149 w 456"/>
                <a:gd name="T3" fmla="*/ 0 h 710"/>
                <a:gd name="T4" fmla="*/ 456 w 456"/>
                <a:gd name="T5" fmla="*/ 710 h 710"/>
                <a:gd name="T6" fmla="*/ 99 w 456"/>
                <a:gd name="T7" fmla="*/ 189 h 710"/>
                <a:gd name="T8" fmla="*/ 0 w 456"/>
                <a:gd name="T9" fmla="*/ 4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710">
                  <a:moveTo>
                    <a:pt x="0" y="45"/>
                  </a:moveTo>
                  <a:lnTo>
                    <a:pt x="149" y="0"/>
                  </a:lnTo>
                  <a:lnTo>
                    <a:pt x="456" y="710"/>
                  </a:lnTo>
                  <a:lnTo>
                    <a:pt x="99" y="18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175">
              <a:extLst>
                <a:ext uri="{FF2B5EF4-FFF2-40B4-BE49-F238E27FC236}">
                  <a16:creationId xmlns:a16="http://schemas.microsoft.com/office/drawing/2014/main" xmlns="" id="{39C04732-F18B-419C-B466-2492C2B01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098" y="1459755"/>
              <a:ext cx="109538" cy="109538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176">
              <a:extLst>
                <a:ext uri="{FF2B5EF4-FFF2-40B4-BE49-F238E27FC236}">
                  <a16:creationId xmlns:a16="http://schemas.microsoft.com/office/drawing/2014/main" xmlns="" id="{20BB424C-A755-4C3B-A8EC-393C430E5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085" y="1459755"/>
              <a:ext cx="104775" cy="109538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177">
              <a:extLst>
                <a:ext uri="{FF2B5EF4-FFF2-40B4-BE49-F238E27FC236}">
                  <a16:creationId xmlns:a16="http://schemas.microsoft.com/office/drawing/2014/main" xmlns="" id="{E4D667BF-D021-46C2-9396-6F3A6E21C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985" y="1459755"/>
              <a:ext cx="104775" cy="109538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178">
              <a:extLst>
                <a:ext uri="{FF2B5EF4-FFF2-40B4-BE49-F238E27FC236}">
                  <a16:creationId xmlns:a16="http://schemas.microsoft.com/office/drawing/2014/main" xmlns="" id="{2A84B9DD-D218-4E0E-8ED9-F5341E627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323" y="265955"/>
              <a:ext cx="1600200" cy="1152525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179">
              <a:extLst>
                <a:ext uri="{FF2B5EF4-FFF2-40B4-BE49-F238E27FC236}">
                  <a16:creationId xmlns:a16="http://schemas.microsoft.com/office/drawing/2014/main" xmlns="" id="{A1ACD41E-1B2D-41E4-AA4C-89C84C2D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35" y="6534992"/>
              <a:ext cx="627063" cy="225425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82" y="0"/>
                    <a:pt x="81" y="0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87" y="1"/>
                    <a:pt x="87" y="1"/>
                    <a:pt x="87" y="1"/>
                  </a:cubicBezTo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xmlns="" id="{CEC57670-9751-4360-A616-70D96AB0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360" y="6534992"/>
              <a:ext cx="627063" cy="225425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0"/>
                    <a:pt x="83" y="0"/>
                    <a:pt x="84" y="0"/>
                  </a:cubicBezTo>
                  <a:cubicBezTo>
                    <a:pt x="85" y="0"/>
                    <a:pt x="86" y="0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0" y="1"/>
                    <a:pt x="80" y="1"/>
                    <a:pt x="80" y="1"/>
                  </a:cubicBezTo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xmlns="" id="{DBAD90D8-377F-4654-9179-2247A86C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923" y="3958480"/>
              <a:ext cx="571500" cy="134938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xmlns="" id="{D04096F4-BB70-45E6-AC65-D23DE40A5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473" y="3958480"/>
              <a:ext cx="569913" cy="134938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183">
              <a:extLst>
                <a:ext uri="{FF2B5EF4-FFF2-40B4-BE49-F238E27FC236}">
                  <a16:creationId xmlns:a16="http://schemas.microsoft.com/office/drawing/2014/main" xmlns="" id="{2D15E929-4016-48FF-92C3-1D1C7983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335" y="2350342"/>
              <a:ext cx="1028700" cy="280988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184">
              <a:extLst>
                <a:ext uri="{FF2B5EF4-FFF2-40B4-BE49-F238E27FC236}">
                  <a16:creationId xmlns:a16="http://schemas.microsoft.com/office/drawing/2014/main" xmlns="" id="{197CA867-52ED-4910-9B37-C622CA98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373" y="1629617"/>
              <a:ext cx="195263" cy="179388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185">
              <a:extLst>
                <a:ext uri="{FF2B5EF4-FFF2-40B4-BE49-F238E27FC236}">
                  <a16:creationId xmlns:a16="http://schemas.microsoft.com/office/drawing/2014/main" xmlns="" id="{FDDB1D91-372A-4C6D-B079-41AA5405B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248" y="1159717"/>
              <a:ext cx="282575" cy="68263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0" name="Picture 186">
              <a:extLst>
                <a:ext uri="{FF2B5EF4-FFF2-40B4-BE49-F238E27FC236}">
                  <a16:creationId xmlns:a16="http://schemas.microsoft.com/office/drawing/2014/main" xmlns="" id="{3E8C8DF6-4439-4FD4-9C18-65E513BB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135" y="1294655"/>
              <a:ext cx="3381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Oval 187">
              <a:extLst>
                <a:ext uri="{FF2B5EF4-FFF2-40B4-BE49-F238E27FC236}">
                  <a16:creationId xmlns:a16="http://schemas.microsoft.com/office/drawing/2014/main" xmlns="" id="{629E5679-01C1-4296-A00D-B2105A318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473" y="1332755"/>
              <a:ext cx="271463" cy="273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2" name="Picture 188">
              <a:extLst>
                <a:ext uri="{FF2B5EF4-FFF2-40B4-BE49-F238E27FC236}">
                  <a16:creationId xmlns:a16="http://schemas.microsoft.com/office/drawing/2014/main" xmlns="" id="{330E32D0-E53E-4638-9AB5-CFE660331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73" y="1374030"/>
              <a:ext cx="192088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Oval 189">
              <a:extLst>
                <a:ext uri="{FF2B5EF4-FFF2-40B4-BE49-F238E27FC236}">
                  <a16:creationId xmlns:a16="http://schemas.microsoft.com/office/drawing/2014/main" xmlns="" id="{7A425E26-B041-42E9-924C-7AE8AED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173" y="1404192"/>
              <a:ext cx="33338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190">
              <a:extLst>
                <a:ext uri="{FF2B5EF4-FFF2-40B4-BE49-F238E27FC236}">
                  <a16:creationId xmlns:a16="http://schemas.microsoft.com/office/drawing/2014/main" xmlns="" id="{0F4B97D8-E64C-4B8F-9F65-FC6018D5C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898" y="1159717"/>
              <a:ext cx="280988" cy="68263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5" name="Picture 191">
              <a:extLst>
                <a:ext uri="{FF2B5EF4-FFF2-40B4-BE49-F238E27FC236}">
                  <a16:creationId xmlns:a16="http://schemas.microsoft.com/office/drawing/2014/main" xmlns="" id="{0682E65A-071D-4BED-9231-25B8FBAC0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860" y="1294655"/>
              <a:ext cx="3381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Oval 192">
              <a:extLst>
                <a:ext uri="{FF2B5EF4-FFF2-40B4-BE49-F238E27FC236}">
                  <a16:creationId xmlns:a16="http://schemas.microsoft.com/office/drawing/2014/main" xmlns="" id="{D3C10262-09E7-4BA9-BE08-54C522068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198" y="1332755"/>
              <a:ext cx="271463" cy="273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7" name="Picture 193">
              <a:extLst>
                <a:ext uri="{FF2B5EF4-FFF2-40B4-BE49-F238E27FC236}">
                  <a16:creationId xmlns:a16="http://schemas.microsoft.com/office/drawing/2014/main" xmlns="" id="{B2EF8851-D0BA-4D2B-80FC-E5FCDCA53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123" y="1374030"/>
              <a:ext cx="190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Oval 194">
              <a:extLst>
                <a:ext uri="{FF2B5EF4-FFF2-40B4-BE49-F238E27FC236}">
                  <a16:creationId xmlns:a16="http://schemas.microsoft.com/office/drawing/2014/main" xmlns="" id="{F759A601-D4F1-4D75-9A06-E063ADB2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448" y="1404192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09" name="Picture 195">
              <a:extLst>
                <a:ext uri="{FF2B5EF4-FFF2-40B4-BE49-F238E27FC236}">
                  <a16:creationId xmlns:a16="http://schemas.microsoft.com/office/drawing/2014/main" xmlns="" id="{9697F42A-802D-41D6-B6C6-9D51243B0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673" y="1847105"/>
              <a:ext cx="59690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196">
              <a:extLst>
                <a:ext uri="{FF2B5EF4-FFF2-40B4-BE49-F238E27FC236}">
                  <a16:creationId xmlns:a16="http://schemas.microsoft.com/office/drawing/2014/main" xmlns="" id="{7C9BC882-0DF1-4295-91BC-96B672C26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6698" y="1245442"/>
              <a:ext cx="1460500" cy="455613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198">
              <a:extLst>
                <a:ext uri="{FF2B5EF4-FFF2-40B4-BE49-F238E27FC236}">
                  <a16:creationId xmlns:a16="http://schemas.microsoft.com/office/drawing/2014/main" xmlns="" id="{ABFED6B7-5E8E-40DD-9F5E-4048764E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60" y="6312742"/>
              <a:ext cx="150813" cy="398463"/>
            </a:xfrm>
            <a:custGeom>
              <a:avLst/>
              <a:gdLst>
                <a:gd name="T0" fmla="*/ 20 w 40"/>
                <a:gd name="T1" fmla="*/ 0 h 106"/>
                <a:gd name="T2" fmla="*/ 0 w 40"/>
                <a:gd name="T3" fmla="*/ 0 h 106"/>
                <a:gd name="T4" fmla="*/ 0 w 40"/>
                <a:gd name="T5" fmla="*/ 86 h 106"/>
                <a:gd name="T6" fmla="*/ 20 w 40"/>
                <a:gd name="T7" fmla="*/ 106 h 106"/>
                <a:gd name="T8" fmla="*/ 40 w 40"/>
                <a:gd name="T9" fmla="*/ 86 h 106"/>
                <a:gd name="T10" fmla="*/ 40 w 40"/>
                <a:gd name="T11" fmla="*/ 0 h 106"/>
                <a:gd name="T12" fmla="*/ 20 w 40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6">
                  <a:moveTo>
                    <a:pt x="20" y="0"/>
                  </a:moveTo>
                  <a:cubicBezTo>
                    <a:pt x="13" y="0"/>
                    <a:pt x="6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7"/>
                    <a:pt x="9" y="106"/>
                    <a:pt x="20" y="106"/>
                  </a:cubicBezTo>
                  <a:cubicBezTo>
                    <a:pt x="31" y="106"/>
                    <a:pt x="40" y="97"/>
                    <a:pt x="40" y="8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Freeform 199">
              <a:extLst>
                <a:ext uri="{FF2B5EF4-FFF2-40B4-BE49-F238E27FC236}">
                  <a16:creationId xmlns:a16="http://schemas.microsoft.com/office/drawing/2014/main" xmlns="" id="{E5C4C231-16D4-4BCB-9ECC-5F757A8DA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10" y="6366717"/>
              <a:ext cx="225425" cy="277813"/>
            </a:xfrm>
            <a:custGeom>
              <a:avLst/>
              <a:gdLst>
                <a:gd name="T0" fmla="*/ 0 w 60"/>
                <a:gd name="T1" fmla="*/ 0 h 74"/>
                <a:gd name="T2" fmla="*/ 19 w 60"/>
                <a:gd name="T3" fmla="*/ 60 h 74"/>
                <a:gd name="T4" fmla="*/ 38 w 60"/>
                <a:gd name="T5" fmla="*/ 74 h 74"/>
                <a:gd name="T6" fmla="*/ 44 w 60"/>
                <a:gd name="T7" fmla="*/ 73 h 74"/>
                <a:gd name="T8" fmla="*/ 57 w 60"/>
                <a:gd name="T9" fmla="*/ 48 h 74"/>
                <a:gd name="T10" fmla="*/ 43 w 60"/>
                <a:gd name="T11" fmla="*/ 3 h 74"/>
                <a:gd name="T12" fmla="*/ 0 w 6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0" y="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8"/>
                    <a:pt x="29" y="74"/>
                    <a:pt x="38" y="74"/>
                  </a:cubicBezTo>
                  <a:cubicBezTo>
                    <a:pt x="40" y="74"/>
                    <a:pt x="42" y="74"/>
                    <a:pt x="44" y="73"/>
                  </a:cubicBezTo>
                  <a:cubicBezTo>
                    <a:pt x="54" y="70"/>
                    <a:pt x="60" y="58"/>
                    <a:pt x="57" y="4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9" y="2"/>
                    <a:pt x="15" y="1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200">
              <a:extLst>
                <a:ext uri="{FF2B5EF4-FFF2-40B4-BE49-F238E27FC236}">
                  <a16:creationId xmlns:a16="http://schemas.microsoft.com/office/drawing/2014/main" xmlns="" id="{6A18239A-EC49-4201-8F0C-663CC55C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185" y="6361955"/>
              <a:ext cx="225425" cy="282575"/>
            </a:xfrm>
            <a:custGeom>
              <a:avLst/>
              <a:gdLst>
                <a:gd name="T0" fmla="*/ 60 w 60"/>
                <a:gd name="T1" fmla="*/ 0 h 75"/>
                <a:gd name="T2" fmla="*/ 17 w 60"/>
                <a:gd name="T3" fmla="*/ 4 h 75"/>
                <a:gd name="T4" fmla="*/ 3 w 60"/>
                <a:gd name="T5" fmla="*/ 49 h 75"/>
                <a:gd name="T6" fmla="*/ 16 w 60"/>
                <a:gd name="T7" fmla="*/ 74 h 75"/>
                <a:gd name="T8" fmla="*/ 22 w 60"/>
                <a:gd name="T9" fmla="*/ 75 h 75"/>
                <a:gd name="T10" fmla="*/ 42 w 60"/>
                <a:gd name="T11" fmla="*/ 61 h 75"/>
                <a:gd name="T12" fmla="*/ 60 w 60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5">
                  <a:moveTo>
                    <a:pt x="60" y="0"/>
                  </a:moveTo>
                  <a:cubicBezTo>
                    <a:pt x="46" y="1"/>
                    <a:pt x="31" y="2"/>
                    <a:pt x="17" y="4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59"/>
                    <a:pt x="6" y="71"/>
                    <a:pt x="16" y="74"/>
                  </a:cubicBezTo>
                  <a:cubicBezTo>
                    <a:pt x="18" y="75"/>
                    <a:pt x="20" y="75"/>
                    <a:pt x="22" y="75"/>
                  </a:cubicBezTo>
                  <a:cubicBezTo>
                    <a:pt x="31" y="75"/>
                    <a:pt x="39" y="69"/>
                    <a:pt x="42" y="61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Freeform 201">
              <a:extLst>
                <a:ext uri="{FF2B5EF4-FFF2-40B4-BE49-F238E27FC236}">
                  <a16:creationId xmlns:a16="http://schemas.microsoft.com/office/drawing/2014/main" xmlns="" id="{986A4329-E80D-4AFC-9401-76C03DC2F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185" y="6531817"/>
              <a:ext cx="295275" cy="66675"/>
            </a:xfrm>
            <a:custGeom>
              <a:avLst/>
              <a:gdLst>
                <a:gd name="T0" fmla="*/ 0 w 79"/>
                <a:gd name="T1" fmla="*/ 0 h 18"/>
                <a:gd name="T2" fmla="*/ 1 w 79"/>
                <a:gd name="T3" fmla="*/ 18 h 18"/>
                <a:gd name="T4" fmla="*/ 1 w 79"/>
                <a:gd name="T5" fmla="*/ 2 h 18"/>
                <a:gd name="T6" fmla="*/ 79 w 79"/>
                <a:gd name="T7" fmla="*/ 2 h 18"/>
                <a:gd name="T8" fmla="*/ 0 w 7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8">
                  <a:moveTo>
                    <a:pt x="0" y="0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53" y="1"/>
                    <a:pt x="27" y="1"/>
                    <a:pt x="0" y="0"/>
                  </a:cubicBezTo>
                </a:path>
              </a:pathLst>
            </a:custGeom>
            <a:solidFill>
              <a:srgbClr val="32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202">
              <a:extLst>
                <a:ext uri="{FF2B5EF4-FFF2-40B4-BE49-F238E27FC236}">
                  <a16:creationId xmlns:a16="http://schemas.microsoft.com/office/drawing/2014/main" xmlns="" id="{DB0A37B5-80BE-4FA9-8F4A-90E696D61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935" y="6534992"/>
              <a:ext cx="123825" cy="63500"/>
            </a:xfrm>
            <a:custGeom>
              <a:avLst/>
              <a:gdLst>
                <a:gd name="T0" fmla="*/ 33 w 33"/>
                <a:gd name="T1" fmla="*/ 0 h 17"/>
                <a:gd name="T2" fmla="*/ 0 w 33"/>
                <a:gd name="T3" fmla="*/ 1 h 17"/>
                <a:gd name="T4" fmla="*/ 32 w 33"/>
                <a:gd name="T5" fmla="*/ 1 h 17"/>
                <a:gd name="T6" fmla="*/ 32 w 33"/>
                <a:gd name="T7" fmla="*/ 17 h 17"/>
                <a:gd name="T8" fmla="*/ 33 w 3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22" y="0"/>
                    <a:pt x="11" y="0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29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Freeform 203">
              <a:extLst>
                <a:ext uri="{FF2B5EF4-FFF2-40B4-BE49-F238E27FC236}">
                  <a16:creationId xmlns:a16="http://schemas.microsoft.com/office/drawing/2014/main" xmlns="" id="{02C72EA8-48C1-43DB-B9ED-5E64DD02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35" y="6538167"/>
              <a:ext cx="627063" cy="222250"/>
            </a:xfrm>
            <a:custGeom>
              <a:avLst/>
              <a:gdLst>
                <a:gd name="T0" fmla="*/ 167 w 167"/>
                <a:gd name="T1" fmla="*/ 0 h 59"/>
                <a:gd name="T2" fmla="*/ 135 w 167"/>
                <a:gd name="T3" fmla="*/ 0 h 59"/>
                <a:gd name="T4" fmla="*/ 57 w 167"/>
                <a:gd name="T5" fmla="*/ 3 h 59"/>
                <a:gd name="T6" fmla="*/ 0 w 167"/>
                <a:gd name="T7" fmla="*/ 59 h 59"/>
                <a:gd name="T8" fmla="*/ 167 w 167"/>
                <a:gd name="T9" fmla="*/ 59 h 59"/>
                <a:gd name="T10" fmla="*/ 167 w 167"/>
                <a:gd name="T11" fmla="*/ 16 h 59"/>
                <a:gd name="T12" fmla="*/ 167 w 16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9">
                  <a:moveTo>
                    <a:pt x="167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08" y="0"/>
                    <a:pt x="82" y="1"/>
                    <a:pt x="57" y="3"/>
                  </a:cubicBezTo>
                  <a:cubicBezTo>
                    <a:pt x="24" y="11"/>
                    <a:pt x="0" y="33"/>
                    <a:pt x="0" y="59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rgbClr val="3233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204">
              <a:extLst>
                <a:ext uri="{FF2B5EF4-FFF2-40B4-BE49-F238E27FC236}">
                  <a16:creationId xmlns:a16="http://schemas.microsoft.com/office/drawing/2014/main" xmlns="" id="{70B58177-5E9C-4CE6-B21E-283E199FC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360" y="6538167"/>
              <a:ext cx="627063" cy="222250"/>
            </a:xfrm>
            <a:custGeom>
              <a:avLst/>
              <a:gdLst>
                <a:gd name="T0" fmla="*/ 78 w 167"/>
                <a:gd name="T1" fmla="*/ 0 h 59"/>
                <a:gd name="T2" fmla="*/ 0 w 167"/>
                <a:gd name="T3" fmla="*/ 0 h 59"/>
                <a:gd name="T4" fmla="*/ 0 w 167"/>
                <a:gd name="T5" fmla="*/ 16 h 59"/>
                <a:gd name="T6" fmla="*/ 0 w 167"/>
                <a:gd name="T7" fmla="*/ 59 h 59"/>
                <a:gd name="T8" fmla="*/ 167 w 167"/>
                <a:gd name="T9" fmla="*/ 59 h 59"/>
                <a:gd name="T10" fmla="*/ 95 w 167"/>
                <a:gd name="T11" fmla="*/ 0 h 59"/>
                <a:gd name="T12" fmla="*/ 78 w 16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9">
                  <a:moveTo>
                    <a:pt x="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7" y="29"/>
                    <a:pt x="136" y="4"/>
                    <a:pt x="95" y="0"/>
                  </a:cubicBezTo>
                  <a:cubicBezTo>
                    <a:pt x="89" y="0"/>
                    <a:pt x="84" y="0"/>
                    <a:pt x="78" y="0"/>
                  </a:cubicBezTo>
                </a:path>
              </a:pathLst>
            </a:custGeom>
            <a:solidFill>
              <a:srgbClr val="29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9" name="TextBox 1">
            <a:extLst>
              <a:ext uri="{FF2B5EF4-FFF2-40B4-BE49-F238E27FC236}">
                <a16:creationId xmlns:a16="http://schemas.microsoft.com/office/drawing/2014/main" xmlns="" id="{B57E1D69-1FD8-4DF2-A52C-817806398032}"/>
              </a:ext>
            </a:extLst>
          </p:cNvPr>
          <p:cNvSpPr txBox="1"/>
          <p:nvPr/>
        </p:nvSpPr>
        <p:spPr>
          <a:xfrm>
            <a:off x="7200016" y="2913207"/>
            <a:ext cx="1269578" cy="8851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>
                <a:tab pos="190500" algn="l"/>
              </a:tabLst>
            </a:pPr>
            <a:r>
              <a:rPr lang="en-US" altLang="zh-CN" sz="4800" dirty="0">
                <a:solidFill>
                  <a:schemeClr val="accent4"/>
                </a:solidFill>
                <a:cs typeface="+mn-ea"/>
                <a:sym typeface="+mn-lt"/>
              </a:rPr>
              <a:t>75%</a:t>
            </a:r>
            <a:endParaRPr lang="en-US" altLang="zh-CN" sz="105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220" name="TextBox 1">
            <a:extLst>
              <a:ext uri="{FF2B5EF4-FFF2-40B4-BE49-F238E27FC236}">
                <a16:creationId xmlns:a16="http://schemas.microsoft.com/office/drawing/2014/main" xmlns="" id="{A7BD1FE0-5B33-4A9B-AEEA-BD0943265EC5}"/>
              </a:ext>
            </a:extLst>
          </p:cNvPr>
          <p:cNvSpPr txBox="1"/>
          <p:nvPr/>
        </p:nvSpPr>
        <p:spPr>
          <a:xfrm>
            <a:off x="6821403" y="3844639"/>
            <a:ext cx="2000548" cy="11346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rtlCol="0" anchor="ctr">
            <a:spAutoFit/>
          </a:bodyPr>
          <a:lstStyle/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有利于投资或现有资源的合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理分配，决策者可以根据各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种产品的总市场潜力--分配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资源，而不只依靠销售水平。</a:t>
            </a:r>
          </a:p>
          <a:p>
            <a:pPr algn="ctr">
              <a:lnSpc>
                <a:spcPts val="1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1" name="TextBox 1">
            <a:extLst>
              <a:ext uri="{FF2B5EF4-FFF2-40B4-BE49-F238E27FC236}">
                <a16:creationId xmlns:a16="http://schemas.microsoft.com/office/drawing/2014/main" xmlns="" id="{BBFC5DA7-2027-44D7-83C9-6C4FA6EA656C}"/>
              </a:ext>
            </a:extLst>
          </p:cNvPr>
          <p:cNvSpPr txBox="1"/>
          <p:nvPr/>
        </p:nvSpPr>
        <p:spPr>
          <a:xfrm>
            <a:off x="9593847" y="2913207"/>
            <a:ext cx="1269578" cy="8851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>
                <a:tab pos="190500" algn="l"/>
              </a:tabLst>
            </a:pPr>
            <a:r>
              <a:rPr lang="en-US" altLang="zh-CN" sz="4800" dirty="0">
                <a:solidFill>
                  <a:schemeClr val="accent2"/>
                </a:solidFill>
                <a:cs typeface="+mn-ea"/>
                <a:sym typeface="+mn-lt"/>
              </a:rPr>
              <a:t>70%</a:t>
            </a:r>
          </a:p>
        </p:txBody>
      </p:sp>
      <p:sp>
        <p:nvSpPr>
          <p:cNvPr id="222" name="TextBox 1">
            <a:extLst>
              <a:ext uri="{FF2B5EF4-FFF2-40B4-BE49-F238E27FC236}">
                <a16:creationId xmlns:a16="http://schemas.microsoft.com/office/drawing/2014/main" xmlns="" id="{24266183-9381-4D4E-A8B6-2D0A209CC173}"/>
              </a:ext>
            </a:extLst>
          </p:cNvPr>
          <p:cNvSpPr txBox="1"/>
          <p:nvPr/>
        </p:nvSpPr>
        <p:spPr>
          <a:xfrm>
            <a:off x="9215234" y="3844639"/>
            <a:ext cx="2000548" cy="11346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rtlCol="0" anchor="ctr">
            <a:spAutoFit/>
          </a:bodyPr>
          <a:lstStyle/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有利于投资或现有资源的合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理分配，决策者可以根据各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种产品的总市场潜力--分配</a:t>
            </a:r>
          </a:p>
          <a:p>
            <a:pPr algn="ctr">
              <a:lnSpc>
                <a:spcPct val="130000"/>
              </a:lnSpc>
              <a:tabLst>
                <a:tab pos="190500" algn="l"/>
              </a:tabLst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资源，而不只依靠销售水平。</a:t>
            </a:r>
          </a:p>
          <a:p>
            <a:pPr algn="ctr">
              <a:lnSpc>
                <a:spcPts val="1000"/>
              </a:lnSpc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" grpId="0" animBg="1"/>
      <p:bldP spid="31" grpId="0" animBg="1"/>
      <p:bldP spid="32" grpId="0" animBg="1"/>
      <p:bldP spid="33" grpId="0" animBg="1"/>
      <p:bldP spid="34" grpId="0" animBg="1"/>
      <p:bldP spid="219" grpId="0"/>
      <p:bldP spid="220" grpId="0" animBg="1"/>
      <p:bldP spid="221" grpId="0"/>
      <p:bldP spid="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>
            <a:extLst>
              <a:ext uri="{FF2B5EF4-FFF2-40B4-BE49-F238E27FC236}">
                <a16:creationId xmlns:a16="http://schemas.microsoft.com/office/drawing/2014/main" xmlns="" id="{FCA8C2A0-19B5-4014-B27B-3156B94F48A3}"/>
              </a:ext>
            </a:extLst>
          </p:cNvPr>
          <p:cNvSpPr txBox="1"/>
          <p:nvPr/>
        </p:nvSpPr>
        <p:spPr>
          <a:xfrm>
            <a:off x="721640" y="1504156"/>
            <a:ext cx="2087110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2.2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数据分析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ADDEBD7C-FF0D-4573-B3F2-34A532A85709}"/>
              </a:ext>
            </a:extLst>
          </p:cNvPr>
          <p:cNvCxnSpPr/>
          <p:nvPr/>
        </p:nvCxnSpPr>
        <p:spPr>
          <a:xfrm>
            <a:off x="0" y="6639124"/>
            <a:ext cx="12192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xmlns="" id="{62AEC877-7B07-4088-8A73-37D0F212C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637638"/>
              </p:ext>
            </p:extLst>
          </p:nvPr>
        </p:nvGraphicFramePr>
        <p:xfrm>
          <a:off x="1207502" y="2954354"/>
          <a:ext cx="5148263" cy="328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020FCFF-B508-49FC-88D2-076CA475333B}"/>
              </a:ext>
            </a:extLst>
          </p:cNvPr>
          <p:cNvSpPr txBox="1"/>
          <p:nvPr/>
        </p:nvSpPr>
        <p:spPr>
          <a:xfrm>
            <a:off x="1909683" y="2543092"/>
            <a:ext cx="36433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THE TITLE OF THE CHART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2495218A-7EF0-43E8-98E5-0036D7D713C0}"/>
              </a:ext>
            </a:extLst>
          </p:cNvPr>
          <p:cNvCxnSpPr/>
          <p:nvPr/>
        </p:nvCxnSpPr>
        <p:spPr>
          <a:xfrm>
            <a:off x="7137402" y="1437795"/>
            <a:ext cx="0" cy="4957762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09537DAA-4138-45EC-9DBE-85EBBECBAD6F}"/>
              </a:ext>
            </a:extLst>
          </p:cNvPr>
          <p:cNvGrpSpPr>
            <a:grpSpLocks/>
          </p:cNvGrpSpPr>
          <p:nvPr/>
        </p:nvGrpSpPr>
        <p:grpSpPr bwMode="auto">
          <a:xfrm>
            <a:off x="7437605" y="3987174"/>
            <a:ext cx="696994" cy="696994"/>
            <a:chOff x="7489036" y="3140075"/>
            <a:chExt cx="1123950" cy="112395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9BF62A7C-D4FA-4D9A-BD9E-68C38ACE2819}"/>
                </a:ext>
              </a:extLst>
            </p:cNvPr>
            <p:cNvSpPr/>
            <p:nvPr/>
          </p:nvSpPr>
          <p:spPr>
            <a:xfrm>
              <a:off x="7489036" y="3140075"/>
              <a:ext cx="1123950" cy="11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5019099E-00F2-4890-A868-2BF1C75D7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7729" y="3391794"/>
              <a:ext cx="417909" cy="611386"/>
            </a:xfrm>
            <a:custGeom>
              <a:avLst/>
              <a:gdLst>
                <a:gd name="T0" fmla="*/ 91596 w 73"/>
                <a:gd name="T1" fmla="*/ 439969 h 107"/>
                <a:gd name="T2" fmla="*/ 326313 w 73"/>
                <a:gd name="T3" fmla="*/ 439969 h 107"/>
                <a:gd name="T4" fmla="*/ 297689 w 73"/>
                <a:gd name="T5" fmla="*/ 577103 h 107"/>
                <a:gd name="T6" fmla="*/ 257615 w 73"/>
                <a:gd name="T7" fmla="*/ 577103 h 107"/>
                <a:gd name="T8" fmla="*/ 211817 w 73"/>
                <a:gd name="T9" fmla="*/ 611386 h 107"/>
                <a:gd name="T10" fmla="*/ 166019 w 73"/>
                <a:gd name="T11" fmla="*/ 577103 h 107"/>
                <a:gd name="T12" fmla="*/ 120220 w 73"/>
                <a:gd name="T13" fmla="*/ 577103 h 107"/>
                <a:gd name="T14" fmla="*/ 91596 w 73"/>
                <a:gd name="T15" fmla="*/ 439969 h 107"/>
                <a:gd name="T16" fmla="*/ 291964 w 73"/>
                <a:gd name="T17" fmla="*/ 165703 h 107"/>
                <a:gd name="T18" fmla="*/ 297689 w 73"/>
                <a:gd name="T19" fmla="*/ 199986 h 107"/>
                <a:gd name="T20" fmla="*/ 291964 w 73"/>
                <a:gd name="T21" fmla="*/ 211414 h 107"/>
                <a:gd name="T22" fmla="*/ 303413 w 73"/>
                <a:gd name="T23" fmla="*/ 217128 h 107"/>
                <a:gd name="T24" fmla="*/ 297689 w 73"/>
                <a:gd name="T25" fmla="*/ 239983 h 107"/>
                <a:gd name="T26" fmla="*/ 286239 w 73"/>
                <a:gd name="T27" fmla="*/ 239983 h 107"/>
                <a:gd name="T28" fmla="*/ 297689 w 73"/>
                <a:gd name="T29" fmla="*/ 245697 h 107"/>
                <a:gd name="T30" fmla="*/ 291964 w 73"/>
                <a:gd name="T31" fmla="*/ 268553 h 107"/>
                <a:gd name="T32" fmla="*/ 286239 w 73"/>
                <a:gd name="T33" fmla="*/ 274267 h 107"/>
                <a:gd name="T34" fmla="*/ 291964 w 73"/>
                <a:gd name="T35" fmla="*/ 279981 h 107"/>
                <a:gd name="T36" fmla="*/ 286239 w 73"/>
                <a:gd name="T37" fmla="*/ 302836 h 107"/>
                <a:gd name="T38" fmla="*/ 269065 w 73"/>
                <a:gd name="T39" fmla="*/ 308550 h 107"/>
                <a:gd name="T40" fmla="*/ 166019 w 73"/>
                <a:gd name="T41" fmla="*/ 279981 h 107"/>
                <a:gd name="T42" fmla="*/ 120220 w 73"/>
                <a:gd name="T43" fmla="*/ 279981 h 107"/>
                <a:gd name="T44" fmla="*/ 120220 w 73"/>
                <a:gd name="T45" fmla="*/ 182844 h 107"/>
                <a:gd name="T46" fmla="*/ 160294 w 73"/>
                <a:gd name="T47" fmla="*/ 177131 h 107"/>
                <a:gd name="T48" fmla="*/ 240441 w 73"/>
                <a:gd name="T49" fmla="*/ 91422 h 107"/>
                <a:gd name="T50" fmla="*/ 217542 w 73"/>
                <a:gd name="T51" fmla="*/ 171417 h 107"/>
                <a:gd name="T52" fmla="*/ 291964 w 73"/>
                <a:gd name="T53" fmla="*/ 165703 h 107"/>
                <a:gd name="T54" fmla="*/ 85872 w 73"/>
                <a:gd name="T55" fmla="*/ 405686 h 107"/>
                <a:gd name="T56" fmla="*/ 143120 w 73"/>
                <a:gd name="T57" fmla="*/ 405686 h 107"/>
                <a:gd name="T58" fmla="*/ 97321 w 73"/>
                <a:gd name="T59" fmla="*/ 274267 h 107"/>
                <a:gd name="T60" fmla="*/ 62973 w 73"/>
                <a:gd name="T61" fmla="*/ 165703 h 107"/>
                <a:gd name="T62" fmla="*/ 131670 w 73"/>
                <a:gd name="T63" fmla="*/ 74281 h 107"/>
                <a:gd name="T64" fmla="*/ 211817 w 73"/>
                <a:gd name="T65" fmla="*/ 62853 h 107"/>
                <a:gd name="T66" fmla="*/ 286239 w 73"/>
                <a:gd name="T67" fmla="*/ 79994 h 107"/>
                <a:gd name="T68" fmla="*/ 354936 w 73"/>
                <a:gd name="T69" fmla="*/ 165703 h 107"/>
                <a:gd name="T70" fmla="*/ 320588 w 73"/>
                <a:gd name="T71" fmla="*/ 274267 h 107"/>
                <a:gd name="T72" fmla="*/ 274789 w 73"/>
                <a:gd name="T73" fmla="*/ 405686 h 107"/>
                <a:gd name="T74" fmla="*/ 332037 w 73"/>
                <a:gd name="T75" fmla="*/ 405686 h 107"/>
                <a:gd name="T76" fmla="*/ 372111 w 73"/>
                <a:gd name="T77" fmla="*/ 297122 h 107"/>
                <a:gd name="T78" fmla="*/ 406459 w 73"/>
                <a:gd name="T79" fmla="*/ 154275 h 107"/>
                <a:gd name="T80" fmla="*/ 314863 w 73"/>
                <a:gd name="T81" fmla="*/ 28569 h 107"/>
                <a:gd name="T82" fmla="*/ 211817 w 73"/>
                <a:gd name="T83" fmla="*/ 5714 h 107"/>
                <a:gd name="T84" fmla="*/ 108771 w 73"/>
                <a:gd name="T85" fmla="*/ 22856 h 107"/>
                <a:gd name="T86" fmla="*/ 11450 w 73"/>
                <a:gd name="T87" fmla="*/ 154275 h 107"/>
                <a:gd name="T88" fmla="*/ 45798 w 73"/>
                <a:gd name="T89" fmla="*/ 297122 h 107"/>
                <a:gd name="T90" fmla="*/ 85872 w 73"/>
                <a:gd name="T91" fmla="*/ 40568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D2C2DD30-7ED2-47C8-8454-88CE062E3FF5}"/>
              </a:ext>
            </a:extLst>
          </p:cNvPr>
          <p:cNvGrpSpPr>
            <a:grpSpLocks/>
          </p:cNvGrpSpPr>
          <p:nvPr/>
        </p:nvGrpSpPr>
        <p:grpSpPr bwMode="auto">
          <a:xfrm>
            <a:off x="7437605" y="5339914"/>
            <a:ext cx="696994" cy="696994"/>
            <a:chOff x="7489036" y="4857235"/>
            <a:chExt cx="1123950" cy="112395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12A431A2-A1E6-4181-BE46-A6A40FBC95E0}"/>
                </a:ext>
              </a:extLst>
            </p:cNvPr>
            <p:cNvSpPr/>
            <p:nvPr/>
          </p:nvSpPr>
          <p:spPr>
            <a:xfrm>
              <a:off x="7489036" y="4857235"/>
              <a:ext cx="1123950" cy="1123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xmlns="" id="{2774CCD8-0768-4716-9562-DB71AE026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429" y="5193487"/>
              <a:ext cx="595908" cy="451446"/>
            </a:xfrm>
            <a:custGeom>
              <a:avLst/>
              <a:gdLst>
                <a:gd name="T0" fmla="*/ 91678 w 104"/>
                <a:gd name="T1" fmla="*/ 11429 h 79"/>
                <a:gd name="T2" fmla="*/ 154707 w 104"/>
                <a:gd name="T3" fmla="*/ 22858 h 79"/>
                <a:gd name="T4" fmla="*/ 108868 w 104"/>
                <a:gd name="T5" fmla="*/ 274296 h 79"/>
                <a:gd name="T6" fmla="*/ 22920 w 104"/>
                <a:gd name="T7" fmla="*/ 257153 h 79"/>
                <a:gd name="T8" fmla="*/ 91678 w 104"/>
                <a:gd name="T9" fmla="*/ 11429 h 79"/>
                <a:gd name="T10" fmla="*/ 103138 w 104"/>
                <a:gd name="T11" fmla="*/ 371443 h 79"/>
                <a:gd name="T12" fmla="*/ 91678 w 104"/>
                <a:gd name="T13" fmla="*/ 411444 h 79"/>
                <a:gd name="T14" fmla="*/ 578718 w 104"/>
                <a:gd name="T15" fmla="*/ 411444 h 79"/>
                <a:gd name="T16" fmla="*/ 595908 w 104"/>
                <a:gd name="T17" fmla="*/ 411444 h 79"/>
                <a:gd name="T18" fmla="*/ 595908 w 104"/>
                <a:gd name="T19" fmla="*/ 388586 h 79"/>
                <a:gd name="T20" fmla="*/ 595908 w 104"/>
                <a:gd name="T21" fmla="*/ 148577 h 79"/>
                <a:gd name="T22" fmla="*/ 595908 w 104"/>
                <a:gd name="T23" fmla="*/ 137148 h 79"/>
                <a:gd name="T24" fmla="*/ 590178 w 104"/>
                <a:gd name="T25" fmla="*/ 131434 h 79"/>
                <a:gd name="T26" fmla="*/ 515690 w 104"/>
                <a:gd name="T27" fmla="*/ 57145 h 79"/>
                <a:gd name="T28" fmla="*/ 509960 w 104"/>
                <a:gd name="T29" fmla="*/ 51431 h 79"/>
                <a:gd name="T30" fmla="*/ 498500 w 104"/>
                <a:gd name="T31" fmla="*/ 51431 h 79"/>
                <a:gd name="T32" fmla="*/ 177626 w 104"/>
                <a:gd name="T33" fmla="*/ 51431 h 79"/>
                <a:gd name="T34" fmla="*/ 177626 w 104"/>
                <a:gd name="T35" fmla="*/ 97147 h 79"/>
                <a:gd name="T36" fmla="*/ 481310 w 104"/>
                <a:gd name="T37" fmla="*/ 97147 h 79"/>
                <a:gd name="T38" fmla="*/ 475580 w 104"/>
                <a:gd name="T39" fmla="*/ 160006 h 79"/>
                <a:gd name="T40" fmla="*/ 475580 w 104"/>
                <a:gd name="T41" fmla="*/ 171435 h 79"/>
                <a:gd name="T42" fmla="*/ 487040 w 104"/>
                <a:gd name="T43" fmla="*/ 171435 h 79"/>
                <a:gd name="T44" fmla="*/ 555799 w 104"/>
                <a:gd name="T45" fmla="*/ 165721 h 79"/>
                <a:gd name="T46" fmla="*/ 555799 w 104"/>
                <a:gd name="T47" fmla="*/ 371443 h 79"/>
                <a:gd name="T48" fmla="*/ 103138 w 104"/>
                <a:gd name="T49" fmla="*/ 371443 h 79"/>
                <a:gd name="T50" fmla="*/ 544339 w 104"/>
                <a:gd name="T51" fmla="*/ 148577 h 79"/>
                <a:gd name="T52" fmla="*/ 492770 w 104"/>
                <a:gd name="T53" fmla="*/ 148577 h 79"/>
                <a:gd name="T54" fmla="*/ 498500 w 104"/>
                <a:gd name="T55" fmla="*/ 102861 h 79"/>
                <a:gd name="T56" fmla="*/ 544339 w 104"/>
                <a:gd name="T57" fmla="*/ 148577 h 79"/>
                <a:gd name="T58" fmla="*/ 183356 w 104"/>
                <a:gd name="T59" fmla="*/ 245724 h 79"/>
                <a:gd name="T60" fmla="*/ 424011 w 104"/>
                <a:gd name="T61" fmla="*/ 245724 h 79"/>
                <a:gd name="T62" fmla="*/ 424011 w 104"/>
                <a:gd name="T63" fmla="*/ 257153 h 79"/>
                <a:gd name="T64" fmla="*/ 183356 w 104"/>
                <a:gd name="T65" fmla="*/ 257153 h 79"/>
                <a:gd name="T66" fmla="*/ 183356 w 104"/>
                <a:gd name="T67" fmla="*/ 245724 h 79"/>
                <a:gd name="T68" fmla="*/ 183356 w 104"/>
                <a:gd name="T69" fmla="*/ 182864 h 79"/>
                <a:gd name="T70" fmla="*/ 406822 w 104"/>
                <a:gd name="T71" fmla="*/ 182864 h 79"/>
                <a:gd name="T72" fmla="*/ 406822 w 104"/>
                <a:gd name="T73" fmla="*/ 200008 h 79"/>
                <a:gd name="T74" fmla="*/ 183356 w 104"/>
                <a:gd name="T75" fmla="*/ 200008 h 79"/>
                <a:gd name="T76" fmla="*/ 183356 w 104"/>
                <a:gd name="T77" fmla="*/ 182864 h 79"/>
                <a:gd name="T78" fmla="*/ 183356 w 104"/>
                <a:gd name="T79" fmla="*/ 125719 h 79"/>
                <a:gd name="T80" fmla="*/ 406822 w 104"/>
                <a:gd name="T81" fmla="*/ 125719 h 79"/>
                <a:gd name="T82" fmla="*/ 406822 w 104"/>
                <a:gd name="T83" fmla="*/ 142863 h 79"/>
                <a:gd name="T84" fmla="*/ 183356 w 104"/>
                <a:gd name="T85" fmla="*/ 142863 h 79"/>
                <a:gd name="T86" fmla="*/ 183356 w 104"/>
                <a:gd name="T87" fmla="*/ 125719 h 79"/>
                <a:gd name="T88" fmla="*/ 17190 w 104"/>
                <a:gd name="T89" fmla="*/ 377157 h 79"/>
                <a:gd name="T90" fmla="*/ 51569 w 104"/>
                <a:gd name="T91" fmla="*/ 388586 h 79"/>
                <a:gd name="T92" fmla="*/ 51569 w 104"/>
                <a:gd name="T93" fmla="*/ 422873 h 79"/>
                <a:gd name="T94" fmla="*/ 28649 w 104"/>
                <a:gd name="T95" fmla="*/ 451446 h 79"/>
                <a:gd name="T96" fmla="*/ 11460 w 104"/>
                <a:gd name="T97" fmla="*/ 445731 h 79"/>
                <a:gd name="T98" fmla="*/ 0 w 104"/>
                <a:gd name="T99" fmla="*/ 411444 h 79"/>
                <a:gd name="T100" fmla="*/ 17190 w 104"/>
                <a:gd name="T101" fmla="*/ 377157 h 79"/>
                <a:gd name="T102" fmla="*/ 22920 w 104"/>
                <a:gd name="T103" fmla="*/ 274296 h 79"/>
                <a:gd name="T104" fmla="*/ 11460 w 104"/>
                <a:gd name="T105" fmla="*/ 371443 h 79"/>
                <a:gd name="T106" fmla="*/ 68759 w 104"/>
                <a:gd name="T107" fmla="*/ 382872 h 79"/>
                <a:gd name="T108" fmla="*/ 97408 w 104"/>
                <a:gd name="T109" fmla="*/ 291440 h 79"/>
                <a:gd name="T110" fmla="*/ 22920 w 104"/>
                <a:gd name="T111" fmla="*/ 274296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A1DD3F9C-1C45-49FC-A4B2-DFFDCD9F4695}"/>
              </a:ext>
            </a:extLst>
          </p:cNvPr>
          <p:cNvGrpSpPr>
            <a:grpSpLocks/>
          </p:cNvGrpSpPr>
          <p:nvPr/>
        </p:nvGrpSpPr>
        <p:grpSpPr bwMode="auto">
          <a:xfrm>
            <a:off x="7437605" y="2634434"/>
            <a:ext cx="696994" cy="696994"/>
            <a:chOff x="7489036" y="1422916"/>
            <a:chExt cx="1123950" cy="112395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2B5FED4F-92CF-444E-A163-F15B7B59E806}"/>
                </a:ext>
              </a:extLst>
            </p:cNvPr>
            <p:cNvSpPr/>
            <p:nvPr/>
          </p:nvSpPr>
          <p:spPr>
            <a:xfrm>
              <a:off x="7489036" y="1422916"/>
              <a:ext cx="1123950" cy="1123950"/>
            </a:xfrm>
            <a:prstGeom prst="ellipse">
              <a:avLst/>
            </a:prstGeom>
            <a:solidFill>
              <a:srgbClr val="EF6A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274">
              <a:extLst>
                <a:ext uri="{FF2B5EF4-FFF2-40B4-BE49-F238E27FC236}">
                  <a16:creationId xmlns:a16="http://schemas.microsoft.com/office/drawing/2014/main" xmlns="" id="{F19D9A02-229F-44B4-928E-DED7F3BF9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3695" y="1706285"/>
              <a:ext cx="554633" cy="557212"/>
            </a:xfrm>
            <a:custGeom>
              <a:avLst/>
              <a:gdLst>
                <a:gd name="T0" fmla="*/ 280175 w 97"/>
                <a:gd name="T1" fmla="*/ 0 h 97"/>
                <a:gd name="T2" fmla="*/ 474583 w 97"/>
                <a:gd name="T3" fmla="*/ 80422 h 97"/>
                <a:gd name="T4" fmla="*/ 554633 w 97"/>
                <a:gd name="T5" fmla="*/ 281478 h 97"/>
                <a:gd name="T6" fmla="*/ 474583 w 97"/>
                <a:gd name="T7" fmla="*/ 476790 h 97"/>
                <a:gd name="T8" fmla="*/ 280175 w 97"/>
                <a:gd name="T9" fmla="*/ 557212 h 97"/>
                <a:gd name="T10" fmla="*/ 80050 w 97"/>
                <a:gd name="T11" fmla="*/ 476790 h 97"/>
                <a:gd name="T12" fmla="*/ 0 w 97"/>
                <a:gd name="T13" fmla="*/ 281478 h 97"/>
                <a:gd name="T14" fmla="*/ 80050 w 97"/>
                <a:gd name="T15" fmla="*/ 80422 h 97"/>
                <a:gd name="T16" fmla="*/ 280175 w 97"/>
                <a:gd name="T17" fmla="*/ 0 h 97"/>
                <a:gd name="T18" fmla="*/ 314483 w 97"/>
                <a:gd name="T19" fmla="*/ 269989 h 97"/>
                <a:gd name="T20" fmla="*/ 308765 w 97"/>
                <a:gd name="T21" fmla="*/ 258500 h 97"/>
                <a:gd name="T22" fmla="*/ 388815 w 97"/>
                <a:gd name="T23" fmla="*/ 137867 h 97"/>
                <a:gd name="T24" fmla="*/ 371661 w 97"/>
                <a:gd name="T25" fmla="*/ 120634 h 97"/>
                <a:gd name="T26" fmla="*/ 285893 w 97"/>
                <a:gd name="T27" fmla="*/ 247012 h 97"/>
                <a:gd name="T28" fmla="*/ 257304 w 97"/>
                <a:gd name="T29" fmla="*/ 247012 h 97"/>
                <a:gd name="T30" fmla="*/ 240150 w 97"/>
                <a:gd name="T31" fmla="*/ 298712 h 97"/>
                <a:gd name="T32" fmla="*/ 291611 w 97"/>
                <a:gd name="T33" fmla="*/ 321689 h 97"/>
                <a:gd name="T34" fmla="*/ 297329 w 97"/>
                <a:gd name="T35" fmla="*/ 315945 h 97"/>
                <a:gd name="T36" fmla="*/ 394533 w 97"/>
                <a:gd name="T37" fmla="*/ 350412 h 97"/>
                <a:gd name="T38" fmla="*/ 405968 w 97"/>
                <a:gd name="T39" fmla="*/ 321689 h 97"/>
                <a:gd name="T40" fmla="*/ 314483 w 97"/>
                <a:gd name="T41" fmla="*/ 287223 h 97"/>
                <a:gd name="T42" fmla="*/ 314483 w 97"/>
                <a:gd name="T43" fmla="*/ 269989 h 97"/>
                <a:gd name="T44" fmla="*/ 423122 w 97"/>
                <a:gd name="T45" fmla="*/ 137867 h 97"/>
                <a:gd name="T46" fmla="*/ 280175 w 97"/>
                <a:gd name="T47" fmla="*/ 74678 h 97"/>
                <a:gd name="T48" fmla="*/ 131511 w 97"/>
                <a:gd name="T49" fmla="*/ 137867 h 97"/>
                <a:gd name="T50" fmla="*/ 74332 w 97"/>
                <a:gd name="T51" fmla="*/ 281478 h 97"/>
                <a:gd name="T52" fmla="*/ 131511 w 97"/>
                <a:gd name="T53" fmla="*/ 425090 h 97"/>
                <a:gd name="T54" fmla="*/ 280175 w 97"/>
                <a:gd name="T55" fmla="*/ 482534 h 97"/>
                <a:gd name="T56" fmla="*/ 423122 w 97"/>
                <a:gd name="T57" fmla="*/ 425090 h 97"/>
                <a:gd name="T58" fmla="*/ 480301 w 97"/>
                <a:gd name="T59" fmla="*/ 281478 h 97"/>
                <a:gd name="T60" fmla="*/ 423122 w 97"/>
                <a:gd name="T61" fmla="*/ 137867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62" y="0"/>
                    <a:pt x="74" y="5"/>
                    <a:pt x="83" y="14"/>
                  </a:cubicBezTo>
                  <a:cubicBezTo>
                    <a:pt x="92" y="23"/>
                    <a:pt x="97" y="35"/>
                    <a:pt x="97" y="49"/>
                  </a:cubicBezTo>
                  <a:cubicBezTo>
                    <a:pt x="97" y="62"/>
                    <a:pt x="92" y="74"/>
                    <a:pt x="83" y="83"/>
                  </a:cubicBezTo>
                  <a:cubicBezTo>
                    <a:pt x="74" y="92"/>
                    <a:pt x="62" y="97"/>
                    <a:pt x="49" y="97"/>
                  </a:cubicBezTo>
                  <a:cubicBezTo>
                    <a:pt x="35" y="97"/>
                    <a:pt x="23" y="92"/>
                    <a:pt x="14" y="83"/>
                  </a:cubicBezTo>
                  <a:cubicBezTo>
                    <a:pt x="5" y="74"/>
                    <a:pt x="0" y="62"/>
                    <a:pt x="0" y="49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9" y="0"/>
                  </a:cubicBezTo>
                  <a:close/>
                  <a:moveTo>
                    <a:pt x="55" y="47"/>
                  </a:moveTo>
                  <a:cubicBezTo>
                    <a:pt x="54" y="46"/>
                    <a:pt x="54" y="45"/>
                    <a:pt x="54" y="45"/>
                  </a:cubicBezTo>
                  <a:cubicBezTo>
                    <a:pt x="59" y="38"/>
                    <a:pt x="64" y="31"/>
                    <a:pt x="68" y="24"/>
                  </a:cubicBezTo>
                  <a:cubicBezTo>
                    <a:pt x="67" y="23"/>
                    <a:pt x="66" y="22"/>
                    <a:pt x="65" y="21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8" y="42"/>
                    <a:pt x="47" y="43"/>
                    <a:pt x="45" y="43"/>
                  </a:cubicBezTo>
                  <a:cubicBezTo>
                    <a:pt x="42" y="45"/>
                    <a:pt x="40" y="49"/>
                    <a:pt x="42" y="52"/>
                  </a:cubicBezTo>
                  <a:cubicBezTo>
                    <a:pt x="43" y="56"/>
                    <a:pt x="47" y="58"/>
                    <a:pt x="51" y="56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8" y="58"/>
                    <a:pt x="63" y="60"/>
                    <a:pt x="69" y="61"/>
                  </a:cubicBezTo>
                  <a:cubicBezTo>
                    <a:pt x="70" y="59"/>
                    <a:pt x="71" y="58"/>
                    <a:pt x="71" y="56"/>
                  </a:cubicBezTo>
                  <a:cubicBezTo>
                    <a:pt x="66" y="54"/>
                    <a:pt x="61" y="51"/>
                    <a:pt x="55" y="50"/>
                  </a:cubicBezTo>
                  <a:cubicBezTo>
                    <a:pt x="55" y="49"/>
                    <a:pt x="55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7" y="17"/>
                    <a:pt x="58" y="13"/>
                    <a:pt x="49" y="13"/>
                  </a:cubicBezTo>
                  <a:cubicBezTo>
                    <a:pt x="39" y="13"/>
                    <a:pt x="30" y="17"/>
                    <a:pt x="23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8"/>
                    <a:pt x="17" y="67"/>
                    <a:pt x="23" y="74"/>
                  </a:cubicBezTo>
                  <a:cubicBezTo>
                    <a:pt x="30" y="80"/>
                    <a:pt x="39" y="84"/>
                    <a:pt x="49" y="84"/>
                  </a:cubicBezTo>
                  <a:cubicBezTo>
                    <a:pt x="58" y="84"/>
                    <a:pt x="67" y="80"/>
                    <a:pt x="74" y="74"/>
                  </a:cubicBezTo>
                  <a:cubicBezTo>
                    <a:pt x="80" y="67"/>
                    <a:pt x="84" y="58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50086869-CFD0-48E7-AD7F-C25193303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124" y="2632228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101C1177-BBD0-47DF-917D-7DB8F766C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124" y="3990457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D2371437-031D-4EDD-9C4D-4CC93C737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124" y="5348686"/>
            <a:ext cx="187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51">
            <a:extLst>
              <a:ext uri="{FF2B5EF4-FFF2-40B4-BE49-F238E27FC236}">
                <a16:creationId xmlns:a16="http://schemas.microsoft.com/office/drawing/2014/main" xmlns="" id="{B03E5590-E7B8-41C0-AB94-D37E1950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124" y="2970365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此处添加详细文本描述，建议与标题相关并符合整体语言风格，。</a:t>
            </a:r>
          </a:p>
        </p:txBody>
      </p:sp>
      <p:sp>
        <p:nvSpPr>
          <p:cNvPr id="64" name="文本框 51">
            <a:extLst>
              <a:ext uri="{FF2B5EF4-FFF2-40B4-BE49-F238E27FC236}">
                <a16:creationId xmlns:a16="http://schemas.microsoft.com/office/drawing/2014/main" xmlns="" id="{8E13160B-9617-4B0B-AB53-F4AB7C3B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124" y="4331026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此处添加详细文本描述，建议与标题相关并符合整体语言风格，。</a:t>
            </a:r>
          </a:p>
        </p:txBody>
      </p:sp>
      <p:sp>
        <p:nvSpPr>
          <p:cNvPr id="65" name="文本框 51">
            <a:extLst>
              <a:ext uri="{FF2B5EF4-FFF2-40B4-BE49-F238E27FC236}">
                <a16:creationId xmlns:a16="http://schemas.microsoft.com/office/drawing/2014/main" xmlns="" id="{D5EB7314-FB4B-45FC-9FEE-AD92F40F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124" y="5691686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此处添加详细文本描述，建议与标题相关并符合整体语言风格，。</a:t>
            </a:r>
          </a:p>
        </p:txBody>
      </p:sp>
    </p:spTree>
    <p:extLst>
      <p:ext uri="{BB962C8B-B14F-4D97-AF65-F5344CB8AC3E}">
        <p14:creationId xmlns:p14="http://schemas.microsoft.com/office/powerpoint/2010/main" val="42662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 animBg="1"/>
      <p:bldP spid="31" grpId="0" animBg="1"/>
      <p:bldP spid="32" grpId="0" animBg="1"/>
      <p:bldP spid="33" grpId="0" animBg="1"/>
      <p:bldP spid="34" grpId="0" animBg="1"/>
      <p:bldGraphic spid="37" grpId="0">
        <p:bldAsOne/>
      </p:bldGraphic>
      <p:bldP spid="38" grpId="0"/>
      <p:bldP spid="49" grpId="0"/>
      <p:bldP spid="51" grpId="0"/>
      <p:bldP spid="53" grpId="0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F07D6C33-CFC2-4253-A607-82DB2B10167A}"/>
              </a:ext>
            </a:extLst>
          </p:cNvPr>
          <p:cNvSpPr txBox="1"/>
          <p:nvPr/>
        </p:nvSpPr>
        <p:spPr>
          <a:xfrm>
            <a:off x="731838" y="1512007"/>
            <a:ext cx="2087110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2.3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市场潜力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Shape 2024">
            <a:extLst>
              <a:ext uri="{FF2B5EF4-FFF2-40B4-BE49-F238E27FC236}">
                <a16:creationId xmlns:a16="http://schemas.microsoft.com/office/drawing/2014/main" xmlns="" id="{A3214F38-B755-4335-BB32-57487A15FB0E}"/>
              </a:ext>
            </a:extLst>
          </p:cNvPr>
          <p:cNvSpPr/>
          <p:nvPr/>
        </p:nvSpPr>
        <p:spPr>
          <a:xfrm>
            <a:off x="-65662" y="5179137"/>
            <a:ext cx="12192000" cy="0"/>
          </a:xfrm>
          <a:prstGeom prst="line">
            <a:avLst/>
          </a:prstGeom>
          <a:ln>
            <a:solidFill>
              <a:srgbClr val="A6A6A6"/>
            </a:solidFill>
            <a:round/>
          </a:ln>
        </p:spPr>
        <p:txBody>
          <a:bodyPr lIns="0" tIns="0" rIns="0" bIns="0"/>
          <a:lstStyle/>
          <a:p>
            <a:pPr defTabSz="60957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7" name="Group 2029">
            <a:extLst>
              <a:ext uri="{FF2B5EF4-FFF2-40B4-BE49-F238E27FC236}">
                <a16:creationId xmlns:a16="http://schemas.microsoft.com/office/drawing/2014/main" xmlns="" id="{4891FC35-3FC4-47BF-B995-43704DE0CB28}"/>
              </a:ext>
            </a:extLst>
          </p:cNvPr>
          <p:cNvGrpSpPr/>
          <p:nvPr/>
        </p:nvGrpSpPr>
        <p:grpSpPr>
          <a:xfrm>
            <a:off x="7354614" y="4675757"/>
            <a:ext cx="4407661" cy="1044069"/>
            <a:chOff x="30245" y="0"/>
            <a:chExt cx="3305744" cy="783050"/>
          </a:xfrm>
        </p:grpSpPr>
        <p:sp>
          <p:nvSpPr>
            <p:cNvPr id="38" name="Shape 2025">
              <a:extLst>
                <a:ext uri="{FF2B5EF4-FFF2-40B4-BE49-F238E27FC236}">
                  <a16:creationId xmlns:a16="http://schemas.microsoft.com/office/drawing/2014/main" xmlns="" id="{3E7B8741-6984-4723-A9E6-3EE00EB4CF2D}"/>
                </a:ext>
              </a:extLst>
            </p:cNvPr>
            <p:cNvSpPr/>
            <p:nvPr/>
          </p:nvSpPr>
          <p:spPr>
            <a:xfrm>
              <a:off x="30245" y="0"/>
              <a:ext cx="391027" cy="268213"/>
            </a:xfrm>
            <a:prstGeom prst="triangle">
              <a:avLst/>
            </a:prstGeom>
            <a:solidFill>
              <a:srgbClr val="00A9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39" name="Shape 2026">
              <a:extLst>
                <a:ext uri="{FF2B5EF4-FFF2-40B4-BE49-F238E27FC236}">
                  <a16:creationId xmlns:a16="http://schemas.microsoft.com/office/drawing/2014/main" xmlns="" id="{55D71856-5F6E-48FC-A757-87A118757210}"/>
                </a:ext>
              </a:extLst>
            </p:cNvPr>
            <p:cNvSpPr/>
            <p:nvPr/>
          </p:nvSpPr>
          <p:spPr>
            <a:xfrm>
              <a:off x="932950" y="45207"/>
              <a:ext cx="2403039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正能量增长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Shape 2027">
              <a:extLst>
                <a:ext uri="{FF2B5EF4-FFF2-40B4-BE49-F238E27FC236}">
                  <a16:creationId xmlns:a16="http://schemas.microsoft.com/office/drawing/2014/main" xmlns="" id="{5F70DE50-9BB2-42AF-B4A2-C5EA9A31C70A}"/>
                </a:ext>
              </a:extLst>
            </p:cNvPr>
            <p:cNvSpPr/>
            <p:nvPr/>
          </p:nvSpPr>
          <p:spPr>
            <a:xfrm>
              <a:off x="932950" y="413721"/>
              <a:ext cx="2403039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>
                <a:defRPr sz="1200">
                  <a:solidFill>
                    <a:srgbClr val="3A5063"/>
                  </a:solidFill>
                  <a:uFill>
                    <a:solidFill>
                      <a:srgbClr val="3A5063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负能量增长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Shape 2028">
              <a:extLst>
                <a:ext uri="{FF2B5EF4-FFF2-40B4-BE49-F238E27FC236}">
                  <a16:creationId xmlns:a16="http://schemas.microsoft.com/office/drawing/2014/main" xmlns="" id="{13A9D4C3-7FCD-44A4-8837-E38A049C4839}"/>
                </a:ext>
              </a:extLst>
            </p:cNvPr>
            <p:cNvSpPr/>
            <p:nvPr/>
          </p:nvSpPr>
          <p:spPr>
            <a:xfrm rot="10800000">
              <a:off x="30245" y="499463"/>
              <a:ext cx="391027" cy="268214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</p:grpSp>
      <p:grpSp>
        <p:nvGrpSpPr>
          <p:cNvPr id="42" name="Group 2033">
            <a:extLst>
              <a:ext uri="{FF2B5EF4-FFF2-40B4-BE49-F238E27FC236}">
                <a16:creationId xmlns:a16="http://schemas.microsoft.com/office/drawing/2014/main" xmlns="" id="{E241B182-9BFC-4860-AEF6-58F22D5561BC}"/>
              </a:ext>
            </a:extLst>
          </p:cNvPr>
          <p:cNvGrpSpPr/>
          <p:nvPr/>
        </p:nvGrpSpPr>
        <p:grpSpPr>
          <a:xfrm>
            <a:off x="5285271" y="3943004"/>
            <a:ext cx="1219200" cy="1236133"/>
            <a:chOff x="0" y="0"/>
            <a:chExt cx="914400" cy="927100"/>
          </a:xfrm>
        </p:grpSpPr>
        <p:sp>
          <p:nvSpPr>
            <p:cNvPr id="43" name="Shape 2030">
              <a:extLst>
                <a:ext uri="{FF2B5EF4-FFF2-40B4-BE49-F238E27FC236}">
                  <a16:creationId xmlns:a16="http://schemas.microsoft.com/office/drawing/2014/main" xmlns="" id="{37E03F80-570E-4E6C-96DC-56F59726038A}"/>
                </a:ext>
              </a:extLst>
            </p:cNvPr>
            <p:cNvSpPr/>
            <p:nvPr/>
          </p:nvSpPr>
          <p:spPr>
            <a:xfrm>
              <a:off x="82550" y="0"/>
              <a:ext cx="749300" cy="92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303"/>
                    <a:pt x="21600" y="291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910"/>
                  </a:lnTo>
                  <a:cubicBezTo>
                    <a:pt x="0" y="1303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A9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44" name="Shape 2031">
              <a:extLst>
                <a:ext uri="{FF2B5EF4-FFF2-40B4-BE49-F238E27FC236}">
                  <a16:creationId xmlns:a16="http://schemas.microsoft.com/office/drawing/2014/main" xmlns="" id="{5235EEBF-DD07-4441-992C-D1C0B16B463C}"/>
                </a:ext>
              </a:extLst>
            </p:cNvPr>
            <p:cNvSpPr/>
            <p:nvPr/>
          </p:nvSpPr>
          <p:spPr>
            <a:xfrm>
              <a:off x="0" y="44521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45" name="Shape 2032">
              <a:extLst>
                <a:ext uri="{FF2B5EF4-FFF2-40B4-BE49-F238E27FC236}">
                  <a16:creationId xmlns:a16="http://schemas.microsoft.com/office/drawing/2014/main" xmlns="" id="{932786D6-596D-4AA2-9482-02C4962FF4AB}"/>
                </a:ext>
              </a:extLst>
            </p:cNvPr>
            <p:cNvSpPr/>
            <p:nvPr/>
          </p:nvSpPr>
          <p:spPr>
            <a:xfrm>
              <a:off x="384096" y="547347"/>
              <a:ext cx="141448" cy="25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49" y="14034"/>
                  </a:moveTo>
                  <a:lnTo>
                    <a:pt x="20209" y="7096"/>
                  </a:lnTo>
                  <a:lnTo>
                    <a:pt x="20213" y="7094"/>
                  </a:lnTo>
                  <a:lnTo>
                    <a:pt x="20209" y="7094"/>
                  </a:lnTo>
                  <a:lnTo>
                    <a:pt x="20213" y="7087"/>
                  </a:lnTo>
                  <a:lnTo>
                    <a:pt x="8435" y="7092"/>
                  </a:lnTo>
                  <a:cubicBezTo>
                    <a:pt x="8491" y="6986"/>
                    <a:pt x="11303" y="2726"/>
                    <a:pt x="12742" y="0"/>
                  </a:cubicBezTo>
                  <a:lnTo>
                    <a:pt x="6135" y="0"/>
                  </a:lnTo>
                  <a:lnTo>
                    <a:pt x="5" y="9570"/>
                  </a:lnTo>
                  <a:lnTo>
                    <a:pt x="0" y="9572"/>
                  </a:lnTo>
                  <a:lnTo>
                    <a:pt x="4" y="9572"/>
                  </a:lnTo>
                  <a:lnTo>
                    <a:pt x="0" y="9580"/>
                  </a:lnTo>
                  <a:lnTo>
                    <a:pt x="11778" y="9574"/>
                  </a:lnTo>
                  <a:cubicBezTo>
                    <a:pt x="11738" y="9650"/>
                    <a:pt x="10302" y="11811"/>
                    <a:pt x="8966" y="14035"/>
                  </a:cubicBezTo>
                  <a:lnTo>
                    <a:pt x="3449" y="14035"/>
                  </a:lnTo>
                  <a:lnTo>
                    <a:pt x="8580" y="21600"/>
                  </a:lnTo>
                  <a:lnTo>
                    <a:pt x="21600" y="14035"/>
                  </a:lnTo>
                  <a:lnTo>
                    <a:pt x="15749" y="14035"/>
                  </a:lnTo>
                  <a:lnTo>
                    <a:pt x="15749" y="1403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</p:grpSp>
      <p:grpSp>
        <p:nvGrpSpPr>
          <p:cNvPr id="46" name="Group 2040">
            <a:extLst>
              <a:ext uri="{FF2B5EF4-FFF2-40B4-BE49-F238E27FC236}">
                <a16:creationId xmlns:a16="http://schemas.microsoft.com/office/drawing/2014/main" xmlns="" id="{628B700C-AA1B-49BC-B426-5BE5579F4C8C}"/>
              </a:ext>
            </a:extLst>
          </p:cNvPr>
          <p:cNvGrpSpPr/>
          <p:nvPr/>
        </p:nvGrpSpPr>
        <p:grpSpPr>
          <a:xfrm>
            <a:off x="3972938" y="2275072"/>
            <a:ext cx="1219200" cy="2904067"/>
            <a:chOff x="0" y="0"/>
            <a:chExt cx="914400" cy="2178050"/>
          </a:xfrm>
        </p:grpSpPr>
        <p:sp>
          <p:nvSpPr>
            <p:cNvPr id="47" name="Shape 2034">
              <a:extLst>
                <a:ext uri="{FF2B5EF4-FFF2-40B4-BE49-F238E27FC236}">
                  <a16:creationId xmlns:a16="http://schemas.microsoft.com/office/drawing/2014/main" xmlns="" id="{8A789CFF-8D53-4462-B660-7BB18D4B9879}"/>
                </a:ext>
              </a:extLst>
            </p:cNvPr>
            <p:cNvSpPr/>
            <p:nvPr/>
          </p:nvSpPr>
          <p:spPr>
            <a:xfrm>
              <a:off x="69850" y="0"/>
              <a:ext cx="749300" cy="217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554"/>
                    <a:pt x="21600" y="123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239"/>
                  </a:lnTo>
                  <a:cubicBezTo>
                    <a:pt x="0" y="554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A9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48" name="Shape 2035">
              <a:extLst>
                <a:ext uri="{FF2B5EF4-FFF2-40B4-BE49-F238E27FC236}">
                  <a16:creationId xmlns:a16="http://schemas.microsoft.com/office/drawing/2014/main" xmlns="" id="{EDF1793A-8A7D-4375-8F09-2FB515C530B6}"/>
                </a:ext>
              </a:extLst>
            </p:cNvPr>
            <p:cNvSpPr/>
            <p:nvPr/>
          </p:nvSpPr>
          <p:spPr>
            <a:xfrm>
              <a:off x="0" y="31821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60%</a:t>
              </a:r>
            </a:p>
          </p:txBody>
        </p:sp>
        <p:grpSp>
          <p:nvGrpSpPr>
            <p:cNvPr id="49" name="Group 2039">
              <a:extLst>
                <a:ext uri="{FF2B5EF4-FFF2-40B4-BE49-F238E27FC236}">
                  <a16:creationId xmlns:a16="http://schemas.microsoft.com/office/drawing/2014/main" xmlns="" id="{EF560C46-8EEE-4F45-81F9-C699CEA5B843}"/>
                </a:ext>
              </a:extLst>
            </p:cNvPr>
            <p:cNvGrpSpPr/>
            <p:nvPr/>
          </p:nvGrpSpPr>
          <p:grpSpPr>
            <a:xfrm>
              <a:off x="295200" y="1792572"/>
              <a:ext cx="254955" cy="232252"/>
              <a:chOff x="0" y="0"/>
              <a:chExt cx="254953" cy="232251"/>
            </a:xfrm>
          </p:grpSpPr>
          <p:sp>
            <p:nvSpPr>
              <p:cNvPr id="50" name="Shape 2036">
                <a:extLst>
                  <a:ext uri="{FF2B5EF4-FFF2-40B4-BE49-F238E27FC236}">
                    <a16:creationId xmlns:a16="http://schemas.microsoft.com/office/drawing/2014/main" xmlns="" id="{19A62455-BE7C-4766-955B-A76AA83280C0}"/>
                  </a:ext>
                </a:extLst>
              </p:cNvPr>
              <p:cNvSpPr/>
              <p:nvPr/>
            </p:nvSpPr>
            <p:spPr>
              <a:xfrm>
                <a:off x="109962" y="-1"/>
                <a:ext cx="144992" cy="2322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9521" y="0"/>
                    </a:moveTo>
                    <a:lnTo>
                      <a:pt x="2078" y="0"/>
                    </a:lnTo>
                    <a:cubicBezTo>
                      <a:pt x="666" y="0"/>
                      <a:pt x="0" y="417"/>
                      <a:pt x="0" y="1302"/>
                    </a:cubicBezTo>
                    <a:lnTo>
                      <a:pt x="0" y="3279"/>
                    </a:lnTo>
                    <a:lnTo>
                      <a:pt x="4806" y="5801"/>
                    </a:lnTo>
                    <a:lnTo>
                      <a:pt x="4806" y="3011"/>
                    </a:lnTo>
                    <a:lnTo>
                      <a:pt x="16793" y="3011"/>
                    </a:lnTo>
                    <a:lnTo>
                      <a:pt x="16793" y="21600"/>
                    </a:lnTo>
                    <a:lnTo>
                      <a:pt x="21599" y="21600"/>
                    </a:lnTo>
                    <a:lnTo>
                      <a:pt x="21599" y="1302"/>
                    </a:lnTo>
                    <a:cubicBezTo>
                      <a:pt x="21600" y="417"/>
                      <a:pt x="20934" y="0"/>
                      <a:pt x="195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  <p:sp>
            <p:nvSpPr>
              <p:cNvPr id="51" name="Shape 2037">
                <a:extLst>
                  <a:ext uri="{FF2B5EF4-FFF2-40B4-BE49-F238E27FC236}">
                    <a16:creationId xmlns:a16="http://schemas.microsoft.com/office/drawing/2014/main" xmlns="" id="{BEC53663-63AB-4029-A319-590E4A118862}"/>
                  </a:ext>
                </a:extLst>
              </p:cNvPr>
              <p:cNvSpPr/>
              <p:nvPr/>
            </p:nvSpPr>
            <p:spPr>
              <a:xfrm>
                <a:off x="109962" y="181182"/>
                <a:ext cx="31925" cy="51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145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  <p:sp>
            <p:nvSpPr>
              <p:cNvPr id="52" name="Shape 2038">
                <a:extLst>
                  <a:ext uri="{FF2B5EF4-FFF2-40B4-BE49-F238E27FC236}">
                    <a16:creationId xmlns:a16="http://schemas.microsoft.com/office/drawing/2014/main" xmlns="" id="{47BC671E-6160-4E35-8DA2-FB6CC7AF663F}"/>
                  </a:ext>
                </a:extLst>
              </p:cNvPr>
              <p:cNvSpPr/>
              <p:nvPr/>
            </p:nvSpPr>
            <p:spPr>
              <a:xfrm>
                <a:off x="-1" y="45739"/>
                <a:ext cx="176917" cy="151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0" h="21600" extrusionOk="0">
                    <a:moveTo>
                      <a:pt x="11596" y="357"/>
                    </a:moveTo>
                    <a:cubicBezTo>
                      <a:pt x="11352" y="115"/>
                      <a:pt x="11123" y="1"/>
                      <a:pt x="10931" y="0"/>
                    </a:cubicBezTo>
                    <a:cubicBezTo>
                      <a:pt x="10587" y="0"/>
                      <a:pt x="10359" y="367"/>
                      <a:pt x="10359" y="1039"/>
                    </a:cubicBezTo>
                    <a:lnTo>
                      <a:pt x="10359" y="5885"/>
                    </a:lnTo>
                    <a:cubicBezTo>
                      <a:pt x="10359" y="6409"/>
                      <a:pt x="10359" y="7100"/>
                      <a:pt x="10359" y="7791"/>
                    </a:cubicBezTo>
                    <a:lnTo>
                      <a:pt x="1613" y="7791"/>
                    </a:lnTo>
                    <a:cubicBezTo>
                      <a:pt x="726" y="7791"/>
                      <a:pt x="0" y="8649"/>
                      <a:pt x="0" y="9697"/>
                    </a:cubicBezTo>
                    <a:lnTo>
                      <a:pt x="0" y="11903"/>
                    </a:lnTo>
                    <a:cubicBezTo>
                      <a:pt x="0" y="12951"/>
                      <a:pt x="726" y="13809"/>
                      <a:pt x="1613" y="13809"/>
                    </a:cubicBezTo>
                    <a:lnTo>
                      <a:pt x="10359" y="13809"/>
                    </a:lnTo>
                    <a:cubicBezTo>
                      <a:pt x="10359" y="14499"/>
                      <a:pt x="10359" y="15191"/>
                      <a:pt x="10359" y="15714"/>
                    </a:cubicBezTo>
                    <a:lnTo>
                      <a:pt x="10359" y="20562"/>
                    </a:lnTo>
                    <a:cubicBezTo>
                      <a:pt x="10359" y="21233"/>
                      <a:pt x="10587" y="21600"/>
                      <a:pt x="10931" y="21600"/>
                    </a:cubicBezTo>
                    <a:cubicBezTo>
                      <a:pt x="11123" y="21600"/>
                      <a:pt x="11351" y="21485"/>
                      <a:pt x="11596" y="21244"/>
                    </a:cubicBezTo>
                    <a:lnTo>
                      <a:pt x="20920" y="12024"/>
                    </a:lnTo>
                    <a:cubicBezTo>
                      <a:pt x="21600" y="11351"/>
                      <a:pt x="21600" y="10250"/>
                      <a:pt x="20920" y="9578"/>
                    </a:cubicBezTo>
                    <a:lnTo>
                      <a:pt x="11596" y="35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Group 2044">
            <a:extLst>
              <a:ext uri="{FF2B5EF4-FFF2-40B4-BE49-F238E27FC236}">
                <a16:creationId xmlns:a16="http://schemas.microsoft.com/office/drawing/2014/main" xmlns="" id="{5643F817-B54A-4262-8ED5-8E98401A082D}"/>
              </a:ext>
            </a:extLst>
          </p:cNvPr>
          <p:cNvGrpSpPr/>
          <p:nvPr/>
        </p:nvGrpSpPr>
        <p:grpSpPr>
          <a:xfrm>
            <a:off x="1289005" y="2749204"/>
            <a:ext cx="1219200" cy="2429933"/>
            <a:chOff x="0" y="0"/>
            <a:chExt cx="914400" cy="1822450"/>
          </a:xfrm>
        </p:grpSpPr>
        <p:sp>
          <p:nvSpPr>
            <p:cNvPr id="54" name="Shape 2041">
              <a:extLst>
                <a:ext uri="{FF2B5EF4-FFF2-40B4-BE49-F238E27FC236}">
                  <a16:creationId xmlns:a16="http://schemas.microsoft.com/office/drawing/2014/main" xmlns="" id="{E483E6A2-3EDD-4144-A895-18A3FAC82031}"/>
                </a:ext>
              </a:extLst>
            </p:cNvPr>
            <p:cNvSpPr/>
            <p:nvPr/>
          </p:nvSpPr>
          <p:spPr>
            <a:xfrm>
              <a:off x="76200" y="0"/>
              <a:ext cx="749300" cy="182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663"/>
                    <a:pt x="21600" y="148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480"/>
                  </a:lnTo>
                  <a:cubicBezTo>
                    <a:pt x="0" y="663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A9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55" name="Shape 2042">
              <a:extLst>
                <a:ext uri="{FF2B5EF4-FFF2-40B4-BE49-F238E27FC236}">
                  <a16:creationId xmlns:a16="http://schemas.microsoft.com/office/drawing/2014/main" xmlns="" id="{CC8116FE-EC9B-4CE5-8D64-C0277970C147}"/>
                </a:ext>
              </a:extLst>
            </p:cNvPr>
            <p:cNvSpPr/>
            <p:nvPr/>
          </p:nvSpPr>
          <p:spPr>
            <a:xfrm>
              <a:off x="0" y="41421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56" name="Shape 2043">
              <a:extLst>
                <a:ext uri="{FF2B5EF4-FFF2-40B4-BE49-F238E27FC236}">
                  <a16:creationId xmlns:a16="http://schemas.microsoft.com/office/drawing/2014/main" xmlns="" id="{AF877C3C-4F64-4373-BCDA-389EBB4B155D}"/>
                </a:ext>
              </a:extLst>
            </p:cNvPr>
            <p:cNvSpPr/>
            <p:nvPr/>
          </p:nvSpPr>
          <p:spPr>
            <a:xfrm>
              <a:off x="329488" y="1503452"/>
              <a:ext cx="260192" cy="17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7" y="4802"/>
                  </a:moveTo>
                  <a:cubicBezTo>
                    <a:pt x="18503" y="3511"/>
                    <a:pt x="17248" y="3279"/>
                    <a:pt x="16602" y="3279"/>
                  </a:cubicBezTo>
                  <a:cubicBezTo>
                    <a:pt x="16454" y="3279"/>
                    <a:pt x="16317" y="3286"/>
                    <a:pt x="16185" y="3295"/>
                  </a:cubicBezTo>
                  <a:lnTo>
                    <a:pt x="16185" y="0"/>
                  </a:lnTo>
                  <a:lnTo>
                    <a:pt x="0" y="0"/>
                  </a:lnTo>
                  <a:lnTo>
                    <a:pt x="0" y="13057"/>
                  </a:lnTo>
                  <a:cubicBezTo>
                    <a:pt x="0" y="18806"/>
                    <a:pt x="3201" y="21600"/>
                    <a:pt x="7149" y="21600"/>
                  </a:cubicBezTo>
                  <a:lnTo>
                    <a:pt x="9036" y="21600"/>
                  </a:lnTo>
                  <a:cubicBezTo>
                    <a:pt x="11661" y="21600"/>
                    <a:pt x="13950" y="21398"/>
                    <a:pt x="15193" y="18327"/>
                  </a:cubicBezTo>
                  <a:cubicBezTo>
                    <a:pt x="15409" y="18371"/>
                    <a:pt x="15807" y="18432"/>
                    <a:pt x="16325" y="18432"/>
                  </a:cubicBezTo>
                  <a:cubicBezTo>
                    <a:pt x="17021" y="18432"/>
                    <a:pt x="18253" y="18220"/>
                    <a:pt x="19620" y="16916"/>
                  </a:cubicBezTo>
                  <a:cubicBezTo>
                    <a:pt x="21003" y="15625"/>
                    <a:pt x="21600" y="13874"/>
                    <a:pt x="21600" y="10703"/>
                  </a:cubicBezTo>
                  <a:cubicBezTo>
                    <a:pt x="21600" y="8027"/>
                    <a:pt x="21106" y="6084"/>
                    <a:pt x="19797" y="4802"/>
                  </a:cubicBezTo>
                  <a:close/>
                  <a:moveTo>
                    <a:pt x="18210" y="13830"/>
                  </a:moveTo>
                  <a:cubicBezTo>
                    <a:pt x="17519" y="14517"/>
                    <a:pt x="16674" y="14727"/>
                    <a:pt x="16325" y="14727"/>
                  </a:cubicBezTo>
                  <a:cubicBezTo>
                    <a:pt x="16240" y="14727"/>
                    <a:pt x="16161" y="14724"/>
                    <a:pt x="16085" y="14719"/>
                  </a:cubicBezTo>
                  <a:cubicBezTo>
                    <a:pt x="16145" y="14177"/>
                    <a:pt x="16185" y="13625"/>
                    <a:pt x="16185" y="13057"/>
                  </a:cubicBezTo>
                  <a:lnTo>
                    <a:pt x="16185" y="7006"/>
                  </a:lnTo>
                  <a:cubicBezTo>
                    <a:pt x="16313" y="6994"/>
                    <a:pt x="16452" y="6986"/>
                    <a:pt x="16602" y="6986"/>
                  </a:cubicBezTo>
                  <a:cubicBezTo>
                    <a:pt x="16861" y="6986"/>
                    <a:pt x="17730" y="7207"/>
                    <a:pt x="18344" y="7846"/>
                  </a:cubicBezTo>
                  <a:cubicBezTo>
                    <a:pt x="18941" y="8494"/>
                    <a:pt x="19054" y="9503"/>
                    <a:pt x="19054" y="10704"/>
                  </a:cubicBezTo>
                  <a:cubicBezTo>
                    <a:pt x="19054" y="12048"/>
                    <a:pt x="18884" y="13129"/>
                    <a:pt x="18210" y="138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</p:grpSp>
      <p:grpSp>
        <p:nvGrpSpPr>
          <p:cNvPr id="57" name="Group 2051">
            <a:extLst>
              <a:ext uri="{FF2B5EF4-FFF2-40B4-BE49-F238E27FC236}">
                <a16:creationId xmlns:a16="http://schemas.microsoft.com/office/drawing/2014/main" xmlns="" id="{E875B2B0-02D7-447B-BEEF-66B331D96154}"/>
              </a:ext>
            </a:extLst>
          </p:cNvPr>
          <p:cNvGrpSpPr/>
          <p:nvPr/>
        </p:nvGrpSpPr>
        <p:grpSpPr>
          <a:xfrm>
            <a:off x="2618271" y="3392672"/>
            <a:ext cx="1219200" cy="1786467"/>
            <a:chOff x="0" y="0"/>
            <a:chExt cx="914400" cy="1339850"/>
          </a:xfrm>
        </p:grpSpPr>
        <p:sp>
          <p:nvSpPr>
            <p:cNvPr id="58" name="Shape 2045">
              <a:extLst>
                <a:ext uri="{FF2B5EF4-FFF2-40B4-BE49-F238E27FC236}">
                  <a16:creationId xmlns:a16="http://schemas.microsoft.com/office/drawing/2014/main" xmlns="" id="{C35B2719-5F6B-4865-BAE4-594CFA5135EB}"/>
                </a:ext>
              </a:extLst>
            </p:cNvPr>
            <p:cNvSpPr/>
            <p:nvPr/>
          </p:nvSpPr>
          <p:spPr>
            <a:xfrm>
              <a:off x="57150" y="0"/>
              <a:ext cx="749300" cy="133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901"/>
                    <a:pt x="21600" y="2013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013"/>
                  </a:lnTo>
                  <a:cubicBezTo>
                    <a:pt x="0" y="901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A9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59" name="Shape 2046">
              <a:extLst>
                <a:ext uri="{FF2B5EF4-FFF2-40B4-BE49-F238E27FC236}">
                  <a16:creationId xmlns:a16="http://schemas.microsoft.com/office/drawing/2014/main" xmlns="" id="{5F95AD8B-7301-4EC7-92EB-8EAF8B868FAF}"/>
                </a:ext>
              </a:extLst>
            </p:cNvPr>
            <p:cNvSpPr/>
            <p:nvPr/>
          </p:nvSpPr>
          <p:spPr>
            <a:xfrm>
              <a:off x="0" y="39649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40%</a:t>
              </a:r>
            </a:p>
          </p:txBody>
        </p:sp>
        <p:grpSp>
          <p:nvGrpSpPr>
            <p:cNvPr id="60" name="Group 2050">
              <a:extLst>
                <a:ext uri="{FF2B5EF4-FFF2-40B4-BE49-F238E27FC236}">
                  <a16:creationId xmlns:a16="http://schemas.microsoft.com/office/drawing/2014/main" xmlns="" id="{C3CE4B3C-70B8-4651-819F-CE60BBA7E0D6}"/>
                </a:ext>
              </a:extLst>
            </p:cNvPr>
            <p:cNvGrpSpPr/>
            <p:nvPr/>
          </p:nvGrpSpPr>
          <p:grpSpPr>
            <a:xfrm>
              <a:off x="302738" y="1037522"/>
              <a:ext cx="254954" cy="158909"/>
              <a:chOff x="0" y="0"/>
              <a:chExt cx="254952" cy="158907"/>
            </a:xfrm>
          </p:grpSpPr>
          <p:sp>
            <p:nvSpPr>
              <p:cNvPr id="61" name="Shape 2047">
                <a:extLst>
                  <a:ext uri="{FF2B5EF4-FFF2-40B4-BE49-F238E27FC236}">
                    <a16:creationId xmlns:a16="http://schemas.microsoft.com/office/drawing/2014/main" xmlns="" id="{D3D02FA6-47FD-447F-BFA0-48D309A43225}"/>
                  </a:ext>
                </a:extLst>
              </p:cNvPr>
              <p:cNvSpPr/>
              <p:nvPr/>
            </p:nvSpPr>
            <p:spPr>
              <a:xfrm>
                <a:off x="-1" y="-1"/>
                <a:ext cx="254954" cy="158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58" y="4836"/>
                    </a:moveTo>
                    <a:cubicBezTo>
                      <a:pt x="19517" y="4836"/>
                      <a:pt x="18916" y="5798"/>
                      <a:pt x="18916" y="6986"/>
                    </a:cubicBezTo>
                    <a:lnTo>
                      <a:pt x="18916" y="12144"/>
                    </a:lnTo>
                    <a:lnTo>
                      <a:pt x="2683" y="12144"/>
                    </a:lnTo>
                    <a:lnTo>
                      <a:pt x="2683" y="2150"/>
                    </a:lnTo>
                    <a:cubicBezTo>
                      <a:pt x="2683" y="962"/>
                      <a:pt x="2083" y="0"/>
                      <a:pt x="1341" y="0"/>
                    </a:cubicBezTo>
                    <a:cubicBezTo>
                      <a:pt x="601" y="0"/>
                      <a:pt x="0" y="962"/>
                      <a:pt x="0" y="2150"/>
                    </a:cubicBezTo>
                    <a:lnTo>
                      <a:pt x="0" y="19451"/>
                    </a:lnTo>
                    <a:cubicBezTo>
                      <a:pt x="0" y="20638"/>
                      <a:pt x="601" y="21600"/>
                      <a:pt x="1341" y="21600"/>
                    </a:cubicBezTo>
                    <a:cubicBezTo>
                      <a:pt x="2083" y="21600"/>
                      <a:pt x="2683" y="20638"/>
                      <a:pt x="2683" y="19451"/>
                    </a:cubicBezTo>
                    <a:lnTo>
                      <a:pt x="2683" y="17302"/>
                    </a:lnTo>
                    <a:lnTo>
                      <a:pt x="18916" y="17302"/>
                    </a:lnTo>
                    <a:lnTo>
                      <a:pt x="18916" y="19451"/>
                    </a:lnTo>
                    <a:cubicBezTo>
                      <a:pt x="18916" y="20638"/>
                      <a:pt x="19517" y="21600"/>
                      <a:pt x="20258" y="21600"/>
                    </a:cubicBezTo>
                    <a:cubicBezTo>
                      <a:pt x="20999" y="21600"/>
                      <a:pt x="21600" y="20638"/>
                      <a:pt x="21600" y="19451"/>
                    </a:cubicBezTo>
                    <a:lnTo>
                      <a:pt x="21600" y="6985"/>
                    </a:lnTo>
                    <a:cubicBezTo>
                      <a:pt x="21600" y="5798"/>
                      <a:pt x="20999" y="4836"/>
                      <a:pt x="20258" y="48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  <p:sp>
            <p:nvSpPr>
              <p:cNvPr id="62" name="Shape 2048">
                <a:extLst>
                  <a:ext uri="{FF2B5EF4-FFF2-40B4-BE49-F238E27FC236}">
                    <a16:creationId xmlns:a16="http://schemas.microsoft.com/office/drawing/2014/main" xmlns="" id="{4185962F-8875-4867-AAEA-A29EF89EDE9C}"/>
                  </a:ext>
                </a:extLst>
              </p:cNvPr>
              <p:cNvSpPr/>
              <p:nvPr/>
            </p:nvSpPr>
            <p:spPr>
              <a:xfrm>
                <a:off x="45669" y="28328"/>
                <a:ext cx="49218" cy="48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1598" extrusionOk="0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  <p:sp>
            <p:nvSpPr>
              <p:cNvPr id="63" name="Shape 2049">
                <a:extLst>
                  <a:ext uri="{FF2B5EF4-FFF2-40B4-BE49-F238E27FC236}">
                    <a16:creationId xmlns:a16="http://schemas.microsoft.com/office/drawing/2014/main" xmlns="" id="{9E45B0BE-1635-4EF2-89EB-C06658AB4787}"/>
                  </a:ext>
                </a:extLst>
              </p:cNvPr>
              <p:cNvSpPr/>
              <p:nvPr/>
            </p:nvSpPr>
            <p:spPr>
              <a:xfrm>
                <a:off x="98877" y="28328"/>
                <a:ext cx="106859" cy="47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2" y="0"/>
                    </a:moveTo>
                    <a:cubicBezTo>
                      <a:pt x="1166" y="0"/>
                      <a:pt x="0" y="21600"/>
                      <a:pt x="0" y="21600"/>
                    </a:cubicBezTo>
                    <a:lnTo>
                      <a:pt x="21600" y="21600"/>
                    </a:lnTo>
                    <a:cubicBezTo>
                      <a:pt x="21600" y="21600"/>
                      <a:pt x="15888" y="0"/>
                      <a:pt x="7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marR="0" lvl="0" indent="0" defTabSz="6095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>
                    <a:solidFill/>
                  </a:u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Group 2055">
            <a:extLst>
              <a:ext uri="{FF2B5EF4-FFF2-40B4-BE49-F238E27FC236}">
                <a16:creationId xmlns:a16="http://schemas.microsoft.com/office/drawing/2014/main" xmlns="" id="{92E89A7A-9D56-49C2-8CE3-64F0941FB187}"/>
              </a:ext>
            </a:extLst>
          </p:cNvPr>
          <p:cNvGrpSpPr/>
          <p:nvPr/>
        </p:nvGrpSpPr>
        <p:grpSpPr>
          <a:xfrm>
            <a:off x="1289005" y="5179138"/>
            <a:ext cx="1219200" cy="1625947"/>
            <a:chOff x="0" y="0"/>
            <a:chExt cx="914400" cy="1219459"/>
          </a:xfrm>
        </p:grpSpPr>
        <p:sp>
          <p:nvSpPr>
            <p:cNvPr id="65" name="Shape 2052">
              <a:extLst>
                <a:ext uri="{FF2B5EF4-FFF2-40B4-BE49-F238E27FC236}">
                  <a16:creationId xmlns:a16="http://schemas.microsoft.com/office/drawing/2014/main" xmlns="" id="{19F3868B-A053-486E-BD12-E249E9A0100C}"/>
                </a:ext>
              </a:extLst>
            </p:cNvPr>
            <p:cNvSpPr/>
            <p:nvPr/>
          </p:nvSpPr>
          <p:spPr>
            <a:xfrm rot="10800000" flipH="1">
              <a:off x="76200" y="0"/>
              <a:ext cx="749300" cy="92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303"/>
                    <a:pt x="21600" y="291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910"/>
                  </a:lnTo>
                  <a:cubicBezTo>
                    <a:pt x="0" y="1303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66" name="Shape 2053">
              <a:extLst>
                <a:ext uri="{FF2B5EF4-FFF2-40B4-BE49-F238E27FC236}">
                  <a16:creationId xmlns:a16="http://schemas.microsoft.com/office/drawing/2014/main" xmlns="" id="{2878CA72-BA1B-4064-BA0F-892DAA16185C}"/>
                </a:ext>
              </a:extLst>
            </p:cNvPr>
            <p:cNvSpPr/>
            <p:nvPr/>
          </p:nvSpPr>
          <p:spPr>
            <a:xfrm>
              <a:off x="0" y="538194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-20%</a:t>
              </a:r>
            </a:p>
          </p:txBody>
        </p:sp>
        <p:sp>
          <p:nvSpPr>
            <p:cNvPr id="67" name="Shape 2054">
              <a:extLst>
                <a:ext uri="{FF2B5EF4-FFF2-40B4-BE49-F238E27FC236}">
                  <a16:creationId xmlns:a16="http://schemas.microsoft.com/office/drawing/2014/main" xmlns="" id="{C08C654F-45C4-4ED4-993E-12C1FCAF9207}"/>
                </a:ext>
              </a:extLst>
            </p:cNvPr>
            <p:cNvSpPr/>
            <p:nvPr/>
          </p:nvSpPr>
          <p:spPr>
            <a:xfrm>
              <a:off x="76200" y="988627"/>
              <a:ext cx="749301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  <a:uFillTx/>
                </a:defRPr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关键词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8" name="Group 2059">
            <a:extLst>
              <a:ext uri="{FF2B5EF4-FFF2-40B4-BE49-F238E27FC236}">
                <a16:creationId xmlns:a16="http://schemas.microsoft.com/office/drawing/2014/main" xmlns="" id="{9F94BAAD-7D32-46F5-895F-4CF2CE26D163}"/>
              </a:ext>
            </a:extLst>
          </p:cNvPr>
          <p:cNvGrpSpPr/>
          <p:nvPr/>
        </p:nvGrpSpPr>
        <p:grpSpPr>
          <a:xfrm>
            <a:off x="2618271" y="5179136"/>
            <a:ext cx="1219200" cy="1155436"/>
            <a:chOff x="0" y="0"/>
            <a:chExt cx="914400" cy="866575"/>
          </a:xfrm>
        </p:grpSpPr>
        <p:sp>
          <p:nvSpPr>
            <p:cNvPr id="69" name="Shape 2056">
              <a:extLst>
                <a:ext uri="{FF2B5EF4-FFF2-40B4-BE49-F238E27FC236}">
                  <a16:creationId xmlns:a16="http://schemas.microsoft.com/office/drawing/2014/main" xmlns="" id="{5B610022-52E6-4F94-B82C-603C5D762A1E}"/>
                </a:ext>
              </a:extLst>
            </p:cNvPr>
            <p:cNvSpPr/>
            <p:nvPr/>
          </p:nvSpPr>
          <p:spPr>
            <a:xfrm rot="10800000" flipH="1">
              <a:off x="57150" y="0"/>
              <a:ext cx="749300" cy="54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2" y="0"/>
                  </a:moveTo>
                  <a:lnTo>
                    <a:pt x="18968" y="0"/>
                  </a:lnTo>
                  <a:cubicBezTo>
                    <a:pt x="20422" y="0"/>
                    <a:pt x="21600" y="1612"/>
                    <a:pt x="21600" y="36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1178" y="0"/>
                    <a:pt x="263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70" name="Shape 2057">
              <a:extLst>
                <a:ext uri="{FF2B5EF4-FFF2-40B4-BE49-F238E27FC236}">
                  <a16:creationId xmlns:a16="http://schemas.microsoft.com/office/drawing/2014/main" xmlns="" id="{982044F3-C0AE-46E3-9698-07D9F054DA80}"/>
                </a:ext>
              </a:extLst>
            </p:cNvPr>
            <p:cNvSpPr/>
            <p:nvPr/>
          </p:nvSpPr>
          <p:spPr>
            <a:xfrm>
              <a:off x="0" y="149222"/>
              <a:ext cx="914400" cy="300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-10%</a:t>
              </a:r>
            </a:p>
          </p:txBody>
        </p:sp>
        <p:sp>
          <p:nvSpPr>
            <p:cNvPr id="71" name="Shape 2058">
              <a:extLst>
                <a:ext uri="{FF2B5EF4-FFF2-40B4-BE49-F238E27FC236}">
                  <a16:creationId xmlns:a16="http://schemas.microsoft.com/office/drawing/2014/main" xmlns="" id="{A0BA3041-1843-4119-8907-DA6753277F8C}"/>
                </a:ext>
              </a:extLst>
            </p:cNvPr>
            <p:cNvSpPr/>
            <p:nvPr/>
          </p:nvSpPr>
          <p:spPr>
            <a:xfrm>
              <a:off x="57150" y="635743"/>
              <a:ext cx="74930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defTabSz="609570" eaLnBrk="1" fontAlgn="auto" hangingPunct="1"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</p:grpSp>
      <p:grpSp>
        <p:nvGrpSpPr>
          <p:cNvPr id="72" name="Group 2063">
            <a:extLst>
              <a:ext uri="{FF2B5EF4-FFF2-40B4-BE49-F238E27FC236}">
                <a16:creationId xmlns:a16="http://schemas.microsoft.com/office/drawing/2014/main" xmlns="" id="{76092024-7908-480F-B8A9-8E210F8BC7FD}"/>
              </a:ext>
            </a:extLst>
          </p:cNvPr>
          <p:cNvGrpSpPr/>
          <p:nvPr/>
        </p:nvGrpSpPr>
        <p:grpSpPr>
          <a:xfrm>
            <a:off x="3972938" y="5179137"/>
            <a:ext cx="1219200" cy="1710613"/>
            <a:chOff x="0" y="0"/>
            <a:chExt cx="914400" cy="1282958"/>
          </a:xfrm>
        </p:grpSpPr>
        <p:sp>
          <p:nvSpPr>
            <p:cNvPr id="73" name="Shape 2060">
              <a:extLst>
                <a:ext uri="{FF2B5EF4-FFF2-40B4-BE49-F238E27FC236}">
                  <a16:creationId xmlns:a16="http://schemas.microsoft.com/office/drawing/2014/main" xmlns="" id="{ED36B9C7-AD94-4A28-AE58-24131FB3DE45}"/>
                </a:ext>
              </a:extLst>
            </p:cNvPr>
            <p:cNvSpPr/>
            <p:nvPr/>
          </p:nvSpPr>
          <p:spPr>
            <a:xfrm rot="10800000" flipH="1">
              <a:off x="69850" y="0"/>
              <a:ext cx="749300" cy="9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225"/>
                    <a:pt x="21600" y="2736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736"/>
                  </a:lnTo>
                  <a:cubicBezTo>
                    <a:pt x="0" y="1225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74" name="Shape 2061">
              <a:extLst>
                <a:ext uri="{FF2B5EF4-FFF2-40B4-BE49-F238E27FC236}">
                  <a16:creationId xmlns:a16="http://schemas.microsoft.com/office/drawing/2014/main" xmlns="" id="{225D2B74-70C6-40F8-A60B-912EC429F295}"/>
                </a:ext>
              </a:extLst>
            </p:cNvPr>
            <p:cNvSpPr/>
            <p:nvPr/>
          </p:nvSpPr>
          <p:spPr>
            <a:xfrm>
              <a:off x="0" y="612700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-24%</a:t>
              </a:r>
            </a:p>
          </p:txBody>
        </p:sp>
        <p:sp>
          <p:nvSpPr>
            <p:cNvPr id="75" name="Shape 2062">
              <a:extLst>
                <a:ext uri="{FF2B5EF4-FFF2-40B4-BE49-F238E27FC236}">
                  <a16:creationId xmlns:a16="http://schemas.microsoft.com/office/drawing/2014/main" xmlns="" id="{1242F243-F6BE-4266-8054-F53DFF5E346F}"/>
                </a:ext>
              </a:extLst>
            </p:cNvPr>
            <p:cNvSpPr/>
            <p:nvPr/>
          </p:nvSpPr>
          <p:spPr>
            <a:xfrm>
              <a:off x="69850" y="1052126"/>
              <a:ext cx="74930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defTabSz="609570" eaLnBrk="1" fontAlgn="auto" hangingPunct="1"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</p:grpSp>
      <p:grpSp>
        <p:nvGrpSpPr>
          <p:cNvPr id="76" name="Group 2067">
            <a:extLst>
              <a:ext uri="{FF2B5EF4-FFF2-40B4-BE49-F238E27FC236}">
                <a16:creationId xmlns:a16="http://schemas.microsoft.com/office/drawing/2014/main" xmlns="" id="{4AA54470-A80E-48D8-B33D-4DB251680ED7}"/>
              </a:ext>
            </a:extLst>
          </p:cNvPr>
          <p:cNvGrpSpPr/>
          <p:nvPr/>
        </p:nvGrpSpPr>
        <p:grpSpPr>
          <a:xfrm>
            <a:off x="5285271" y="5179136"/>
            <a:ext cx="1219200" cy="1380344"/>
            <a:chOff x="0" y="-1"/>
            <a:chExt cx="914400" cy="1035257"/>
          </a:xfrm>
        </p:grpSpPr>
        <p:sp>
          <p:nvSpPr>
            <p:cNvPr id="77" name="Shape 2064">
              <a:extLst>
                <a:ext uri="{FF2B5EF4-FFF2-40B4-BE49-F238E27FC236}">
                  <a16:creationId xmlns:a16="http://schemas.microsoft.com/office/drawing/2014/main" xmlns="" id="{6C7572DF-0D3F-4E04-852F-81465F55C51C}"/>
                </a:ext>
              </a:extLst>
            </p:cNvPr>
            <p:cNvSpPr/>
            <p:nvPr/>
          </p:nvSpPr>
          <p:spPr>
            <a:xfrm rot="10800000" flipH="1">
              <a:off x="82550" y="-1"/>
              <a:ext cx="749300" cy="67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4" y="0"/>
                  </a:moveTo>
                  <a:lnTo>
                    <a:pt x="18356" y="0"/>
                  </a:lnTo>
                  <a:cubicBezTo>
                    <a:pt x="20148" y="0"/>
                    <a:pt x="21600" y="1612"/>
                    <a:pt x="21600" y="36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1452" y="0"/>
                    <a:pt x="3244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/>
                </a:uFill>
                <a:cs typeface="+mn-ea"/>
                <a:sym typeface="+mn-lt"/>
              </a:endParaRPr>
            </a:p>
          </p:txBody>
        </p:sp>
        <p:sp>
          <p:nvSpPr>
            <p:cNvPr id="78" name="Shape 2065">
              <a:extLst>
                <a:ext uri="{FF2B5EF4-FFF2-40B4-BE49-F238E27FC236}">
                  <a16:creationId xmlns:a16="http://schemas.microsoft.com/office/drawing/2014/main" xmlns="" id="{2EC11DFB-F7D2-49D5-ACDB-B0BB0B8BF6C5}"/>
                </a:ext>
              </a:extLst>
            </p:cNvPr>
            <p:cNvSpPr/>
            <p:nvPr/>
          </p:nvSpPr>
          <p:spPr>
            <a:xfrm>
              <a:off x="0" y="263935"/>
              <a:ext cx="914400" cy="30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  <a:uFillTx/>
                </a:defRPr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-16%</a:t>
              </a:r>
            </a:p>
          </p:txBody>
        </p:sp>
        <p:sp>
          <p:nvSpPr>
            <p:cNvPr id="79" name="Shape 2066">
              <a:extLst>
                <a:ext uri="{FF2B5EF4-FFF2-40B4-BE49-F238E27FC236}">
                  <a16:creationId xmlns:a16="http://schemas.microsoft.com/office/drawing/2014/main" xmlns="" id="{67D7CEB3-D89A-4136-8704-4D721AA2DE34}"/>
                </a:ext>
              </a:extLst>
            </p:cNvPr>
            <p:cNvSpPr/>
            <p:nvPr/>
          </p:nvSpPr>
          <p:spPr>
            <a:xfrm>
              <a:off x="82550" y="804424"/>
              <a:ext cx="749300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defTabSz="609570" eaLnBrk="1" fontAlgn="auto" hangingPunct="1"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uFillTx/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3033D2DB-6664-4F66-B81B-E45818E0CB41}"/>
              </a:ext>
            </a:extLst>
          </p:cNvPr>
          <p:cNvGrpSpPr/>
          <p:nvPr/>
        </p:nvGrpSpPr>
        <p:grpSpPr>
          <a:xfrm>
            <a:off x="6867301" y="2871739"/>
            <a:ext cx="4445549" cy="1071265"/>
            <a:chOff x="1177389" y="2112057"/>
            <a:chExt cx="4445549" cy="1071265"/>
          </a:xfrm>
        </p:grpSpPr>
        <p:sp>
          <p:nvSpPr>
            <p:cNvPr id="81" name="文本框 39">
              <a:extLst>
                <a:ext uri="{FF2B5EF4-FFF2-40B4-BE49-F238E27FC236}">
                  <a16:creationId xmlns:a16="http://schemas.microsoft.com/office/drawing/2014/main" xmlns="" id="{E04FBDA9-CD6B-467A-9F9F-957992480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389" y="2112057"/>
              <a:ext cx="23312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添加您的文字</a:t>
              </a:r>
            </a:p>
          </p:txBody>
        </p:sp>
        <p:sp>
          <p:nvSpPr>
            <p:cNvPr id="82" name="矩形 8">
              <a:extLst>
                <a:ext uri="{FF2B5EF4-FFF2-40B4-BE49-F238E27FC236}">
                  <a16:creationId xmlns:a16="http://schemas.microsoft.com/office/drawing/2014/main" xmlns="" id="{E8F195B3-E86F-4751-B2AF-BED05778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389" y="2370792"/>
              <a:ext cx="4445549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just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此处添加详细文本描述，建议与标题相关并符合整体语言风格，语言描述尽量简洁生动。据统计每页幻灯片的最好控制在</a:t>
              </a:r>
              <a:r>
                <a:rPr lang="en-US" altLang="zh-CN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分钟之内。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dvAuto="0"/>
      <p:bldP spid="42" grpId="0" advAuto="0"/>
      <p:bldP spid="46" grpId="0" advAuto="0"/>
      <p:bldP spid="53" grpId="0" advAuto="0"/>
      <p:bldP spid="57" grpId="0" advAuto="0"/>
      <p:bldP spid="64" grpId="0" advAuto="0"/>
      <p:bldP spid="68" grpId="0" advAuto="0"/>
      <p:bldP spid="72" grpId="0" advAuto="0"/>
      <p:bldP spid="76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>
            <a:extLst>
              <a:ext uri="{FF2B5EF4-FFF2-40B4-BE49-F238E27FC236}">
                <a16:creationId xmlns:a16="http://schemas.microsoft.com/office/drawing/2014/main" xmlns="" id="{0A7D5D9C-7EEE-4190-9420-117D815274DE}"/>
              </a:ext>
            </a:extLst>
          </p:cNvPr>
          <p:cNvGrpSpPr/>
          <p:nvPr/>
        </p:nvGrpSpPr>
        <p:grpSpPr>
          <a:xfrm>
            <a:off x="499534" y="3819210"/>
            <a:ext cx="11192933" cy="647047"/>
            <a:chOff x="499534" y="3247541"/>
            <a:chExt cx="11192933" cy="647047"/>
          </a:xfrm>
        </p:grpSpPr>
        <p:sp>
          <p:nvSpPr>
            <p:cNvPr id="198" name="Shape 8829">
              <a:extLst>
                <a:ext uri="{FF2B5EF4-FFF2-40B4-BE49-F238E27FC236}">
                  <a16:creationId xmlns:a16="http://schemas.microsoft.com/office/drawing/2014/main" xmlns="" id="{38F10844-6B3E-4DED-A6DC-6DC6367C9669}"/>
                </a:ext>
              </a:extLst>
            </p:cNvPr>
            <p:cNvSpPr/>
            <p:nvPr/>
          </p:nvSpPr>
          <p:spPr>
            <a:xfrm>
              <a:off x="499534" y="3589786"/>
              <a:ext cx="2048933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9" name="Shape 8830">
              <a:extLst>
                <a:ext uri="{FF2B5EF4-FFF2-40B4-BE49-F238E27FC236}">
                  <a16:creationId xmlns:a16="http://schemas.microsoft.com/office/drawing/2014/main" xmlns="" id="{88358A56-15F7-4D2E-B81A-085DF5128FCB}"/>
                </a:ext>
              </a:extLst>
            </p:cNvPr>
            <p:cNvSpPr/>
            <p:nvPr/>
          </p:nvSpPr>
          <p:spPr>
            <a:xfrm>
              <a:off x="2277534" y="3589786"/>
              <a:ext cx="1857997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0" name="Shape 8831">
              <a:extLst>
                <a:ext uri="{FF2B5EF4-FFF2-40B4-BE49-F238E27FC236}">
                  <a16:creationId xmlns:a16="http://schemas.microsoft.com/office/drawing/2014/main" xmlns="" id="{C7A94A8B-1C40-4D5A-B1C9-93C95769C17D}"/>
                </a:ext>
              </a:extLst>
            </p:cNvPr>
            <p:cNvSpPr/>
            <p:nvPr/>
          </p:nvSpPr>
          <p:spPr>
            <a:xfrm>
              <a:off x="4106334" y="3589786"/>
              <a:ext cx="2074333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1" name="Shape 8832">
              <a:extLst>
                <a:ext uri="{FF2B5EF4-FFF2-40B4-BE49-F238E27FC236}">
                  <a16:creationId xmlns:a16="http://schemas.microsoft.com/office/drawing/2014/main" xmlns="" id="{EFD54253-56F4-4F93-9712-C9DF6BD6EA6C}"/>
                </a:ext>
              </a:extLst>
            </p:cNvPr>
            <p:cNvSpPr/>
            <p:nvPr/>
          </p:nvSpPr>
          <p:spPr>
            <a:xfrm>
              <a:off x="5943600" y="3589786"/>
              <a:ext cx="2573867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2" name="Shape 8833">
              <a:extLst>
                <a:ext uri="{FF2B5EF4-FFF2-40B4-BE49-F238E27FC236}">
                  <a16:creationId xmlns:a16="http://schemas.microsoft.com/office/drawing/2014/main" xmlns="" id="{42F3436A-1AF8-482C-97DF-DB9A2AF23BFF}"/>
                </a:ext>
              </a:extLst>
            </p:cNvPr>
            <p:cNvSpPr/>
            <p:nvPr/>
          </p:nvSpPr>
          <p:spPr>
            <a:xfrm>
              <a:off x="8390467" y="3589786"/>
              <a:ext cx="3268133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Shape 8834">
              <a:extLst>
                <a:ext uri="{FF2B5EF4-FFF2-40B4-BE49-F238E27FC236}">
                  <a16:creationId xmlns:a16="http://schemas.microsoft.com/office/drawing/2014/main" xmlns="" id="{B51AE263-810C-49D4-8847-7D6C1E173EA6}"/>
                </a:ext>
              </a:extLst>
            </p:cNvPr>
            <p:cNvSpPr/>
            <p:nvPr/>
          </p:nvSpPr>
          <p:spPr>
            <a:xfrm rot="2700000">
              <a:off x="11176000" y="3433807"/>
              <a:ext cx="516467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Shape 8835">
              <a:extLst>
                <a:ext uri="{FF2B5EF4-FFF2-40B4-BE49-F238E27FC236}">
                  <a16:creationId xmlns:a16="http://schemas.microsoft.com/office/drawing/2014/main" xmlns="" id="{2CBB9A1D-3FD5-4ECE-A63A-8AA467A2240C}"/>
                </a:ext>
              </a:extLst>
            </p:cNvPr>
            <p:cNvSpPr/>
            <p:nvPr/>
          </p:nvSpPr>
          <p:spPr>
            <a:xfrm rot="18900000">
              <a:off x="11176000" y="3750653"/>
              <a:ext cx="516467" cy="143935"/>
            </a:xfrm>
            <a:prstGeom prst="roundRect">
              <a:avLst>
                <a:gd name="adj" fmla="val 50000"/>
              </a:avLst>
            </a:prstGeom>
            <a:solidFill>
              <a:srgbClr val="00A98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14DCB52E-95AB-4937-9812-907DBE5DDD28}"/>
              </a:ext>
            </a:extLst>
          </p:cNvPr>
          <p:cNvSpPr txBox="1"/>
          <p:nvPr/>
        </p:nvSpPr>
        <p:spPr>
          <a:xfrm>
            <a:off x="731838" y="1512007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2.4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市场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透析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9" name="Group 8838">
            <a:extLst>
              <a:ext uri="{FF2B5EF4-FFF2-40B4-BE49-F238E27FC236}">
                <a16:creationId xmlns:a16="http://schemas.microsoft.com/office/drawing/2014/main" xmlns="" id="{87AB98D1-05A5-4E1F-AEEC-85AF233417D8}"/>
              </a:ext>
            </a:extLst>
          </p:cNvPr>
          <p:cNvGrpSpPr/>
          <p:nvPr/>
        </p:nvGrpSpPr>
        <p:grpSpPr>
          <a:xfrm>
            <a:off x="2789475" y="4051245"/>
            <a:ext cx="302025" cy="302025"/>
            <a:chOff x="0" y="0"/>
            <a:chExt cx="226518" cy="226518"/>
          </a:xfrm>
        </p:grpSpPr>
        <p:sp>
          <p:nvSpPr>
            <p:cNvPr id="110" name="Shape 8836">
              <a:extLst>
                <a:ext uri="{FF2B5EF4-FFF2-40B4-BE49-F238E27FC236}">
                  <a16:creationId xmlns:a16="http://schemas.microsoft.com/office/drawing/2014/main" xmlns="" id="{EB941054-5A93-4CCF-B9BA-50A8982D57DD}"/>
                </a:ext>
              </a:extLst>
            </p:cNvPr>
            <p:cNvSpPr/>
            <p:nvPr/>
          </p:nvSpPr>
          <p:spPr>
            <a:xfrm>
              <a:off x="-1" y="-1"/>
              <a:ext cx="226520" cy="2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A506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Shape 8837">
              <a:extLst>
                <a:ext uri="{FF2B5EF4-FFF2-40B4-BE49-F238E27FC236}">
                  <a16:creationId xmlns:a16="http://schemas.microsoft.com/office/drawing/2014/main" xmlns="" id="{4BB52BD2-192A-40AC-823C-33E3DA737F62}"/>
                </a:ext>
              </a:extLst>
            </p:cNvPr>
            <p:cNvSpPr/>
            <p:nvPr/>
          </p:nvSpPr>
          <p:spPr>
            <a:xfrm>
              <a:off x="78006" y="78006"/>
              <a:ext cx="70508" cy="7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2" name="Group 8841">
            <a:extLst>
              <a:ext uri="{FF2B5EF4-FFF2-40B4-BE49-F238E27FC236}">
                <a16:creationId xmlns:a16="http://schemas.microsoft.com/office/drawing/2014/main" xmlns="" id="{C8B1881C-3930-434E-9092-F24D383A53A6}"/>
              </a:ext>
            </a:extLst>
          </p:cNvPr>
          <p:cNvGrpSpPr/>
          <p:nvPr/>
        </p:nvGrpSpPr>
        <p:grpSpPr>
          <a:xfrm>
            <a:off x="4622072" y="4051245"/>
            <a:ext cx="302025" cy="302025"/>
            <a:chOff x="0" y="0"/>
            <a:chExt cx="226518" cy="226518"/>
          </a:xfrm>
        </p:grpSpPr>
        <p:sp>
          <p:nvSpPr>
            <p:cNvPr id="113" name="Shape 8839">
              <a:extLst>
                <a:ext uri="{FF2B5EF4-FFF2-40B4-BE49-F238E27FC236}">
                  <a16:creationId xmlns:a16="http://schemas.microsoft.com/office/drawing/2014/main" xmlns="" id="{8BF4F6F0-CBC3-4C75-9D4A-679E6A1F1022}"/>
                </a:ext>
              </a:extLst>
            </p:cNvPr>
            <p:cNvSpPr/>
            <p:nvPr/>
          </p:nvSpPr>
          <p:spPr>
            <a:xfrm>
              <a:off x="-1" y="-1"/>
              <a:ext cx="226520" cy="2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4" name="Shape 8840">
              <a:extLst>
                <a:ext uri="{FF2B5EF4-FFF2-40B4-BE49-F238E27FC236}">
                  <a16:creationId xmlns:a16="http://schemas.microsoft.com/office/drawing/2014/main" xmlns="" id="{70210EDB-9D3A-4CBB-ABFA-DBA3EDE4BF64}"/>
                </a:ext>
              </a:extLst>
            </p:cNvPr>
            <p:cNvSpPr/>
            <p:nvPr/>
          </p:nvSpPr>
          <p:spPr>
            <a:xfrm>
              <a:off x="78006" y="78006"/>
              <a:ext cx="70508" cy="7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753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5" name="Group 8844">
            <a:extLst>
              <a:ext uri="{FF2B5EF4-FFF2-40B4-BE49-F238E27FC236}">
                <a16:creationId xmlns:a16="http://schemas.microsoft.com/office/drawing/2014/main" xmlns="" id="{C9C33E92-9CB5-49E7-AC4E-33A6926117ED}"/>
              </a:ext>
            </a:extLst>
          </p:cNvPr>
          <p:cNvGrpSpPr/>
          <p:nvPr/>
        </p:nvGrpSpPr>
        <p:grpSpPr>
          <a:xfrm>
            <a:off x="6465396" y="4051245"/>
            <a:ext cx="302025" cy="302025"/>
            <a:chOff x="0" y="0"/>
            <a:chExt cx="226518" cy="226518"/>
          </a:xfrm>
        </p:grpSpPr>
        <p:sp>
          <p:nvSpPr>
            <p:cNvPr id="116" name="Shape 8842">
              <a:extLst>
                <a:ext uri="{FF2B5EF4-FFF2-40B4-BE49-F238E27FC236}">
                  <a16:creationId xmlns:a16="http://schemas.microsoft.com/office/drawing/2014/main" xmlns="" id="{C1F16305-AF9C-4318-B24B-69066F7BDA51}"/>
                </a:ext>
              </a:extLst>
            </p:cNvPr>
            <p:cNvSpPr/>
            <p:nvPr/>
          </p:nvSpPr>
          <p:spPr>
            <a:xfrm>
              <a:off x="-1" y="-1"/>
              <a:ext cx="226520" cy="2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7" name="Shape 8843">
              <a:extLst>
                <a:ext uri="{FF2B5EF4-FFF2-40B4-BE49-F238E27FC236}">
                  <a16:creationId xmlns:a16="http://schemas.microsoft.com/office/drawing/2014/main" xmlns="" id="{B21E3F09-9FC0-47FC-9822-A85FFCB1AB67}"/>
                </a:ext>
              </a:extLst>
            </p:cNvPr>
            <p:cNvSpPr/>
            <p:nvPr/>
          </p:nvSpPr>
          <p:spPr>
            <a:xfrm>
              <a:off x="78006" y="78006"/>
              <a:ext cx="70508" cy="7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Group 8847">
            <a:extLst>
              <a:ext uri="{FF2B5EF4-FFF2-40B4-BE49-F238E27FC236}">
                <a16:creationId xmlns:a16="http://schemas.microsoft.com/office/drawing/2014/main" xmlns="" id="{D0A46E4F-54A3-424F-A852-66D43ED1B8BC}"/>
              </a:ext>
            </a:extLst>
          </p:cNvPr>
          <p:cNvGrpSpPr/>
          <p:nvPr/>
        </p:nvGrpSpPr>
        <p:grpSpPr>
          <a:xfrm>
            <a:off x="8932480" y="4051245"/>
            <a:ext cx="302025" cy="302025"/>
            <a:chOff x="0" y="0"/>
            <a:chExt cx="226518" cy="226518"/>
          </a:xfrm>
        </p:grpSpPr>
        <p:sp>
          <p:nvSpPr>
            <p:cNvPr id="119" name="Shape 8845">
              <a:extLst>
                <a:ext uri="{FF2B5EF4-FFF2-40B4-BE49-F238E27FC236}">
                  <a16:creationId xmlns:a16="http://schemas.microsoft.com/office/drawing/2014/main" xmlns="" id="{72AA56D9-0313-418A-9F50-844E2A0AA791}"/>
                </a:ext>
              </a:extLst>
            </p:cNvPr>
            <p:cNvSpPr/>
            <p:nvPr/>
          </p:nvSpPr>
          <p:spPr>
            <a:xfrm>
              <a:off x="-1" y="-1"/>
              <a:ext cx="226520" cy="2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E7535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Shape 8846">
              <a:extLst>
                <a:ext uri="{FF2B5EF4-FFF2-40B4-BE49-F238E27FC236}">
                  <a16:creationId xmlns:a16="http://schemas.microsoft.com/office/drawing/2014/main" xmlns="" id="{E6EE33E5-4522-48D1-B7A0-0B4356C91D32}"/>
                </a:ext>
              </a:extLst>
            </p:cNvPr>
            <p:cNvSpPr/>
            <p:nvPr/>
          </p:nvSpPr>
          <p:spPr>
            <a:xfrm>
              <a:off x="78006" y="78006"/>
              <a:ext cx="70508" cy="7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753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spcBef>
                  <a:spcPts val="400"/>
                </a:spcBef>
                <a:def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 Regular"/>
                  <a:ea typeface="Roboto Condensed Regular"/>
                  <a:cs typeface="Roboto Condensed Regular"/>
                  <a:sym typeface="Roboto Condensed Regular"/>
                </a:defRPr>
              </a:pPr>
              <a:endParaRPr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Group 8854">
            <a:extLst>
              <a:ext uri="{FF2B5EF4-FFF2-40B4-BE49-F238E27FC236}">
                <a16:creationId xmlns:a16="http://schemas.microsoft.com/office/drawing/2014/main" xmlns="" id="{9DFAF6EA-0E89-4280-A0FD-5DD48A7A62CD}"/>
              </a:ext>
            </a:extLst>
          </p:cNvPr>
          <p:cNvGrpSpPr/>
          <p:nvPr/>
        </p:nvGrpSpPr>
        <p:grpSpPr>
          <a:xfrm>
            <a:off x="5870928" y="2216093"/>
            <a:ext cx="1482087" cy="1817837"/>
            <a:chOff x="0" y="-1"/>
            <a:chExt cx="1111563" cy="1363377"/>
          </a:xfrm>
        </p:grpSpPr>
        <p:sp>
          <p:nvSpPr>
            <p:cNvPr id="122" name="Shape 8848">
              <a:extLst>
                <a:ext uri="{FF2B5EF4-FFF2-40B4-BE49-F238E27FC236}">
                  <a16:creationId xmlns:a16="http://schemas.microsoft.com/office/drawing/2014/main" xmlns="" id="{A38D3944-3C33-4147-A809-F0E9B82242F4}"/>
                </a:ext>
              </a:extLst>
            </p:cNvPr>
            <p:cNvSpPr/>
            <p:nvPr/>
          </p:nvSpPr>
          <p:spPr>
            <a:xfrm flipH="1">
              <a:off x="379530" y="551649"/>
              <a:ext cx="35271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4E56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3" name="Shape 8849">
              <a:extLst>
                <a:ext uri="{FF2B5EF4-FFF2-40B4-BE49-F238E27FC236}">
                  <a16:creationId xmlns:a16="http://schemas.microsoft.com/office/drawing/2014/main" xmlns="" id="{CAEF983C-0B91-41D0-A805-48C381375841}"/>
                </a:ext>
              </a:extLst>
            </p:cNvPr>
            <p:cNvSpPr/>
            <p:nvPr/>
          </p:nvSpPr>
          <p:spPr>
            <a:xfrm>
              <a:off x="559111" y="1014699"/>
              <a:ext cx="1" cy="348677"/>
            </a:xfrm>
            <a:prstGeom prst="line">
              <a:avLst/>
            </a:prstGeom>
            <a:noFill/>
            <a:ln w="15875" cap="rnd">
              <a:solidFill>
                <a:srgbClr val="4E5663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4" name="Group 8852">
              <a:extLst>
                <a:ext uri="{FF2B5EF4-FFF2-40B4-BE49-F238E27FC236}">
                  <a16:creationId xmlns:a16="http://schemas.microsoft.com/office/drawing/2014/main" xmlns="" id="{0AFD324E-12CD-46DE-81C2-A11D01C05F21}"/>
                </a:ext>
              </a:extLst>
            </p:cNvPr>
            <p:cNvGrpSpPr/>
            <p:nvPr/>
          </p:nvGrpSpPr>
          <p:grpSpPr>
            <a:xfrm>
              <a:off x="0" y="-1"/>
              <a:ext cx="1111563" cy="382132"/>
              <a:chOff x="0" y="0"/>
              <a:chExt cx="1111562" cy="382131"/>
            </a:xfrm>
          </p:grpSpPr>
          <p:sp>
            <p:nvSpPr>
              <p:cNvPr id="126" name="Shape 8850">
                <a:extLst>
                  <a:ext uri="{FF2B5EF4-FFF2-40B4-BE49-F238E27FC236}">
                    <a16:creationId xmlns:a16="http://schemas.microsoft.com/office/drawing/2014/main" xmlns="" id="{2E5BAA44-9215-4FC0-BE89-387DFB13197A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社交市场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7" name="Shape 8851">
                <a:extLst>
                  <a:ext uri="{FF2B5EF4-FFF2-40B4-BE49-F238E27FC236}">
                    <a16:creationId xmlns:a16="http://schemas.microsoft.com/office/drawing/2014/main" xmlns="" id="{87209D3A-9FFD-4119-AACB-80716AAD5C6A}"/>
                  </a:ext>
                </a:extLst>
              </p:cNvPr>
              <p:cNvSpPr/>
              <p:nvPr/>
            </p:nvSpPr>
            <p:spPr>
              <a:xfrm>
                <a:off x="0" y="171499"/>
                <a:ext cx="1111562" cy="210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单击此处添加标题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5" name="Shape 8853">
              <a:extLst>
                <a:ext uri="{FF2B5EF4-FFF2-40B4-BE49-F238E27FC236}">
                  <a16:creationId xmlns:a16="http://schemas.microsoft.com/office/drawing/2014/main" xmlns="" id="{5E337D96-A400-4EEE-837F-36C236E8B8C7}"/>
                </a:ext>
              </a:extLst>
            </p:cNvPr>
            <p:cNvSpPr/>
            <p:nvPr/>
          </p:nvSpPr>
          <p:spPr>
            <a:xfrm>
              <a:off x="462491" y="638831"/>
              <a:ext cx="212726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42" y="10858"/>
                  </a:moveTo>
                  <a:cubicBezTo>
                    <a:pt x="16642" y="10859"/>
                    <a:pt x="16642" y="10860"/>
                    <a:pt x="16642" y="10861"/>
                  </a:cubicBezTo>
                  <a:lnTo>
                    <a:pt x="14362" y="10861"/>
                  </a:lnTo>
                  <a:lnTo>
                    <a:pt x="17984" y="14893"/>
                  </a:lnTo>
                  <a:lnTo>
                    <a:pt x="21600" y="10861"/>
                  </a:lnTo>
                  <a:lnTo>
                    <a:pt x="19327" y="10861"/>
                  </a:lnTo>
                  <a:cubicBezTo>
                    <a:pt x="19327" y="10840"/>
                    <a:pt x="19328" y="10814"/>
                    <a:pt x="19328" y="10800"/>
                  </a:cubicBezTo>
                  <a:cubicBezTo>
                    <a:pt x="19328" y="4835"/>
                    <a:pt x="15001" y="0"/>
                    <a:pt x="9664" y="0"/>
                  </a:cubicBezTo>
                  <a:cubicBezTo>
                    <a:pt x="4327" y="0"/>
                    <a:pt x="0" y="4835"/>
                    <a:pt x="0" y="10800"/>
                  </a:cubicBezTo>
                  <a:cubicBezTo>
                    <a:pt x="0" y="16764"/>
                    <a:pt x="4327" y="21600"/>
                    <a:pt x="9664" y="21600"/>
                  </a:cubicBezTo>
                  <a:cubicBezTo>
                    <a:pt x="12746" y="21600"/>
                    <a:pt x="15489" y="19985"/>
                    <a:pt x="17259" y="17474"/>
                  </a:cubicBezTo>
                  <a:lnTo>
                    <a:pt x="16469" y="16594"/>
                  </a:lnTo>
                  <a:lnTo>
                    <a:pt x="15337" y="15335"/>
                  </a:lnTo>
                  <a:cubicBezTo>
                    <a:pt x="14070" y="17310"/>
                    <a:pt x="12000" y="18600"/>
                    <a:pt x="9664" y="18600"/>
                  </a:cubicBezTo>
                  <a:cubicBezTo>
                    <a:pt x="5815" y="18600"/>
                    <a:pt x="2684" y="15101"/>
                    <a:pt x="2684" y="10800"/>
                  </a:cubicBezTo>
                  <a:cubicBezTo>
                    <a:pt x="2684" y="6499"/>
                    <a:pt x="5815" y="3000"/>
                    <a:pt x="9664" y="3000"/>
                  </a:cubicBezTo>
                  <a:cubicBezTo>
                    <a:pt x="13513" y="3000"/>
                    <a:pt x="16643" y="6499"/>
                    <a:pt x="16643" y="10800"/>
                  </a:cubicBezTo>
                  <a:cubicBezTo>
                    <a:pt x="16643" y="10814"/>
                    <a:pt x="16643" y="10838"/>
                    <a:pt x="16642" y="108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Group 8861">
            <a:extLst>
              <a:ext uri="{FF2B5EF4-FFF2-40B4-BE49-F238E27FC236}">
                <a16:creationId xmlns:a16="http://schemas.microsoft.com/office/drawing/2014/main" xmlns="" id="{F1038FF4-CCE0-4DA4-843B-C75ED6D2B2C5}"/>
              </a:ext>
            </a:extLst>
          </p:cNvPr>
          <p:cNvGrpSpPr/>
          <p:nvPr/>
        </p:nvGrpSpPr>
        <p:grpSpPr>
          <a:xfrm>
            <a:off x="8337780" y="1937680"/>
            <a:ext cx="1482087" cy="2096251"/>
            <a:chOff x="0" y="-1"/>
            <a:chExt cx="1111563" cy="1572186"/>
          </a:xfrm>
        </p:grpSpPr>
        <p:sp>
          <p:nvSpPr>
            <p:cNvPr id="129" name="Shape 8855">
              <a:extLst>
                <a:ext uri="{FF2B5EF4-FFF2-40B4-BE49-F238E27FC236}">
                  <a16:creationId xmlns:a16="http://schemas.microsoft.com/office/drawing/2014/main" xmlns="" id="{F5F59D06-0132-4AF8-8BE1-298644B48788}"/>
                </a:ext>
              </a:extLst>
            </p:cNvPr>
            <p:cNvSpPr/>
            <p:nvPr/>
          </p:nvSpPr>
          <p:spPr>
            <a:xfrm flipH="1">
              <a:off x="376199" y="579701"/>
              <a:ext cx="35271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0" name="Shape 8856">
              <a:extLst>
                <a:ext uri="{FF2B5EF4-FFF2-40B4-BE49-F238E27FC236}">
                  <a16:creationId xmlns:a16="http://schemas.microsoft.com/office/drawing/2014/main" xmlns="" id="{3AA61B92-AFE6-44D2-AF2F-D727F07885E3}"/>
                </a:ext>
              </a:extLst>
            </p:cNvPr>
            <p:cNvSpPr/>
            <p:nvPr/>
          </p:nvSpPr>
          <p:spPr>
            <a:xfrm flipH="1">
              <a:off x="555780" y="1064472"/>
              <a:ext cx="1" cy="507713"/>
            </a:xfrm>
            <a:prstGeom prst="line">
              <a:avLst/>
            </a:prstGeom>
            <a:noFill/>
            <a:ln w="15875" cap="rnd">
              <a:solidFill>
                <a:srgbClr val="03AE97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1" name="Group 8859">
              <a:extLst>
                <a:ext uri="{FF2B5EF4-FFF2-40B4-BE49-F238E27FC236}">
                  <a16:creationId xmlns:a16="http://schemas.microsoft.com/office/drawing/2014/main" xmlns="" id="{9D278652-C633-440D-8A78-534B80230149}"/>
                </a:ext>
              </a:extLst>
            </p:cNvPr>
            <p:cNvGrpSpPr/>
            <p:nvPr/>
          </p:nvGrpSpPr>
          <p:grpSpPr>
            <a:xfrm>
              <a:off x="0" y="-1"/>
              <a:ext cx="1111563" cy="382132"/>
              <a:chOff x="0" y="0"/>
              <a:chExt cx="1111562" cy="382131"/>
            </a:xfrm>
          </p:grpSpPr>
          <p:sp>
            <p:nvSpPr>
              <p:cNvPr id="133" name="Shape 8857">
                <a:extLst>
                  <a:ext uri="{FF2B5EF4-FFF2-40B4-BE49-F238E27FC236}">
                    <a16:creationId xmlns:a16="http://schemas.microsoft.com/office/drawing/2014/main" xmlns="" id="{7A525CBA-1E3C-45EC-AF96-2867AC83E794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Web 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设计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4" name="Shape 8858">
                <a:extLst>
                  <a:ext uri="{FF2B5EF4-FFF2-40B4-BE49-F238E27FC236}">
                    <a16:creationId xmlns:a16="http://schemas.microsoft.com/office/drawing/2014/main" xmlns="" id="{BE45C025-EB90-4816-8623-E4F54161BB4B}"/>
                  </a:ext>
                </a:extLst>
              </p:cNvPr>
              <p:cNvSpPr/>
              <p:nvPr/>
            </p:nvSpPr>
            <p:spPr>
              <a:xfrm>
                <a:off x="0" y="171499"/>
                <a:ext cx="1111562" cy="210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单击此处添加标题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32" name="Shape 8860">
              <a:extLst>
                <a:ext uri="{FF2B5EF4-FFF2-40B4-BE49-F238E27FC236}">
                  <a16:creationId xmlns:a16="http://schemas.microsoft.com/office/drawing/2014/main" xmlns="" id="{49F63580-B4B0-4AF4-AF09-DEEEE9958D55}"/>
                </a:ext>
              </a:extLst>
            </p:cNvPr>
            <p:cNvSpPr/>
            <p:nvPr/>
          </p:nvSpPr>
          <p:spPr>
            <a:xfrm>
              <a:off x="449425" y="654094"/>
              <a:ext cx="212721" cy="2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extrusionOk="0">
                  <a:moveTo>
                    <a:pt x="21101" y="4079"/>
                  </a:moveTo>
                  <a:cubicBezTo>
                    <a:pt x="19102" y="6081"/>
                    <a:pt x="19427" y="5916"/>
                    <a:pt x="18200" y="5916"/>
                  </a:cubicBezTo>
                  <a:cubicBezTo>
                    <a:pt x="17205" y="5916"/>
                    <a:pt x="15635" y="4320"/>
                    <a:pt x="15635" y="3346"/>
                  </a:cubicBezTo>
                  <a:cubicBezTo>
                    <a:pt x="15635" y="2085"/>
                    <a:pt x="15426" y="2487"/>
                    <a:pt x="17468" y="441"/>
                  </a:cubicBezTo>
                  <a:cubicBezTo>
                    <a:pt x="17310" y="282"/>
                    <a:pt x="17033" y="1"/>
                    <a:pt x="17023" y="0"/>
                  </a:cubicBezTo>
                  <a:cubicBezTo>
                    <a:pt x="14529" y="31"/>
                    <a:pt x="12143" y="2390"/>
                    <a:pt x="12143" y="4888"/>
                  </a:cubicBezTo>
                  <a:cubicBezTo>
                    <a:pt x="12143" y="5353"/>
                    <a:pt x="12295" y="5852"/>
                    <a:pt x="12547" y="6343"/>
                  </a:cubicBezTo>
                  <a:lnTo>
                    <a:pt x="6313" y="12587"/>
                  </a:lnTo>
                  <a:cubicBezTo>
                    <a:pt x="5824" y="12337"/>
                    <a:pt x="5331" y="12187"/>
                    <a:pt x="4879" y="12187"/>
                  </a:cubicBezTo>
                  <a:cubicBezTo>
                    <a:pt x="2384" y="12187"/>
                    <a:pt x="-30" y="14577"/>
                    <a:pt x="0" y="17075"/>
                  </a:cubicBezTo>
                  <a:cubicBezTo>
                    <a:pt x="0" y="17085"/>
                    <a:pt x="285" y="17367"/>
                    <a:pt x="439" y="17521"/>
                  </a:cubicBezTo>
                  <a:cubicBezTo>
                    <a:pt x="2438" y="15519"/>
                    <a:pt x="2113" y="15684"/>
                    <a:pt x="3340" y="15684"/>
                  </a:cubicBezTo>
                  <a:cubicBezTo>
                    <a:pt x="4334" y="15684"/>
                    <a:pt x="5905" y="17280"/>
                    <a:pt x="5905" y="18254"/>
                  </a:cubicBezTo>
                  <a:cubicBezTo>
                    <a:pt x="5905" y="19515"/>
                    <a:pt x="6114" y="19113"/>
                    <a:pt x="4071" y="21159"/>
                  </a:cubicBezTo>
                  <a:cubicBezTo>
                    <a:pt x="4230" y="21318"/>
                    <a:pt x="4507" y="21600"/>
                    <a:pt x="4516" y="21600"/>
                  </a:cubicBezTo>
                  <a:cubicBezTo>
                    <a:pt x="7011" y="21569"/>
                    <a:pt x="9396" y="19210"/>
                    <a:pt x="9396" y="16712"/>
                  </a:cubicBezTo>
                  <a:cubicBezTo>
                    <a:pt x="9396" y="16259"/>
                    <a:pt x="9252" y="15776"/>
                    <a:pt x="9013" y="15298"/>
                  </a:cubicBezTo>
                  <a:lnTo>
                    <a:pt x="15268" y="9033"/>
                  </a:lnTo>
                  <a:cubicBezTo>
                    <a:pt x="15744" y="9271"/>
                    <a:pt x="16222" y="9413"/>
                    <a:pt x="16660" y="9413"/>
                  </a:cubicBezTo>
                  <a:cubicBezTo>
                    <a:pt x="19155" y="9413"/>
                    <a:pt x="21570" y="7024"/>
                    <a:pt x="21540" y="4525"/>
                  </a:cubicBezTo>
                  <a:cubicBezTo>
                    <a:pt x="21540" y="4516"/>
                    <a:pt x="21254" y="4233"/>
                    <a:pt x="21101" y="407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Group 8871">
            <a:extLst>
              <a:ext uri="{FF2B5EF4-FFF2-40B4-BE49-F238E27FC236}">
                <a16:creationId xmlns:a16="http://schemas.microsoft.com/office/drawing/2014/main" xmlns="" id="{2FABF1A8-A287-4389-B485-38FE3F7E8483}"/>
              </a:ext>
            </a:extLst>
          </p:cNvPr>
          <p:cNvGrpSpPr/>
          <p:nvPr/>
        </p:nvGrpSpPr>
        <p:grpSpPr>
          <a:xfrm>
            <a:off x="4029121" y="2286048"/>
            <a:ext cx="1482087" cy="1730949"/>
            <a:chOff x="0" y="-1"/>
            <a:chExt cx="1111563" cy="1298211"/>
          </a:xfrm>
        </p:grpSpPr>
        <p:sp>
          <p:nvSpPr>
            <p:cNvPr id="136" name="Shape 8862">
              <a:extLst>
                <a:ext uri="{FF2B5EF4-FFF2-40B4-BE49-F238E27FC236}">
                  <a16:creationId xmlns:a16="http://schemas.microsoft.com/office/drawing/2014/main" xmlns="" id="{7F446FA0-741F-4AD1-8B91-2402D2B7ED42}"/>
                </a:ext>
              </a:extLst>
            </p:cNvPr>
            <p:cNvSpPr/>
            <p:nvPr/>
          </p:nvSpPr>
          <p:spPr>
            <a:xfrm flipH="1">
              <a:off x="376199" y="588990"/>
              <a:ext cx="35271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7" name="Shape 8863">
              <a:extLst>
                <a:ext uri="{FF2B5EF4-FFF2-40B4-BE49-F238E27FC236}">
                  <a16:creationId xmlns:a16="http://schemas.microsoft.com/office/drawing/2014/main" xmlns="" id="{074FFC52-BDA6-4B73-8224-D3AE2ABC9411}"/>
                </a:ext>
              </a:extLst>
            </p:cNvPr>
            <p:cNvSpPr/>
            <p:nvPr/>
          </p:nvSpPr>
          <p:spPr>
            <a:xfrm>
              <a:off x="555780" y="1063547"/>
              <a:ext cx="1" cy="234663"/>
            </a:xfrm>
            <a:prstGeom prst="line">
              <a:avLst/>
            </a:prstGeom>
            <a:noFill/>
            <a:ln w="15875" cap="rnd">
              <a:solidFill>
                <a:srgbClr val="A5C067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8" name="Group 8866">
              <a:extLst>
                <a:ext uri="{FF2B5EF4-FFF2-40B4-BE49-F238E27FC236}">
                  <a16:creationId xmlns:a16="http://schemas.microsoft.com/office/drawing/2014/main" xmlns="" id="{3DC317F0-295B-4BBE-AACB-C2ED0ABB8210}"/>
                </a:ext>
              </a:extLst>
            </p:cNvPr>
            <p:cNvGrpSpPr/>
            <p:nvPr/>
          </p:nvGrpSpPr>
          <p:grpSpPr>
            <a:xfrm>
              <a:off x="0" y="-1"/>
              <a:ext cx="1111563" cy="382133"/>
              <a:chOff x="0" y="0"/>
              <a:chExt cx="1111562" cy="382131"/>
            </a:xfrm>
          </p:grpSpPr>
          <p:sp>
            <p:nvSpPr>
              <p:cNvPr id="143" name="Shape 8864">
                <a:extLst>
                  <a:ext uri="{FF2B5EF4-FFF2-40B4-BE49-F238E27FC236}">
                    <a16:creationId xmlns:a16="http://schemas.microsoft.com/office/drawing/2014/main" xmlns="" id="{EDB34807-B9A1-4A8B-AE2B-DF3B67C15453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图形设计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" name="Shape 8865">
                <a:extLst>
                  <a:ext uri="{FF2B5EF4-FFF2-40B4-BE49-F238E27FC236}">
                    <a16:creationId xmlns:a16="http://schemas.microsoft.com/office/drawing/2014/main" xmlns="" id="{F6D9E069-4039-46A6-8F06-430A3DBA96F6}"/>
                  </a:ext>
                </a:extLst>
              </p:cNvPr>
              <p:cNvSpPr/>
              <p:nvPr/>
            </p:nvSpPr>
            <p:spPr>
              <a:xfrm>
                <a:off x="0" y="171499"/>
                <a:ext cx="1111562" cy="210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单击此处添加标题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9" name="Group 8870">
              <a:extLst>
                <a:ext uri="{FF2B5EF4-FFF2-40B4-BE49-F238E27FC236}">
                  <a16:creationId xmlns:a16="http://schemas.microsoft.com/office/drawing/2014/main" xmlns="" id="{F49590DB-B54D-4378-BAA3-42C7DDDB1352}"/>
                </a:ext>
              </a:extLst>
            </p:cNvPr>
            <p:cNvGrpSpPr/>
            <p:nvPr/>
          </p:nvGrpSpPr>
          <p:grpSpPr>
            <a:xfrm>
              <a:off x="460203" y="662930"/>
              <a:ext cx="184151" cy="212726"/>
              <a:chOff x="0" y="0"/>
              <a:chExt cx="184150" cy="212725"/>
            </a:xfrm>
          </p:grpSpPr>
          <p:sp>
            <p:nvSpPr>
              <p:cNvPr id="140" name="Shape 8867">
                <a:extLst>
                  <a:ext uri="{FF2B5EF4-FFF2-40B4-BE49-F238E27FC236}">
                    <a16:creationId xmlns:a16="http://schemas.microsoft.com/office/drawing/2014/main" xmlns="" id="{D0781EAB-0FFD-47C2-9D03-AD88122E01CA}"/>
                  </a:ext>
                </a:extLst>
              </p:cNvPr>
              <p:cNvSpPr/>
              <p:nvPr/>
            </p:nvSpPr>
            <p:spPr>
              <a:xfrm>
                <a:off x="0" y="-1"/>
                <a:ext cx="184151" cy="212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55" y="2989"/>
                    </a:moveTo>
                    <a:lnTo>
                      <a:pt x="19055" y="1827"/>
                    </a:lnTo>
                    <a:cubicBezTo>
                      <a:pt x="19055" y="683"/>
                      <a:pt x="18218" y="0"/>
                      <a:pt x="16814" y="0"/>
                    </a:cubicBezTo>
                    <a:cubicBezTo>
                      <a:pt x="15411" y="0"/>
                      <a:pt x="14573" y="683"/>
                      <a:pt x="14573" y="1827"/>
                    </a:cubicBezTo>
                    <a:lnTo>
                      <a:pt x="14573" y="2989"/>
                    </a:lnTo>
                    <a:lnTo>
                      <a:pt x="13055" y="2989"/>
                    </a:lnTo>
                    <a:lnTo>
                      <a:pt x="13055" y="1827"/>
                    </a:lnTo>
                    <a:cubicBezTo>
                      <a:pt x="13055" y="683"/>
                      <a:pt x="12217" y="0"/>
                      <a:pt x="10814" y="0"/>
                    </a:cubicBezTo>
                    <a:cubicBezTo>
                      <a:pt x="9411" y="0"/>
                      <a:pt x="8573" y="683"/>
                      <a:pt x="8573" y="1827"/>
                    </a:cubicBezTo>
                    <a:lnTo>
                      <a:pt x="8573" y="2989"/>
                    </a:lnTo>
                    <a:lnTo>
                      <a:pt x="7055" y="2989"/>
                    </a:lnTo>
                    <a:lnTo>
                      <a:pt x="7055" y="1827"/>
                    </a:lnTo>
                    <a:cubicBezTo>
                      <a:pt x="7055" y="683"/>
                      <a:pt x="6217" y="0"/>
                      <a:pt x="4814" y="0"/>
                    </a:cubicBezTo>
                    <a:cubicBezTo>
                      <a:pt x="3411" y="0"/>
                      <a:pt x="2573" y="683"/>
                      <a:pt x="2573" y="1827"/>
                    </a:cubicBezTo>
                    <a:lnTo>
                      <a:pt x="2573" y="2989"/>
                    </a:lnTo>
                    <a:lnTo>
                      <a:pt x="0" y="2989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989"/>
                    </a:lnTo>
                    <a:lnTo>
                      <a:pt x="19055" y="2989"/>
                    </a:lnTo>
                    <a:close/>
                    <a:moveTo>
                      <a:pt x="15774" y="1827"/>
                    </a:moveTo>
                    <a:cubicBezTo>
                      <a:pt x="15774" y="1263"/>
                      <a:pt x="16074" y="1034"/>
                      <a:pt x="16814" y="1034"/>
                    </a:cubicBezTo>
                    <a:cubicBezTo>
                      <a:pt x="17555" y="1034"/>
                      <a:pt x="17855" y="1263"/>
                      <a:pt x="17855" y="1827"/>
                    </a:cubicBezTo>
                    <a:lnTo>
                      <a:pt x="17855" y="4935"/>
                    </a:lnTo>
                    <a:cubicBezTo>
                      <a:pt x="17855" y="5499"/>
                      <a:pt x="17555" y="5728"/>
                      <a:pt x="16814" y="5728"/>
                    </a:cubicBezTo>
                    <a:cubicBezTo>
                      <a:pt x="16074" y="5728"/>
                      <a:pt x="15774" y="5499"/>
                      <a:pt x="15774" y="4935"/>
                    </a:cubicBezTo>
                    <a:lnTo>
                      <a:pt x="15774" y="1827"/>
                    </a:lnTo>
                    <a:close/>
                    <a:moveTo>
                      <a:pt x="9773" y="1827"/>
                    </a:moveTo>
                    <a:cubicBezTo>
                      <a:pt x="9773" y="1263"/>
                      <a:pt x="10073" y="1034"/>
                      <a:pt x="10814" y="1034"/>
                    </a:cubicBezTo>
                    <a:cubicBezTo>
                      <a:pt x="11555" y="1034"/>
                      <a:pt x="11855" y="1263"/>
                      <a:pt x="11855" y="1827"/>
                    </a:cubicBezTo>
                    <a:lnTo>
                      <a:pt x="11855" y="4935"/>
                    </a:lnTo>
                    <a:cubicBezTo>
                      <a:pt x="11855" y="5499"/>
                      <a:pt x="11555" y="5728"/>
                      <a:pt x="10814" y="5728"/>
                    </a:cubicBezTo>
                    <a:cubicBezTo>
                      <a:pt x="10073" y="5728"/>
                      <a:pt x="9773" y="5499"/>
                      <a:pt x="9773" y="4935"/>
                    </a:cubicBezTo>
                    <a:lnTo>
                      <a:pt x="9773" y="1827"/>
                    </a:lnTo>
                    <a:close/>
                    <a:moveTo>
                      <a:pt x="3773" y="1827"/>
                    </a:moveTo>
                    <a:cubicBezTo>
                      <a:pt x="3773" y="1263"/>
                      <a:pt x="4073" y="1034"/>
                      <a:pt x="4814" y="1034"/>
                    </a:cubicBezTo>
                    <a:cubicBezTo>
                      <a:pt x="5555" y="1034"/>
                      <a:pt x="5855" y="1263"/>
                      <a:pt x="5855" y="1827"/>
                    </a:cubicBezTo>
                    <a:lnTo>
                      <a:pt x="5855" y="4935"/>
                    </a:lnTo>
                    <a:cubicBezTo>
                      <a:pt x="5855" y="5499"/>
                      <a:pt x="5555" y="5728"/>
                      <a:pt x="4814" y="5728"/>
                    </a:cubicBezTo>
                    <a:cubicBezTo>
                      <a:pt x="4073" y="5728"/>
                      <a:pt x="3773" y="5499"/>
                      <a:pt x="3773" y="4935"/>
                    </a:cubicBezTo>
                    <a:lnTo>
                      <a:pt x="3773" y="1827"/>
                    </a:lnTo>
                    <a:close/>
                    <a:moveTo>
                      <a:pt x="19801" y="20049"/>
                    </a:moveTo>
                    <a:lnTo>
                      <a:pt x="1801" y="20049"/>
                    </a:lnTo>
                    <a:lnTo>
                      <a:pt x="1801" y="7125"/>
                    </a:lnTo>
                    <a:lnTo>
                      <a:pt x="19801" y="7125"/>
                    </a:lnTo>
                    <a:lnTo>
                      <a:pt x="19801" y="200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Shape 8868">
                <a:extLst>
                  <a:ext uri="{FF2B5EF4-FFF2-40B4-BE49-F238E27FC236}">
                    <a16:creationId xmlns:a16="http://schemas.microsoft.com/office/drawing/2014/main" xmlns="" id="{32A34138-59A7-4789-9771-FD0A168F05CF}"/>
                  </a:ext>
                </a:extLst>
              </p:cNvPr>
              <p:cNvSpPr/>
              <p:nvPr/>
            </p:nvSpPr>
            <p:spPr>
              <a:xfrm>
                <a:off x="44642" y="94873"/>
                <a:ext cx="49108" cy="75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934"/>
                    </a:moveTo>
                    <a:cubicBezTo>
                      <a:pt x="21600" y="12166"/>
                      <a:pt x="18713" y="10634"/>
                      <a:pt x="13663" y="9700"/>
                    </a:cubicBezTo>
                    <a:lnTo>
                      <a:pt x="13663" y="9633"/>
                    </a:lnTo>
                    <a:cubicBezTo>
                      <a:pt x="18200" y="8634"/>
                      <a:pt x="20672" y="7033"/>
                      <a:pt x="20672" y="4534"/>
                    </a:cubicBezTo>
                    <a:cubicBezTo>
                      <a:pt x="20672" y="2000"/>
                      <a:pt x="16805" y="0"/>
                      <a:pt x="10156" y="0"/>
                    </a:cubicBezTo>
                    <a:cubicBezTo>
                      <a:pt x="7011" y="0"/>
                      <a:pt x="3710" y="266"/>
                      <a:pt x="927" y="1101"/>
                    </a:cubicBezTo>
                    <a:lnTo>
                      <a:pt x="1699" y="4767"/>
                    </a:lnTo>
                    <a:cubicBezTo>
                      <a:pt x="3814" y="4100"/>
                      <a:pt x="6083" y="3668"/>
                      <a:pt x="8404" y="3668"/>
                    </a:cubicBezTo>
                    <a:cubicBezTo>
                      <a:pt x="12012" y="3668"/>
                      <a:pt x="12992" y="4467"/>
                      <a:pt x="12992" y="5666"/>
                    </a:cubicBezTo>
                    <a:cubicBezTo>
                      <a:pt x="12992" y="7401"/>
                      <a:pt x="10413" y="8168"/>
                      <a:pt x="6032" y="8366"/>
                    </a:cubicBezTo>
                    <a:lnTo>
                      <a:pt x="6032" y="12033"/>
                    </a:lnTo>
                    <a:cubicBezTo>
                      <a:pt x="12373" y="12267"/>
                      <a:pt x="14436" y="13134"/>
                      <a:pt x="14436" y="15233"/>
                    </a:cubicBezTo>
                    <a:cubicBezTo>
                      <a:pt x="14436" y="16767"/>
                      <a:pt x="12168" y="17933"/>
                      <a:pt x="8663" y="17933"/>
                    </a:cubicBezTo>
                    <a:cubicBezTo>
                      <a:pt x="5773" y="17933"/>
                      <a:pt x="3506" y="17667"/>
                      <a:pt x="774" y="17000"/>
                    </a:cubicBezTo>
                    <a:lnTo>
                      <a:pt x="0" y="20667"/>
                    </a:lnTo>
                    <a:cubicBezTo>
                      <a:pt x="2216" y="21234"/>
                      <a:pt x="5154" y="21600"/>
                      <a:pt x="7941" y="21600"/>
                    </a:cubicBezTo>
                    <a:cubicBezTo>
                      <a:pt x="15621" y="21600"/>
                      <a:pt x="21600" y="19299"/>
                      <a:pt x="21600" y="149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Shape 8869">
                <a:extLst>
                  <a:ext uri="{FF2B5EF4-FFF2-40B4-BE49-F238E27FC236}">
                    <a16:creationId xmlns:a16="http://schemas.microsoft.com/office/drawing/2014/main" xmlns="" id="{6C578324-434F-411B-802F-99FD703C6F57}"/>
                  </a:ext>
                </a:extLst>
              </p:cNvPr>
              <p:cNvSpPr/>
              <p:nvPr/>
            </p:nvSpPr>
            <p:spPr>
              <a:xfrm>
                <a:off x="104165" y="97838"/>
                <a:ext cx="30135" cy="73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24" y="5606"/>
                    </a:moveTo>
                    <a:lnTo>
                      <a:pt x="10424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6013" y="0"/>
                    </a:lnTo>
                    <a:lnTo>
                      <a:pt x="0" y="3266"/>
                    </a:lnTo>
                    <a:lnTo>
                      <a:pt x="1250" y="7050"/>
                    </a:lnTo>
                    <a:lnTo>
                      <a:pt x="10424" y="56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5" name="Group 8882">
            <a:extLst>
              <a:ext uri="{FF2B5EF4-FFF2-40B4-BE49-F238E27FC236}">
                <a16:creationId xmlns:a16="http://schemas.microsoft.com/office/drawing/2014/main" xmlns="" id="{C7F376A5-1DCA-4BDC-9016-F1F381B80117}"/>
              </a:ext>
            </a:extLst>
          </p:cNvPr>
          <p:cNvGrpSpPr/>
          <p:nvPr/>
        </p:nvGrpSpPr>
        <p:grpSpPr>
          <a:xfrm>
            <a:off x="2198801" y="2248790"/>
            <a:ext cx="1482087" cy="1785140"/>
            <a:chOff x="0" y="-1"/>
            <a:chExt cx="1111563" cy="1338854"/>
          </a:xfrm>
        </p:grpSpPr>
        <p:sp>
          <p:nvSpPr>
            <p:cNvPr id="146" name="Shape 8872">
              <a:extLst>
                <a:ext uri="{FF2B5EF4-FFF2-40B4-BE49-F238E27FC236}">
                  <a16:creationId xmlns:a16="http://schemas.microsoft.com/office/drawing/2014/main" xmlns="" id="{622E7EBC-DC81-43FB-82F6-546295144F51}"/>
                </a:ext>
              </a:extLst>
            </p:cNvPr>
            <p:cNvSpPr/>
            <p:nvPr/>
          </p:nvSpPr>
          <p:spPr>
            <a:xfrm flipH="1">
              <a:off x="376199" y="592402"/>
              <a:ext cx="35271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7" name="Shape 8873">
              <a:extLst>
                <a:ext uri="{FF2B5EF4-FFF2-40B4-BE49-F238E27FC236}">
                  <a16:creationId xmlns:a16="http://schemas.microsoft.com/office/drawing/2014/main" xmlns="" id="{6B1C74B6-DBE9-45D0-A142-50F6A6D6788D}"/>
                </a:ext>
              </a:extLst>
            </p:cNvPr>
            <p:cNvSpPr/>
            <p:nvPr/>
          </p:nvSpPr>
          <p:spPr>
            <a:xfrm flipH="1">
              <a:off x="555781" y="1045348"/>
              <a:ext cx="1" cy="293505"/>
            </a:xfrm>
            <a:prstGeom prst="line">
              <a:avLst/>
            </a:prstGeom>
            <a:noFill/>
            <a:ln w="15875" cap="rnd">
              <a:solidFill>
                <a:srgbClr val="A5C067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48" name="Group 8876">
              <a:extLst>
                <a:ext uri="{FF2B5EF4-FFF2-40B4-BE49-F238E27FC236}">
                  <a16:creationId xmlns:a16="http://schemas.microsoft.com/office/drawing/2014/main" xmlns="" id="{101BFA47-0F55-4C97-A328-D8D1492A74B2}"/>
                </a:ext>
              </a:extLst>
            </p:cNvPr>
            <p:cNvGrpSpPr/>
            <p:nvPr/>
          </p:nvGrpSpPr>
          <p:grpSpPr>
            <a:xfrm>
              <a:off x="0" y="-1"/>
              <a:ext cx="1111563" cy="382132"/>
              <a:chOff x="0" y="0"/>
              <a:chExt cx="1111562" cy="382131"/>
            </a:xfrm>
          </p:grpSpPr>
          <p:sp>
            <p:nvSpPr>
              <p:cNvPr id="154" name="Shape 8874">
                <a:extLst>
                  <a:ext uri="{FF2B5EF4-FFF2-40B4-BE49-F238E27FC236}">
                    <a16:creationId xmlns:a16="http://schemas.microsoft.com/office/drawing/2014/main" xmlns="" id="{FFF0C2FB-AE1A-4DEE-B469-67D8A04D06B8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市场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5" name="Shape 8875">
                <a:extLst>
                  <a:ext uri="{FF2B5EF4-FFF2-40B4-BE49-F238E27FC236}">
                    <a16:creationId xmlns:a16="http://schemas.microsoft.com/office/drawing/2014/main" xmlns="" id="{10492140-5735-4116-8ACB-7DAACEEA578E}"/>
                  </a:ext>
                </a:extLst>
              </p:cNvPr>
              <p:cNvSpPr/>
              <p:nvPr/>
            </p:nvSpPr>
            <p:spPr>
              <a:xfrm>
                <a:off x="0" y="171499"/>
                <a:ext cx="1111562" cy="210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单击此处添加标题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9" name="Group 8881">
              <a:extLst>
                <a:ext uri="{FF2B5EF4-FFF2-40B4-BE49-F238E27FC236}">
                  <a16:creationId xmlns:a16="http://schemas.microsoft.com/office/drawing/2014/main" xmlns="" id="{5F617643-98AB-4536-9DC0-C5A9E8F658FF}"/>
                </a:ext>
              </a:extLst>
            </p:cNvPr>
            <p:cNvGrpSpPr/>
            <p:nvPr/>
          </p:nvGrpSpPr>
          <p:grpSpPr>
            <a:xfrm>
              <a:off x="448624" y="668421"/>
              <a:ext cx="214313" cy="212727"/>
              <a:chOff x="0" y="0"/>
              <a:chExt cx="214311" cy="212726"/>
            </a:xfrm>
          </p:grpSpPr>
          <p:sp>
            <p:nvSpPr>
              <p:cNvPr id="150" name="Shape 8877">
                <a:extLst>
                  <a:ext uri="{FF2B5EF4-FFF2-40B4-BE49-F238E27FC236}">
                    <a16:creationId xmlns:a16="http://schemas.microsoft.com/office/drawing/2014/main" xmlns="" id="{7B6F6B13-CF15-42F2-864B-A74587068803}"/>
                  </a:ext>
                </a:extLst>
              </p:cNvPr>
              <p:cNvSpPr/>
              <p:nvPr/>
            </p:nvSpPr>
            <p:spPr>
              <a:xfrm>
                <a:off x="50142" y="0"/>
                <a:ext cx="143003" cy="11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0986" extrusionOk="0">
                    <a:moveTo>
                      <a:pt x="10975" y="13416"/>
                    </a:moveTo>
                    <a:cubicBezTo>
                      <a:pt x="10975" y="14087"/>
                      <a:pt x="10975" y="14759"/>
                      <a:pt x="10975" y="15268"/>
                    </a:cubicBezTo>
                    <a:lnTo>
                      <a:pt x="10975" y="19977"/>
                    </a:lnTo>
                    <a:cubicBezTo>
                      <a:pt x="10975" y="20995"/>
                      <a:pt x="11501" y="21293"/>
                      <a:pt x="12144" y="20639"/>
                    </a:cubicBezTo>
                    <a:lnTo>
                      <a:pt x="20958" y="11682"/>
                    </a:lnTo>
                    <a:cubicBezTo>
                      <a:pt x="21600" y="11028"/>
                      <a:pt x="21600" y="9958"/>
                      <a:pt x="20958" y="9304"/>
                    </a:cubicBezTo>
                    <a:lnTo>
                      <a:pt x="12144" y="347"/>
                    </a:lnTo>
                    <a:cubicBezTo>
                      <a:pt x="11501" y="-307"/>
                      <a:pt x="10975" y="-9"/>
                      <a:pt x="10975" y="1010"/>
                    </a:cubicBezTo>
                    <a:lnTo>
                      <a:pt x="10975" y="5718"/>
                    </a:lnTo>
                    <a:cubicBezTo>
                      <a:pt x="10975" y="6227"/>
                      <a:pt x="10975" y="6899"/>
                      <a:pt x="10975" y="7570"/>
                    </a:cubicBezTo>
                    <a:lnTo>
                      <a:pt x="0" y="7570"/>
                    </a:lnTo>
                    <a:lnTo>
                      <a:pt x="0" y="13417"/>
                    </a:lnTo>
                    <a:lnTo>
                      <a:pt x="10975" y="13417"/>
                    </a:lnTo>
                    <a:lnTo>
                      <a:pt x="10975" y="1341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Shape 8878">
                <a:extLst>
                  <a:ext uri="{FF2B5EF4-FFF2-40B4-BE49-F238E27FC236}">
                    <a16:creationId xmlns:a16="http://schemas.microsoft.com/office/drawing/2014/main" xmlns="" id="{30E1892A-D064-4594-AD07-59AB305CC789}"/>
                  </a:ext>
                </a:extLst>
              </p:cNvPr>
              <p:cNvSpPr/>
              <p:nvPr/>
            </p:nvSpPr>
            <p:spPr>
              <a:xfrm>
                <a:off x="0" y="41136"/>
                <a:ext cx="28972" cy="32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502" y="0"/>
                    </a:lnTo>
                    <a:cubicBezTo>
                      <a:pt x="3377" y="0"/>
                      <a:pt x="0" y="3077"/>
                      <a:pt x="0" y="6842"/>
                    </a:cubicBezTo>
                    <a:lnTo>
                      <a:pt x="0" y="14758"/>
                    </a:lnTo>
                    <a:cubicBezTo>
                      <a:pt x="0" y="18521"/>
                      <a:pt x="3377" y="21600"/>
                      <a:pt x="7502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2" name="Shape 8879">
                <a:extLst>
                  <a:ext uri="{FF2B5EF4-FFF2-40B4-BE49-F238E27FC236}">
                    <a16:creationId xmlns:a16="http://schemas.microsoft.com/office/drawing/2014/main" xmlns="" id="{FF84912D-B395-49B5-BDE6-67882312E046}"/>
                  </a:ext>
                </a:extLst>
              </p:cNvPr>
              <p:cNvSpPr/>
              <p:nvPr/>
            </p:nvSpPr>
            <p:spPr>
              <a:xfrm>
                <a:off x="184226" y="139345"/>
                <a:ext cx="30086" cy="31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07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4307" y="21600"/>
                    </a:lnTo>
                    <a:cubicBezTo>
                      <a:pt x="18318" y="21600"/>
                      <a:pt x="21600" y="18523"/>
                      <a:pt x="21600" y="14758"/>
                    </a:cubicBezTo>
                    <a:lnTo>
                      <a:pt x="21600" y="6842"/>
                    </a:lnTo>
                    <a:cubicBezTo>
                      <a:pt x="21598" y="3079"/>
                      <a:pt x="18316" y="0"/>
                      <a:pt x="14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Shape 8880">
                <a:extLst>
                  <a:ext uri="{FF2B5EF4-FFF2-40B4-BE49-F238E27FC236}">
                    <a16:creationId xmlns:a16="http://schemas.microsoft.com/office/drawing/2014/main" xmlns="" id="{312D6C0F-395E-4DF9-BCB2-40561096B3A5}"/>
                  </a:ext>
                </a:extLst>
              </p:cNvPr>
              <p:cNvSpPr/>
              <p:nvPr/>
            </p:nvSpPr>
            <p:spPr>
              <a:xfrm>
                <a:off x="20798" y="97837"/>
                <a:ext cx="141886" cy="11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8" h="20986" extrusionOk="0">
                    <a:moveTo>
                      <a:pt x="10527" y="7569"/>
                    </a:moveTo>
                    <a:cubicBezTo>
                      <a:pt x="10527" y="6899"/>
                      <a:pt x="10527" y="6228"/>
                      <a:pt x="10527" y="5717"/>
                    </a:cubicBezTo>
                    <a:lnTo>
                      <a:pt x="10527" y="1010"/>
                    </a:lnTo>
                    <a:cubicBezTo>
                      <a:pt x="10527" y="-9"/>
                      <a:pt x="9997" y="-307"/>
                      <a:pt x="9349" y="346"/>
                    </a:cubicBezTo>
                    <a:lnTo>
                      <a:pt x="485" y="9304"/>
                    </a:lnTo>
                    <a:cubicBezTo>
                      <a:pt x="-162" y="9958"/>
                      <a:pt x="-162" y="11027"/>
                      <a:pt x="485" y="11682"/>
                    </a:cubicBezTo>
                    <a:lnTo>
                      <a:pt x="9349" y="20640"/>
                    </a:lnTo>
                    <a:cubicBezTo>
                      <a:pt x="9997" y="21293"/>
                      <a:pt x="10527" y="20995"/>
                      <a:pt x="10527" y="19976"/>
                    </a:cubicBezTo>
                    <a:lnTo>
                      <a:pt x="10527" y="15267"/>
                    </a:lnTo>
                    <a:cubicBezTo>
                      <a:pt x="10527" y="14758"/>
                      <a:pt x="10527" y="14087"/>
                      <a:pt x="10527" y="13415"/>
                    </a:cubicBezTo>
                    <a:lnTo>
                      <a:pt x="21438" y="13415"/>
                    </a:lnTo>
                    <a:lnTo>
                      <a:pt x="21438" y="7568"/>
                    </a:lnTo>
                    <a:lnTo>
                      <a:pt x="10527" y="7568"/>
                    </a:lnTo>
                    <a:lnTo>
                      <a:pt x="10527" y="756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6" name="Group 8893">
            <a:extLst>
              <a:ext uri="{FF2B5EF4-FFF2-40B4-BE49-F238E27FC236}">
                <a16:creationId xmlns:a16="http://schemas.microsoft.com/office/drawing/2014/main" xmlns="" id="{4958BD66-B562-46EF-A41F-AC614A89A3F7}"/>
              </a:ext>
            </a:extLst>
          </p:cNvPr>
          <p:cNvGrpSpPr/>
          <p:nvPr/>
        </p:nvGrpSpPr>
        <p:grpSpPr>
          <a:xfrm>
            <a:off x="2198801" y="4378669"/>
            <a:ext cx="1482085" cy="1832301"/>
            <a:chOff x="0" y="0"/>
            <a:chExt cx="1111563" cy="1374225"/>
          </a:xfrm>
        </p:grpSpPr>
        <p:sp>
          <p:nvSpPr>
            <p:cNvPr id="157" name="Shape 8883">
              <a:extLst>
                <a:ext uri="{FF2B5EF4-FFF2-40B4-BE49-F238E27FC236}">
                  <a16:creationId xmlns:a16="http://schemas.microsoft.com/office/drawing/2014/main" xmlns="" id="{6717D7E7-CC84-4BB1-8022-14587CA0BB2B}"/>
                </a:ext>
              </a:extLst>
            </p:cNvPr>
            <p:cNvSpPr/>
            <p:nvPr/>
          </p:nvSpPr>
          <p:spPr>
            <a:xfrm rot="10800000">
              <a:off x="376199" y="125966"/>
              <a:ext cx="352714" cy="42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8" name="Shape 8884">
              <a:extLst>
                <a:ext uri="{FF2B5EF4-FFF2-40B4-BE49-F238E27FC236}">
                  <a16:creationId xmlns:a16="http://schemas.microsoft.com/office/drawing/2014/main" xmlns="" id="{62EBDFCE-3F70-4A82-8EC8-6633496F55FC}"/>
                </a:ext>
              </a:extLst>
            </p:cNvPr>
            <p:cNvSpPr/>
            <p:nvPr/>
          </p:nvSpPr>
          <p:spPr>
            <a:xfrm flipV="1">
              <a:off x="555780" y="0"/>
              <a:ext cx="1" cy="100568"/>
            </a:xfrm>
            <a:prstGeom prst="line">
              <a:avLst/>
            </a:prstGeom>
            <a:noFill/>
            <a:ln w="15875" cap="rnd">
              <a:solidFill>
                <a:srgbClr val="3A5063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59" name="Group 8887">
              <a:extLst>
                <a:ext uri="{FF2B5EF4-FFF2-40B4-BE49-F238E27FC236}">
                  <a16:creationId xmlns:a16="http://schemas.microsoft.com/office/drawing/2014/main" xmlns="" id="{5E3AC063-801D-4598-811F-DCD5CBB103B1}"/>
                </a:ext>
              </a:extLst>
            </p:cNvPr>
            <p:cNvGrpSpPr/>
            <p:nvPr/>
          </p:nvGrpSpPr>
          <p:grpSpPr>
            <a:xfrm>
              <a:off x="0" y="593525"/>
              <a:ext cx="1111563" cy="780700"/>
              <a:chOff x="0" y="0"/>
              <a:chExt cx="1111562" cy="780699"/>
            </a:xfrm>
          </p:grpSpPr>
          <p:sp>
            <p:nvSpPr>
              <p:cNvPr id="165" name="Shape 8885">
                <a:extLst>
                  <a:ext uri="{FF2B5EF4-FFF2-40B4-BE49-F238E27FC236}">
                    <a16:creationId xmlns:a16="http://schemas.microsoft.com/office/drawing/2014/main" xmlns="" id="{6D8B3762-9165-4D0E-80F4-5E3C01053A94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商务策略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6" name="Shape 8886">
                <a:extLst>
                  <a:ext uri="{FF2B5EF4-FFF2-40B4-BE49-F238E27FC236}">
                    <a16:creationId xmlns:a16="http://schemas.microsoft.com/office/drawing/2014/main" xmlns="" id="{9AABB02D-E824-4B99-A1B0-F803CDB7166B}"/>
                  </a:ext>
                </a:extLst>
              </p:cNvPr>
              <p:cNvSpPr/>
              <p:nvPr/>
            </p:nvSpPr>
            <p:spPr>
              <a:xfrm>
                <a:off x="0" y="171496"/>
                <a:ext cx="1111562" cy="609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60" name="Group 8892">
              <a:extLst>
                <a:ext uri="{FF2B5EF4-FFF2-40B4-BE49-F238E27FC236}">
                  <a16:creationId xmlns:a16="http://schemas.microsoft.com/office/drawing/2014/main" xmlns="" id="{137AF9BF-EC7A-4CD4-9C6E-A00E1F6266AC}"/>
                </a:ext>
              </a:extLst>
            </p:cNvPr>
            <p:cNvGrpSpPr/>
            <p:nvPr/>
          </p:nvGrpSpPr>
          <p:grpSpPr>
            <a:xfrm>
              <a:off x="448624" y="261696"/>
              <a:ext cx="214313" cy="214313"/>
              <a:chOff x="0" y="0"/>
              <a:chExt cx="214311" cy="214311"/>
            </a:xfrm>
          </p:grpSpPr>
          <p:sp>
            <p:nvSpPr>
              <p:cNvPr id="161" name="Shape 8888">
                <a:extLst>
                  <a:ext uri="{FF2B5EF4-FFF2-40B4-BE49-F238E27FC236}">
                    <a16:creationId xmlns:a16="http://schemas.microsoft.com/office/drawing/2014/main" xmlns="" id="{07078BE0-37E5-4083-BD92-547E976D0554}"/>
                  </a:ext>
                </a:extLst>
              </p:cNvPr>
              <p:cNvSpPr/>
              <p:nvPr/>
            </p:nvSpPr>
            <p:spPr>
              <a:xfrm>
                <a:off x="62507" y="59531"/>
                <a:ext cx="91902" cy="91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4" y="0"/>
                      <a:pt x="21600" y="4836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6"/>
                      <a:pt x="4834" y="0"/>
                      <a:pt x="10800" y="0"/>
                    </a:cubicBezTo>
                    <a:moveTo>
                      <a:pt x="10800" y="3191"/>
                    </a:moveTo>
                    <a:cubicBezTo>
                      <a:pt x="6604" y="3191"/>
                      <a:pt x="3191" y="6606"/>
                      <a:pt x="3191" y="10801"/>
                    </a:cubicBezTo>
                    <a:cubicBezTo>
                      <a:pt x="3191" y="14997"/>
                      <a:pt x="6604" y="18409"/>
                      <a:pt x="10800" y="18409"/>
                    </a:cubicBezTo>
                    <a:cubicBezTo>
                      <a:pt x="14995" y="18409"/>
                      <a:pt x="18409" y="14997"/>
                      <a:pt x="18409" y="10801"/>
                    </a:cubicBezTo>
                    <a:cubicBezTo>
                      <a:pt x="18408" y="6606"/>
                      <a:pt x="14994" y="3191"/>
                      <a:pt x="10800" y="31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Shape 8889">
                <a:extLst>
                  <a:ext uri="{FF2B5EF4-FFF2-40B4-BE49-F238E27FC236}">
                    <a16:creationId xmlns:a16="http://schemas.microsoft.com/office/drawing/2014/main" xmlns="" id="{54B5F829-2477-4381-BD98-A118400607A5}"/>
                  </a:ext>
                </a:extLst>
              </p:cNvPr>
              <p:cNvSpPr/>
              <p:nvPr/>
            </p:nvSpPr>
            <p:spPr>
              <a:xfrm>
                <a:off x="29393" y="29765"/>
                <a:ext cx="153294" cy="15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5"/>
                      <a:pt x="16764" y="21600"/>
                      <a:pt x="10800" y="21600"/>
                    </a:cubicBezTo>
                    <a:cubicBezTo>
                      <a:pt x="4836" y="21600"/>
                      <a:pt x="0" y="16765"/>
                      <a:pt x="0" y="10800"/>
                    </a:cubicBezTo>
                    <a:cubicBezTo>
                      <a:pt x="0" y="4835"/>
                      <a:pt x="4836" y="0"/>
                      <a:pt x="10800" y="0"/>
                    </a:cubicBezTo>
                    <a:moveTo>
                      <a:pt x="10800" y="1918"/>
                    </a:moveTo>
                    <a:cubicBezTo>
                      <a:pt x="5902" y="1918"/>
                      <a:pt x="1919" y="5902"/>
                      <a:pt x="1919" y="10799"/>
                    </a:cubicBezTo>
                    <a:cubicBezTo>
                      <a:pt x="1919" y="15697"/>
                      <a:pt x="5902" y="19681"/>
                      <a:pt x="10800" y="19681"/>
                    </a:cubicBezTo>
                    <a:cubicBezTo>
                      <a:pt x="15698" y="19681"/>
                      <a:pt x="19682" y="15697"/>
                      <a:pt x="19682" y="10799"/>
                    </a:cubicBezTo>
                    <a:cubicBezTo>
                      <a:pt x="19682" y="5902"/>
                      <a:pt x="15698" y="1918"/>
                      <a:pt x="10800" y="19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Shape 8890">
                <a:extLst>
                  <a:ext uri="{FF2B5EF4-FFF2-40B4-BE49-F238E27FC236}">
                    <a16:creationId xmlns:a16="http://schemas.microsoft.com/office/drawing/2014/main" xmlns="" id="{BCB18EBE-BAB4-487B-9813-7C7BE2AC1A2B}"/>
                  </a:ext>
                </a:extLst>
              </p:cNvPr>
              <p:cNvSpPr/>
              <p:nvPr/>
            </p:nvSpPr>
            <p:spPr>
              <a:xfrm>
                <a:off x="-1" y="-1"/>
                <a:ext cx="214313" cy="2143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4" y="0"/>
                      <a:pt x="21600" y="4836"/>
                      <a:pt x="21600" y="10801"/>
                    </a:cubicBezTo>
                    <a:cubicBezTo>
                      <a:pt x="21600" y="16765"/>
                      <a:pt x="16764" y="21600"/>
                      <a:pt x="10800" y="21600"/>
                    </a:cubicBezTo>
                    <a:cubicBezTo>
                      <a:pt x="4837" y="21600"/>
                      <a:pt x="0" y="16765"/>
                      <a:pt x="0" y="10801"/>
                    </a:cubicBezTo>
                    <a:cubicBezTo>
                      <a:pt x="0" y="4836"/>
                      <a:pt x="4836" y="0"/>
                      <a:pt x="10800" y="0"/>
                    </a:cubicBezTo>
                    <a:moveTo>
                      <a:pt x="10800" y="1369"/>
                    </a:moveTo>
                    <a:cubicBezTo>
                      <a:pt x="5600" y="1369"/>
                      <a:pt x="1370" y="5600"/>
                      <a:pt x="1370" y="10801"/>
                    </a:cubicBezTo>
                    <a:cubicBezTo>
                      <a:pt x="1370" y="16000"/>
                      <a:pt x="5600" y="20231"/>
                      <a:pt x="10800" y="20231"/>
                    </a:cubicBezTo>
                    <a:cubicBezTo>
                      <a:pt x="16000" y="20231"/>
                      <a:pt x="20231" y="16000"/>
                      <a:pt x="20231" y="10801"/>
                    </a:cubicBezTo>
                    <a:cubicBezTo>
                      <a:pt x="20231" y="5601"/>
                      <a:pt x="16000" y="1369"/>
                      <a:pt x="10800" y="13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Shape 8891">
                <a:extLst>
                  <a:ext uri="{FF2B5EF4-FFF2-40B4-BE49-F238E27FC236}">
                    <a16:creationId xmlns:a16="http://schemas.microsoft.com/office/drawing/2014/main" xmlns="" id="{92CD0145-F226-4CEB-86BF-604472AB2BFE}"/>
                  </a:ext>
                </a:extLst>
              </p:cNvPr>
              <p:cNvSpPr/>
              <p:nvPr/>
            </p:nvSpPr>
            <p:spPr>
              <a:xfrm>
                <a:off x="91901" y="91901"/>
                <a:ext cx="30882" cy="30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1598" extrusionOk="0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7" name="Group 8900">
            <a:extLst>
              <a:ext uri="{FF2B5EF4-FFF2-40B4-BE49-F238E27FC236}">
                <a16:creationId xmlns:a16="http://schemas.microsoft.com/office/drawing/2014/main" xmlns="" id="{1E59CF9F-DEFD-4141-8D88-9D863109FEB0}"/>
              </a:ext>
            </a:extLst>
          </p:cNvPr>
          <p:cNvGrpSpPr/>
          <p:nvPr/>
        </p:nvGrpSpPr>
        <p:grpSpPr>
          <a:xfrm>
            <a:off x="5870928" y="4378670"/>
            <a:ext cx="1482087" cy="1934895"/>
            <a:chOff x="0" y="0"/>
            <a:chExt cx="1111563" cy="1451170"/>
          </a:xfrm>
        </p:grpSpPr>
        <p:sp>
          <p:nvSpPr>
            <p:cNvPr id="168" name="Shape 8894">
              <a:extLst>
                <a:ext uri="{FF2B5EF4-FFF2-40B4-BE49-F238E27FC236}">
                  <a16:creationId xmlns:a16="http://schemas.microsoft.com/office/drawing/2014/main" xmlns="" id="{9FF500F9-712A-4A62-ADC6-E2A3C93527D8}"/>
                </a:ext>
              </a:extLst>
            </p:cNvPr>
            <p:cNvSpPr/>
            <p:nvPr/>
          </p:nvSpPr>
          <p:spPr>
            <a:xfrm rot="10800000">
              <a:off x="376199" y="202911"/>
              <a:ext cx="352714" cy="42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Shape 8895">
              <a:extLst>
                <a:ext uri="{FF2B5EF4-FFF2-40B4-BE49-F238E27FC236}">
                  <a16:creationId xmlns:a16="http://schemas.microsoft.com/office/drawing/2014/main" xmlns="" id="{E7377195-84BE-48AB-97AD-AA40394FFD0E}"/>
                </a:ext>
              </a:extLst>
            </p:cNvPr>
            <p:cNvSpPr/>
            <p:nvPr/>
          </p:nvSpPr>
          <p:spPr>
            <a:xfrm flipV="1">
              <a:off x="555780" y="0"/>
              <a:ext cx="1" cy="167672"/>
            </a:xfrm>
            <a:prstGeom prst="line">
              <a:avLst/>
            </a:prstGeom>
            <a:noFill/>
            <a:ln w="15875" cap="rnd">
              <a:solidFill>
                <a:srgbClr val="F7AC12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70" name="Group 8898">
              <a:extLst>
                <a:ext uri="{FF2B5EF4-FFF2-40B4-BE49-F238E27FC236}">
                  <a16:creationId xmlns:a16="http://schemas.microsoft.com/office/drawing/2014/main" xmlns="" id="{968B707A-EDA1-4CBC-B147-34C365DA4CCE}"/>
                </a:ext>
              </a:extLst>
            </p:cNvPr>
            <p:cNvGrpSpPr/>
            <p:nvPr/>
          </p:nvGrpSpPr>
          <p:grpSpPr>
            <a:xfrm>
              <a:off x="0" y="670470"/>
              <a:ext cx="1111563" cy="780700"/>
              <a:chOff x="0" y="0"/>
              <a:chExt cx="1111562" cy="780699"/>
            </a:xfrm>
          </p:grpSpPr>
          <p:sp>
            <p:nvSpPr>
              <p:cNvPr id="172" name="Shape 8896">
                <a:extLst>
                  <a:ext uri="{FF2B5EF4-FFF2-40B4-BE49-F238E27FC236}">
                    <a16:creationId xmlns:a16="http://schemas.microsoft.com/office/drawing/2014/main" xmlns="" id="{D083DDB2-88A2-4480-B106-E32207F7B4A3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商务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3" name="Shape 8897">
                <a:extLst>
                  <a:ext uri="{FF2B5EF4-FFF2-40B4-BE49-F238E27FC236}">
                    <a16:creationId xmlns:a16="http://schemas.microsoft.com/office/drawing/2014/main" xmlns="" id="{EF7E4B75-68C0-4E47-8E48-9D76E513642A}"/>
                  </a:ext>
                </a:extLst>
              </p:cNvPr>
              <p:cNvSpPr/>
              <p:nvPr/>
            </p:nvSpPr>
            <p:spPr>
              <a:xfrm>
                <a:off x="0" y="171496"/>
                <a:ext cx="1111562" cy="609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71" name="Shape 8899">
              <a:extLst>
                <a:ext uri="{FF2B5EF4-FFF2-40B4-BE49-F238E27FC236}">
                  <a16:creationId xmlns:a16="http://schemas.microsoft.com/office/drawing/2014/main" xmlns="" id="{FF8E9F29-C3C1-473B-A2C7-9AE0D057E1E2}"/>
                </a:ext>
              </a:extLst>
            </p:cNvPr>
            <p:cNvSpPr/>
            <p:nvPr/>
          </p:nvSpPr>
          <p:spPr>
            <a:xfrm>
              <a:off x="493073" y="322505"/>
              <a:ext cx="125414" cy="21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1382"/>
                  </a:moveTo>
                  <a:lnTo>
                    <a:pt x="11000" y="11382"/>
                  </a:lnTo>
                  <a:lnTo>
                    <a:pt x="20262" y="5068"/>
                  </a:lnTo>
                  <a:lnTo>
                    <a:pt x="13078" y="5068"/>
                  </a:lnTo>
                  <a:lnTo>
                    <a:pt x="13078" y="0"/>
                  </a:lnTo>
                  <a:lnTo>
                    <a:pt x="8295" y="0"/>
                  </a:lnTo>
                  <a:lnTo>
                    <a:pt x="8295" y="5068"/>
                  </a:lnTo>
                  <a:lnTo>
                    <a:pt x="1113" y="5068"/>
                  </a:lnTo>
                  <a:lnTo>
                    <a:pt x="10375" y="11382"/>
                  </a:lnTo>
                  <a:lnTo>
                    <a:pt x="0" y="11382"/>
                  </a:lnTo>
                  <a:lnTo>
                    <a:pt x="0" y="20127"/>
                  </a:lnTo>
                  <a:lnTo>
                    <a:pt x="9253" y="20127"/>
                  </a:lnTo>
                  <a:lnTo>
                    <a:pt x="6753" y="21600"/>
                  </a:lnTo>
                  <a:lnTo>
                    <a:pt x="14833" y="21600"/>
                  </a:lnTo>
                  <a:lnTo>
                    <a:pt x="12328" y="20127"/>
                  </a:lnTo>
                  <a:lnTo>
                    <a:pt x="21600" y="20127"/>
                  </a:lnTo>
                  <a:lnTo>
                    <a:pt x="21600" y="11382"/>
                  </a:lnTo>
                  <a:lnTo>
                    <a:pt x="21599" y="11382"/>
                  </a:lnTo>
                  <a:close/>
                  <a:moveTo>
                    <a:pt x="18897" y="18535"/>
                  </a:moveTo>
                  <a:lnTo>
                    <a:pt x="2702" y="18535"/>
                  </a:lnTo>
                  <a:lnTo>
                    <a:pt x="2702" y="12974"/>
                  </a:lnTo>
                  <a:lnTo>
                    <a:pt x="18897" y="12974"/>
                  </a:lnTo>
                  <a:lnTo>
                    <a:pt x="18897" y="1853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4" name="Group 8914">
            <a:extLst>
              <a:ext uri="{FF2B5EF4-FFF2-40B4-BE49-F238E27FC236}">
                <a16:creationId xmlns:a16="http://schemas.microsoft.com/office/drawing/2014/main" xmlns="" id="{B58AA0E0-FEEA-4CC2-ACC8-04486216F2E3}"/>
              </a:ext>
            </a:extLst>
          </p:cNvPr>
          <p:cNvGrpSpPr/>
          <p:nvPr/>
        </p:nvGrpSpPr>
        <p:grpSpPr>
          <a:xfrm>
            <a:off x="8337780" y="4370203"/>
            <a:ext cx="1482087" cy="1832301"/>
            <a:chOff x="0" y="0"/>
            <a:chExt cx="1111563" cy="1374225"/>
          </a:xfrm>
        </p:grpSpPr>
        <p:sp>
          <p:nvSpPr>
            <p:cNvPr id="175" name="Shape 8901">
              <a:extLst>
                <a:ext uri="{FF2B5EF4-FFF2-40B4-BE49-F238E27FC236}">
                  <a16:creationId xmlns:a16="http://schemas.microsoft.com/office/drawing/2014/main" xmlns="" id="{A08E8F21-187F-4626-A97C-0A708ED8CF8D}"/>
                </a:ext>
              </a:extLst>
            </p:cNvPr>
            <p:cNvSpPr/>
            <p:nvPr/>
          </p:nvSpPr>
          <p:spPr>
            <a:xfrm rot="10800000">
              <a:off x="376199" y="125966"/>
              <a:ext cx="352714" cy="42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E753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Shape 8902">
              <a:extLst>
                <a:ext uri="{FF2B5EF4-FFF2-40B4-BE49-F238E27FC236}">
                  <a16:creationId xmlns:a16="http://schemas.microsoft.com/office/drawing/2014/main" xmlns="" id="{0C363D14-F3DB-49BD-AE88-EC2F8B37AE9D}"/>
                </a:ext>
              </a:extLst>
            </p:cNvPr>
            <p:cNvSpPr/>
            <p:nvPr/>
          </p:nvSpPr>
          <p:spPr>
            <a:xfrm flipV="1">
              <a:off x="555780" y="0"/>
              <a:ext cx="1" cy="100568"/>
            </a:xfrm>
            <a:prstGeom prst="line">
              <a:avLst/>
            </a:prstGeom>
            <a:noFill/>
            <a:ln w="15875" cap="rnd">
              <a:solidFill>
                <a:srgbClr val="E7535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77" name="Group 8905">
              <a:extLst>
                <a:ext uri="{FF2B5EF4-FFF2-40B4-BE49-F238E27FC236}">
                  <a16:creationId xmlns:a16="http://schemas.microsoft.com/office/drawing/2014/main" xmlns="" id="{3EA14890-2BFA-4EF7-9ED2-8E081DAB0863}"/>
                </a:ext>
              </a:extLst>
            </p:cNvPr>
            <p:cNvGrpSpPr/>
            <p:nvPr/>
          </p:nvGrpSpPr>
          <p:grpSpPr>
            <a:xfrm>
              <a:off x="0" y="593525"/>
              <a:ext cx="1111563" cy="780700"/>
              <a:chOff x="0" y="0"/>
              <a:chExt cx="1111562" cy="780699"/>
            </a:xfrm>
          </p:grpSpPr>
          <p:sp>
            <p:nvSpPr>
              <p:cNvPr id="186" name="Shape 8903">
                <a:extLst>
                  <a:ext uri="{FF2B5EF4-FFF2-40B4-BE49-F238E27FC236}">
                    <a16:creationId xmlns:a16="http://schemas.microsoft.com/office/drawing/2014/main" xmlns="" id="{E211F008-F427-4E8B-A47A-284ED73E163D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差旅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7" name="Shape 8904">
                <a:extLst>
                  <a:ext uri="{FF2B5EF4-FFF2-40B4-BE49-F238E27FC236}">
                    <a16:creationId xmlns:a16="http://schemas.microsoft.com/office/drawing/2014/main" xmlns="" id="{61D9EB24-D6DF-4ED2-A8B6-B9175D2CAB09}"/>
                  </a:ext>
                </a:extLst>
              </p:cNvPr>
              <p:cNvSpPr/>
              <p:nvPr/>
            </p:nvSpPr>
            <p:spPr>
              <a:xfrm>
                <a:off x="0" y="171496"/>
                <a:ext cx="1111562" cy="609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8" name="Group 8913">
              <a:extLst>
                <a:ext uri="{FF2B5EF4-FFF2-40B4-BE49-F238E27FC236}">
                  <a16:creationId xmlns:a16="http://schemas.microsoft.com/office/drawing/2014/main" xmlns="" id="{48FA487B-A3E7-40A5-B0DF-B402D01D0922}"/>
                </a:ext>
              </a:extLst>
            </p:cNvPr>
            <p:cNvGrpSpPr/>
            <p:nvPr/>
          </p:nvGrpSpPr>
          <p:grpSpPr>
            <a:xfrm>
              <a:off x="477993" y="264618"/>
              <a:ext cx="155576" cy="212727"/>
              <a:chOff x="0" y="0"/>
              <a:chExt cx="155575" cy="212725"/>
            </a:xfrm>
          </p:grpSpPr>
          <p:sp>
            <p:nvSpPr>
              <p:cNvPr id="179" name="Shape 8906">
                <a:extLst>
                  <a:ext uri="{FF2B5EF4-FFF2-40B4-BE49-F238E27FC236}">
                    <a16:creationId xmlns:a16="http://schemas.microsoft.com/office/drawing/2014/main" xmlns="" id="{B5CA41F1-7969-4C03-9894-BCF0664A6A7C}"/>
                  </a:ext>
                </a:extLst>
              </p:cNvPr>
              <p:cNvSpPr/>
              <p:nvPr/>
            </p:nvSpPr>
            <p:spPr>
              <a:xfrm>
                <a:off x="-1" y="-1"/>
                <a:ext cx="155576" cy="212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39" y="0"/>
                    </a:moveTo>
                    <a:lnTo>
                      <a:pt x="6239" y="13"/>
                    </a:lnTo>
                    <a:lnTo>
                      <a:pt x="0" y="4526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6239" y="0"/>
                    </a:lnTo>
                    <a:close/>
                    <a:moveTo>
                      <a:pt x="19117" y="19800"/>
                    </a:moveTo>
                    <a:lnTo>
                      <a:pt x="2483" y="19800"/>
                    </a:lnTo>
                    <a:lnTo>
                      <a:pt x="2483" y="6325"/>
                    </a:lnTo>
                    <a:lnTo>
                      <a:pt x="8722" y="6325"/>
                    </a:lnTo>
                    <a:lnTo>
                      <a:pt x="8722" y="1799"/>
                    </a:lnTo>
                    <a:lnTo>
                      <a:pt x="19117" y="1799"/>
                    </a:lnTo>
                    <a:lnTo>
                      <a:pt x="19117" y="19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Shape 8907">
                <a:extLst>
                  <a:ext uri="{FF2B5EF4-FFF2-40B4-BE49-F238E27FC236}">
                    <a16:creationId xmlns:a16="http://schemas.microsoft.com/office/drawing/2014/main" xmlns="" id="{FE66FE3E-C3E0-483F-ADF9-7C9CEAAA4CB8}"/>
                  </a:ext>
                </a:extLst>
              </p:cNvPr>
              <p:cNvSpPr/>
              <p:nvPr/>
            </p:nvSpPr>
            <p:spPr>
              <a:xfrm>
                <a:off x="56708" y="88635"/>
                <a:ext cx="67901" cy="147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1" name="Shape 8908">
                <a:extLst>
                  <a:ext uri="{FF2B5EF4-FFF2-40B4-BE49-F238E27FC236}">
                    <a16:creationId xmlns:a16="http://schemas.microsoft.com/office/drawing/2014/main" xmlns="" id="{9394C487-2065-48AB-86F0-B519394F8512}"/>
                  </a:ext>
                </a:extLst>
              </p:cNvPr>
              <p:cNvSpPr/>
              <p:nvPr/>
            </p:nvSpPr>
            <p:spPr>
              <a:xfrm>
                <a:off x="56708" y="121135"/>
                <a:ext cx="67901" cy="147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2" name="Shape 8909">
                <a:extLst>
                  <a:ext uri="{FF2B5EF4-FFF2-40B4-BE49-F238E27FC236}">
                    <a16:creationId xmlns:a16="http://schemas.microsoft.com/office/drawing/2014/main" xmlns="" id="{9270B64C-2C64-41A3-B705-5977F4FCB915}"/>
                  </a:ext>
                </a:extLst>
              </p:cNvPr>
              <p:cNvSpPr/>
              <p:nvPr/>
            </p:nvSpPr>
            <p:spPr>
              <a:xfrm>
                <a:off x="56708" y="150680"/>
                <a:ext cx="67901" cy="144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3" name="Shape 8910">
                <a:extLst>
                  <a:ext uri="{FF2B5EF4-FFF2-40B4-BE49-F238E27FC236}">
                    <a16:creationId xmlns:a16="http://schemas.microsoft.com/office/drawing/2014/main" xmlns="" id="{D67A0298-5644-42E6-A7F1-4F869335E3A4}"/>
                  </a:ext>
                </a:extLst>
              </p:cNvPr>
              <p:cNvSpPr/>
              <p:nvPr/>
            </p:nvSpPr>
            <p:spPr>
              <a:xfrm>
                <a:off x="29846" y="88266"/>
                <a:ext cx="14551" cy="14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1598" extrusionOk="0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4" name="Shape 8911">
                <a:extLst>
                  <a:ext uri="{FF2B5EF4-FFF2-40B4-BE49-F238E27FC236}">
                    <a16:creationId xmlns:a16="http://schemas.microsoft.com/office/drawing/2014/main" xmlns="" id="{C11F11D1-6FC0-4F61-92AC-90F9056BF633}"/>
                  </a:ext>
                </a:extLst>
              </p:cNvPr>
              <p:cNvSpPr/>
              <p:nvPr/>
            </p:nvSpPr>
            <p:spPr>
              <a:xfrm>
                <a:off x="29846" y="121135"/>
                <a:ext cx="14551" cy="14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1598" extrusionOk="0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5" name="Shape 8912">
                <a:extLst>
                  <a:ext uri="{FF2B5EF4-FFF2-40B4-BE49-F238E27FC236}">
                    <a16:creationId xmlns:a16="http://schemas.microsoft.com/office/drawing/2014/main" xmlns="" id="{F3237A76-5893-47AB-8CBB-C75405621310}"/>
                  </a:ext>
                </a:extLst>
              </p:cNvPr>
              <p:cNvSpPr/>
              <p:nvPr/>
            </p:nvSpPr>
            <p:spPr>
              <a:xfrm>
                <a:off x="29846" y="150680"/>
                <a:ext cx="14551" cy="14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8" h="21598" extrusionOk="0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8" name="Group 8923">
            <a:extLst>
              <a:ext uri="{FF2B5EF4-FFF2-40B4-BE49-F238E27FC236}">
                <a16:creationId xmlns:a16="http://schemas.microsoft.com/office/drawing/2014/main" xmlns="" id="{0F80E15C-C4D5-4D27-9FE9-E156578CBA46}"/>
              </a:ext>
            </a:extLst>
          </p:cNvPr>
          <p:cNvGrpSpPr/>
          <p:nvPr/>
        </p:nvGrpSpPr>
        <p:grpSpPr>
          <a:xfrm>
            <a:off x="4029121" y="4378670"/>
            <a:ext cx="1482087" cy="1676540"/>
            <a:chOff x="0" y="0"/>
            <a:chExt cx="1111563" cy="1257404"/>
          </a:xfrm>
        </p:grpSpPr>
        <p:sp>
          <p:nvSpPr>
            <p:cNvPr id="189" name="Shape 8915">
              <a:extLst>
                <a:ext uri="{FF2B5EF4-FFF2-40B4-BE49-F238E27FC236}">
                  <a16:creationId xmlns:a16="http://schemas.microsoft.com/office/drawing/2014/main" xmlns="" id="{80BB05EA-CB45-43BB-AA79-9496DB2443BA}"/>
                </a:ext>
              </a:extLst>
            </p:cNvPr>
            <p:cNvSpPr/>
            <p:nvPr/>
          </p:nvSpPr>
          <p:spPr>
            <a:xfrm rot="10800000">
              <a:off x="372696" y="264076"/>
              <a:ext cx="35271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600" extrusionOk="0">
                  <a:moveTo>
                    <a:pt x="17151" y="15308"/>
                  </a:moveTo>
                  <a:cubicBezTo>
                    <a:pt x="19996" y="12678"/>
                    <a:pt x="20839" y="8828"/>
                    <a:pt x="19259" y="5541"/>
                  </a:cubicBezTo>
                  <a:cubicBezTo>
                    <a:pt x="17678" y="2160"/>
                    <a:pt x="1409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9986" y="0"/>
                    <a:pt x="9986" y="0"/>
                    <a:pt x="9986" y="0"/>
                  </a:cubicBezTo>
                  <a:cubicBezTo>
                    <a:pt x="5982" y="0"/>
                    <a:pt x="2295" y="2160"/>
                    <a:pt x="714" y="5541"/>
                  </a:cubicBezTo>
                  <a:cubicBezTo>
                    <a:pt x="-761" y="8828"/>
                    <a:pt x="82" y="12678"/>
                    <a:pt x="2927" y="15308"/>
                  </a:cubicBezTo>
                  <a:cubicBezTo>
                    <a:pt x="9986" y="21600"/>
                    <a:pt x="9986" y="21600"/>
                    <a:pt x="9986" y="21600"/>
                  </a:cubicBezTo>
                  <a:lnTo>
                    <a:pt x="17151" y="15308"/>
                  </a:lnTo>
                  <a:close/>
                </a:path>
              </a:pathLst>
            </a:custGeom>
            <a:solidFill>
              <a:srgbClr val="E753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Shape 8916">
              <a:extLst>
                <a:ext uri="{FF2B5EF4-FFF2-40B4-BE49-F238E27FC236}">
                  <a16:creationId xmlns:a16="http://schemas.microsoft.com/office/drawing/2014/main" xmlns="" id="{EE54DB36-074F-484E-8ABC-81DD1D3CBBFC}"/>
                </a:ext>
              </a:extLst>
            </p:cNvPr>
            <p:cNvSpPr/>
            <p:nvPr/>
          </p:nvSpPr>
          <p:spPr>
            <a:xfrm flipV="1">
              <a:off x="552278" y="0"/>
              <a:ext cx="1" cy="234663"/>
            </a:xfrm>
            <a:prstGeom prst="line">
              <a:avLst/>
            </a:prstGeom>
            <a:noFill/>
            <a:ln w="15875" cap="rnd">
              <a:solidFill>
                <a:srgbClr val="A5C067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91" name="Group 8919">
              <a:extLst>
                <a:ext uri="{FF2B5EF4-FFF2-40B4-BE49-F238E27FC236}">
                  <a16:creationId xmlns:a16="http://schemas.microsoft.com/office/drawing/2014/main" xmlns="" id="{6D842960-A4ED-4571-B2FF-B36FFC6B8902}"/>
                </a:ext>
              </a:extLst>
            </p:cNvPr>
            <p:cNvGrpSpPr/>
            <p:nvPr/>
          </p:nvGrpSpPr>
          <p:grpSpPr>
            <a:xfrm>
              <a:off x="0" y="735138"/>
              <a:ext cx="1111563" cy="522266"/>
              <a:chOff x="0" y="0"/>
              <a:chExt cx="1111562" cy="522265"/>
            </a:xfrm>
          </p:grpSpPr>
          <p:sp>
            <p:nvSpPr>
              <p:cNvPr id="195" name="Shape 8917">
                <a:extLst>
                  <a:ext uri="{FF2B5EF4-FFF2-40B4-BE49-F238E27FC236}">
                    <a16:creationId xmlns:a16="http://schemas.microsoft.com/office/drawing/2014/main" xmlns="" id="{4868AAE9-659A-458B-8E32-804CE4EF7C00}"/>
                  </a:ext>
                </a:extLst>
              </p:cNvPr>
              <p:cNvSpPr/>
              <p:nvPr/>
            </p:nvSpPr>
            <p:spPr>
              <a:xfrm>
                <a:off x="0" y="0"/>
                <a:ext cx="1111562" cy="246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1000"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13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生产</a:t>
                </a:r>
                <a:endParaRPr sz="13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6" name="Shape 8918">
                <a:extLst>
                  <a:ext uri="{FF2B5EF4-FFF2-40B4-BE49-F238E27FC236}">
                    <a16:creationId xmlns:a16="http://schemas.microsoft.com/office/drawing/2014/main" xmlns="" id="{C88E222F-F4CE-4F7C-AA43-80F9D152BF28}"/>
                  </a:ext>
                </a:extLst>
              </p:cNvPr>
              <p:cNvSpPr/>
              <p:nvPr/>
            </p:nvSpPr>
            <p:spPr>
              <a:xfrm>
                <a:off x="0" y="171498"/>
                <a:ext cx="1111562" cy="350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>
                  <a:lnSpc>
                    <a:spcPct val="120000"/>
                  </a:lnSpc>
                  <a:spcBef>
                    <a:spcPts val="100"/>
                  </a:spcBef>
                  <a:defRPr sz="700">
                    <a:solidFill>
                      <a:srgbClr val="808080"/>
                    </a:solidFill>
                    <a:uFill>
                      <a:solidFill>
                        <a:srgbClr val="808080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33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单击此处添加副标题或详细文本描述</a:t>
                </a:r>
                <a:endParaRPr sz="933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92" name="Group 8922">
              <a:extLst>
                <a:ext uri="{FF2B5EF4-FFF2-40B4-BE49-F238E27FC236}">
                  <a16:creationId xmlns:a16="http://schemas.microsoft.com/office/drawing/2014/main" xmlns="" id="{36D77D1C-17CD-48AB-B64A-7357D9CC2074}"/>
                </a:ext>
              </a:extLst>
            </p:cNvPr>
            <p:cNvGrpSpPr/>
            <p:nvPr/>
          </p:nvGrpSpPr>
          <p:grpSpPr>
            <a:xfrm>
              <a:off x="444328" y="406646"/>
              <a:ext cx="212726" cy="187326"/>
              <a:chOff x="0" y="0"/>
              <a:chExt cx="212725" cy="187324"/>
            </a:xfrm>
          </p:grpSpPr>
          <p:sp>
            <p:nvSpPr>
              <p:cNvPr id="193" name="Shape 8920">
                <a:extLst>
                  <a:ext uri="{FF2B5EF4-FFF2-40B4-BE49-F238E27FC236}">
                    <a16:creationId xmlns:a16="http://schemas.microsoft.com/office/drawing/2014/main" xmlns="" id="{E6FABFDD-A34E-46F0-8F95-21974B029776}"/>
                  </a:ext>
                </a:extLst>
              </p:cNvPr>
              <p:cNvSpPr/>
              <p:nvPr/>
            </p:nvSpPr>
            <p:spPr>
              <a:xfrm>
                <a:off x="-1" y="80282"/>
                <a:ext cx="212727" cy="107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0"/>
                    </a:moveTo>
                    <a:lnTo>
                      <a:pt x="16919" y="0"/>
                    </a:lnTo>
                    <a:lnTo>
                      <a:pt x="16919" y="3000"/>
                    </a:lnTo>
                    <a:lnTo>
                      <a:pt x="18231" y="3000"/>
                    </a:lnTo>
                    <a:lnTo>
                      <a:pt x="20100" y="7159"/>
                    </a:lnTo>
                    <a:lnTo>
                      <a:pt x="20100" y="18600"/>
                    </a:lnTo>
                    <a:lnTo>
                      <a:pt x="1500" y="18600"/>
                    </a:lnTo>
                    <a:lnTo>
                      <a:pt x="1500" y="7159"/>
                    </a:lnTo>
                    <a:lnTo>
                      <a:pt x="3369" y="3000"/>
                    </a:lnTo>
                    <a:lnTo>
                      <a:pt x="4690" y="3000"/>
                    </a:lnTo>
                    <a:lnTo>
                      <a:pt x="4690" y="0"/>
                    </a:lnTo>
                    <a:lnTo>
                      <a:pt x="2700" y="0"/>
                    </a:lnTo>
                    <a:lnTo>
                      <a:pt x="0" y="601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6010"/>
                    </a:lnTo>
                    <a:lnTo>
                      <a:pt x="189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4" name="Shape 8921">
                <a:extLst>
                  <a:ext uri="{FF2B5EF4-FFF2-40B4-BE49-F238E27FC236}">
                    <a16:creationId xmlns:a16="http://schemas.microsoft.com/office/drawing/2014/main" xmlns="" id="{A27CE3C8-64A1-43F5-913E-DA990DBB4EEE}"/>
                  </a:ext>
                </a:extLst>
              </p:cNvPr>
              <p:cNvSpPr/>
              <p:nvPr/>
            </p:nvSpPr>
            <p:spPr>
              <a:xfrm>
                <a:off x="47272" y="0"/>
                <a:ext cx="120397" cy="111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6239" y="0"/>
                    </a:lnTo>
                    <a:lnTo>
                      <a:pt x="6239" y="20"/>
                    </a:lnTo>
                    <a:lnTo>
                      <a:pt x="1" y="6796"/>
                    </a:lnTo>
                    <a:lnTo>
                      <a:pt x="1" y="21600"/>
                    </a:lnTo>
                    <a:lnTo>
                      <a:pt x="0" y="21600"/>
                    </a:lnTo>
                    <a:close/>
                    <a:moveTo>
                      <a:pt x="2483" y="9498"/>
                    </a:moveTo>
                    <a:lnTo>
                      <a:pt x="8722" y="9498"/>
                    </a:lnTo>
                    <a:lnTo>
                      <a:pt x="8722" y="2702"/>
                    </a:lnTo>
                    <a:lnTo>
                      <a:pt x="19116" y="2702"/>
                    </a:lnTo>
                    <a:lnTo>
                      <a:pt x="19116" y="18898"/>
                    </a:lnTo>
                    <a:lnTo>
                      <a:pt x="2482" y="18898"/>
                    </a:lnTo>
                    <a:lnTo>
                      <a:pt x="2482" y="9498"/>
                    </a:lnTo>
                    <a:lnTo>
                      <a:pt x="2483" y="949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0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354DA638-9BE2-4E8E-BD8A-E42657E32652}"/>
              </a:ext>
            </a:extLst>
          </p:cNvPr>
          <p:cNvSpPr txBox="1"/>
          <p:nvPr/>
        </p:nvSpPr>
        <p:spPr>
          <a:xfrm>
            <a:off x="731838" y="1512007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2.5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行业痛点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Shape 4171">
            <a:extLst>
              <a:ext uri="{FF2B5EF4-FFF2-40B4-BE49-F238E27FC236}">
                <a16:creationId xmlns:a16="http://schemas.microsoft.com/office/drawing/2014/main" xmlns="" id="{11F7CA2D-B541-469F-B92A-FC5D65FA7CC9}"/>
              </a:ext>
            </a:extLst>
          </p:cNvPr>
          <p:cNvSpPr/>
          <p:nvPr/>
        </p:nvSpPr>
        <p:spPr>
          <a:xfrm>
            <a:off x="6895557" y="5071033"/>
            <a:ext cx="381143" cy="347140"/>
          </a:xfrm>
          <a:prstGeom prst="line">
            <a:avLst/>
          </a:prstGeom>
          <a:ln w="12700">
            <a:solidFill>
              <a:srgbClr val="03AE97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Shape 4172">
            <a:extLst>
              <a:ext uri="{FF2B5EF4-FFF2-40B4-BE49-F238E27FC236}">
                <a16:creationId xmlns:a16="http://schemas.microsoft.com/office/drawing/2014/main" xmlns="" id="{1C890FF0-8969-4288-95E4-F1211DB1BC81}"/>
              </a:ext>
            </a:extLst>
          </p:cNvPr>
          <p:cNvSpPr/>
          <p:nvPr/>
        </p:nvSpPr>
        <p:spPr>
          <a:xfrm>
            <a:off x="6981676" y="4485350"/>
            <a:ext cx="564307" cy="1"/>
          </a:xfrm>
          <a:prstGeom prst="line">
            <a:avLst/>
          </a:prstGeom>
          <a:ln w="12700">
            <a:solidFill>
              <a:srgbClr val="00B4CE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Shape 4173">
            <a:extLst>
              <a:ext uri="{FF2B5EF4-FFF2-40B4-BE49-F238E27FC236}">
                <a16:creationId xmlns:a16="http://schemas.microsoft.com/office/drawing/2014/main" xmlns="" id="{B1FB168C-590A-4B04-AD9A-AF73CF200FBC}"/>
              </a:ext>
            </a:extLst>
          </p:cNvPr>
          <p:cNvSpPr/>
          <p:nvPr/>
        </p:nvSpPr>
        <p:spPr>
          <a:xfrm flipV="1">
            <a:off x="6880313" y="3558431"/>
            <a:ext cx="381143" cy="347140"/>
          </a:xfrm>
          <a:prstGeom prst="line">
            <a:avLst/>
          </a:prstGeom>
          <a:ln w="12700">
            <a:solidFill>
              <a:srgbClr val="CD4E37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Shape 4174">
            <a:extLst>
              <a:ext uri="{FF2B5EF4-FFF2-40B4-BE49-F238E27FC236}">
                <a16:creationId xmlns:a16="http://schemas.microsoft.com/office/drawing/2014/main" xmlns="" id="{233B756B-8033-4BB7-A3DA-64AAB9A1260D}"/>
              </a:ext>
            </a:extLst>
          </p:cNvPr>
          <p:cNvSpPr/>
          <p:nvPr/>
        </p:nvSpPr>
        <p:spPr>
          <a:xfrm>
            <a:off x="7205779" y="2563629"/>
            <a:ext cx="1096823" cy="109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CD4E3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Shape 4175">
            <a:extLst>
              <a:ext uri="{FF2B5EF4-FFF2-40B4-BE49-F238E27FC236}">
                <a16:creationId xmlns:a16="http://schemas.microsoft.com/office/drawing/2014/main" xmlns="" id="{C84FC053-E60B-4380-BDFA-6013ADE278A8}"/>
              </a:ext>
            </a:extLst>
          </p:cNvPr>
          <p:cNvSpPr/>
          <p:nvPr/>
        </p:nvSpPr>
        <p:spPr>
          <a:xfrm>
            <a:off x="7615226" y="3947415"/>
            <a:ext cx="1096823" cy="109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00B4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Shape 4176">
            <a:extLst>
              <a:ext uri="{FF2B5EF4-FFF2-40B4-BE49-F238E27FC236}">
                <a16:creationId xmlns:a16="http://schemas.microsoft.com/office/drawing/2014/main" xmlns="" id="{14C81A62-BD2B-4CDD-B062-19D47A04EDAF}"/>
              </a:ext>
            </a:extLst>
          </p:cNvPr>
          <p:cNvSpPr/>
          <p:nvPr/>
        </p:nvSpPr>
        <p:spPr>
          <a:xfrm>
            <a:off x="7205779" y="5354779"/>
            <a:ext cx="1096823" cy="109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03AE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Shape 4177">
            <a:extLst>
              <a:ext uri="{FF2B5EF4-FFF2-40B4-BE49-F238E27FC236}">
                <a16:creationId xmlns:a16="http://schemas.microsoft.com/office/drawing/2014/main" xmlns="" id="{22C699C4-AADE-454B-8CB3-86B2151FB728}"/>
              </a:ext>
            </a:extLst>
          </p:cNvPr>
          <p:cNvSpPr/>
          <p:nvPr/>
        </p:nvSpPr>
        <p:spPr>
          <a:xfrm>
            <a:off x="5200638" y="3642415"/>
            <a:ext cx="1717180" cy="1717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F2F2F2"/>
          </a:solidFill>
          <a:ln w="25400">
            <a:solidFill>
              <a:srgbClr val="3194C6"/>
            </a:solidFill>
            <a:round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4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Shape 4178">
            <a:extLst>
              <a:ext uri="{FF2B5EF4-FFF2-40B4-BE49-F238E27FC236}">
                <a16:creationId xmlns:a16="http://schemas.microsoft.com/office/drawing/2014/main" xmlns="" id="{D8556405-F0E6-497C-9F0F-29EAFEDA4B91}"/>
              </a:ext>
            </a:extLst>
          </p:cNvPr>
          <p:cNvSpPr/>
          <p:nvPr/>
        </p:nvSpPr>
        <p:spPr>
          <a:xfrm flipH="1">
            <a:off x="4784001" y="5071033"/>
            <a:ext cx="381144" cy="347140"/>
          </a:xfrm>
          <a:prstGeom prst="line">
            <a:avLst/>
          </a:prstGeom>
          <a:ln w="12700">
            <a:solidFill>
              <a:srgbClr val="F7AC12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Shape 4179">
            <a:extLst>
              <a:ext uri="{FF2B5EF4-FFF2-40B4-BE49-F238E27FC236}">
                <a16:creationId xmlns:a16="http://schemas.microsoft.com/office/drawing/2014/main" xmlns="" id="{C8ADC396-8D25-413F-96AC-BAB55DFAA4C9}"/>
              </a:ext>
            </a:extLst>
          </p:cNvPr>
          <p:cNvSpPr/>
          <p:nvPr/>
        </p:nvSpPr>
        <p:spPr>
          <a:xfrm flipH="1">
            <a:off x="4557656" y="4485350"/>
            <a:ext cx="564307" cy="1"/>
          </a:xfrm>
          <a:prstGeom prst="line">
            <a:avLst/>
          </a:prstGeom>
          <a:ln w="12700">
            <a:solidFill>
              <a:srgbClr val="03AE97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Shape 4180">
            <a:extLst>
              <a:ext uri="{FF2B5EF4-FFF2-40B4-BE49-F238E27FC236}">
                <a16:creationId xmlns:a16="http://schemas.microsoft.com/office/drawing/2014/main" xmlns="" id="{BC2FA9B2-A884-4EB1-86C1-F33F2C8E8775}"/>
              </a:ext>
            </a:extLst>
          </p:cNvPr>
          <p:cNvSpPr/>
          <p:nvPr/>
        </p:nvSpPr>
        <p:spPr>
          <a:xfrm flipH="1" flipV="1">
            <a:off x="4799246" y="3558431"/>
            <a:ext cx="381143" cy="347140"/>
          </a:xfrm>
          <a:prstGeom prst="line">
            <a:avLst/>
          </a:prstGeom>
          <a:ln w="12700">
            <a:solidFill>
              <a:srgbClr val="A5C067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Shape 4181">
            <a:extLst>
              <a:ext uri="{FF2B5EF4-FFF2-40B4-BE49-F238E27FC236}">
                <a16:creationId xmlns:a16="http://schemas.microsoft.com/office/drawing/2014/main" xmlns="" id="{2E95D599-BA91-44E3-944C-1B9F8DB51E86}"/>
              </a:ext>
            </a:extLst>
          </p:cNvPr>
          <p:cNvSpPr/>
          <p:nvPr/>
        </p:nvSpPr>
        <p:spPr>
          <a:xfrm>
            <a:off x="3727873" y="2563629"/>
            <a:ext cx="1096823" cy="109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A5C06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Shape 4182">
            <a:extLst>
              <a:ext uri="{FF2B5EF4-FFF2-40B4-BE49-F238E27FC236}">
                <a16:creationId xmlns:a16="http://schemas.microsoft.com/office/drawing/2014/main" xmlns="" id="{606ADEE6-0F72-4DAC-9118-56895807C946}"/>
              </a:ext>
            </a:extLst>
          </p:cNvPr>
          <p:cNvSpPr/>
          <p:nvPr/>
        </p:nvSpPr>
        <p:spPr>
          <a:xfrm>
            <a:off x="3365314" y="3947415"/>
            <a:ext cx="1096821" cy="109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03AE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 sz="4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5333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Shape 4183">
            <a:extLst>
              <a:ext uri="{FF2B5EF4-FFF2-40B4-BE49-F238E27FC236}">
                <a16:creationId xmlns:a16="http://schemas.microsoft.com/office/drawing/2014/main" xmlns="" id="{6219931A-8852-4503-922D-9E43C65A415C}"/>
              </a:ext>
            </a:extLst>
          </p:cNvPr>
          <p:cNvSpPr/>
          <p:nvPr/>
        </p:nvSpPr>
        <p:spPr>
          <a:xfrm>
            <a:off x="3749360" y="5354779"/>
            <a:ext cx="1096821" cy="1096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rgbClr val="F7AC1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88978">
              <a:lnSpc>
                <a:spcPct val="90000"/>
              </a:lnSpc>
              <a:spcBef>
                <a:spcPts val="933"/>
              </a:spcBef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9" name="Group 4186">
            <a:extLst>
              <a:ext uri="{FF2B5EF4-FFF2-40B4-BE49-F238E27FC236}">
                <a16:creationId xmlns:a16="http://schemas.microsoft.com/office/drawing/2014/main" xmlns="" id="{DB6C1430-F8BB-4764-A713-9DD84230C011}"/>
              </a:ext>
            </a:extLst>
          </p:cNvPr>
          <p:cNvGrpSpPr/>
          <p:nvPr/>
        </p:nvGrpSpPr>
        <p:grpSpPr>
          <a:xfrm>
            <a:off x="8756515" y="3977906"/>
            <a:ext cx="2596971" cy="801512"/>
            <a:chOff x="0" y="9268"/>
            <a:chExt cx="1947727" cy="601132"/>
          </a:xfrm>
        </p:grpSpPr>
        <p:sp>
          <p:nvSpPr>
            <p:cNvPr id="50" name="Shape 4184">
              <a:extLst>
                <a:ext uri="{FF2B5EF4-FFF2-40B4-BE49-F238E27FC236}">
                  <a16:creationId xmlns:a16="http://schemas.microsoft.com/office/drawing/2014/main" xmlns="" id="{C6273D32-AE89-4D9C-9FDC-53DDA80C376D}"/>
                </a:ext>
              </a:extLst>
            </p:cNvPr>
            <p:cNvSpPr/>
            <p:nvPr/>
          </p:nvSpPr>
          <p:spPr>
            <a:xfrm>
              <a:off x="0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spcBef>
                  <a:spcPts val="200"/>
                </a:spcBef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Shape 4185">
              <a:extLst>
                <a:ext uri="{FF2B5EF4-FFF2-40B4-BE49-F238E27FC236}">
                  <a16:creationId xmlns:a16="http://schemas.microsoft.com/office/drawing/2014/main" xmlns="" id="{FE7926B9-A2FC-4305-9E2F-8EA06E8C9FD1}"/>
                </a:ext>
              </a:extLst>
            </p:cNvPr>
            <p:cNvSpPr/>
            <p:nvPr/>
          </p:nvSpPr>
          <p:spPr>
            <a:xfrm>
              <a:off x="0" y="240925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Group 4189">
            <a:extLst>
              <a:ext uri="{FF2B5EF4-FFF2-40B4-BE49-F238E27FC236}">
                <a16:creationId xmlns:a16="http://schemas.microsoft.com/office/drawing/2014/main" xmlns="" id="{7DF043C4-4229-4FF0-BA50-E1C6E1FC4479}"/>
              </a:ext>
            </a:extLst>
          </p:cNvPr>
          <p:cNvGrpSpPr/>
          <p:nvPr/>
        </p:nvGrpSpPr>
        <p:grpSpPr>
          <a:xfrm>
            <a:off x="8449278" y="2518528"/>
            <a:ext cx="2596972" cy="826685"/>
            <a:chOff x="0" y="9268"/>
            <a:chExt cx="1947727" cy="620012"/>
          </a:xfrm>
        </p:grpSpPr>
        <p:sp>
          <p:nvSpPr>
            <p:cNvPr id="53" name="Shape 4187">
              <a:extLst>
                <a:ext uri="{FF2B5EF4-FFF2-40B4-BE49-F238E27FC236}">
                  <a16:creationId xmlns:a16="http://schemas.microsoft.com/office/drawing/2014/main" xmlns="" id="{D434BAF8-64A3-43BD-89D1-7815D525F403}"/>
                </a:ext>
              </a:extLst>
            </p:cNvPr>
            <p:cNvSpPr/>
            <p:nvPr/>
          </p:nvSpPr>
          <p:spPr>
            <a:xfrm>
              <a:off x="0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spcBef>
                  <a:spcPts val="200"/>
                </a:spcBef>
                <a:defRPr sz="1200" b="1">
                  <a:ln>
                    <a:solidFill/>
                  </a:ln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Shape 4188">
              <a:extLst>
                <a:ext uri="{FF2B5EF4-FFF2-40B4-BE49-F238E27FC236}">
                  <a16:creationId xmlns:a16="http://schemas.microsoft.com/office/drawing/2014/main" xmlns="" id="{7192A5F3-FF25-46AB-883F-85590590E0D9}"/>
                </a:ext>
              </a:extLst>
            </p:cNvPr>
            <p:cNvSpPr/>
            <p:nvPr/>
          </p:nvSpPr>
          <p:spPr>
            <a:xfrm>
              <a:off x="0" y="259805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4192">
            <a:extLst>
              <a:ext uri="{FF2B5EF4-FFF2-40B4-BE49-F238E27FC236}">
                <a16:creationId xmlns:a16="http://schemas.microsoft.com/office/drawing/2014/main" xmlns="" id="{D4396364-7BF2-4149-AB9A-C7AFB0E17EF3}"/>
              </a:ext>
            </a:extLst>
          </p:cNvPr>
          <p:cNvGrpSpPr/>
          <p:nvPr/>
        </p:nvGrpSpPr>
        <p:grpSpPr>
          <a:xfrm>
            <a:off x="998773" y="5437282"/>
            <a:ext cx="2596973" cy="829297"/>
            <a:chOff x="0" y="9268"/>
            <a:chExt cx="1947728" cy="621971"/>
          </a:xfrm>
        </p:grpSpPr>
        <p:sp>
          <p:nvSpPr>
            <p:cNvPr id="56" name="Shape 4190">
              <a:extLst>
                <a:ext uri="{FF2B5EF4-FFF2-40B4-BE49-F238E27FC236}">
                  <a16:creationId xmlns:a16="http://schemas.microsoft.com/office/drawing/2014/main" xmlns="" id="{5DBD94CC-5569-4254-97CD-A46F56982AA5}"/>
                </a:ext>
              </a:extLst>
            </p:cNvPr>
            <p:cNvSpPr/>
            <p:nvPr/>
          </p:nvSpPr>
          <p:spPr>
            <a:xfrm>
              <a:off x="1332175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914400">
                <a:spcBef>
                  <a:spcPts val="200"/>
                </a:spcBef>
                <a:defRPr sz="1200" b="1">
                  <a:ln>
                    <a:solidFill/>
                  </a:ln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Shape 4191">
              <a:extLst>
                <a:ext uri="{FF2B5EF4-FFF2-40B4-BE49-F238E27FC236}">
                  <a16:creationId xmlns:a16="http://schemas.microsoft.com/office/drawing/2014/main" xmlns="" id="{9A8C0826-E812-43E9-B7D1-0D7DE33A7476}"/>
                </a:ext>
              </a:extLst>
            </p:cNvPr>
            <p:cNvSpPr/>
            <p:nvPr/>
          </p:nvSpPr>
          <p:spPr>
            <a:xfrm>
              <a:off x="0" y="261764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8" name="Group 4195">
            <a:extLst>
              <a:ext uri="{FF2B5EF4-FFF2-40B4-BE49-F238E27FC236}">
                <a16:creationId xmlns:a16="http://schemas.microsoft.com/office/drawing/2014/main" xmlns="" id="{332BC124-B8BF-481F-85C8-BEAF19313FD5}"/>
              </a:ext>
            </a:extLst>
          </p:cNvPr>
          <p:cNvGrpSpPr/>
          <p:nvPr/>
        </p:nvGrpSpPr>
        <p:grpSpPr>
          <a:xfrm>
            <a:off x="676986" y="4054714"/>
            <a:ext cx="2596973" cy="826685"/>
            <a:chOff x="0" y="9268"/>
            <a:chExt cx="1947728" cy="620012"/>
          </a:xfrm>
        </p:grpSpPr>
        <p:sp>
          <p:nvSpPr>
            <p:cNvPr id="59" name="Shape 4193">
              <a:extLst>
                <a:ext uri="{FF2B5EF4-FFF2-40B4-BE49-F238E27FC236}">
                  <a16:creationId xmlns:a16="http://schemas.microsoft.com/office/drawing/2014/main" xmlns="" id="{46FE9411-D327-42FC-B54D-9FF8851B9BDF}"/>
                </a:ext>
              </a:extLst>
            </p:cNvPr>
            <p:cNvSpPr/>
            <p:nvPr/>
          </p:nvSpPr>
          <p:spPr>
            <a:xfrm>
              <a:off x="1332175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914400">
                <a:spcBef>
                  <a:spcPts val="200"/>
                </a:spcBef>
                <a:defRPr sz="1200" b="1">
                  <a:ln>
                    <a:solidFill/>
                  </a:ln>
                  <a:solidFill>
                    <a:srgbClr val="03AE97"/>
                  </a:solidFill>
                  <a:uFill>
                    <a:solidFill>
                      <a:srgbClr val="03AE9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Shape 4194">
              <a:extLst>
                <a:ext uri="{FF2B5EF4-FFF2-40B4-BE49-F238E27FC236}">
                  <a16:creationId xmlns:a16="http://schemas.microsoft.com/office/drawing/2014/main" xmlns="" id="{BC0D5BA2-C652-4786-B21B-ED3C9474B385}"/>
                </a:ext>
              </a:extLst>
            </p:cNvPr>
            <p:cNvSpPr/>
            <p:nvPr/>
          </p:nvSpPr>
          <p:spPr>
            <a:xfrm>
              <a:off x="0" y="259805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4198">
            <a:extLst>
              <a:ext uri="{FF2B5EF4-FFF2-40B4-BE49-F238E27FC236}">
                <a16:creationId xmlns:a16="http://schemas.microsoft.com/office/drawing/2014/main" xmlns="" id="{5D556FE0-90D5-4319-86DC-90B8BC25BC8C}"/>
              </a:ext>
            </a:extLst>
          </p:cNvPr>
          <p:cNvGrpSpPr/>
          <p:nvPr/>
        </p:nvGrpSpPr>
        <p:grpSpPr>
          <a:xfrm>
            <a:off x="998773" y="2672147"/>
            <a:ext cx="2596973" cy="781801"/>
            <a:chOff x="0" y="9268"/>
            <a:chExt cx="1947728" cy="586349"/>
          </a:xfrm>
        </p:grpSpPr>
        <p:sp>
          <p:nvSpPr>
            <p:cNvPr id="62" name="Shape 4196">
              <a:extLst>
                <a:ext uri="{FF2B5EF4-FFF2-40B4-BE49-F238E27FC236}">
                  <a16:creationId xmlns:a16="http://schemas.microsoft.com/office/drawing/2014/main" xmlns="" id="{3F823380-1DD1-4E2C-AA07-9FE12C217321}"/>
                </a:ext>
              </a:extLst>
            </p:cNvPr>
            <p:cNvSpPr/>
            <p:nvPr/>
          </p:nvSpPr>
          <p:spPr>
            <a:xfrm>
              <a:off x="1332175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 defTabSz="914400">
                <a:spcBef>
                  <a:spcPts val="200"/>
                </a:spcBef>
                <a:defRPr sz="1200" b="1">
                  <a:ln>
                    <a:solidFill/>
                  </a:ln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Shape 4197">
              <a:extLst>
                <a:ext uri="{FF2B5EF4-FFF2-40B4-BE49-F238E27FC236}">
                  <a16:creationId xmlns:a16="http://schemas.microsoft.com/office/drawing/2014/main" xmlns="" id="{8BE8357F-4432-4791-AF7E-4630F92E1FF9}"/>
                </a:ext>
              </a:extLst>
            </p:cNvPr>
            <p:cNvSpPr/>
            <p:nvPr/>
          </p:nvSpPr>
          <p:spPr>
            <a:xfrm>
              <a:off x="0" y="226142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4" name="Group 4201">
            <a:extLst>
              <a:ext uri="{FF2B5EF4-FFF2-40B4-BE49-F238E27FC236}">
                <a16:creationId xmlns:a16="http://schemas.microsoft.com/office/drawing/2014/main" xmlns="" id="{734577CA-C928-4E4A-9CD9-5A85BE8AC584}"/>
              </a:ext>
            </a:extLst>
          </p:cNvPr>
          <p:cNvGrpSpPr/>
          <p:nvPr/>
        </p:nvGrpSpPr>
        <p:grpSpPr>
          <a:xfrm>
            <a:off x="8449278" y="5437283"/>
            <a:ext cx="2596972" cy="805197"/>
            <a:chOff x="0" y="9268"/>
            <a:chExt cx="1947727" cy="603896"/>
          </a:xfrm>
        </p:grpSpPr>
        <p:sp>
          <p:nvSpPr>
            <p:cNvPr id="65" name="Shape 4199">
              <a:extLst>
                <a:ext uri="{FF2B5EF4-FFF2-40B4-BE49-F238E27FC236}">
                  <a16:creationId xmlns:a16="http://schemas.microsoft.com/office/drawing/2014/main" xmlns="" id="{8157D1D5-657A-4F46-BA2D-35FA0D0A94D9}"/>
                </a:ext>
              </a:extLst>
            </p:cNvPr>
            <p:cNvSpPr/>
            <p:nvPr/>
          </p:nvSpPr>
          <p:spPr>
            <a:xfrm>
              <a:off x="0" y="9268"/>
              <a:ext cx="61555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914400">
                <a:spcBef>
                  <a:spcPts val="200"/>
                </a:spcBef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Shape 4200">
              <a:extLst>
                <a:ext uri="{FF2B5EF4-FFF2-40B4-BE49-F238E27FC236}">
                  <a16:creationId xmlns:a16="http://schemas.microsoft.com/office/drawing/2014/main" xmlns="" id="{EDE967BA-1250-40B2-BF1E-8FEB668D3462}"/>
                </a:ext>
              </a:extLst>
            </p:cNvPr>
            <p:cNvSpPr/>
            <p:nvPr/>
          </p:nvSpPr>
          <p:spPr>
            <a:xfrm>
              <a:off x="0" y="243689"/>
              <a:ext cx="1947727" cy="36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14400"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Shape 4202">
            <a:extLst>
              <a:ext uri="{FF2B5EF4-FFF2-40B4-BE49-F238E27FC236}">
                <a16:creationId xmlns:a16="http://schemas.microsoft.com/office/drawing/2014/main" xmlns="" id="{B8BCE3B0-D078-4FEE-965D-228C6F1585AF}"/>
              </a:ext>
            </a:extLst>
          </p:cNvPr>
          <p:cNvSpPr/>
          <p:nvPr/>
        </p:nvSpPr>
        <p:spPr>
          <a:xfrm>
            <a:off x="4056004" y="2889999"/>
            <a:ext cx="440557" cy="444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Shape 4203">
            <a:extLst>
              <a:ext uri="{FF2B5EF4-FFF2-40B4-BE49-F238E27FC236}">
                <a16:creationId xmlns:a16="http://schemas.microsoft.com/office/drawing/2014/main" xmlns="" id="{2ADE01E8-117F-4614-9C9D-4F19254DA740}"/>
              </a:ext>
            </a:extLst>
          </p:cNvPr>
          <p:cNvSpPr/>
          <p:nvPr/>
        </p:nvSpPr>
        <p:spPr>
          <a:xfrm>
            <a:off x="3636837" y="4262380"/>
            <a:ext cx="563067" cy="436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00" y="15814"/>
                </a:moveTo>
                <a:cubicBezTo>
                  <a:pt x="7800" y="15814"/>
                  <a:pt x="7200" y="15429"/>
                  <a:pt x="6600" y="15429"/>
                </a:cubicBezTo>
                <a:cubicBezTo>
                  <a:pt x="5400" y="16200"/>
                  <a:pt x="4500" y="16971"/>
                  <a:pt x="3300" y="17357"/>
                </a:cubicBezTo>
                <a:cubicBezTo>
                  <a:pt x="2700" y="17357"/>
                  <a:pt x="2400" y="17743"/>
                  <a:pt x="2100" y="17743"/>
                </a:cubicBezTo>
                <a:cubicBezTo>
                  <a:pt x="2100" y="17743"/>
                  <a:pt x="2100" y="17743"/>
                  <a:pt x="2100" y="17743"/>
                </a:cubicBezTo>
                <a:cubicBezTo>
                  <a:pt x="1800" y="17743"/>
                  <a:pt x="1800" y="17357"/>
                  <a:pt x="1800" y="17357"/>
                </a:cubicBezTo>
                <a:cubicBezTo>
                  <a:pt x="1500" y="16971"/>
                  <a:pt x="1800" y="16586"/>
                  <a:pt x="1800" y="16586"/>
                </a:cubicBezTo>
                <a:cubicBezTo>
                  <a:pt x="2400" y="15814"/>
                  <a:pt x="3000" y="15429"/>
                  <a:pt x="3300" y="13886"/>
                </a:cubicBezTo>
                <a:cubicBezTo>
                  <a:pt x="1500" y="12343"/>
                  <a:pt x="0" y="10414"/>
                  <a:pt x="0" y="7714"/>
                </a:cubicBezTo>
                <a:cubicBezTo>
                  <a:pt x="0" y="3471"/>
                  <a:pt x="3900" y="0"/>
                  <a:pt x="8700" y="0"/>
                </a:cubicBezTo>
                <a:cubicBezTo>
                  <a:pt x="13200" y="0"/>
                  <a:pt x="17100" y="3471"/>
                  <a:pt x="17100" y="7714"/>
                </a:cubicBezTo>
                <a:cubicBezTo>
                  <a:pt x="17100" y="12343"/>
                  <a:pt x="13200" y="15814"/>
                  <a:pt x="8700" y="15814"/>
                </a:cubicBezTo>
                <a:close/>
                <a:moveTo>
                  <a:pt x="18600" y="18129"/>
                </a:moveTo>
                <a:cubicBezTo>
                  <a:pt x="18900" y="19286"/>
                  <a:pt x="19500" y="19671"/>
                  <a:pt x="19800" y="20443"/>
                </a:cubicBezTo>
                <a:cubicBezTo>
                  <a:pt x="20100" y="20829"/>
                  <a:pt x="20100" y="20829"/>
                  <a:pt x="20100" y="21214"/>
                </a:cubicBezTo>
                <a:cubicBezTo>
                  <a:pt x="20100" y="21600"/>
                  <a:pt x="20100" y="21600"/>
                  <a:pt x="19800" y="21600"/>
                </a:cubicBezTo>
                <a:cubicBezTo>
                  <a:pt x="19500" y="21600"/>
                  <a:pt x="18900" y="21600"/>
                  <a:pt x="18600" y="21214"/>
                </a:cubicBezTo>
                <a:cubicBezTo>
                  <a:pt x="17400" y="20829"/>
                  <a:pt x="16500" y="20443"/>
                  <a:pt x="15300" y="19286"/>
                </a:cubicBezTo>
                <a:cubicBezTo>
                  <a:pt x="14700" y="19671"/>
                  <a:pt x="14100" y="19671"/>
                  <a:pt x="13200" y="19671"/>
                </a:cubicBezTo>
                <a:cubicBezTo>
                  <a:pt x="11100" y="19671"/>
                  <a:pt x="9000" y="18900"/>
                  <a:pt x="7500" y="17743"/>
                </a:cubicBezTo>
                <a:cubicBezTo>
                  <a:pt x="7800" y="17743"/>
                  <a:pt x="8400" y="17743"/>
                  <a:pt x="8700" y="17743"/>
                </a:cubicBezTo>
                <a:cubicBezTo>
                  <a:pt x="11100" y="17743"/>
                  <a:pt x="13800" y="16586"/>
                  <a:pt x="15600" y="15043"/>
                </a:cubicBezTo>
                <a:cubicBezTo>
                  <a:pt x="17400" y="13114"/>
                  <a:pt x="18600" y="10414"/>
                  <a:pt x="18600" y="7714"/>
                </a:cubicBezTo>
                <a:cubicBezTo>
                  <a:pt x="18600" y="6943"/>
                  <a:pt x="18600" y="6171"/>
                  <a:pt x="18300" y="5400"/>
                </a:cubicBezTo>
                <a:cubicBezTo>
                  <a:pt x="20400" y="6943"/>
                  <a:pt x="21600" y="9257"/>
                  <a:pt x="21600" y="11571"/>
                </a:cubicBezTo>
                <a:cubicBezTo>
                  <a:pt x="21600" y="14271"/>
                  <a:pt x="20400" y="16586"/>
                  <a:pt x="18600" y="1812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Shape 4204">
            <a:extLst>
              <a:ext uri="{FF2B5EF4-FFF2-40B4-BE49-F238E27FC236}">
                <a16:creationId xmlns:a16="http://schemas.microsoft.com/office/drawing/2014/main" xmlns="" id="{927E148B-42C5-4AA8-A918-89345BF57072}"/>
              </a:ext>
            </a:extLst>
          </p:cNvPr>
          <p:cNvSpPr/>
          <p:nvPr/>
        </p:nvSpPr>
        <p:spPr>
          <a:xfrm>
            <a:off x="4054072" y="5712470"/>
            <a:ext cx="487392" cy="38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736"/>
                </a:moveTo>
                <a:cubicBezTo>
                  <a:pt x="21600" y="21168"/>
                  <a:pt x="21263" y="21600"/>
                  <a:pt x="20588" y="21600"/>
                </a:cubicBezTo>
                <a:cubicBezTo>
                  <a:pt x="675" y="21600"/>
                  <a:pt x="675" y="21600"/>
                  <a:pt x="675" y="21600"/>
                </a:cubicBezTo>
                <a:cubicBezTo>
                  <a:pt x="337" y="21600"/>
                  <a:pt x="0" y="21168"/>
                  <a:pt x="0" y="20736"/>
                </a:cubicBezTo>
                <a:cubicBezTo>
                  <a:pt x="0" y="18576"/>
                  <a:pt x="0" y="18576"/>
                  <a:pt x="0" y="18576"/>
                </a:cubicBezTo>
                <a:cubicBezTo>
                  <a:pt x="0" y="18144"/>
                  <a:pt x="337" y="17712"/>
                  <a:pt x="675" y="17712"/>
                </a:cubicBezTo>
                <a:cubicBezTo>
                  <a:pt x="20588" y="17712"/>
                  <a:pt x="20588" y="17712"/>
                  <a:pt x="20588" y="17712"/>
                </a:cubicBezTo>
                <a:cubicBezTo>
                  <a:pt x="21263" y="17712"/>
                  <a:pt x="21600" y="18144"/>
                  <a:pt x="21600" y="18576"/>
                </a:cubicBezTo>
                <a:lnTo>
                  <a:pt x="21600" y="20736"/>
                </a:lnTo>
                <a:close/>
                <a:moveTo>
                  <a:pt x="19913" y="8640"/>
                </a:moveTo>
                <a:cubicBezTo>
                  <a:pt x="19913" y="9504"/>
                  <a:pt x="19575" y="9936"/>
                  <a:pt x="19238" y="9936"/>
                </a:cubicBezTo>
                <a:cubicBezTo>
                  <a:pt x="2362" y="9936"/>
                  <a:pt x="2362" y="9936"/>
                  <a:pt x="2362" y="9936"/>
                </a:cubicBezTo>
                <a:cubicBezTo>
                  <a:pt x="1687" y="9936"/>
                  <a:pt x="1350" y="9504"/>
                  <a:pt x="1350" y="8640"/>
                </a:cubicBezTo>
                <a:cubicBezTo>
                  <a:pt x="1350" y="6912"/>
                  <a:pt x="1350" y="6912"/>
                  <a:pt x="1350" y="6912"/>
                </a:cubicBezTo>
                <a:cubicBezTo>
                  <a:pt x="1350" y="6048"/>
                  <a:pt x="1687" y="5616"/>
                  <a:pt x="2362" y="5616"/>
                </a:cubicBezTo>
                <a:cubicBezTo>
                  <a:pt x="19238" y="5616"/>
                  <a:pt x="19238" y="5616"/>
                  <a:pt x="19238" y="5616"/>
                </a:cubicBezTo>
                <a:cubicBezTo>
                  <a:pt x="19575" y="5616"/>
                  <a:pt x="19913" y="6048"/>
                  <a:pt x="19913" y="6912"/>
                </a:cubicBezTo>
                <a:lnTo>
                  <a:pt x="19913" y="8640"/>
                </a:lnTo>
                <a:close/>
                <a:moveTo>
                  <a:pt x="16875" y="14688"/>
                </a:moveTo>
                <a:cubicBezTo>
                  <a:pt x="16875" y="15120"/>
                  <a:pt x="16538" y="15552"/>
                  <a:pt x="16200" y="15552"/>
                </a:cubicBezTo>
                <a:cubicBezTo>
                  <a:pt x="5400" y="15552"/>
                  <a:pt x="5400" y="15552"/>
                  <a:pt x="5400" y="15552"/>
                </a:cubicBezTo>
                <a:cubicBezTo>
                  <a:pt x="5063" y="15552"/>
                  <a:pt x="4388" y="15120"/>
                  <a:pt x="4388" y="14688"/>
                </a:cubicBezTo>
                <a:cubicBezTo>
                  <a:pt x="4388" y="12528"/>
                  <a:pt x="4388" y="12528"/>
                  <a:pt x="4388" y="12528"/>
                </a:cubicBezTo>
                <a:cubicBezTo>
                  <a:pt x="4388" y="12096"/>
                  <a:pt x="5063" y="11664"/>
                  <a:pt x="5400" y="11664"/>
                </a:cubicBezTo>
                <a:cubicBezTo>
                  <a:pt x="16200" y="11664"/>
                  <a:pt x="16200" y="11664"/>
                  <a:pt x="16200" y="11664"/>
                </a:cubicBezTo>
                <a:cubicBezTo>
                  <a:pt x="16538" y="11664"/>
                  <a:pt x="16875" y="12096"/>
                  <a:pt x="16875" y="12528"/>
                </a:cubicBezTo>
                <a:lnTo>
                  <a:pt x="16875" y="14688"/>
                </a:lnTo>
                <a:close/>
                <a:moveTo>
                  <a:pt x="15187" y="3024"/>
                </a:moveTo>
                <a:cubicBezTo>
                  <a:pt x="15187" y="3456"/>
                  <a:pt x="14850" y="3888"/>
                  <a:pt x="14513" y="3888"/>
                </a:cubicBezTo>
                <a:cubicBezTo>
                  <a:pt x="6750" y="3888"/>
                  <a:pt x="6750" y="3888"/>
                  <a:pt x="6750" y="3888"/>
                </a:cubicBezTo>
                <a:cubicBezTo>
                  <a:pt x="6413" y="3888"/>
                  <a:pt x="6075" y="3456"/>
                  <a:pt x="6075" y="3024"/>
                </a:cubicBezTo>
                <a:cubicBezTo>
                  <a:pt x="6075" y="864"/>
                  <a:pt x="6075" y="864"/>
                  <a:pt x="6075" y="864"/>
                </a:cubicBezTo>
                <a:cubicBezTo>
                  <a:pt x="6075" y="432"/>
                  <a:pt x="6413" y="0"/>
                  <a:pt x="6750" y="0"/>
                </a:cubicBezTo>
                <a:cubicBezTo>
                  <a:pt x="14513" y="0"/>
                  <a:pt x="14513" y="0"/>
                  <a:pt x="14513" y="0"/>
                </a:cubicBezTo>
                <a:cubicBezTo>
                  <a:pt x="14850" y="0"/>
                  <a:pt x="15187" y="432"/>
                  <a:pt x="15187" y="864"/>
                </a:cubicBezTo>
                <a:lnTo>
                  <a:pt x="15187" y="302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Shape 4205">
            <a:extLst>
              <a:ext uri="{FF2B5EF4-FFF2-40B4-BE49-F238E27FC236}">
                <a16:creationId xmlns:a16="http://schemas.microsoft.com/office/drawing/2014/main" xmlns="" id="{B7ED8389-2EE6-4B1C-99A5-DCC2D4BA702D}"/>
              </a:ext>
            </a:extLst>
          </p:cNvPr>
          <p:cNvSpPr/>
          <p:nvPr/>
        </p:nvSpPr>
        <p:spPr>
          <a:xfrm>
            <a:off x="7586525" y="2947154"/>
            <a:ext cx="378564" cy="335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26" y="3352"/>
                </a:moveTo>
                <a:cubicBezTo>
                  <a:pt x="2326" y="21228"/>
                  <a:pt x="2326" y="21228"/>
                  <a:pt x="2326" y="21228"/>
                </a:cubicBezTo>
                <a:cubicBezTo>
                  <a:pt x="2326" y="21228"/>
                  <a:pt x="2326" y="21600"/>
                  <a:pt x="1994" y="21600"/>
                </a:cubicBezTo>
                <a:cubicBezTo>
                  <a:pt x="1329" y="21600"/>
                  <a:pt x="1329" y="21600"/>
                  <a:pt x="1329" y="21600"/>
                </a:cubicBezTo>
                <a:cubicBezTo>
                  <a:pt x="997" y="21600"/>
                  <a:pt x="665" y="21228"/>
                  <a:pt x="665" y="21228"/>
                </a:cubicBezTo>
                <a:cubicBezTo>
                  <a:pt x="665" y="3352"/>
                  <a:pt x="665" y="3352"/>
                  <a:pt x="665" y="3352"/>
                </a:cubicBezTo>
                <a:cubicBezTo>
                  <a:pt x="332" y="2979"/>
                  <a:pt x="0" y="2234"/>
                  <a:pt x="0" y="1490"/>
                </a:cubicBezTo>
                <a:cubicBezTo>
                  <a:pt x="0" y="745"/>
                  <a:pt x="665" y="0"/>
                  <a:pt x="1662" y="0"/>
                </a:cubicBezTo>
                <a:cubicBezTo>
                  <a:pt x="2326" y="0"/>
                  <a:pt x="3323" y="745"/>
                  <a:pt x="3323" y="1490"/>
                </a:cubicBezTo>
                <a:cubicBezTo>
                  <a:pt x="3323" y="2234"/>
                  <a:pt x="2991" y="2979"/>
                  <a:pt x="2326" y="3352"/>
                </a:cubicBezTo>
                <a:close/>
                <a:moveTo>
                  <a:pt x="21600" y="13407"/>
                </a:moveTo>
                <a:cubicBezTo>
                  <a:pt x="21600" y="13779"/>
                  <a:pt x="21600" y="14152"/>
                  <a:pt x="20935" y="14152"/>
                </a:cubicBezTo>
                <a:cubicBezTo>
                  <a:pt x="19606" y="15269"/>
                  <a:pt x="17945" y="16014"/>
                  <a:pt x="16283" y="16014"/>
                </a:cubicBezTo>
                <a:cubicBezTo>
                  <a:pt x="14289" y="16014"/>
                  <a:pt x="12960" y="13779"/>
                  <a:pt x="10302" y="13779"/>
                </a:cubicBezTo>
                <a:cubicBezTo>
                  <a:pt x="8308" y="13779"/>
                  <a:pt x="6314" y="14897"/>
                  <a:pt x="4320" y="16014"/>
                </a:cubicBezTo>
                <a:cubicBezTo>
                  <a:pt x="4320" y="16014"/>
                  <a:pt x="3988" y="16014"/>
                  <a:pt x="3988" y="16014"/>
                </a:cubicBezTo>
                <a:cubicBezTo>
                  <a:pt x="3655" y="16014"/>
                  <a:pt x="3323" y="15641"/>
                  <a:pt x="3323" y="15269"/>
                </a:cubicBezTo>
                <a:cubicBezTo>
                  <a:pt x="3323" y="4841"/>
                  <a:pt x="3323" y="4841"/>
                  <a:pt x="3323" y="4841"/>
                </a:cubicBezTo>
                <a:cubicBezTo>
                  <a:pt x="3323" y="4469"/>
                  <a:pt x="3323" y="4097"/>
                  <a:pt x="3655" y="4097"/>
                </a:cubicBezTo>
                <a:cubicBezTo>
                  <a:pt x="3988" y="3724"/>
                  <a:pt x="4320" y="3352"/>
                  <a:pt x="4652" y="3352"/>
                </a:cubicBezTo>
                <a:cubicBezTo>
                  <a:pt x="6314" y="2607"/>
                  <a:pt x="7975" y="1490"/>
                  <a:pt x="9969" y="1490"/>
                </a:cubicBezTo>
                <a:cubicBezTo>
                  <a:pt x="11963" y="1490"/>
                  <a:pt x="13292" y="2234"/>
                  <a:pt x="15286" y="3352"/>
                </a:cubicBezTo>
                <a:cubicBezTo>
                  <a:pt x="15618" y="3352"/>
                  <a:pt x="15951" y="3724"/>
                  <a:pt x="16283" y="3724"/>
                </a:cubicBezTo>
                <a:cubicBezTo>
                  <a:pt x="18277" y="3724"/>
                  <a:pt x="20271" y="1490"/>
                  <a:pt x="20935" y="1490"/>
                </a:cubicBezTo>
                <a:cubicBezTo>
                  <a:pt x="21268" y="1490"/>
                  <a:pt x="21600" y="2234"/>
                  <a:pt x="21600" y="2607"/>
                </a:cubicBezTo>
                <a:lnTo>
                  <a:pt x="21600" y="1340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Shape 4206">
            <a:extLst>
              <a:ext uri="{FF2B5EF4-FFF2-40B4-BE49-F238E27FC236}">
                <a16:creationId xmlns:a16="http://schemas.microsoft.com/office/drawing/2014/main" xmlns="" id="{810B39DF-29C6-4095-8C68-AC4FF497EE3B}"/>
              </a:ext>
            </a:extLst>
          </p:cNvPr>
          <p:cNvSpPr/>
          <p:nvPr/>
        </p:nvSpPr>
        <p:spPr>
          <a:xfrm>
            <a:off x="7931312" y="4295175"/>
            <a:ext cx="428456" cy="434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071"/>
                </a:moveTo>
                <a:cubicBezTo>
                  <a:pt x="21600" y="19510"/>
                  <a:pt x="19830" y="21600"/>
                  <a:pt x="17351" y="21600"/>
                </a:cubicBezTo>
                <a:cubicBezTo>
                  <a:pt x="14518" y="21600"/>
                  <a:pt x="12748" y="19510"/>
                  <a:pt x="12748" y="17071"/>
                </a:cubicBezTo>
                <a:cubicBezTo>
                  <a:pt x="12748" y="17071"/>
                  <a:pt x="12748" y="16723"/>
                  <a:pt x="12748" y="16723"/>
                </a:cubicBezTo>
                <a:cubicBezTo>
                  <a:pt x="7436" y="14284"/>
                  <a:pt x="7436" y="14284"/>
                  <a:pt x="7436" y="14284"/>
                </a:cubicBezTo>
                <a:cubicBezTo>
                  <a:pt x="6728" y="14981"/>
                  <a:pt x="5666" y="15329"/>
                  <a:pt x="4603" y="15329"/>
                </a:cubicBezTo>
                <a:cubicBezTo>
                  <a:pt x="2125" y="15329"/>
                  <a:pt x="0" y="13239"/>
                  <a:pt x="0" y="10800"/>
                </a:cubicBezTo>
                <a:cubicBezTo>
                  <a:pt x="0" y="8361"/>
                  <a:pt x="2125" y="6271"/>
                  <a:pt x="4603" y="6271"/>
                </a:cubicBezTo>
                <a:cubicBezTo>
                  <a:pt x="5666" y="6271"/>
                  <a:pt x="6728" y="6968"/>
                  <a:pt x="7436" y="7665"/>
                </a:cubicBezTo>
                <a:cubicBezTo>
                  <a:pt x="12748" y="5226"/>
                  <a:pt x="12748" y="5226"/>
                  <a:pt x="12748" y="5226"/>
                </a:cubicBezTo>
                <a:cubicBezTo>
                  <a:pt x="12748" y="4877"/>
                  <a:pt x="12748" y="4877"/>
                  <a:pt x="12748" y="4529"/>
                </a:cubicBezTo>
                <a:cubicBezTo>
                  <a:pt x="12748" y="2090"/>
                  <a:pt x="14518" y="0"/>
                  <a:pt x="17351" y="0"/>
                </a:cubicBezTo>
                <a:cubicBezTo>
                  <a:pt x="19830" y="0"/>
                  <a:pt x="21600" y="2090"/>
                  <a:pt x="21600" y="4529"/>
                </a:cubicBezTo>
                <a:cubicBezTo>
                  <a:pt x="21600" y="6968"/>
                  <a:pt x="19830" y="9058"/>
                  <a:pt x="17351" y="9058"/>
                </a:cubicBezTo>
                <a:cubicBezTo>
                  <a:pt x="15934" y="9058"/>
                  <a:pt x="14872" y="8710"/>
                  <a:pt x="14164" y="8013"/>
                </a:cubicBezTo>
                <a:cubicBezTo>
                  <a:pt x="8852" y="10452"/>
                  <a:pt x="8852" y="10452"/>
                  <a:pt x="8852" y="10452"/>
                </a:cubicBezTo>
                <a:cubicBezTo>
                  <a:pt x="8852" y="10452"/>
                  <a:pt x="8852" y="10800"/>
                  <a:pt x="8852" y="10800"/>
                </a:cubicBezTo>
                <a:cubicBezTo>
                  <a:pt x="8852" y="11148"/>
                  <a:pt x="8852" y="11148"/>
                  <a:pt x="8852" y="11497"/>
                </a:cubicBezTo>
                <a:cubicBezTo>
                  <a:pt x="14164" y="13935"/>
                  <a:pt x="14164" y="13935"/>
                  <a:pt x="14164" y="13935"/>
                </a:cubicBezTo>
                <a:cubicBezTo>
                  <a:pt x="14872" y="13239"/>
                  <a:pt x="15934" y="12542"/>
                  <a:pt x="17351" y="12542"/>
                </a:cubicBezTo>
                <a:cubicBezTo>
                  <a:pt x="19830" y="12542"/>
                  <a:pt x="21600" y="14632"/>
                  <a:pt x="21600" y="170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Shape 4207">
            <a:extLst>
              <a:ext uri="{FF2B5EF4-FFF2-40B4-BE49-F238E27FC236}">
                <a16:creationId xmlns:a16="http://schemas.microsoft.com/office/drawing/2014/main" xmlns="" id="{B3D528DA-75ED-45A2-9E0D-02C2A0DE679B}"/>
              </a:ext>
            </a:extLst>
          </p:cNvPr>
          <p:cNvSpPr/>
          <p:nvPr/>
        </p:nvSpPr>
        <p:spPr>
          <a:xfrm>
            <a:off x="7509039" y="5658036"/>
            <a:ext cx="490301" cy="49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3"/>
                  <a:pt x="16763" y="21600"/>
                  <a:pt x="10800" y="21600"/>
                </a:cubicBezTo>
                <a:cubicBezTo>
                  <a:pt x="4837" y="21600"/>
                  <a:pt x="0" y="16763"/>
                  <a:pt x="0" y="10800"/>
                </a:cubicBezTo>
                <a:cubicBezTo>
                  <a:pt x="0" y="4837"/>
                  <a:pt x="4837" y="0"/>
                  <a:pt x="10800" y="0"/>
                </a:cubicBezTo>
                <a:cubicBezTo>
                  <a:pt x="16763" y="0"/>
                  <a:pt x="21600" y="4837"/>
                  <a:pt x="21600" y="10800"/>
                </a:cubicBezTo>
                <a:close/>
                <a:moveTo>
                  <a:pt x="14344" y="7594"/>
                </a:moveTo>
                <a:cubicBezTo>
                  <a:pt x="14400" y="7594"/>
                  <a:pt x="14456" y="7312"/>
                  <a:pt x="14513" y="7256"/>
                </a:cubicBezTo>
                <a:cubicBezTo>
                  <a:pt x="14625" y="7144"/>
                  <a:pt x="14737" y="7087"/>
                  <a:pt x="14850" y="7031"/>
                </a:cubicBezTo>
                <a:cubicBezTo>
                  <a:pt x="15075" y="6975"/>
                  <a:pt x="15300" y="6919"/>
                  <a:pt x="15581" y="6863"/>
                </a:cubicBezTo>
                <a:cubicBezTo>
                  <a:pt x="15806" y="6806"/>
                  <a:pt x="16087" y="6806"/>
                  <a:pt x="16256" y="7031"/>
                </a:cubicBezTo>
                <a:cubicBezTo>
                  <a:pt x="16256" y="6975"/>
                  <a:pt x="16594" y="6694"/>
                  <a:pt x="16594" y="6694"/>
                </a:cubicBezTo>
                <a:cubicBezTo>
                  <a:pt x="16763" y="6637"/>
                  <a:pt x="16931" y="6637"/>
                  <a:pt x="17044" y="6525"/>
                </a:cubicBezTo>
                <a:cubicBezTo>
                  <a:pt x="17044" y="6469"/>
                  <a:pt x="17044" y="6187"/>
                  <a:pt x="17044" y="6187"/>
                </a:cubicBezTo>
                <a:cubicBezTo>
                  <a:pt x="16819" y="6244"/>
                  <a:pt x="16763" y="6019"/>
                  <a:pt x="16706" y="5794"/>
                </a:cubicBezTo>
                <a:cubicBezTo>
                  <a:pt x="16706" y="5850"/>
                  <a:pt x="16706" y="5850"/>
                  <a:pt x="16650" y="5906"/>
                </a:cubicBezTo>
                <a:cubicBezTo>
                  <a:pt x="16650" y="5737"/>
                  <a:pt x="16369" y="5850"/>
                  <a:pt x="16313" y="5850"/>
                </a:cubicBezTo>
                <a:cubicBezTo>
                  <a:pt x="15975" y="5737"/>
                  <a:pt x="16031" y="5512"/>
                  <a:pt x="15919" y="5287"/>
                </a:cubicBezTo>
                <a:cubicBezTo>
                  <a:pt x="15862" y="5175"/>
                  <a:pt x="15694" y="5119"/>
                  <a:pt x="15638" y="5006"/>
                </a:cubicBezTo>
                <a:cubicBezTo>
                  <a:pt x="15581" y="4894"/>
                  <a:pt x="15581" y="4725"/>
                  <a:pt x="15412" y="4725"/>
                </a:cubicBezTo>
                <a:cubicBezTo>
                  <a:pt x="15356" y="4725"/>
                  <a:pt x="15188" y="5006"/>
                  <a:pt x="15188" y="5006"/>
                </a:cubicBezTo>
                <a:cubicBezTo>
                  <a:pt x="15019" y="4950"/>
                  <a:pt x="14962" y="5006"/>
                  <a:pt x="14906" y="5062"/>
                </a:cubicBezTo>
                <a:cubicBezTo>
                  <a:pt x="14794" y="5119"/>
                  <a:pt x="14737" y="5119"/>
                  <a:pt x="14625" y="5175"/>
                </a:cubicBezTo>
                <a:cubicBezTo>
                  <a:pt x="14906" y="5062"/>
                  <a:pt x="14513" y="4950"/>
                  <a:pt x="14400" y="4950"/>
                </a:cubicBezTo>
                <a:cubicBezTo>
                  <a:pt x="14625" y="4894"/>
                  <a:pt x="14513" y="4669"/>
                  <a:pt x="14400" y="4612"/>
                </a:cubicBezTo>
                <a:cubicBezTo>
                  <a:pt x="14400" y="4612"/>
                  <a:pt x="14456" y="4612"/>
                  <a:pt x="14456" y="4612"/>
                </a:cubicBezTo>
                <a:cubicBezTo>
                  <a:pt x="14456" y="4444"/>
                  <a:pt x="14063" y="4331"/>
                  <a:pt x="13894" y="4275"/>
                </a:cubicBezTo>
                <a:cubicBezTo>
                  <a:pt x="13781" y="4162"/>
                  <a:pt x="13106" y="4050"/>
                  <a:pt x="12994" y="4106"/>
                </a:cubicBezTo>
                <a:cubicBezTo>
                  <a:pt x="12825" y="4219"/>
                  <a:pt x="12994" y="4500"/>
                  <a:pt x="12994" y="4669"/>
                </a:cubicBezTo>
                <a:cubicBezTo>
                  <a:pt x="13050" y="4837"/>
                  <a:pt x="12825" y="4837"/>
                  <a:pt x="12825" y="5006"/>
                </a:cubicBezTo>
                <a:cubicBezTo>
                  <a:pt x="12825" y="5231"/>
                  <a:pt x="13275" y="5175"/>
                  <a:pt x="13162" y="5512"/>
                </a:cubicBezTo>
                <a:cubicBezTo>
                  <a:pt x="13106" y="5737"/>
                  <a:pt x="12825" y="5737"/>
                  <a:pt x="12712" y="5906"/>
                </a:cubicBezTo>
                <a:cubicBezTo>
                  <a:pt x="12600" y="6075"/>
                  <a:pt x="12769" y="6300"/>
                  <a:pt x="12881" y="6412"/>
                </a:cubicBezTo>
                <a:cubicBezTo>
                  <a:pt x="12994" y="6469"/>
                  <a:pt x="12656" y="6637"/>
                  <a:pt x="12600" y="6637"/>
                </a:cubicBezTo>
                <a:cubicBezTo>
                  <a:pt x="12375" y="6750"/>
                  <a:pt x="12206" y="6412"/>
                  <a:pt x="12150" y="6187"/>
                </a:cubicBezTo>
                <a:cubicBezTo>
                  <a:pt x="12094" y="6075"/>
                  <a:pt x="12094" y="5850"/>
                  <a:pt x="11925" y="5794"/>
                </a:cubicBezTo>
                <a:cubicBezTo>
                  <a:pt x="11812" y="5737"/>
                  <a:pt x="11588" y="5737"/>
                  <a:pt x="11531" y="5794"/>
                </a:cubicBezTo>
                <a:cubicBezTo>
                  <a:pt x="11419" y="5569"/>
                  <a:pt x="11137" y="5512"/>
                  <a:pt x="10912" y="5456"/>
                </a:cubicBezTo>
                <a:cubicBezTo>
                  <a:pt x="10631" y="5344"/>
                  <a:pt x="10406" y="5344"/>
                  <a:pt x="10125" y="5400"/>
                </a:cubicBezTo>
                <a:cubicBezTo>
                  <a:pt x="10181" y="5344"/>
                  <a:pt x="10069" y="4950"/>
                  <a:pt x="9844" y="5006"/>
                </a:cubicBezTo>
                <a:cubicBezTo>
                  <a:pt x="9900" y="4837"/>
                  <a:pt x="9900" y="4725"/>
                  <a:pt x="9900" y="4556"/>
                </a:cubicBezTo>
                <a:cubicBezTo>
                  <a:pt x="9956" y="4444"/>
                  <a:pt x="10012" y="4331"/>
                  <a:pt x="10069" y="4219"/>
                </a:cubicBezTo>
                <a:cubicBezTo>
                  <a:pt x="10125" y="4162"/>
                  <a:pt x="10406" y="3881"/>
                  <a:pt x="10294" y="3825"/>
                </a:cubicBezTo>
                <a:cubicBezTo>
                  <a:pt x="10575" y="3881"/>
                  <a:pt x="10856" y="3881"/>
                  <a:pt x="11025" y="3712"/>
                </a:cubicBezTo>
                <a:cubicBezTo>
                  <a:pt x="11137" y="3544"/>
                  <a:pt x="11194" y="3375"/>
                  <a:pt x="11362" y="3206"/>
                </a:cubicBezTo>
                <a:cubicBezTo>
                  <a:pt x="11531" y="2981"/>
                  <a:pt x="11756" y="3262"/>
                  <a:pt x="11925" y="3262"/>
                </a:cubicBezTo>
                <a:cubicBezTo>
                  <a:pt x="12206" y="3319"/>
                  <a:pt x="12206" y="2981"/>
                  <a:pt x="12037" y="2869"/>
                </a:cubicBezTo>
                <a:cubicBezTo>
                  <a:pt x="12263" y="2869"/>
                  <a:pt x="12094" y="2531"/>
                  <a:pt x="11981" y="2475"/>
                </a:cubicBezTo>
                <a:cubicBezTo>
                  <a:pt x="11869" y="2419"/>
                  <a:pt x="11362" y="2587"/>
                  <a:pt x="11644" y="2644"/>
                </a:cubicBezTo>
                <a:cubicBezTo>
                  <a:pt x="11588" y="2644"/>
                  <a:pt x="11250" y="3319"/>
                  <a:pt x="11025" y="2981"/>
                </a:cubicBezTo>
                <a:cubicBezTo>
                  <a:pt x="10969" y="2925"/>
                  <a:pt x="10969" y="2644"/>
                  <a:pt x="10856" y="2587"/>
                </a:cubicBezTo>
                <a:cubicBezTo>
                  <a:pt x="10687" y="2587"/>
                  <a:pt x="10631" y="2756"/>
                  <a:pt x="10575" y="2812"/>
                </a:cubicBezTo>
                <a:cubicBezTo>
                  <a:pt x="10687" y="2644"/>
                  <a:pt x="10181" y="2531"/>
                  <a:pt x="10125" y="2475"/>
                </a:cubicBezTo>
                <a:cubicBezTo>
                  <a:pt x="10294" y="2362"/>
                  <a:pt x="10125" y="2194"/>
                  <a:pt x="10012" y="2137"/>
                </a:cubicBezTo>
                <a:cubicBezTo>
                  <a:pt x="9900" y="2025"/>
                  <a:pt x="9506" y="1969"/>
                  <a:pt x="9450" y="2081"/>
                </a:cubicBezTo>
                <a:cubicBezTo>
                  <a:pt x="9169" y="2419"/>
                  <a:pt x="9731" y="2475"/>
                  <a:pt x="9844" y="2531"/>
                </a:cubicBezTo>
                <a:cubicBezTo>
                  <a:pt x="9900" y="2587"/>
                  <a:pt x="10069" y="2700"/>
                  <a:pt x="9956" y="2756"/>
                </a:cubicBezTo>
                <a:cubicBezTo>
                  <a:pt x="9900" y="2812"/>
                  <a:pt x="9619" y="2869"/>
                  <a:pt x="9619" y="2925"/>
                </a:cubicBezTo>
                <a:cubicBezTo>
                  <a:pt x="9506" y="3037"/>
                  <a:pt x="9675" y="3206"/>
                  <a:pt x="9562" y="3319"/>
                </a:cubicBezTo>
                <a:cubicBezTo>
                  <a:pt x="9450" y="3206"/>
                  <a:pt x="9450" y="2981"/>
                  <a:pt x="9338" y="2812"/>
                </a:cubicBezTo>
                <a:cubicBezTo>
                  <a:pt x="9450" y="2981"/>
                  <a:pt x="8831" y="2925"/>
                  <a:pt x="8831" y="2925"/>
                </a:cubicBezTo>
                <a:cubicBezTo>
                  <a:pt x="8662" y="2925"/>
                  <a:pt x="8325" y="3037"/>
                  <a:pt x="8156" y="2812"/>
                </a:cubicBezTo>
                <a:cubicBezTo>
                  <a:pt x="8100" y="2756"/>
                  <a:pt x="8100" y="2475"/>
                  <a:pt x="8212" y="2531"/>
                </a:cubicBezTo>
                <a:cubicBezTo>
                  <a:pt x="8100" y="2419"/>
                  <a:pt x="7988" y="2306"/>
                  <a:pt x="7931" y="2250"/>
                </a:cubicBezTo>
                <a:cubicBezTo>
                  <a:pt x="7425" y="2419"/>
                  <a:pt x="7031" y="2644"/>
                  <a:pt x="6581" y="2869"/>
                </a:cubicBezTo>
                <a:cubicBezTo>
                  <a:pt x="6637" y="2869"/>
                  <a:pt x="6694" y="2869"/>
                  <a:pt x="6750" y="2812"/>
                </a:cubicBezTo>
                <a:cubicBezTo>
                  <a:pt x="6863" y="2812"/>
                  <a:pt x="6975" y="2700"/>
                  <a:pt x="7087" y="2644"/>
                </a:cubicBezTo>
                <a:cubicBezTo>
                  <a:pt x="7200" y="2587"/>
                  <a:pt x="7537" y="2419"/>
                  <a:pt x="7650" y="2587"/>
                </a:cubicBezTo>
                <a:cubicBezTo>
                  <a:pt x="7706" y="2531"/>
                  <a:pt x="7706" y="2531"/>
                  <a:pt x="7762" y="2475"/>
                </a:cubicBezTo>
                <a:cubicBezTo>
                  <a:pt x="7819" y="2587"/>
                  <a:pt x="7931" y="2700"/>
                  <a:pt x="8044" y="2869"/>
                </a:cubicBezTo>
                <a:cubicBezTo>
                  <a:pt x="7931" y="2812"/>
                  <a:pt x="7706" y="2812"/>
                  <a:pt x="7594" y="2812"/>
                </a:cubicBezTo>
                <a:cubicBezTo>
                  <a:pt x="7481" y="2869"/>
                  <a:pt x="7312" y="2869"/>
                  <a:pt x="7312" y="2981"/>
                </a:cubicBezTo>
                <a:cubicBezTo>
                  <a:pt x="7312" y="3094"/>
                  <a:pt x="7369" y="3206"/>
                  <a:pt x="7369" y="3262"/>
                </a:cubicBezTo>
                <a:cubicBezTo>
                  <a:pt x="7200" y="3150"/>
                  <a:pt x="7031" y="2925"/>
                  <a:pt x="6806" y="2869"/>
                </a:cubicBezTo>
                <a:cubicBezTo>
                  <a:pt x="6694" y="2869"/>
                  <a:pt x="6581" y="2869"/>
                  <a:pt x="6469" y="2925"/>
                </a:cubicBezTo>
                <a:cubicBezTo>
                  <a:pt x="5119" y="3656"/>
                  <a:pt x="3994" y="4725"/>
                  <a:pt x="3150" y="6019"/>
                </a:cubicBezTo>
                <a:cubicBezTo>
                  <a:pt x="3206" y="6075"/>
                  <a:pt x="3262" y="6131"/>
                  <a:pt x="3319" y="6131"/>
                </a:cubicBezTo>
                <a:cubicBezTo>
                  <a:pt x="3487" y="6187"/>
                  <a:pt x="3319" y="6581"/>
                  <a:pt x="3600" y="6356"/>
                </a:cubicBezTo>
                <a:cubicBezTo>
                  <a:pt x="3712" y="6469"/>
                  <a:pt x="3712" y="6525"/>
                  <a:pt x="3656" y="6637"/>
                </a:cubicBezTo>
                <a:cubicBezTo>
                  <a:pt x="3656" y="6637"/>
                  <a:pt x="4219" y="6975"/>
                  <a:pt x="4275" y="7031"/>
                </a:cubicBezTo>
                <a:cubicBezTo>
                  <a:pt x="4387" y="7087"/>
                  <a:pt x="4500" y="7200"/>
                  <a:pt x="4556" y="7312"/>
                </a:cubicBezTo>
                <a:cubicBezTo>
                  <a:pt x="4612" y="7425"/>
                  <a:pt x="4500" y="7537"/>
                  <a:pt x="4444" y="7594"/>
                </a:cubicBezTo>
                <a:cubicBezTo>
                  <a:pt x="4387" y="7537"/>
                  <a:pt x="4219" y="7312"/>
                  <a:pt x="4162" y="7369"/>
                </a:cubicBezTo>
                <a:cubicBezTo>
                  <a:pt x="4106" y="7481"/>
                  <a:pt x="4162" y="7819"/>
                  <a:pt x="4331" y="7819"/>
                </a:cubicBezTo>
                <a:cubicBezTo>
                  <a:pt x="4106" y="7819"/>
                  <a:pt x="4219" y="8719"/>
                  <a:pt x="4162" y="8887"/>
                </a:cubicBezTo>
                <a:cubicBezTo>
                  <a:pt x="4162" y="8887"/>
                  <a:pt x="4162" y="8887"/>
                  <a:pt x="4162" y="8887"/>
                </a:cubicBezTo>
                <a:cubicBezTo>
                  <a:pt x="4106" y="9056"/>
                  <a:pt x="4275" y="9731"/>
                  <a:pt x="4556" y="9675"/>
                </a:cubicBezTo>
                <a:cubicBezTo>
                  <a:pt x="4387" y="9675"/>
                  <a:pt x="4894" y="10350"/>
                  <a:pt x="4950" y="10406"/>
                </a:cubicBezTo>
                <a:cubicBezTo>
                  <a:pt x="5119" y="10519"/>
                  <a:pt x="5344" y="10575"/>
                  <a:pt x="5456" y="10800"/>
                </a:cubicBezTo>
                <a:cubicBezTo>
                  <a:pt x="5625" y="10969"/>
                  <a:pt x="5625" y="11306"/>
                  <a:pt x="5794" y="11419"/>
                </a:cubicBezTo>
                <a:cubicBezTo>
                  <a:pt x="5737" y="11588"/>
                  <a:pt x="6075" y="11812"/>
                  <a:pt x="6075" y="12037"/>
                </a:cubicBezTo>
                <a:cubicBezTo>
                  <a:pt x="6075" y="12037"/>
                  <a:pt x="6019" y="12037"/>
                  <a:pt x="6019" y="12094"/>
                </a:cubicBezTo>
                <a:cubicBezTo>
                  <a:pt x="6075" y="12263"/>
                  <a:pt x="6356" y="12263"/>
                  <a:pt x="6469" y="12431"/>
                </a:cubicBezTo>
                <a:cubicBezTo>
                  <a:pt x="6525" y="12544"/>
                  <a:pt x="6469" y="12825"/>
                  <a:pt x="6637" y="12769"/>
                </a:cubicBezTo>
                <a:cubicBezTo>
                  <a:pt x="6637" y="12487"/>
                  <a:pt x="6469" y="12150"/>
                  <a:pt x="6300" y="11925"/>
                </a:cubicBezTo>
                <a:cubicBezTo>
                  <a:pt x="6187" y="11756"/>
                  <a:pt x="6131" y="11644"/>
                  <a:pt x="6075" y="11475"/>
                </a:cubicBezTo>
                <a:cubicBezTo>
                  <a:pt x="5962" y="11362"/>
                  <a:pt x="5962" y="11194"/>
                  <a:pt x="5906" y="11081"/>
                </a:cubicBezTo>
                <a:cubicBezTo>
                  <a:pt x="5962" y="11081"/>
                  <a:pt x="6300" y="11194"/>
                  <a:pt x="6244" y="11250"/>
                </a:cubicBezTo>
                <a:cubicBezTo>
                  <a:pt x="6131" y="11531"/>
                  <a:pt x="6694" y="12037"/>
                  <a:pt x="6863" y="12206"/>
                </a:cubicBezTo>
                <a:cubicBezTo>
                  <a:pt x="6919" y="12263"/>
                  <a:pt x="7200" y="12656"/>
                  <a:pt x="7031" y="12656"/>
                </a:cubicBezTo>
                <a:cubicBezTo>
                  <a:pt x="7256" y="12656"/>
                  <a:pt x="7481" y="12938"/>
                  <a:pt x="7594" y="13106"/>
                </a:cubicBezTo>
                <a:cubicBezTo>
                  <a:pt x="7706" y="13275"/>
                  <a:pt x="7650" y="13556"/>
                  <a:pt x="7762" y="13781"/>
                </a:cubicBezTo>
                <a:cubicBezTo>
                  <a:pt x="7819" y="14063"/>
                  <a:pt x="8212" y="14175"/>
                  <a:pt x="8437" y="14344"/>
                </a:cubicBezTo>
                <a:cubicBezTo>
                  <a:pt x="8662" y="14400"/>
                  <a:pt x="8831" y="14569"/>
                  <a:pt x="9000" y="14625"/>
                </a:cubicBezTo>
                <a:cubicBezTo>
                  <a:pt x="9338" y="14737"/>
                  <a:pt x="9394" y="14625"/>
                  <a:pt x="9619" y="14625"/>
                </a:cubicBezTo>
                <a:cubicBezTo>
                  <a:pt x="10012" y="14569"/>
                  <a:pt x="10069" y="14962"/>
                  <a:pt x="10350" y="15131"/>
                </a:cubicBezTo>
                <a:cubicBezTo>
                  <a:pt x="10519" y="15188"/>
                  <a:pt x="10912" y="15356"/>
                  <a:pt x="11137" y="15244"/>
                </a:cubicBezTo>
                <a:cubicBezTo>
                  <a:pt x="11025" y="15300"/>
                  <a:pt x="11419" y="15862"/>
                  <a:pt x="11475" y="15919"/>
                </a:cubicBezTo>
                <a:cubicBezTo>
                  <a:pt x="11588" y="16087"/>
                  <a:pt x="11812" y="16144"/>
                  <a:pt x="11981" y="16313"/>
                </a:cubicBezTo>
                <a:cubicBezTo>
                  <a:pt x="11981" y="16313"/>
                  <a:pt x="12037" y="16256"/>
                  <a:pt x="12037" y="16200"/>
                </a:cubicBezTo>
                <a:cubicBezTo>
                  <a:pt x="11981" y="16369"/>
                  <a:pt x="12263" y="16650"/>
                  <a:pt x="12431" y="16650"/>
                </a:cubicBezTo>
                <a:cubicBezTo>
                  <a:pt x="12544" y="16594"/>
                  <a:pt x="12600" y="16313"/>
                  <a:pt x="12600" y="16200"/>
                </a:cubicBezTo>
                <a:cubicBezTo>
                  <a:pt x="12319" y="16313"/>
                  <a:pt x="12094" y="16200"/>
                  <a:pt x="11925" y="15919"/>
                </a:cubicBezTo>
                <a:cubicBezTo>
                  <a:pt x="11869" y="15862"/>
                  <a:pt x="11644" y="15469"/>
                  <a:pt x="11869" y="15469"/>
                </a:cubicBezTo>
                <a:cubicBezTo>
                  <a:pt x="12150" y="15469"/>
                  <a:pt x="11925" y="15244"/>
                  <a:pt x="11925" y="15075"/>
                </a:cubicBezTo>
                <a:cubicBezTo>
                  <a:pt x="11869" y="14850"/>
                  <a:pt x="11700" y="14737"/>
                  <a:pt x="11588" y="14569"/>
                </a:cubicBezTo>
                <a:cubicBezTo>
                  <a:pt x="11531" y="14737"/>
                  <a:pt x="11250" y="14681"/>
                  <a:pt x="11137" y="14569"/>
                </a:cubicBezTo>
                <a:cubicBezTo>
                  <a:pt x="11137" y="14569"/>
                  <a:pt x="11081" y="14681"/>
                  <a:pt x="11081" y="14737"/>
                </a:cubicBezTo>
                <a:cubicBezTo>
                  <a:pt x="11025" y="14737"/>
                  <a:pt x="10969" y="14737"/>
                  <a:pt x="10912" y="14681"/>
                </a:cubicBezTo>
                <a:cubicBezTo>
                  <a:pt x="10912" y="14513"/>
                  <a:pt x="10912" y="14344"/>
                  <a:pt x="10969" y="14119"/>
                </a:cubicBezTo>
                <a:cubicBezTo>
                  <a:pt x="11025" y="13894"/>
                  <a:pt x="11531" y="13388"/>
                  <a:pt x="10912" y="13444"/>
                </a:cubicBezTo>
                <a:cubicBezTo>
                  <a:pt x="10687" y="13444"/>
                  <a:pt x="10575" y="13500"/>
                  <a:pt x="10519" y="13725"/>
                </a:cubicBezTo>
                <a:cubicBezTo>
                  <a:pt x="10463" y="13894"/>
                  <a:pt x="10463" y="14006"/>
                  <a:pt x="10294" y="14119"/>
                </a:cubicBezTo>
                <a:cubicBezTo>
                  <a:pt x="10181" y="14175"/>
                  <a:pt x="9731" y="14119"/>
                  <a:pt x="9619" y="14063"/>
                </a:cubicBezTo>
                <a:cubicBezTo>
                  <a:pt x="9338" y="13894"/>
                  <a:pt x="9169" y="13444"/>
                  <a:pt x="9169" y="13162"/>
                </a:cubicBezTo>
                <a:cubicBezTo>
                  <a:pt x="9169" y="12769"/>
                  <a:pt x="9338" y="12431"/>
                  <a:pt x="9169" y="12094"/>
                </a:cubicBezTo>
                <a:cubicBezTo>
                  <a:pt x="9225" y="11981"/>
                  <a:pt x="9338" y="11869"/>
                  <a:pt x="9450" y="11812"/>
                </a:cubicBezTo>
                <a:cubicBezTo>
                  <a:pt x="9506" y="11756"/>
                  <a:pt x="9619" y="11812"/>
                  <a:pt x="9675" y="11644"/>
                </a:cubicBezTo>
                <a:cubicBezTo>
                  <a:pt x="9619" y="11644"/>
                  <a:pt x="9562" y="11588"/>
                  <a:pt x="9562" y="11588"/>
                </a:cubicBezTo>
                <a:cubicBezTo>
                  <a:pt x="9731" y="11700"/>
                  <a:pt x="10125" y="11419"/>
                  <a:pt x="10350" y="11588"/>
                </a:cubicBezTo>
                <a:cubicBezTo>
                  <a:pt x="10463" y="11644"/>
                  <a:pt x="10575" y="11700"/>
                  <a:pt x="10631" y="11531"/>
                </a:cubicBezTo>
                <a:cubicBezTo>
                  <a:pt x="10631" y="11531"/>
                  <a:pt x="10519" y="11362"/>
                  <a:pt x="10575" y="11250"/>
                </a:cubicBezTo>
                <a:cubicBezTo>
                  <a:pt x="10631" y="11475"/>
                  <a:pt x="10800" y="11531"/>
                  <a:pt x="11025" y="11362"/>
                </a:cubicBezTo>
                <a:cubicBezTo>
                  <a:pt x="11081" y="11419"/>
                  <a:pt x="11306" y="11419"/>
                  <a:pt x="11475" y="11475"/>
                </a:cubicBezTo>
                <a:cubicBezTo>
                  <a:pt x="11644" y="11588"/>
                  <a:pt x="11644" y="11756"/>
                  <a:pt x="11869" y="11531"/>
                </a:cubicBezTo>
                <a:cubicBezTo>
                  <a:pt x="11981" y="11700"/>
                  <a:pt x="11981" y="11700"/>
                  <a:pt x="12037" y="11869"/>
                </a:cubicBezTo>
                <a:cubicBezTo>
                  <a:pt x="12037" y="12037"/>
                  <a:pt x="12150" y="12431"/>
                  <a:pt x="12263" y="12487"/>
                </a:cubicBezTo>
                <a:cubicBezTo>
                  <a:pt x="12600" y="12656"/>
                  <a:pt x="12487" y="12206"/>
                  <a:pt x="12487" y="12037"/>
                </a:cubicBezTo>
                <a:cubicBezTo>
                  <a:pt x="12487" y="11981"/>
                  <a:pt x="12487" y="11531"/>
                  <a:pt x="12431" y="11531"/>
                </a:cubicBezTo>
                <a:cubicBezTo>
                  <a:pt x="11981" y="11419"/>
                  <a:pt x="12150" y="11081"/>
                  <a:pt x="12431" y="10856"/>
                </a:cubicBezTo>
                <a:cubicBezTo>
                  <a:pt x="12487" y="10800"/>
                  <a:pt x="12769" y="10687"/>
                  <a:pt x="12938" y="10575"/>
                </a:cubicBezTo>
                <a:cubicBezTo>
                  <a:pt x="13050" y="10463"/>
                  <a:pt x="13219" y="10294"/>
                  <a:pt x="13162" y="10069"/>
                </a:cubicBezTo>
                <a:cubicBezTo>
                  <a:pt x="13219" y="10069"/>
                  <a:pt x="13275" y="10012"/>
                  <a:pt x="13275" y="9956"/>
                </a:cubicBezTo>
                <a:cubicBezTo>
                  <a:pt x="13275" y="9956"/>
                  <a:pt x="13106" y="9787"/>
                  <a:pt x="13050" y="9844"/>
                </a:cubicBezTo>
                <a:cubicBezTo>
                  <a:pt x="13162" y="9787"/>
                  <a:pt x="13162" y="9675"/>
                  <a:pt x="13106" y="9619"/>
                </a:cubicBezTo>
                <a:cubicBezTo>
                  <a:pt x="13219" y="9506"/>
                  <a:pt x="13162" y="9338"/>
                  <a:pt x="13275" y="9281"/>
                </a:cubicBezTo>
                <a:cubicBezTo>
                  <a:pt x="13444" y="9506"/>
                  <a:pt x="13781" y="9281"/>
                  <a:pt x="13612" y="9113"/>
                </a:cubicBezTo>
                <a:cubicBezTo>
                  <a:pt x="13725" y="8887"/>
                  <a:pt x="14063" y="9000"/>
                  <a:pt x="14175" y="8831"/>
                </a:cubicBezTo>
                <a:cubicBezTo>
                  <a:pt x="14344" y="8887"/>
                  <a:pt x="14231" y="8606"/>
                  <a:pt x="14344" y="8437"/>
                </a:cubicBezTo>
                <a:cubicBezTo>
                  <a:pt x="14400" y="8325"/>
                  <a:pt x="14569" y="8325"/>
                  <a:pt x="14737" y="8269"/>
                </a:cubicBezTo>
                <a:cubicBezTo>
                  <a:pt x="14737" y="8269"/>
                  <a:pt x="15075" y="8044"/>
                  <a:pt x="14962" y="8044"/>
                </a:cubicBezTo>
                <a:cubicBezTo>
                  <a:pt x="15188" y="8100"/>
                  <a:pt x="15694" y="7819"/>
                  <a:pt x="15300" y="7594"/>
                </a:cubicBezTo>
                <a:cubicBezTo>
                  <a:pt x="15356" y="7481"/>
                  <a:pt x="15188" y="7425"/>
                  <a:pt x="15075" y="7425"/>
                </a:cubicBezTo>
                <a:cubicBezTo>
                  <a:pt x="15131" y="7369"/>
                  <a:pt x="15300" y="7425"/>
                  <a:pt x="15356" y="7369"/>
                </a:cubicBezTo>
                <a:cubicBezTo>
                  <a:pt x="15525" y="7256"/>
                  <a:pt x="15412" y="7200"/>
                  <a:pt x="15244" y="7144"/>
                </a:cubicBezTo>
                <a:cubicBezTo>
                  <a:pt x="15075" y="7087"/>
                  <a:pt x="14794" y="7200"/>
                  <a:pt x="14681" y="7312"/>
                </a:cubicBezTo>
                <a:cubicBezTo>
                  <a:pt x="14569" y="7425"/>
                  <a:pt x="14456" y="7537"/>
                  <a:pt x="14344" y="7594"/>
                </a:cubicBezTo>
                <a:close/>
                <a:moveTo>
                  <a:pt x="17325" y="16987"/>
                </a:moveTo>
                <a:cubicBezTo>
                  <a:pt x="17212" y="16931"/>
                  <a:pt x="17044" y="16931"/>
                  <a:pt x="16931" y="16875"/>
                </a:cubicBezTo>
                <a:cubicBezTo>
                  <a:pt x="16819" y="16875"/>
                  <a:pt x="16763" y="16819"/>
                  <a:pt x="16594" y="16763"/>
                </a:cubicBezTo>
                <a:cubicBezTo>
                  <a:pt x="16650" y="16481"/>
                  <a:pt x="16313" y="16425"/>
                  <a:pt x="16144" y="16256"/>
                </a:cubicBezTo>
                <a:cubicBezTo>
                  <a:pt x="15975" y="16144"/>
                  <a:pt x="15862" y="15975"/>
                  <a:pt x="15581" y="16031"/>
                </a:cubicBezTo>
                <a:cubicBezTo>
                  <a:pt x="15525" y="16031"/>
                  <a:pt x="15244" y="16144"/>
                  <a:pt x="15300" y="16200"/>
                </a:cubicBezTo>
                <a:cubicBezTo>
                  <a:pt x="15131" y="16031"/>
                  <a:pt x="15075" y="15975"/>
                  <a:pt x="14794" y="15862"/>
                </a:cubicBezTo>
                <a:cubicBezTo>
                  <a:pt x="14569" y="15806"/>
                  <a:pt x="14456" y="15525"/>
                  <a:pt x="14231" y="15806"/>
                </a:cubicBezTo>
                <a:cubicBezTo>
                  <a:pt x="14119" y="15919"/>
                  <a:pt x="14175" y="16087"/>
                  <a:pt x="14119" y="16200"/>
                </a:cubicBezTo>
                <a:cubicBezTo>
                  <a:pt x="13894" y="16031"/>
                  <a:pt x="14287" y="15862"/>
                  <a:pt x="14119" y="15694"/>
                </a:cubicBezTo>
                <a:cubicBezTo>
                  <a:pt x="13950" y="15469"/>
                  <a:pt x="13669" y="15806"/>
                  <a:pt x="13500" y="15862"/>
                </a:cubicBezTo>
                <a:cubicBezTo>
                  <a:pt x="13444" y="15975"/>
                  <a:pt x="13331" y="15975"/>
                  <a:pt x="13275" y="16087"/>
                </a:cubicBezTo>
                <a:cubicBezTo>
                  <a:pt x="13219" y="16144"/>
                  <a:pt x="13162" y="16313"/>
                  <a:pt x="13106" y="16369"/>
                </a:cubicBezTo>
                <a:cubicBezTo>
                  <a:pt x="13106" y="16256"/>
                  <a:pt x="12825" y="16313"/>
                  <a:pt x="12825" y="16200"/>
                </a:cubicBezTo>
                <a:cubicBezTo>
                  <a:pt x="12881" y="16537"/>
                  <a:pt x="12881" y="16931"/>
                  <a:pt x="12938" y="17269"/>
                </a:cubicBezTo>
                <a:cubicBezTo>
                  <a:pt x="12994" y="17438"/>
                  <a:pt x="12938" y="17775"/>
                  <a:pt x="12769" y="17944"/>
                </a:cubicBezTo>
                <a:cubicBezTo>
                  <a:pt x="12600" y="18056"/>
                  <a:pt x="12431" y="18225"/>
                  <a:pt x="12375" y="18506"/>
                </a:cubicBezTo>
                <a:cubicBezTo>
                  <a:pt x="12375" y="18675"/>
                  <a:pt x="12375" y="18787"/>
                  <a:pt x="12544" y="18844"/>
                </a:cubicBezTo>
                <a:cubicBezTo>
                  <a:pt x="12544" y="19069"/>
                  <a:pt x="12319" y="19237"/>
                  <a:pt x="12319" y="19462"/>
                </a:cubicBezTo>
                <a:cubicBezTo>
                  <a:pt x="12319" y="19462"/>
                  <a:pt x="12375" y="19575"/>
                  <a:pt x="12375" y="19688"/>
                </a:cubicBezTo>
                <a:cubicBezTo>
                  <a:pt x="14287" y="19350"/>
                  <a:pt x="16031" y="18394"/>
                  <a:pt x="17325" y="1698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Shape 4208">
            <a:extLst>
              <a:ext uri="{FF2B5EF4-FFF2-40B4-BE49-F238E27FC236}">
                <a16:creationId xmlns:a16="http://schemas.microsoft.com/office/drawing/2014/main" xmlns="" id="{37665A87-1480-4112-BDA0-07E07790430D}"/>
              </a:ext>
            </a:extLst>
          </p:cNvPr>
          <p:cNvSpPr/>
          <p:nvPr/>
        </p:nvSpPr>
        <p:spPr>
          <a:xfrm>
            <a:off x="5682643" y="4176850"/>
            <a:ext cx="753165" cy="648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114"/>
                </a:moveTo>
                <a:cubicBezTo>
                  <a:pt x="21600" y="17143"/>
                  <a:pt x="20712" y="18171"/>
                  <a:pt x="19825" y="18171"/>
                </a:cubicBezTo>
                <a:cubicBezTo>
                  <a:pt x="13611" y="18171"/>
                  <a:pt x="13611" y="18171"/>
                  <a:pt x="13611" y="18171"/>
                </a:cubicBezTo>
                <a:cubicBezTo>
                  <a:pt x="13611" y="19200"/>
                  <a:pt x="14203" y="20229"/>
                  <a:pt x="14203" y="20571"/>
                </a:cubicBezTo>
                <a:cubicBezTo>
                  <a:pt x="14203" y="21257"/>
                  <a:pt x="13907" y="21600"/>
                  <a:pt x="13611" y="21600"/>
                </a:cubicBezTo>
                <a:cubicBezTo>
                  <a:pt x="7693" y="21600"/>
                  <a:pt x="7693" y="21600"/>
                  <a:pt x="7693" y="21600"/>
                </a:cubicBezTo>
                <a:cubicBezTo>
                  <a:pt x="7397" y="21600"/>
                  <a:pt x="7101" y="21257"/>
                  <a:pt x="7101" y="20571"/>
                </a:cubicBezTo>
                <a:cubicBezTo>
                  <a:pt x="7101" y="20229"/>
                  <a:pt x="7693" y="19200"/>
                  <a:pt x="7693" y="18171"/>
                </a:cubicBezTo>
                <a:cubicBezTo>
                  <a:pt x="1775" y="18171"/>
                  <a:pt x="1775" y="18171"/>
                  <a:pt x="1775" y="18171"/>
                </a:cubicBezTo>
                <a:cubicBezTo>
                  <a:pt x="592" y="18171"/>
                  <a:pt x="0" y="17143"/>
                  <a:pt x="0" y="16114"/>
                </a:cubicBezTo>
                <a:cubicBezTo>
                  <a:pt x="0" y="2057"/>
                  <a:pt x="0" y="2057"/>
                  <a:pt x="0" y="2057"/>
                </a:cubicBezTo>
                <a:cubicBezTo>
                  <a:pt x="0" y="686"/>
                  <a:pt x="592" y="0"/>
                  <a:pt x="1775" y="0"/>
                </a:cubicBezTo>
                <a:cubicBezTo>
                  <a:pt x="19825" y="0"/>
                  <a:pt x="19825" y="0"/>
                  <a:pt x="19825" y="0"/>
                </a:cubicBezTo>
                <a:cubicBezTo>
                  <a:pt x="20712" y="0"/>
                  <a:pt x="21600" y="686"/>
                  <a:pt x="21600" y="2057"/>
                </a:cubicBezTo>
                <a:lnTo>
                  <a:pt x="21600" y="16114"/>
                </a:lnTo>
                <a:close/>
                <a:moveTo>
                  <a:pt x="20121" y="2057"/>
                </a:moveTo>
                <a:cubicBezTo>
                  <a:pt x="20121" y="1714"/>
                  <a:pt x="19825" y="1714"/>
                  <a:pt x="19825" y="1714"/>
                </a:cubicBezTo>
                <a:cubicBezTo>
                  <a:pt x="1775" y="1714"/>
                  <a:pt x="1775" y="1714"/>
                  <a:pt x="1775" y="1714"/>
                </a:cubicBezTo>
                <a:cubicBezTo>
                  <a:pt x="1479" y="1714"/>
                  <a:pt x="1479" y="1714"/>
                  <a:pt x="1479" y="2057"/>
                </a:cubicBezTo>
                <a:cubicBezTo>
                  <a:pt x="1479" y="12686"/>
                  <a:pt x="1479" y="12686"/>
                  <a:pt x="1479" y="12686"/>
                </a:cubicBezTo>
                <a:cubicBezTo>
                  <a:pt x="1479" y="13029"/>
                  <a:pt x="1479" y="13371"/>
                  <a:pt x="1775" y="13371"/>
                </a:cubicBezTo>
                <a:cubicBezTo>
                  <a:pt x="19825" y="13371"/>
                  <a:pt x="19825" y="13371"/>
                  <a:pt x="19825" y="13371"/>
                </a:cubicBezTo>
                <a:cubicBezTo>
                  <a:pt x="19825" y="13371"/>
                  <a:pt x="20121" y="13029"/>
                  <a:pt x="20121" y="12686"/>
                </a:cubicBezTo>
                <a:lnTo>
                  <a:pt x="20121" y="2057"/>
                </a:ln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2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 advAuto="0"/>
      <p:bldP spid="37" grpId="0" animBg="1" advAuto="0"/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dvAuto="0"/>
      <p:bldP spid="52" grpId="0" advAuto="0"/>
      <p:bldP spid="55" grpId="0" advAuto="0"/>
      <p:bldP spid="58" grpId="0" advAuto="0"/>
      <p:bldP spid="61" grpId="0" advAuto="0"/>
      <p:bldP spid="64" grpId="0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市场透析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A261BF49-7E77-428C-874F-2A4FC23D0B0A}"/>
              </a:ext>
            </a:extLst>
          </p:cNvPr>
          <p:cNvSpPr txBox="1"/>
          <p:nvPr/>
        </p:nvSpPr>
        <p:spPr>
          <a:xfrm>
            <a:off x="731838" y="1512007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2.6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解决方案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1A8062BE-D76E-4F4B-AB66-9845B515A99E}"/>
              </a:ext>
            </a:extLst>
          </p:cNvPr>
          <p:cNvGrpSpPr/>
          <p:nvPr/>
        </p:nvGrpSpPr>
        <p:grpSpPr>
          <a:xfrm>
            <a:off x="1743322" y="3215436"/>
            <a:ext cx="8483600" cy="1804987"/>
            <a:chOff x="1854200" y="2741613"/>
            <a:chExt cx="8483600" cy="1804987"/>
          </a:xfrm>
        </p:grpSpPr>
        <p:sp>
          <p:nvSpPr>
            <p:cNvPr id="37" name="空心弧 36">
              <a:extLst>
                <a:ext uri="{FF2B5EF4-FFF2-40B4-BE49-F238E27FC236}">
                  <a16:creationId xmlns:a16="http://schemas.microsoft.com/office/drawing/2014/main" xmlns="" id="{2DC685DE-302E-46AE-B0E4-38E2D222D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4200" y="2741613"/>
              <a:ext cx="1804988" cy="1804987"/>
            </a:xfrm>
            <a:prstGeom prst="blockArc">
              <a:avLst>
                <a:gd name="adj1" fmla="val 10800000"/>
                <a:gd name="adj2" fmla="val 21800"/>
                <a:gd name="adj3" fmla="val 7473"/>
              </a:avLst>
            </a:prstGeom>
            <a:solidFill>
              <a:srgbClr val="4AD1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空心弧 37">
              <a:extLst>
                <a:ext uri="{FF2B5EF4-FFF2-40B4-BE49-F238E27FC236}">
                  <a16:creationId xmlns:a16="http://schemas.microsoft.com/office/drawing/2014/main" xmlns="" id="{131A2403-1668-4B72-9801-6F633BBDD4F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524250" y="2741613"/>
              <a:ext cx="1804988" cy="1804987"/>
            </a:xfrm>
            <a:prstGeom prst="blockArc">
              <a:avLst>
                <a:gd name="adj1" fmla="val 10800000"/>
                <a:gd name="adj2" fmla="val 21800"/>
                <a:gd name="adj3" fmla="val 7473"/>
              </a:avLst>
            </a:prstGeom>
            <a:solidFill>
              <a:srgbClr val="F491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xmlns="" id="{1DC963FD-08A5-46E0-AA12-95B941B7F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4300" y="2741613"/>
              <a:ext cx="1803400" cy="1804987"/>
            </a:xfrm>
            <a:prstGeom prst="blockArc">
              <a:avLst>
                <a:gd name="adj1" fmla="val 10800000"/>
                <a:gd name="adj2" fmla="val 21800"/>
                <a:gd name="adj3" fmla="val 7473"/>
              </a:avLst>
            </a:prstGeom>
            <a:solidFill>
              <a:srgbClr val="4AD1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xmlns="" id="{C91FDEF7-C2EE-4900-B10F-6C10990B17E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862763" y="2741613"/>
              <a:ext cx="1804987" cy="1804987"/>
            </a:xfrm>
            <a:prstGeom prst="blockArc">
              <a:avLst>
                <a:gd name="adj1" fmla="val 10800000"/>
                <a:gd name="adj2" fmla="val 21800"/>
                <a:gd name="adj3" fmla="val 7473"/>
              </a:avLst>
            </a:prstGeom>
            <a:solidFill>
              <a:srgbClr val="F491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空心弧 40">
              <a:extLst>
                <a:ext uri="{FF2B5EF4-FFF2-40B4-BE49-F238E27FC236}">
                  <a16:creationId xmlns:a16="http://schemas.microsoft.com/office/drawing/2014/main" xmlns="" id="{66749277-61F5-4A74-8490-C671587DA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813" y="2741613"/>
              <a:ext cx="1804987" cy="1804987"/>
            </a:xfrm>
            <a:prstGeom prst="blockArc">
              <a:avLst>
                <a:gd name="adj1" fmla="val 10800000"/>
                <a:gd name="adj2" fmla="val 21800"/>
                <a:gd name="adj3" fmla="val 7473"/>
              </a:avLst>
            </a:prstGeom>
            <a:solidFill>
              <a:srgbClr val="4AD1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5C00C6D4-60DF-4A87-B2E5-1F1E2D314B05}"/>
              </a:ext>
            </a:extLst>
          </p:cNvPr>
          <p:cNvSpPr>
            <a:spLocks noChangeAspect="1"/>
          </p:cNvSpPr>
          <p:nvPr/>
        </p:nvSpPr>
        <p:spPr>
          <a:xfrm>
            <a:off x="2105272" y="3572623"/>
            <a:ext cx="1079500" cy="1079500"/>
          </a:xfrm>
          <a:prstGeom prst="ellipse">
            <a:avLst/>
          </a:prstGeom>
          <a:solidFill>
            <a:srgbClr val="4AD1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E0542730-6477-4E32-8861-9490EF204269}"/>
              </a:ext>
            </a:extLst>
          </p:cNvPr>
          <p:cNvSpPr>
            <a:spLocks noChangeAspect="1"/>
          </p:cNvSpPr>
          <p:nvPr/>
        </p:nvSpPr>
        <p:spPr>
          <a:xfrm>
            <a:off x="3775322" y="3572623"/>
            <a:ext cx="1079500" cy="1079500"/>
          </a:xfrm>
          <a:prstGeom prst="ellipse">
            <a:avLst/>
          </a:pr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165619C9-C33D-4B2C-A49F-A82E9AB55005}"/>
              </a:ext>
            </a:extLst>
          </p:cNvPr>
          <p:cNvSpPr>
            <a:spLocks noChangeAspect="1"/>
          </p:cNvSpPr>
          <p:nvPr/>
        </p:nvSpPr>
        <p:spPr>
          <a:xfrm>
            <a:off x="5445372" y="3572623"/>
            <a:ext cx="1079500" cy="1079500"/>
          </a:xfrm>
          <a:prstGeom prst="ellipse">
            <a:avLst/>
          </a:prstGeom>
          <a:solidFill>
            <a:srgbClr val="4AD1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6EA6EF97-CD2C-492A-A6FC-22D38D6AAFF5}"/>
              </a:ext>
            </a:extLst>
          </p:cNvPr>
          <p:cNvSpPr>
            <a:spLocks noChangeAspect="1"/>
          </p:cNvSpPr>
          <p:nvPr/>
        </p:nvSpPr>
        <p:spPr>
          <a:xfrm>
            <a:off x="7115422" y="3572623"/>
            <a:ext cx="1079500" cy="1079500"/>
          </a:xfrm>
          <a:prstGeom prst="ellipse">
            <a:avLst/>
          </a:prstGeom>
          <a:solidFill>
            <a:srgbClr val="F49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21236BBD-E359-4D29-9A24-00BDFFCA16DE}"/>
              </a:ext>
            </a:extLst>
          </p:cNvPr>
          <p:cNvSpPr>
            <a:spLocks noChangeAspect="1"/>
          </p:cNvSpPr>
          <p:nvPr/>
        </p:nvSpPr>
        <p:spPr>
          <a:xfrm>
            <a:off x="8785472" y="3572623"/>
            <a:ext cx="1079500" cy="1079500"/>
          </a:xfrm>
          <a:prstGeom prst="ellipse">
            <a:avLst/>
          </a:prstGeom>
          <a:solidFill>
            <a:srgbClr val="4AD1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任意多边形 211">
            <a:extLst>
              <a:ext uri="{FF2B5EF4-FFF2-40B4-BE49-F238E27FC236}">
                <a16:creationId xmlns:a16="http://schemas.microsoft.com/office/drawing/2014/main" xmlns="" id="{27F96D85-1F12-475C-9475-29959DD300B8}"/>
              </a:ext>
            </a:extLst>
          </p:cNvPr>
          <p:cNvSpPr>
            <a:spLocks noChangeAspect="1"/>
          </p:cNvSpPr>
          <p:nvPr/>
        </p:nvSpPr>
        <p:spPr>
          <a:xfrm>
            <a:off x="2524372" y="4758486"/>
            <a:ext cx="107950" cy="385762"/>
          </a:xfrm>
          <a:custGeom>
            <a:avLst/>
            <a:gdLst>
              <a:gd name="connsiteX0" fmla="*/ 90000 w 180000"/>
              <a:gd name="connsiteY0" fmla="*/ 463078 h 643078"/>
              <a:gd name="connsiteX1" fmla="*/ 180000 w 180000"/>
              <a:gd name="connsiteY1" fmla="*/ 553078 h 643078"/>
              <a:gd name="connsiteX2" fmla="*/ 90000 w 180000"/>
              <a:gd name="connsiteY2" fmla="*/ 643078 h 643078"/>
              <a:gd name="connsiteX3" fmla="*/ 0 w 180000"/>
              <a:gd name="connsiteY3" fmla="*/ 553078 h 643078"/>
              <a:gd name="connsiteX4" fmla="*/ 90000 w 180000"/>
              <a:gd name="connsiteY4" fmla="*/ 463078 h 643078"/>
              <a:gd name="connsiteX5" fmla="*/ 90000 w 180000"/>
              <a:gd name="connsiteY5" fmla="*/ 237363 h 643078"/>
              <a:gd name="connsiteX6" fmla="*/ 180000 w 180000"/>
              <a:gd name="connsiteY6" fmla="*/ 327363 h 643078"/>
              <a:gd name="connsiteX7" fmla="*/ 90000 w 180000"/>
              <a:gd name="connsiteY7" fmla="*/ 417363 h 643078"/>
              <a:gd name="connsiteX8" fmla="*/ 0 w 180000"/>
              <a:gd name="connsiteY8" fmla="*/ 327363 h 643078"/>
              <a:gd name="connsiteX9" fmla="*/ 90000 w 180000"/>
              <a:gd name="connsiteY9" fmla="*/ 237363 h 643078"/>
              <a:gd name="connsiteX10" fmla="*/ 90000 w 180000"/>
              <a:gd name="connsiteY10" fmla="*/ 0 h 643078"/>
              <a:gd name="connsiteX11" fmla="*/ 180000 w 180000"/>
              <a:gd name="connsiteY11" fmla="*/ 90000 h 643078"/>
              <a:gd name="connsiteX12" fmla="*/ 90000 w 180000"/>
              <a:gd name="connsiteY12" fmla="*/ 180000 h 643078"/>
              <a:gd name="connsiteX13" fmla="*/ 0 w 180000"/>
              <a:gd name="connsiteY13" fmla="*/ 90000 h 643078"/>
              <a:gd name="connsiteX14" fmla="*/ 90000 w 180000"/>
              <a:gd name="connsiteY14" fmla="*/ 0 h 6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00" h="643078">
                <a:moveTo>
                  <a:pt x="90000" y="463078"/>
                </a:moveTo>
                <a:cubicBezTo>
                  <a:pt x="139706" y="463078"/>
                  <a:pt x="180000" y="503372"/>
                  <a:pt x="180000" y="553078"/>
                </a:cubicBezTo>
                <a:cubicBezTo>
                  <a:pt x="180000" y="602784"/>
                  <a:pt x="139706" y="643078"/>
                  <a:pt x="90000" y="643078"/>
                </a:cubicBezTo>
                <a:cubicBezTo>
                  <a:pt x="40294" y="643078"/>
                  <a:pt x="0" y="602784"/>
                  <a:pt x="0" y="553078"/>
                </a:cubicBezTo>
                <a:cubicBezTo>
                  <a:pt x="0" y="503372"/>
                  <a:pt x="40294" y="463078"/>
                  <a:pt x="90000" y="463078"/>
                </a:cubicBezTo>
                <a:close/>
                <a:moveTo>
                  <a:pt x="90000" y="237363"/>
                </a:moveTo>
                <a:cubicBezTo>
                  <a:pt x="139706" y="237363"/>
                  <a:pt x="180000" y="277657"/>
                  <a:pt x="180000" y="327363"/>
                </a:cubicBezTo>
                <a:cubicBezTo>
                  <a:pt x="180000" y="377069"/>
                  <a:pt x="139706" y="417363"/>
                  <a:pt x="90000" y="417363"/>
                </a:cubicBezTo>
                <a:cubicBezTo>
                  <a:pt x="40294" y="417363"/>
                  <a:pt x="0" y="377069"/>
                  <a:pt x="0" y="327363"/>
                </a:cubicBezTo>
                <a:cubicBezTo>
                  <a:pt x="0" y="277657"/>
                  <a:pt x="40294" y="237363"/>
                  <a:pt x="90000" y="237363"/>
                </a:cubicBezTo>
                <a:close/>
                <a:moveTo>
                  <a:pt x="90000" y="0"/>
                </a:moveTo>
                <a:cubicBezTo>
                  <a:pt x="139706" y="0"/>
                  <a:pt x="180000" y="40294"/>
                  <a:pt x="180000" y="90000"/>
                </a:cubicBezTo>
                <a:cubicBezTo>
                  <a:pt x="180000" y="139706"/>
                  <a:pt x="139706" y="180000"/>
                  <a:pt x="90000" y="180000"/>
                </a:cubicBezTo>
                <a:cubicBezTo>
                  <a:pt x="40294" y="180000"/>
                  <a:pt x="0" y="139706"/>
                  <a:pt x="0" y="90000"/>
                </a:cubicBezTo>
                <a:cubicBezTo>
                  <a:pt x="0" y="40294"/>
                  <a:pt x="40294" y="0"/>
                  <a:pt x="9000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任意多边形 212">
            <a:extLst>
              <a:ext uri="{FF2B5EF4-FFF2-40B4-BE49-F238E27FC236}">
                <a16:creationId xmlns:a16="http://schemas.microsoft.com/office/drawing/2014/main" xmlns="" id="{D12B133F-9A67-4095-B527-713DECCF61E7}"/>
              </a:ext>
            </a:extLst>
          </p:cNvPr>
          <p:cNvSpPr>
            <a:spLocks noChangeAspect="1"/>
          </p:cNvSpPr>
          <p:nvPr/>
        </p:nvSpPr>
        <p:spPr>
          <a:xfrm>
            <a:off x="4261097" y="3064623"/>
            <a:ext cx="107950" cy="385763"/>
          </a:xfrm>
          <a:custGeom>
            <a:avLst/>
            <a:gdLst>
              <a:gd name="connsiteX0" fmla="*/ 90000 w 180000"/>
              <a:gd name="connsiteY0" fmla="*/ 463078 h 643078"/>
              <a:gd name="connsiteX1" fmla="*/ 180000 w 180000"/>
              <a:gd name="connsiteY1" fmla="*/ 553078 h 643078"/>
              <a:gd name="connsiteX2" fmla="*/ 90000 w 180000"/>
              <a:gd name="connsiteY2" fmla="*/ 643078 h 643078"/>
              <a:gd name="connsiteX3" fmla="*/ 0 w 180000"/>
              <a:gd name="connsiteY3" fmla="*/ 553078 h 643078"/>
              <a:gd name="connsiteX4" fmla="*/ 90000 w 180000"/>
              <a:gd name="connsiteY4" fmla="*/ 463078 h 643078"/>
              <a:gd name="connsiteX5" fmla="*/ 90000 w 180000"/>
              <a:gd name="connsiteY5" fmla="*/ 237363 h 643078"/>
              <a:gd name="connsiteX6" fmla="*/ 180000 w 180000"/>
              <a:gd name="connsiteY6" fmla="*/ 327363 h 643078"/>
              <a:gd name="connsiteX7" fmla="*/ 90000 w 180000"/>
              <a:gd name="connsiteY7" fmla="*/ 417363 h 643078"/>
              <a:gd name="connsiteX8" fmla="*/ 0 w 180000"/>
              <a:gd name="connsiteY8" fmla="*/ 327363 h 643078"/>
              <a:gd name="connsiteX9" fmla="*/ 90000 w 180000"/>
              <a:gd name="connsiteY9" fmla="*/ 237363 h 643078"/>
              <a:gd name="connsiteX10" fmla="*/ 90000 w 180000"/>
              <a:gd name="connsiteY10" fmla="*/ 0 h 643078"/>
              <a:gd name="connsiteX11" fmla="*/ 180000 w 180000"/>
              <a:gd name="connsiteY11" fmla="*/ 90000 h 643078"/>
              <a:gd name="connsiteX12" fmla="*/ 90000 w 180000"/>
              <a:gd name="connsiteY12" fmla="*/ 180000 h 643078"/>
              <a:gd name="connsiteX13" fmla="*/ 0 w 180000"/>
              <a:gd name="connsiteY13" fmla="*/ 90000 h 643078"/>
              <a:gd name="connsiteX14" fmla="*/ 90000 w 180000"/>
              <a:gd name="connsiteY14" fmla="*/ 0 h 6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00" h="643078">
                <a:moveTo>
                  <a:pt x="90000" y="463078"/>
                </a:moveTo>
                <a:cubicBezTo>
                  <a:pt x="139706" y="463078"/>
                  <a:pt x="180000" y="503372"/>
                  <a:pt x="180000" y="553078"/>
                </a:cubicBezTo>
                <a:cubicBezTo>
                  <a:pt x="180000" y="602784"/>
                  <a:pt x="139706" y="643078"/>
                  <a:pt x="90000" y="643078"/>
                </a:cubicBezTo>
                <a:cubicBezTo>
                  <a:pt x="40294" y="643078"/>
                  <a:pt x="0" y="602784"/>
                  <a:pt x="0" y="553078"/>
                </a:cubicBezTo>
                <a:cubicBezTo>
                  <a:pt x="0" y="503372"/>
                  <a:pt x="40294" y="463078"/>
                  <a:pt x="90000" y="463078"/>
                </a:cubicBezTo>
                <a:close/>
                <a:moveTo>
                  <a:pt x="90000" y="237363"/>
                </a:moveTo>
                <a:cubicBezTo>
                  <a:pt x="139706" y="237363"/>
                  <a:pt x="180000" y="277657"/>
                  <a:pt x="180000" y="327363"/>
                </a:cubicBezTo>
                <a:cubicBezTo>
                  <a:pt x="180000" y="377069"/>
                  <a:pt x="139706" y="417363"/>
                  <a:pt x="90000" y="417363"/>
                </a:cubicBezTo>
                <a:cubicBezTo>
                  <a:pt x="40294" y="417363"/>
                  <a:pt x="0" y="377069"/>
                  <a:pt x="0" y="327363"/>
                </a:cubicBezTo>
                <a:cubicBezTo>
                  <a:pt x="0" y="277657"/>
                  <a:pt x="40294" y="237363"/>
                  <a:pt x="90000" y="237363"/>
                </a:cubicBezTo>
                <a:close/>
                <a:moveTo>
                  <a:pt x="90000" y="0"/>
                </a:moveTo>
                <a:cubicBezTo>
                  <a:pt x="139706" y="0"/>
                  <a:pt x="180000" y="40294"/>
                  <a:pt x="180000" y="90000"/>
                </a:cubicBezTo>
                <a:cubicBezTo>
                  <a:pt x="180000" y="139706"/>
                  <a:pt x="139706" y="180000"/>
                  <a:pt x="90000" y="180000"/>
                </a:cubicBezTo>
                <a:cubicBezTo>
                  <a:pt x="40294" y="180000"/>
                  <a:pt x="0" y="139706"/>
                  <a:pt x="0" y="90000"/>
                </a:cubicBezTo>
                <a:cubicBezTo>
                  <a:pt x="0" y="40294"/>
                  <a:pt x="40294" y="0"/>
                  <a:pt x="9000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任意多边形 247">
            <a:extLst>
              <a:ext uri="{FF2B5EF4-FFF2-40B4-BE49-F238E27FC236}">
                <a16:creationId xmlns:a16="http://schemas.microsoft.com/office/drawing/2014/main" xmlns="" id="{85666AB7-3AC6-4E2E-B21A-A4CE9B839A12}"/>
              </a:ext>
            </a:extLst>
          </p:cNvPr>
          <p:cNvSpPr>
            <a:spLocks noChangeAspect="1"/>
          </p:cNvSpPr>
          <p:nvPr/>
        </p:nvSpPr>
        <p:spPr>
          <a:xfrm>
            <a:off x="5931147" y="4758486"/>
            <a:ext cx="107950" cy="385762"/>
          </a:xfrm>
          <a:custGeom>
            <a:avLst/>
            <a:gdLst>
              <a:gd name="connsiteX0" fmla="*/ 90000 w 180000"/>
              <a:gd name="connsiteY0" fmla="*/ 463078 h 643078"/>
              <a:gd name="connsiteX1" fmla="*/ 180000 w 180000"/>
              <a:gd name="connsiteY1" fmla="*/ 553078 h 643078"/>
              <a:gd name="connsiteX2" fmla="*/ 90000 w 180000"/>
              <a:gd name="connsiteY2" fmla="*/ 643078 h 643078"/>
              <a:gd name="connsiteX3" fmla="*/ 0 w 180000"/>
              <a:gd name="connsiteY3" fmla="*/ 553078 h 643078"/>
              <a:gd name="connsiteX4" fmla="*/ 90000 w 180000"/>
              <a:gd name="connsiteY4" fmla="*/ 463078 h 643078"/>
              <a:gd name="connsiteX5" fmla="*/ 90000 w 180000"/>
              <a:gd name="connsiteY5" fmla="*/ 237363 h 643078"/>
              <a:gd name="connsiteX6" fmla="*/ 180000 w 180000"/>
              <a:gd name="connsiteY6" fmla="*/ 327363 h 643078"/>
              <a:gd name="connsiteX7" fmla="*/ 90000 w 180000"/>
              <a:gd name="connsiteY7" fmla="*/ 417363 h 643078"/>
              <a:gd name="connsiteX8" fmla="*/ 0 w 180000"/>
              <a:gd name="connsiteY8" fmla="*/ 327363 h 643078"/>
              <a:gd name="connsiteX9" fmla="*/ 90000 w 180000"/>
              <a:gd name="connsiteY9" fmla="*/ 237363 h 643078"/>
              <a:gd name="connsiteX10" fmla="*/ 90000 w 180000"/>
              <a:gd name="connsiteY10" fmla="*/ 0 h 643078"/>
              <a:gd name="connsiteX11" fmla="*/ 180000 w 180000"/>
              <a:gd name="connsiteY11" fmla="*/ 90000 h 643078"/>
              <a:gd name="connsiteX12" fmla="*/ 90000 w 180000"/>
              <a:gd name="connsiteY12" fmla="*/ 180000 h 643078"/>
              <a:gd name="connsiteX13" fmla="*/ 0 w 180000"/>
              <a:gd name="connsiteY13" fmla="*/ 90000 h 643078"/>
              <a:gd name="connsiteX14" fmla="*/ 90000 w 180000"/>
              <a:gd name="connsiteY14" fmla="*/ 0 h 6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00" h="643078">
                <a:moveTo>
                  <a:pt x="90000" y="463078"/>
                </a:moveTo>
                <a:cubicBezTo>
                  <a:pt x="139706" y="463078"/>
                  <a:pt x="180000" y="503372"/>
                  <a:pt x="180000" y="553078"/>
                </a:cubicBezTo>
                <a:cubicBezTo>
                  <a:pt x="180000" y="602784"/>
                  <a:pt x="139706" y="643078"/>
                  <a:pt x="90000" y="643078"/>
                </a:cubicBezTo>
                <a:cubicBezTo>
                  <a:pt x="40294" y="643078"/>
                  <a:pt x="0" y="602784"/>
                  <a:pt x="0" y="553078"/>
                </a:cubicBezTo>
                <a:cubicBezTo>
                  <a:pt x="0" y="503372"/>
                  <a:pt x="40294" y="463078"/>
                  <a:pt x="90000" y="463078"/>
                </a:cubicBezTo>
                <a:close/>
                <a:moveTo>
                  <a:pt x="90000" y="237363"/>
                </a:moveTo>
                <a:cubicBezTo>
                  <a:pt x="139706" y="237363"/>
                  <a:pt x="180000" y="277657"/>
                  <a:pt x="180000" y="327363"/>
                </a:cubicBezTo>
                <a:cubicBezTo>
                  <a:pt x="180000" y="377069"/>
                  <a:pt x="139706" y="417363"/>
                  <a:pt x="90000" y="417363"/>
                </a:cubicBezTo>
                <a:cubicBezTo>
                  <a:pt x="40294" y="417363"/>
                  <a:pt x="0" y="377069"/>
                  <a:pt x="0" y="327363"/>
                </a:cubicBezTo>
                <a:cubicBezTo>
                  <a:pt x="0" y="277657"/>
                  <a:pt x="40294" y="237363"/>
                  <a:pt x="90000" y="237363"/>
                </a:cubicBezTo>
                <a:close/>
                <a:moveTo>
                  <a:pt x="90000" y="0"/>
                </a:moveTo>
                <a:cubicBezTo>
                  <a:pt x="139706" y="0"/>
                  <a:pt x="180000" y="40294"/>
                  <a:pt x="180000" y="90000"/>
                </a:cubicBezTo>
                <a:cubicBezTo>
                  <a:pt x="180000" y="139706"/>
                  <a:pt x="139706" y="180000"/>
                  <a:pt x="90000" y="180000"/>
                </a:cubicBezTo>
                <a:cubicBezTo>
                  <a:pt x="40294" y="180000"/>
                  <a:pt x="0" y="139706"/>
                  <a:pt x="0" y="90000"/>
                </a:cubicBezTo>
                <a:cubicBezTo>
                  <a:pt x="0" y="40294"/>
                  <a:pt x="40294" y="0"/>
                  <a:pt x="9000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任意多边形 248">
            <a:extLst>
              <a:ext uri="{FF2B5EF4-FFF2-40B4-BE49-F238E27FC236}">
                <a16:creationId xmlns:a16="http://schemas.microsoft.com/office/drawing/2014/main" xmlns="" id="{69C8EA69-CCA3-44F1-AC10-3122A3FA6578}"/>
              </a:ext>
            </a:extLst>
          </p:cNvPr>
          <p:cNvSpPr>
            <a:spLocks noChangeAspect="1"/>
          </p:cNvSpPr>
          <p:nvPr/>
        </p:nvSpPr>
        <p:spPr>
          <a:xfrm>
            <a:off x="7601197" y="3064623"/>
            <a:ext cx="107950" cy="385763"/>
          </a:xfrm>
          <a:custGeom>
            <a:avLst/>
            <a:gdLst>
              <a:gd name="connsiteX0" fmla="*/ 90000 w 180000"/>
              <a:gd name="connsiteY0" fmla="*/ 463078 h 643078"/>
              <a:gd name="connsiteX1" fmla="*/ 180000 w 180000"/>
              <a:gd name="connsiteY1" fmla="*/ 553078 h 643078"/>
              <a:gd name="connsiteX2" fmla="*/ 90000 w 180000"/>
              <a:gd name="connsiteY2" fmla="*/ 643078 h 643078"/>
              <a:gd name="connsiteX3" fmla="*/ 0 w 180000"/>
              <a:gd name="connsiteY3" fmla="*/ 553078 h 643078"/>
              <a:gd name="connsiteX4" fmla="*/ 90000 w 180000"/>
              <a:gd name="connsiteY4" fmla="*/ 463078 h 643078"/>
              <a:gd name="connsiteX5" fmla="*/ 90000 w 180000"/>
              <a:gd name="connsiteY5" fmla="*/ 237363 h 643078"/>
              <a:gd name="connsiteX6" fmla="*/ 180000 w 180000"/>
              <a:gd name="connsiteY6" fmla="*/ 327363 h 643078"/>
              <a:gd name="connsiteX7" fmla="*/ 90000 w 180000"/>
              <a:gd name="connsiteY7" fmla="*/ 417363 h 643078"/>
              <a:gd name="connsiteX8" fmla="*/ 0 w 180000"/>
              <a:gd name="connsiteY8" fmla="*/ 327363 h 643078"/>
              <a:gd name="connsiteX9" fmla="*/ 90000 w 180000"/>
              <a:gd name="connsiteY9" fmla="*/ 237363 h 643078"/>
              <a:gd name="connsiteX10" fmla="*/ 90000 w 180000"/>
              <a:gd name="connsiteY10" fmla="*/ 0 h 643078"/>
              <a:gd name="connsiteX11" fmla="*/ 180000 w 180000"/>
              <a:gd name="connsiteY11" fmla="*/ 90000 h 643078"/>
              <a:gd name="connsiteX12" fmla="*/ 90000 w 180000"/>
              <a:gd name="connsiteY12" fmla="*/ 180000 h 643078"/>
              <a:gd name="connsiteX13" fmla="*/ 0 w 180000"/>
              <a:gd name="connsiteY13" fmla="*/ 90000 h 643078"/>
              <a:gd name="connsiteX14" fmla="*/ 90000 w 180000"/>
              <a:gd name="connsiteY14" fmla="*/ 0 h 6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00" h="643078">
                <a:moveTo>
                  <a:pt x="90000" y="463078"/>
                </a:moveTo>
                <a:cubicBezTo>
                  <a:pt x="139706" y="463078"/>
                  <a:pt x="180000" y="503372"/>
                  <a:pt x="180000" y="553078"/>
                </a:cubicBezTo>
                <a:cubicBezTo>
                  <a:pt x="180000" y="602784"/>
                  <a:pt x="139706" y="643078"/>
                  <a:pt x="90000" y="643078"/>
                </a:cubicBezTo>
                <a:cubicBezTo>
                  <a:pt x="40294" y="643078"/>
                  <a:pt x="0" y="602784"/>
                  <a:pt x="0" y="553078"/>
                </a:cubicBezTo>
                <a:cubicBezTo>
                  <a:pt x="0" y="503372"/>
                  <a:pt x="40294" y="463078"/>
                  <a:pt x="90000" y="463078"/>
                </a:cubicBezTo>
                <a:close/>
                <a:moveTo>
                  <a:pt x="90000" y="237363"/>
                </a:moveTo>
                <a:cubicBezTo>
                  <a:pt x="139706" y="237363"/>
                  <a:pt x="180000" y="277657"/>
                  <a:pt x="180000" y="327363"/>
                </a:cubicBezTo>
                <a:cubicBezTo>
                  <a:pt x="180000" y="377069"/>
                  <a:pt x="139706" y="417363"/>
                  <a:pt x="90000" y="417363"/>
                </a:cubicBezTo>
                <a:cubicBezTo>
                  <a:pt x="40294" y="417363"/>
                  <a:pt x="0" y="377069"/>
                  <a:pt x="0" y="327363"/>
                </a:cubicBezTo>
                <a:cubicBezTo>
                  <a:pt x="0" y="277657"/>
                  <a:pt x="40294" y="237363"/>
                  <a:pt x="90000" y="237363"/>
                </a:cubicBezTo>
                <a:close/>
                <a:moveTo>
                  <a:pt x="90000" y="0"/>
                </a:moveTo>
                <a:cubicBezTo>
                  <a:pt x="139706" y="0"/>
                  <a:pt x="180000" y="40294"/>
                  <a:pt x="180000" y="90000"/>
                </a:cubicBezTo>
                <a:cubicBezTo>
                  <a:pt x="180000" y="139706"/>
                  <a:pt x="139706" y="180000"/>
                  <a:pt x="90000" y="180000"/>
                </a:cubicBezTo>
                <a:cubicBezTo>
                  <a:pt x="40294" y="180000"/>
                  <a:pt x="0" y="139706"/>
                  <a:pt x="0" y="90000"/>
                </a:cubicBezTo>
                <a:cubicBezTo>
                  <a:pt x="0" y="40294"/>
                  <a:pt x="40294" y="0"/>
                  <a:pt x="9000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任意多边形 249">
            <a:extLst>
              <a:ext uri="{FF2B5EF4-FFF2-40B4-BE49-F238E27FC236}">
                <a16:creationId xmlns:a16="http://schemas.microsoft.com/office/drawing/2014/main" xmlns="" id="{F8D31DDE-4FB9-4AC4-AA31-9B7D1E6F7530}"/>
              </a:ext>
            </a:extLst>
          </p:cNvPr>
          <p:cNvSpPr>
            <a:spLocks noChangeAspect="1"/>
          </p:cNvSpPr>
          <p:nvPr/>
        </p:nvSpPr>
        <p:spPr>
          <a:xfrm>
            <a:off x="9337922" y="4758486"/>
            <a:ext cx="107950" cy="385762"/>
          </a:xfrm>
          <a:custGeom>
            <a:avLst/>
            <a:gdLst>
              <a:gd name="connsiteX0" fmla="*/ 90000 w 180000"/>
              <a:gd name="connsiteY0" fmla="*/ 463078 h 643078"/>
              <a:gd name="connsiteX1" fmla="*/ 180000 w 180000"/>
              <a:gd name="connsiteY1" fmla="*/ 553078 h 643078"/>
              <a:gd name="connsiteX2" fmla="*/ 90000 w 180000"/>
              <a:gd name="connsiteY2" fmla="*/ 643078 h 643078"/>
              <a:gd name="connsiteX3" fmla="*/ 0 w 180000"/>
              <a:gd name="connsiteY3" fmla="*/ 553078 h 643078"/>
              <a:gd name="connsiteX4" fmla="*/ 90000 w 180000"/>
              <a:gd name="connsiteY4" fmla="*/ 463078 h 643078"/>
              <a:gd name="connsiteX5" fmla="*/ 90000 w 180000"/>
              <a:gd name="connsiteY5" fmla="*/ 237363 h 643078"/>
              <a:gd name="connsiteX6" fmla="*/ 180000 w 180000"/>
              <a:gd name="connsiteY6" fmla="*/ 327363 h 643078"/>
              <a:gd name="connsiteX7" fmla="*/ 90000 w 180000"/>
              <a:gd name="connsiteY7" fmla="*/ 417363 h 643078"/>
              <a:gd name="connsiteX8" fmla="*/ 0 w 180000"/>
              <a:gd name="connsiteY8" fmla="*/ 327363 h 643078"/>
              <a:gd name="connsiteX9" fmla="*/ 90000 w 180000"/>
              <a:gd name="connsiteY9" fmla="*/ 237363 h 643078"/>
              <a:gd name="connsiteX10" fmla="*/ 90000 w 180000"/>
              <a:gd name="connsiteY10" fmla="*/ 0 h 643078"/>
              <a:gd name="connsiteX11" fmla="*/ 180000 w 180000"/>
              <a:gd name="connsiteY11" fmla="*/ 90000 h 643078"/>
              <a:gd name="connsiteX12" fmla="*/ 90000 w 180000"/>
              <a:gd name="connsiteY12" fmla="*/ 180000 h 643078"/>
              <a:gd name="connsiteX13" fmla="*/ 0 w 180000"/>
              <a:gd name="connsiteY13" fmla="*/ 90000 h 643078"/>
              <a:gd name="connsiteX14" fmla="*/ 90000 w 180000"/>
              <a:gd name="connsiteY14" fmla="*/ 0 h 64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00" h="643078">
                <a:moveTo>
                  <a:pt x="90000" y="463078"/>
                </a:moveTo>
                <a:cubicBezTo>
                  <a:pt x="139706" y="463078"/>
                  <a:pt x="180000" y="503372"/>
                  <a:pt x="180000" y="553078"/>
                </a:cubicBezTo>
                <a:cubicBezTo>
                  <a:pt x="180000" y="602784"/>
                  <a:pt x="139706" y="643078"/>
                  <a:pt x="90000" y="643078"/>
                </a:cubicBezTo>
                <a:cubicBezTo>
                  <a:pt x="40294" y="643078"/>
                  <a:pt x="0" y="602784"/>
                  <a:pt x="0" y="553078"/>
                </a:cubicBezTo>
                <a:cubicBezTo>
                  <a:pt x="0" y="503372"/>
                  <a:pt x="40294" y="463078"/>
                  <a:pt x="90000" y="463078"/>
                </a:cubicBezTo>
                <a:close/>
                <a:moveTo>
                  <a:pt x="90000" y="237363"/>
                </a:moveTo>
                <a:cubicBezTo>
                  <a:pt x="139706" y="237363"/>
                  <a:pt x="180000" y="277657"/>
                  <a:pt x="180000" y="327363"/>
                </a:cubicBezTo>
                <a:cubicBezTo>
                  <a:pt x="180000" y="377069"/>
                  <a:pt x="139706" y="417363"/>
                  <a:pt x="90000" y="417363"/>
                </a:cubicBezTo>
                <a:cubicBezTo>
                  <a:pt x="40294" y="417363"/>
                  <a:pt x="0" y="377069"/>
                  <a:pt x="0" y="327363"/>
                </a:cubicBezTo>
                <a:cubicBezTo>
                  <a:pt x="0" y="277657"/>
                  <a:pt x="40294" y="237363"/>
                  <a:pt x="90000" y="237363"/>
                </a:cubicBezTo>
                <a:close/>
                <a:moveTo>
                  <a:pt x="90000" y="0"/>
                </a:moveTo>
                <a:cubicBezTo>
                  <a:pt x="139706" y="0"/>
                  <a:pt x="180000" y="40294"/>
                  <a:pt x="180000" y="90000"/>
                </a:cubicBezTo>
                <a:cubicBezTo>
                  <a:pt x="180000" y="139706"/>
                  <a:pt x="139706" y="180000"/>
                  <a:pt x="90000" y="180000"/>
                </a:cubicBezTo>
                <a:cubicBezTo>
                  <a:pt x="40294" y="180000"/>
                  <a:pt x="0" y="139706"/>
                  <a:pt x="0" y="90000"/>
                </a:cubicBezTo>
                <a:cubicBezTo>
                  <a:pt x="0" y="40294"/>
                  <a:pt x="40294" y="0"/>
                  <a:pt x="90000" y="0"/>
                </a:cubicBezTo>
                <a:close/>
              </a:path>
            </a:pathLst>
          </a:cu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KSO_Shape">
            <a:extLst>
              <a:ext uri="{FF2B5EF4-FFF2-40B4-BE49-F238E27FC236}">
                <a16:creationId xmlns:a16="http://schemas.microsoft.com/office/drawing/2014/main" xmlns="" id="{D55A1F08-B191-48D9-AE8C-77069CCE1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0922" y="3826623"/>
            <a:ext cx="369888" cy="595313"/>
          </a:xfrm>
          <a:custGeom>
            <a:avLst/>
            <a:gdLst>
              <a:gd name="T0" fmla="*/ 454464 w 895350"/>
              <a:gd name="T1" fmla="*/ 134836 h 1435100"/>
              <a:gd name="T2" fmla="*/ 428625 w 895350"/>
              <a:gd name="T3" fmla="*/ 126847 h 1435100"/>
              <a:gd name="T4" fmla="*/ 415925 w 895350"/>
              <a:gd name="T5" fmla="*/ 103188 h 1435100"/>
              <a:gd name="T6" fmla="*/ 405765 w 895350"/>
              <a:gd name="T7" fmla="*/ 121921 h 1435100"/>
              <a:gd name="T8" fmla="*/ 403860 w 895350"/>
              <a:gd name="T9" fmla="*/ 100966 h 1435100"/>
              <a:gd name="T10" fmla="*/ 485457 w 895350"/>
              <a:gd name="T11" fmla="*/ 116165 h 1435100"/>
              <a:gd name="T12" fmla="*/ 465137 w 895350"/>
              <a:gd name="T13" fmla="*/ 110482 h 1435100"/>
              <a:gd name="T14" fmla="*/ 389310 w 895350"/>
              <a:gd name="T15" fmla="*/ 84382 h 1435100"/>
              <a:gd name="T16" fmla="*/ 383396 w 895350"/>
              <a:gd name="T17" fmla="*/ 98120 h 1435100"/>
              <a:gd name="T18" fmla="*/ 380283 w 895350"/>
              <a:gd name="T19" fmla="*/ 83161 h 1435100"/>
              <a:gd name="T20" fmla="*/ 506412 w 895350"/>
              <a:gd name="T21" fmla="*/ 91507 h 1435100"/>
              <a:gd name="T22" fmla="*/ 491436 w 895350"/>
              <a:gd name="T23" fmla="*/ 93154 h 1435100"/>
              <a:gd name="T24" fmla="*/ 524944 w 895350"/>
              <a:gd name="T25" fmla="*/ 63256 h 1435100"/>
              <a:gd name="T26" fmla="*/ 519907 w 895350"/>
              <a:gd name="T27" fmla="*/ 79376 h 1435100"/>
              <a:gd name="T28" fmla="*/ 515205 w 895350"/>
              <a:gd name="T29" fmla="*/ 63256 h 1435100"/>
              <a:gd name="T30" fmla="*/ 373062 w 895350"/>
              <a:gd name="T31" fmla="*/ 70461 h 1435100"/>
              <a:gd name="T32" fmla="*/ 358085 w 895350"/>
              <a:gd name="T33" fmla="*/ 73514 h 1435100"/>
              <a:gd name="T34" fmla="*/ 537552 w 895350"/>
              <a:gd name="T35" fmla="*/ 37185 h 1435100"/>
              <a:gd name="T36" fmla="*/ 536209 w 895350"/>
              <a:gd name="T37" fmla="*/ 53976 h 1435100"/>
              <a:gd name="T38" fmla="*/ 527813 w 895350"/>
              <a:gd name="T39" fmla="*/ 39536 h 1435100"/>
              <a:gd name="T40" fmla="*/ 361950 w 895350"/>
              <a:gd name="T41" fmla="*/ 41575 h 1435100"/>
              <a:gd name="T42" fmla="*/ 347906 w 895350"/>
              <a:gd name="T43" fmla="*/ 47506 h 1435100"/>
              <a:gd name="T44" fmla="*/ 545950 w 895350"/>
              <a:gd name="T45" fmla="*/ 14288 h 1435100"/>
              <a:gd name="T46" fmla="*/ 550443 w 895350"/>
              <a:gd name="T47" fmla="*/ 30104 h 1435100"/>
              <a:gd name="T48" fmla="*/ 538761 w 895350"/>
              <a:gd name="T49" fmla="*/ 19560 h 1435100"/>
              <a:gd name="T50" fmla="*/ 352119 w 895350"/>
              <a:gd name="T51" fmla="*/ 16608 h 1435100"/>
              <a:gd name="T52" fmla="*/ 339297 w 895350"/>
              <a:gd name="T53" fmla="*/ 25156 h 1435100"/>
              <a:gd name="T54" fmla="*/ 610986 w 895350"/>
              <a:gd name="T55" fmla="*/ 0 h 1435100"/>
              <a:gd name="T56" fmla="*/ 755869 w 895350"/>
              <a:gd name="T57" fmla="*/ 92434 h 1435100"/>
              <a:gd name="T58" fmla="*/ 852775 w 895350"/>
              <a:gd name="T59" fmla="*/ 124515 h 1435100"/>
              <a:gd name="T60" fmla="*/ 895350 w 895350"/>
              <a:gd name="T61" fmla="*/ 212819 h 1435100"/>
              <a:gd name="T62" fmla="*/ 753645 w 895350"/>
              <a:gd name="T63" fmla="*/ 371004 h 1435100"/>
              <a:gd name="T64" fmla="*/ 710434 w 895350"/>
              <a:gd name="T65" fmla="*/ 498696 h 1435100"/>
              <a:gd name="T66" fmla="*/ 648795 w 895350"/>
              <a:gd name="T67" fmla="*/ 609552 h 1435100"/>
              <a:gd name="T68" fmla="*/ 670083 w 895350"/>
              <a:gd name="T69" fmla="*/ 741691 h 1435100"/>
              <a:gd name="T70" fmla="*/ 763176 w 895350"/>
              <a:gd name="T71" fmla="*/ 888758 h 1435100"/>
              <a:gd name="T72" fmla="*/ 793043 w 895350"/>
              <a:gd name="T73" fmla="*/ 1062508 h 1435100"/>
              <a:gd name="T74" fmla="*/ 721554 w 895350"/>
              <a:gd name="T75" fmla="*/ 1200999 h 1435100"/>
              <a:gd name="T76" fmla="*/ 479448 w 895350"/>
              <a:gd name="T77" fmla="*/ 1366807 h 1435100"/>
              <a:gd name="T78" fmla="*/ 287541 w 895350"/>
              <a:gd name="T79" fmla="*/ 1428747 h 1435100"/>
              <a:gd name="T80" fmla="*/ 89916 w 895350"/>
              <a:gd name="T81" fmla="*/ 1416995 h 1435100"/>
              <a:gd name="T82" fmla="*/ 80702 w 895350"/>
              <a:gd name="T83" fmla="*/ 1168600 h 1435100"/>
              <a:gd name="T84" fmla="*/ 147107 w 895350"/>
              <a:gd name="T85" fmla="*/ 894158 h 1435100"/>
              <a:gd name="T86" fmla="*/ 227809 w 895350"/>
              <a:gd name="T87" fmla="*/ 730573 h 1435100"/>
              <a:gd name="T88" fmla="*/ 233846 w 895350"/>
              <a:gd name="T89" fmla="*/ 622258 h 1435100"/>
              <a:gd name="T90" fmla="*/ 180785 w 895350"/>
              <a:gd name="T91" fmla="*/ 520613 h 1435100"/>
              <a:gd name="T92" fmla="*/ 154732 w 895350"/>
              <a:gd name="T93" fmla="*/ 380534 h 1435100"/>
              <a:gd name="T94" fmla="*/ 10802 w 895350"/>
              <a:gd name="T95" fmla="*/ 169303 h 1435100"/>
              <a:gd name="T96" fmla="*/ 78478 w 895350"/>
              <a:gd name="T97" fmla="*/ 103551 h 1435100"/>
              <a:gd name="T98" fmla="*/ 203344 w 895350"/>
              <a:gd name="T99" fmla="*/ 77187 h 1435100"/>
              <a:gd name="T100" fmla="*/ 274832 w 895350"/>
              <a:gd name="T101" fmla="*/ 24459 h 1435100"/>
              <a:gd name="T102" fmla="*/ 310735 w 895350"/>
              <a:gd name="T103" fmla="*/ 121657 h 1435100"/>
              <a:gd name="T104" fmla="*/ 281187 w 895350"/>
              <a:gd name="T105" fmla="*/ 251572 h 1435100"/>
              <a:gd name="T106" fmla="*/ 292307 w 895350"/>
              <a:gd name="T107" fmla="*/ 283336 h 1435100"/>
              <a:gd name="T108" fmla="*/ 399381 w 895350"/>
              <a:gd name="T109" fmla="*/ 310653 h 1435100"/>
              <a:gd name="T110" fmla="*/ 436237 w 895350"/>
              <a:gd name="T111" fmla="*/ 371322 h 1435100"/>
              <a:gd name="T112" fmla="*/ 490250 w 895350"/>
              <a:gd name="T113" fmla="*/ 315735 h 1435100"/>
              <a:gd name="T114" fmla="*/ 589063 w 895350"/>
              <a:gd name="T115" fmla="*/ 280477 h 1435100"/>
              <a:gd name="T116" fmla="*/ 588428 w 895350"/>
              <a:gd name="T117" fmla="*/ 184232 h 1435100"/>
              <a:gd name="T118" fmla="*/ 585886 w 895350"/>
              <a:gd name="T119" fmla="*/ 38435 h 143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5350" h="1435100">
                <a:moveTo>
                  <a:pt x="440177" y="112713"/>
                </a:moveTo>
                <a:lnTo>
                  <a:pt x="443217" y="112713"/>
                </a:lnTo>
                <a:lnTo>
                  <a:pt x="445649" y="112713"/>
                </a:lnTo>
                <a:lnTo>
                  <a:pt x="448385" y="113942"/>
                </a:lnTo>
                <a:lnTo>
                  <a:pt x="450816" y="114864"/>
                </a:lnTo>
                <a:lnTo>
                  <a:pt x="452944" y="116708"/>
                </a:lnTo>
                <a:lnTo>
                  <a:pt x="454464" y="118858"/>
                </a:lnTo>
                <a:lnTo>
                  <a:pt x="455984" y="121316"/>
                </a:lnTo>
                <a:lnTo>
                  <a:pt x="456896" y="124082"/>
                </a:lnTo>
                <a:lnTo>
                  <a:pt x="457200" y="126847"/>
                </a:lnTo>
                <a:lnTo>
                  <a:pt x="456896" y="129612"/>
                </a:lnTo>
                <a:lnTo>
                  <a:pt x="455984" y="132685"/>
                </a:lnTo>
                <a:lnTo>
                  <a:pt x="454464" y="134836"/>
                </a:lnTo>
                <a:lnTo>
                  <a:pt x="452944" y="136987"/>
                </a:lnTo>
                <a:lnTo>
                  <a:pt x="450816" y="138523"/>
                </a:lnTo>
                <a:lnTo>
                  <a:pt x="448385" y="140059"/>
                </a:lnTo>
                <a:lnTo>
                  <a:pt x="445649" y="140981"/>
                </a:lnTo>
                <a:lnTo>
                  <a:pt x="443217" y="141288"/>
                </a:lnTo>
                <a:lnTo>
                  <a:pt x="440177" y="140981"/>
                </a:lnTo>
                <a:lnTo>
                  <a:pt x="437441" y="140059"/>
                </a:lnTo>
                <a:lnTo>
                  <a:pt x="435009" y="138523"/>
                </a:lnTo>
                <a:lnTo>
                  <a:pt x="432577" y="136987"/>
                </a:lnTo>
                <a:lnTo>
                  <a:pt x="431057" y="134836"/>
                </a:lnTo>
                <a:lnTo>
                  <a:pt x="429841" y="132685"/>
                </a:lnTo>
                <a:lnTo>
                  <a:pt x="428929" y="129612"/>
                </a:lnTo>
                <a:lnTo>
                  <a:pt x="428625" y="126847"/>
                </a:lnTo>
                <a:lnTo>
                  <a:pt x="428929" y="124082"/>
                </a:lnTo>
                <a:lnTo>
                  <a:pt x="429841" y="121316"/>
                </a:lnTo>
                <a:lnTo>
                  <a:pt x="431057" y="118858"/>
                </a:lnTo>
                <a:lnTo>
                  <a:pt x="432577" y="116708"/>
                </a:lnTo>
                <a:lnTo>
                  <a:pt x="435009" y="114864"/>
                </a:lnTo>
                <a:lnTo>
                  <a:pt x="437441" y="113942"/>
                </a:lnTo>
                <a:lnTo>
                  <a:pt x="440177" y="112713"/>
                </a:lnTo>
                <a:close/>
                <a:moveTo>
                  <a:pt x="405765" y="100013"/>
                </a:moveTo>
                <a:lnTo>
                  <a:pt x="407988" y="100013"/>
                </a:lnTo>
                <a:lnTo>
                  <a:pt x="410210" y="100013"/>
                </a:lnTo>
                <a:lnTo>
                  <a:pt x="412433" y="100966"/>
                </a:lnTo>
                <a:lnTo>
                  <a:pt x="414338" y="101601"/>
                </a:lnTo>
                <a:lnTo>
                  <a:pt x="415925" y="103188"/>
                </a:lnTo>
                <a:lnTo>
                  <a:pt x="416878" y="104776"/>
                </a:lnTo>
                <a:lnTo>
                  <a:pt x="418148" y="106681"/>
                </a:lnTo>
                <a:lnTo>
                  <a:pt x="419100" y="108586"/>
                </a:lnTo>
                <a:lnTo>
                  <a:pt x="419100" y="110808"/>
                </a:lnTo>
                <a:lnTo>
                  <a:pt x="419100" y="113348"/>
                </a:lnTo>
                <a:lnTo>
                  <a:pt x="418148" y="115253"/>
                </a:lnTo>
                <a:lnTo>
                  <a:pt x="416878" y="117158"/>
                </a:lnTo>
                <a:lnTo>
                  <a:pt x="415925" y="118746"/>
                </a:lnTo>
                <a:lnTo>
                  <a:pt x="414338" y="120333"/>
                </a:lnTo>
                <a:lnTo>
                  <a:pt x="412433" y="121286"/>
                </a:lnTo>
                <a:lnTo>
                  <a:pt x="410210" y="121921"/>
                </a:lnTo>
                <a:lnTo>
                  <a:pt x="407988" y="122238"/>
                </a:lnTo>
                <a:lnTo>
                  <a:pt x="405765" y="121921"/>
                </a:lnTo>
                <a:lnTo>
                  <a:pt x="403860" y="121286"/>
                </a:lnTo>
                <a:lnTo>
                  <a:pt x="401955" y="120333"/>
                </a:lnTo>
                <a:lnTo>
                  <a:pt x="400050" y="118746"/>
                </a:lnTo>
                <a:lnTo>
                  <a:pt x="398780" y="117158"/>
                </a:lnTo>
                <a:lnTo>
                  <a:pt x="397510" y="115253"/>
                </a:lnTo>
                <a:lnTo>
                  <a:pt x="397193" y="113348"/>
                </a:lnTo>
                <a:lnTo>
                  <a:pt x="396875" y="110808"/>
                </a:lnTo>
                <a:lnTo>
                  <a:pt x="397193" y="108586"/>
                </a:lnTo>
                <a:lnTo>
                  <a:pt x="397510" y="106681"/>
                </a:lnTo>
                <a:lnTo>
                  <a:pt x="398780" y="104776"/>
                </a:lnTo>
                <a:lnTo>
                  <a:pt x="400050" y="103188"/>
                </a:lnTo>
                <a:lnTo>
                  <a:pt x="401955" y="101601"/>
                </a:lnTo>
                <a:lnTo>
                  <a:pt x="403860" y="100966"/>
                </a:lnTo>
                <a:lnTo>
                  <a:pt x="405765" y="100013"/>
                </a:lnTo>
                <a:close/>
                <a:moveTo>
                  <a:pt x="476567" y="100013"/>
                </a:moveTo>
                <a:lnTo>
                  <a:pt x="478472" y="100312"/>
                </a:lnTo>
                <a:lnTo>
                  <a:pt x="480695" y="100611"/>
                </a:lnTo>
                <a:lnTo>
                  <a:pt x="482600" y="101808"/>
                </a:lnTo>
                <a:lnTo>
                  <a:pt x="484187" y="102705"/>
                </a:lnTo>
                <a:lnTo>
                  <a:pt x="485457" y="104500"/>
                </a:lnTo>
                <a:lnTo>
                  <a:pt x="486410" y="106294"/>
                </a:lnTo>
                <a:lnTo>
                  <a:pt x="487362" y="108388"/>
                </a:lnTo>
                <a:lnTo>
                  <a:pt x="487362" y="110482"/>
                </a:lnTo>
                <a:lnTo>
                  <a:pt x="487362" y="112575"/>
                </a:lnTo>
                <a:lnTo>
                  <a:pt x="486410" y="114370"/>
                </a:lnTo>
                <a:lnTo>
                  <a:pt x="485457" y="116165"/>
                </a:lnTo>
                <a:lnTo>
                  <a:pt x="484187" y="117660"/>
                </a:lnTo>
                <a:lnTo>
                  <a:pt x="482600" y="119156"/>
                </a:lnTo>
                <a:lnTo>
                  <a:pt x="480695" y="120053"/>
                </a:lnTo>
                <a:lnTo>
                  <a:pt x="478472" y="120651"/>
                </a:lnTo>
                <a:lnTo>
                  <a:pt x="476567" y="120651"/>
                </a:lnTo>
                <a:lnTo>
                  <a:pt x="474027" y="120651"/>
                </a:lnTo>
                <a:lnTo>
                  <a:pt x="471805" y="120053"/>
                </a:lnTo>
                <a:lnTo>
                  <a:pt x="469900" y="119156"/>
                </a:lnTo>
                <a:lnTo>
                  <a:pt x="468312" y="117660"/>
                </a:lnTo>
                <a:lnTo>
                  <a:pt x="467042" y="116165"/>
                </a:lnTo>
                <a:lnTo>
                  <a:pt x="466090" y="114370"/>
                </a:lnTo>
                <a:lnTo>
                  <a:pt x="465137" y="112575"/>
                </a:lnTo>
                <a:lnTo>
                  <a:pt x="465137" y="110482"/>
                </a:lnTo>
                <a:lnTo>
                  <a:pt x="465137" y="108388"/>
                </a:lnTo>
                <a:lnTo>
                  <a:pt x="466090" y="106294"/>
                </a:lnTo>
                <a:lnTo>
                  <a:pt x="467042" y="104500"/>
                </a:lnTo>
                <a:lnTo>
                  <a:pt x="468312" y="102705"/>
                </a:lnTo>
                <a:lnTo>
                  <a:pt x="469900" y="101808"/>
                </a:lnTo>
                <a:lnTo>
                  <a:pt x="471805" y="100611"/>
                </a:lnTo>
                <a:lnTo>
                  <a:pt x="474027" y="100312"/>
                </a:lnTo>
                <a:lnTo>
                  <a:pt x="476567" y="100013"/>
                </a:lnTo>
                <a:close/>
                <a:moveTo>
                  <a:pt x="383396" y="82550"/>
                </a:moveTo>
                <a:lnTo>
                  <a:pt x="384952" y="82550"/>
                </a:lnTo>
                <a:lnTo>
                  <a:pt x="386820" y="82855"/>
                </a:lnTo>
                <a:lnTo>
                  <a:pt x="387754" y="83161"/>
                </a:lnTo>
                <a:lnTo>
                  <a:pt x="389310" y="84382"/>
                </a:lnTo>
                <a:lnTo>
                  <a:pt x="390555" y="85298"/>
                </a:lnTo>
                <a:lnTo>
                  <a:pt x="391178" y="86519"/>
                </a:lnTo>
                <a:lnTo>
                  <a:pt x="392112" y="88045"/>
                </a:lnTo>
                <a:lnTo>
                  <a:pt x="392112" y="89572"/>
                </a:lnTo>
                <a:lnTo>
                  <a:pt x="392112" y="91098"/>
                </a:lnTo>
                <a:lnTo>
                  <a:pt x="392112" y="92930"/>
                </a:lnTo>
                <a:lnTo>
                  <a:pt x="391178" y="93846"/>
                </a:lnTo>
                <a:lnTo>
                  <a:pt x="390555" y="95372"/>
                </a:lnTo>
                <a:lnTo>
                  <a:pt x="389310" y="96593"/>
                </a:lnTo>
                <a:lnTo>
                  <a:pt x="387754" y="97204"/>
                </a:lnTo>
                <a:lnTo>
                  <a:pt x="386198" y="98120"/>
                </a:lnTo>
                <a:lnTo>
                  <a:pt x="384952" y="98425"/>
                </a:lnTo>
                <a:lnTo>
                  <a:pt x="383396" y="98120"/>
                </a:lnTo>
                <a:lnTo>
                  <a:pt x="381840" y="98120"/>
                </a:lnTo>
                <a:lnTo>
                  <a:pt x="380283" y="97204"/>
                </a:lnTo>
                <a:lnTo>
                  <a:pt x="378727" y="96593"/>
                </a:lnTo>
                <a:lnTo>
                  <a:pt x="377482" y="95372"/>
                </a:lnTo>
                <a:lnTo>
                  <a:pt x="376859" y="93846"/>
                </a:lnTo>
                <a:lnTo>
                  <a:pt x="376548" y="92625"/>
                </a:lnTo>
                <a:lnTo>
                  <a:pt x="376237" y="91098"/>
                </a:lnTo>
                <a:lnTo>
                  <a:pt x="376237" y="89572"/>
                </a:lnTo>
                <a:lnTo>
                  <a:pt x="376548" y="88045"/>
                </a:lnTo>
                <a:lnTo>
                  <a:pt x="376859" y="86519"/>
                </a:lnTo>
                <a:lnTo>
                  <a:pt x="378104" y="84992"/>
                </a:lnTo>
                <a:lnTo>
                  <a:pt x="378727" y="83771"/>
                </a:lnTo>
                <a:lnTo>
                  <a:pt x="380283" y="83161"/>
                </a:lnTo>
                <a:lnTo>
                  <a:pt x="381840" y="82855"/>
                </a:lnTo>
                <a:lnTo>
                  <a:pt x="383396" y="82550"/>
                </a:lnTo>
                <a:close/>
                <a:moveTo>
                  <a:pt x="496827" y="80963"/>
                </a:moveTo>
                <a:lnTo>
                  <a:pt x="498625" y="80963"/>
                </a:lnTo>
                <a:lnTo>
                  <a:pt x="500122" y="80963"/>
                </a:lnTo>
                <a:lnTo>
                  <a:pt x="501620" y="81952"/>
                </a:lnTo>
                <a:lnTo>
                  <a:pt x="503117" y="82611"/>
                </a:lnTo>
                <a:lnTo>
                  <a:pt x="504316" y="83270"/>
                </a:lnTo>
                <a:lnTo>
                  <a:pt x="505214" y="84588"/>
                </a:lnTo>
                <a:lnTo>
                  <a:pt x="506113" y="86235"/>
                </a:lnTo>
                <a:lnTo>
                  <a:pt x="506412" y="87882"/>
                </a:lnTo>
                <a:lnTo>
                  <a:pt x="506412" y="89530"/>
                </a:lnTo>
                <a:lnTo>
                  <a:pt x="506412" y="91507"/>
                </a:lnTo>
                <a:lnTo>
                  <a:pt x="506113" y="93154"/>
                </a:lnTo>
                <a:lnTo>
                  <a:pt x="505214" y="94143"/>
                </a:lnTo>
                <a:lnTo>
                  <a:pt x="504316" y="95790"/>
                </a:lnTo>
                <a:lnTo>
                  <a:pt x="503117" y="96779"/>
                </a:lnTo>
                <a:lnTo>
                  <a:pt x="501620" y="97438"/>
                </a:lnTo>
                <a:lnTo>
                  <a:pt x="500122" y="98426"/>
                </a:lnTo>
                <a:lnTo>
                  <a:pt x="498625" y="98426"/>
                </a:lnTo>
                <a:lnTo>
                  <a:pt x="496827" y="98426"/>
                </a:lnTo>
                <a:lnTo>
                  <a:pt x="495330" y="97438"/>
                </a:lnTo>
                <a:lnTo>
                  <a:pt x="494431" y="96779"/>
                </a:lnTo>
                <a:lnTo>
                  <a:pt x="492933" y="95790"/>
                </a:lnTo>
                <a:lnTo>
                  <a:pt x="492035" y="94143"/>
                </a:lnTo>
                <a:lnTo>
                  <a:pt x="491436" y="93154"/>
                </a:lnTo>
                <a:lnTo>
                  <a:pt x="491136" y="91507"/>
                </a:lnTo>
                <a:lnTo>
                  <a:pt x="490537" y="89530"/>
                </a:lnTo>
                <a:lnTo>
                  <a:pt x="491136" y="87882"/>
                </a:lnTo>
                <a:lnTo>
                  <a:pt x="491436" y="86235"/>
                </a:lnTo>
                <a:lnTo>
                  <a:pt x="492035" y="84588"/>
                </a:lnTo>
                <a:lnTo>
                  <a:pt x="492933" y="83270"/>
                </a:lnTo>
                <a:lnTo>
                  <a:pt x="494431" y="82611"/>
                </a:lnTo>
                <a:lnTo>
                  <a:pt x="495330" y="81952"/>
                </a:lnTo>
                <a:lnTo>
                  <a:pt x="496827" y="80963"/>
                </a:lnTo>
                <a:close/>
                <a:moveTo>
                  <a:pt x="519907" y="61913"/>
                </a:moveTo>
                <a:lnTo>
                  <a:pt x="521586" y="62249"/>
                </a:lnTo>
                <a:lnTo>
                  <a:pt x="523265" y="62585"/>
                </a:lnTo>
                <a:lnTo>
                  <a:pt x="524944" y="63256"/>
                </a:lnTo>
                <a:lnTo>
                  <a:pt x="526287" y="64600"/>
                </a:lnTo>
                <a:lnTo>
                  <a:pt x="526959" y="65943"/>
                </a:lnTo>
                <a:lnTo>
                  <a:pt x="527967" y="66951"/>
                </a:lnTo>
                <a:lnTo>
                  <a:pt x="528638" y="68630"/>
                </a:lnTo>
                <a:lnTo>
                  <a:pt x="528638" y="70645"/>
                </a:lnTo>
                <a:lnTo>
                  <a:pt x="528638" y="72324"/>
                </a:lnTo>
                <a:lnTo>
                  <a:pt x="527967" y="74003"/>
                </a:lnTo>
                <a:lnTo>
                  <a:pt x="526959" y="75682"/>
                </a:lnTo>
                <a:lnTo>
                  <a:pt x="526287" y="77025"/>
                </a:lnTo>
                <a:lnTo>
                  <a:pt x="524944" y="78033"/>
                </a:lnTo>
                <a:lnTo>
                  <a:pt x="523265" y="79040"/>
                </a:lnTo>
                <a:lnTo>
                  <a:pt x="521586" y="79376"/>
                </a:lnTo>
                <a:lnTo>
                  <a:pt x="519907" y="79376"/>
                </a:lnTo>
                <a:lnTo>
                  <a:pt x="517892" y="79376"/>
                </a:lnTo>
                <a:lnTo>
                  <a:pt x="516213" y="79040"/>
                </a:lnTo>
                <a:lnTo>
                  <a:pt x="515205" y="78033"/>
                </a:lnTo>
                <a:lnTo>
                  <a:pt x="513526" y="77025"/>
                </a:lnTo>
                <a:lnTo>
                  <a:pt x="512854" y="75682"/>
                </a:lnTo>
                <a:lnTo>
                  <a:pt x="511847" y="74003"/>
                </a:lnTo>
                <a:lnTo>
                  <a:pt x="511511" y="72324"/>
                </a:lnTo>
                <a:lnTo>
                  <a:pt x="511175" y="70645"/>
                </a:lnTo>
                <a:lnTo>
                  <a:pt x="511511" y="68630"/>
                </a:lnTo>
                <a:lnTo>
                  <a:pt x="511847" y="66951"/>
                </a:lnTo>
                <a:lnTo>
                  <a:pt x="512854" y="65943"/>
                </a:lnTo>
                <a:lnTo>
                  <a:pt x="513526" y="64600"/>
                </a:lnTo>
                <a:lnTo>
                  <a:pt x="515205" y="63256"/>
                </a:lnTo>
                <a:lnTo>
                  <a:pt x="516213" y="62585"/>
                </a:lnTo>
                <a:lnTo>
                  <a:pt x="517892" y="62249"/>
                </a:lnTo>
                <a:lnTo>
                  <a:pt x="519907" y="61913"/>
                </a:lnTo>
                <a:close/>
                <a:moveTo>
                  <a:pt x="364375" y="61913"/>
                </a:moveTo>
                <a:lnTo>
                  <a:pt x="365873" y="61913"/>
                </a:lnTo>
                <a:lnTo>
                  <a:pt x="367670" y="62218"/>
                </a:lnTo>
                <a:lnTo>
                  <a:pt x="369168" y="62524"/>
                </a:lnTo>
                <a:lnTo>
                  <a:pt x="370066" y="63745"/>
                </a:lnTo>
                <a:lnTo>
                  <a:pt x="371265" y="64355"/>
                </a:lnTo>
                <a:lnTo>
                  <a:pt x="371864" y="65882"/>
                </a:lnTo>
                <a:lnTo>
                  <a:pt x="372762" y="67408"/>
                </a:lnTo>
                <a:lnTo>
                  <a:pt x="373062" y="68935"/>
                </a:lnTo>
                <a:lnTo>
                  <a:pt x="373062" y="70461"/>
                </a:lnTo>
                <a:lnTo>
                  <a:pt x="372762" y="72293"/>
                </a:lnTo>
                <a:lnTo>
                  <a:pt x="371864" y="73514"/>
                </a:lnTo>
                <a:lnTo>
                  <a:pt x="371265" y="75040"/>
                </a:lnTo>
                <a:lnTo>
                  <a:pt x="370066" y="75956"/>
                </a:lnTo>
                <a:lnTo>
                  <a:pt x="368569" y="76872"/>
                </a:lnTo>
                <a:lnTo>
                  <a:pt x="367670" y="77483"/>
                </a:lnTo>
                <a:lnTo>
                  <a:pt x="365873" y="77788"/>
                </a:lnTo>
                <a:lnTo>
                  <a:pt x="364375" y="77788"/>
                </a:lnTo>
                <a:lnTo>
                  <a:pt x="362878" y="77483"/>
                </a:lnTo>
                <a:lnTo>
                  <a:pt x="361380" y="76872"/>
                </a:lnTo>
                <a:lnTo>
                  <a:pt x="359883" y="75956"/>
                </a:lnTo>
                <a:lnTo>
                  <a:pt x="359283" y="75040"/>
                </a:lnTo>
                <a:lnTo>
                  <a:pt x="358085" y="73514"/>
                </a:lnTo>
                <a:lnTo>
                  <a:pt x="357786" y="71988"/>
                </a:lnTo>
                <a:lnTo>
                  <a:pt x="357187" y="70461"/>
                </a:lnTo>
                <a:lnTo>
                  <a:pt x="357187" y="68935"/>
                </a:lnTo>
                <a:lnTo>
                  <a:pt x="357786" y="67408"/>
                </a:lnTo>
                <a:lnTo>
                  <a:pt x="358085" y="65882"/>
                </a:lnTo>
                <a:lnTo>
                  <a:pt x="359283" y="64355"/>
                </a:lnTo>
                <a:lnTo>
                  <a:pt x="360182" y="63439"/>
                </a:lnTo>
                <a:lnTo>
                  <a:pt x="361380" y="62524"/>
                </a:lnTo>
                <a:lnTo>
                  <a:pt x="362878" y="62218"/>
                </a:lnTo>
                <a:lnTo>
                  <a:pt x="364375" y="61913"/>
                </a:lnTo>
                <a:close/>
                <a:moveTo>
                  <a:pt x="533858" y="36513"/>
                </a:moveTo>
                <a:lnTo>
                  <a:pt x="536209" y="36849"/>
                </a:lnTo>
                <a:lnTo>
                  <a:pt x="537552" y="37185"/>
                </a:lnTo>
                <a:lnTo>
                  <a:pt x="538895" y="38192"/>
                </a:lnTo>
                <a:lnTo>
                  <a:pt x="540239" y="39536"/>
                </a:lnTo>
                <a:lnTo>
                  <a:pt x="541246" y="40543"/>
                </a:lnTo>
                <a:lnTo>
                  <a:pt x="542254" y="41886"/>
                </a:lnTo>
                <a:lnTo>
                  <a:pt x="542589" y="43565"/>
                </a:lnTo>
                <a:lnTo>
                  <a:pt x="542925" y="45580"/>
                </a:lnTo>
                <a:lnTo>
                  <a:pt x="542589" y="47260"/>
                </a:lnTo>
                <a:lnTo>
                  <a:pt x="542254" y="48939"/>
                </a:lnTo>
                <a:lnTo>
                  <a:pt x="541246" y="50282"/>
                </a:lnTo>
                <a:lnTo>
                  <a:pt x="540239" y="51625"/>
                </a:lnTo>
                <a:lnTo>
                  <a:pt x="538895" y="52969"/>
                </a:lnTo>
                <a:lnTo>
                  <a:pt x="537552" y="53640"/>
                </a:lnTo>
                <a:lnTo>
                  <a:pt x="536209" y="53976"/>
                </a:lnTo>
                <a:lnTo>
                  <a:pt x="533858" y="53976"/>
                </a:lnTo>
                <a:lnTo>
                  <a:pt x="532515" y="53976"/>
                </a:lnTo>
                <a:lnTo>
                  <a:pt x="530835" y="53640"/>
                </a:lnTo>
                <a:lnTo>
                  <a:pt x="529156" y="52969"/>
                </a:lnTo>
                <a:lnTo>
                  <a:pt x="527813" y="51625"/>
                </a:lnTo>
                <a:lnTo>
                  <a:pt x="526470" y="50282"/>
                </a:lnTo>
                <a:lnTo>
                  <a:pt x="525798" y="48939"/>
                </a:lnTo>
                <a:lnTo>
                  <a:pt x="525462" y="47260"/>
                </a:lnTo>
                <a:lnTo>
                  <a:pt x="525462" y="45580"/>
                </a:lnTo>
                <a:lnTo>
                  <a:pt x="525462" y="43565"/>
                </a:lnTo>
                <a:lnTo>
                  <a:pt x="525798" y="41886"/>
                </a:lnTo>
                <a:lnTo>
                  <a:pt x="526470" y="40543"/>
                </a:lnTo>
                <a:lnTo>
                  <a:pt x="527813" y="39536"/>
                </a:lnTo>
                <a:lnTo>
                  <a:pt x="529156" y="38192"/>
                </a:lnTo>
                <a:lnTo>
                  <a:pt x="530835" y="37185"/>
                </a:lnTo>
                <a:lnTo>
                  <a:pt x="532515" y="36849"/>
                </a:lnTo>
                <a:lnTo>
                  <a:pt x="533858" y="36513"/>
                </a:lnTo>
                <a:close/>
                <a:moveTo>
                  <a:pt x="353096" y="33338"/>
                </a:moveTo>
                <a:lnTo>
                  <a:pt x="354928" y="33338"/>
                </a:lnTo>
                <a:lnTo>
                  <a:pt x="356455" y="33997"/>
                </a:lnTo>
                <a:lnTo>
                  <a:pt x="357981" y="34656"/>
                </a:lnTo>
                <a:lnTo>
                  <a:pt x="359202" y="35644"/>
                </a:lnTo>
                <a:lnTo>
                  <a:pt x="360118" y="36633"/>
                </a:lnTo>
                <a:lnTo>
                  <a:pt x="361034" y="38280"/>
                </a:lnTo>
                <a:lnTo>
                  <a:pt x="361644" y="39928"/>
                </a:lnTo>
                <a:lnTo>
                  <a:pt x="361950" y="41575"/>
                </a:lnTo>
                <a:lnTo>
                  <a:pt x="361950" y="43223"/>
                </a:lnTo>
                <a:lnTo>
                  <a:pt x="361644" y="44870"/>
                </a:lnTo>
                <a:lnTo>
                  <a:pt x="361034" y="46188"/>
                </a:lnTo>
                <a:lnTo>
                  <a:pt x="360118" y="47836"/>
                </a:lnTo>
                <a:lnTo>
                  <a:pt x="359202" y="48824"/>
                </a:lnTo>
                <a:lnTo>
                  <a:pt x="357981" y="49813"/>
                </a:lnTo>
                <a:lnTo>
                  <a:pt x="356455" y="50472"/>
                </a:lnTo>
                <a:lnTo>
                  <a:pt x="354928" y="50801"/>
                </a:lnTo>
                <a:lnTo>
                  <a:pt x="353096" y="50801"/>
                </a:lnTo>
                <a:lnTo>
                  <a:pt x="351570" y="50472"/>
                </a:lnTo>
                <a:lnTo>
                  <a:pt x="350044" y="49813"/>
                </a:lnTo>
                <a:lnTo>
                  <a:pt x="349128" y="48824"/>
                </a:lnTo>
                <a:lnTo>
                  <a:pt x="347906" y="47506"/>
                </a:lnTo>
                <a:lnTo>
                  <a:pt x="347296" y="46188"/>
                </a:lnTo>
                <a:lnTo>
                  <a:pt x="346380" y="44870"/>
                </a:lnTo>
                <a:lnTo>
                  <a:pt x="346075" y="43223"/>
                </a:lnTo>
                <a:lnTo>
                  <a:pt x="346075" y="41575"/>
                </a:lnTo>
                <a:lnTo>
                  <a:pt x="346380" y="39598"/>
                </a:lnTo>
                <a:lnTo>
                  <a:pt x="347296" y="37951"/>
                </a:lnTo>
                <a:lnTo>
                  <a:pt x="347906" y="36633"/>
                </a:lnTo>
                <a:lnTo>
                  <a:pt x="349128" y="35644"/>
                </a:lnTo>
                <a:lnTo>
                  <a:pt x="350044" y="34656"/>
                </a:lnTo>
                <a:lnTo>
                  <a:pt x="351570" y="33997"/>
                </a:lnTo>
                <a:lnTo>
                  <a:pt x="353096" y="33338"/>
                </a:lnTo>
                <a:close/>
                <a:moveTo>
                  <a:pt x="544452" y="14288"/>
                </a:moveTo>
                <a:lnTo>
                  <a:pt x="545950" y="14288"/>
                </a:lnTo>
                <a:lnTo>
                  <a:pt x="547448" y="14288"/>
                </a:lnTo>
                <a:lnTo>
                  <a:pt x="548945" y="14618"/>
                </a:lnTo>
                <a:lnTo>
                  <a:pt x="550443" y="15606"/>
                </a:lnTo>
                <a:lnTo>
                  <a:pt x="551341" y="16595"/>
                </a:lnTo>
                <a:lnTo>
                  <a:pt x="552540" y="17913"/>
                </a:lnTo>
                <a:lnTo>
                  <a:pt x="553139" y="19560"/>
                </a:lnTo>
                <a:lnTo>
                  <a:pt x="553738" y="21207"/>
                </a:lnTo>
                <a:lnTo>
                  <a:pt x="554037" y="22855"/>
                </a:lnTo>
                <a:lnTo>
                  <a:pt x="553738" y="24832"/>
                </a:lnTo>
                <a:lnTo>
                  <a:pt x="553139" y="26479"/>
                </a:lnTo>
                <a:lnTo>
                  <a:pt x="552540" y="27468"/>
                </a:lnTo>
                <a:lnTo>
                  <a:pt x="551341" y="28786"/>
                </a:lnTo>
                <a:lnTo>
                  <a:pt x="550443" y="30104"/>
                </a:lnTo>
                <a:lnTo>
                  <a:pt x="548945" y="30763"/>
                </a:lnTo>
                <a:lnTo>
                  <a:pt x="547448" y="31092"/>
                </a:lnTo>
                <a:lnTo>
                  <a:pt x="545950" y="31751"/>
                </a:lnTo>
                <a:lnTo>
                  <a:pt x="544452" y="31092"/>
                </a:lnTo>
                <a:lnTo>
                  <a:pt x="542955" y="30763"/>
                </a:lnTo>
                <a:lnTo>
                  <a:pt x="541457" y="30104"/>
                </a:lnTo>
                <a:lnTo>
                  <a:pt x="540558" y="28786"/>
                </a:lnTo>
                <a:lnTo>
                  <a:pt x="539360" y="27468"/>
                </a:lnTo>
                <a:lnTo>
                  <a:pt x="538761" y="26479"/>
                </a:lnTo>
                <a:lnTo>
                  <a:pt x="538162" y="24832"/>
                </a:lnTo>
                <a:lnTo>
                  <a:pt x="538162" y="22855"/>
                </a:lnTo>
                <a:lnTo>
                  <a:pt x="538162" y="21207"/>
                </a:lnTo>
                <a:lnTo>
                  <a:pt x="538761" y="19560"/>
                </a:lnTo>
                <a:lnTo>
                  <a:pt x="539360" y="17913"/>
                </a:lnTo>
                <a:lnTo>
                  <a:pt x="540558" y="16595"/>
                </a:lnTo>
                <a:lnTo>
                  <a:pt x="541457" y="15606"/>
                </a:lnTo>
                <a:lnTo>
                  <a:pt x="542955" y="14618"/>
                </a:lnTo>
                <a:lnTo>
                  <a:pt x="544452" y="14288"/>
                </a:lnTo>
                <a:close/>
                <a:moveTo>
                  <a:pt x="343877" y="11113"/>
                </a:moveTo>
                <a:lnTo>
                  <a:pt x="345403" y="11113"/>
                </a:lnTo>
                <a:lnTo>
                  <a:pt x="346930" y="11418"/>
                </a:lnTo>
                <a:lnTo>
                  <a:pt x="348456" y="12334"/>
                </a:lnTo>
                <a:lnTo>
                  <a:pt x="349677" y="12945"/>
                </a:lnTo>
                <a:lnTo>
                  <a:pt x="350898" y="14166"/>
                </a:lnTo>
                <a:lnTo>
                  <a:pt x="351814" y="15082"/>
                </a:lnTo>
                <a:lnTo>
                  <a:pt x="352119" y="16608"/>
                </a:lnTo>
                <a:lnTo>
                  <a:pt x="352425" y="18135"/>
                </a:lnTo>
                <a:lnTo>
                  <a:pt x="352425" y="19966"/>
                </a:lnTo>
                <a:lnTo>
                  <a:pt x="352119" y="21493"/>
                </a:lnTo>
                <a:lnTo>
                  <a:pt x="351814" y="23019"/>
                </a:lnTo>
                <a:lnTo>
                  <a:pt x="350593" y="24240"/>
                </a:lnTo>
                <a:lnTo>
                  <a:pt x="349372" y="25156"/>
                </a:lnTo>
                <a:lnTo>
                  <a:pt x="348456" y="26072"/>
                </a:lnTo>
                <a:lnTo>
                  <a:pt x="346930" y="26683"/>
                </a:lnTo>
                <a:lnTo>
                  <a:pt x="345403" y="26988"/>
                </a:lnTo>
                <a:lnTo>
                  <a:pt x="343877" y="26988"/>
                </a:lnTo>
                <a:lnTo>
                  <a:pt x="342045" y="26683"/>
                </a:lnTo>
                <a:lnTo>
                  <a:pt x="340519" y="26072"/>
                </a:lnTo>
                <a:lnTo>
                  <a:pt x="339297" y="25156"/>
                </a:lnTo>
                <a:lnTo>
                  <a:pt x="338381" y="24240"/>
                </a:lnTo>
                <a:lnTo>
                  <a:pt x="337466" y="23019"/>
                </a:lnTo>
                <a:lnTo>
                  <a:pt x="336855" y="21493"/>
                </a:lnTo>
                <a:lnTo>
                  <a:pt x="336550" y="19966"/>
                </a:lnTo>
                <a:lnTo>
                  <a:pt x="336550" y="18135"/>
                </a:lnTo>
                <a:lnTo>
                  <a:pt x="336855" y="16608"/>
                </a:lnTo>
                <a:lnTo>
                  <a:pt x="337466" y="15082"/>
                </a:lnTo>
                <a:lnTo>
                  <a:pt x="338381" y="14166"/>
                </a:lnTo>
                <a:lnTo>
                  <a:pt x="339297" y="12945"/>
                </a:lnTo>
                <a:lnTo>
                  <a:pt x="340824" y="11724"/>
                </a:lnTo>
                <a:lnTo>
                  <a:pt x="342045" y="11418"/>
                </a:lnTo>
                <a:lnTo>
                  <a:pt x="343877" y="11113"/>
                </a:lnTo>
                <a:close/>
                <a:moveTo>
                  <a:pt x="610986" y="0"/>
                </a:moveTo>
                <a:lnTo>
                  <a:pt x="614799" y="3177"/>
                </a:lnTo>
                <a:lnTo>
                  <a:pt x="624966" y="12071"/>
                </a:lnTo>
                <a:lnTo>
                  <a:pt x="641170" y="25094"/>
                </a:lnTo>
                <a:lnTo>
                  <a:pt x="651019" y="32717"/>
                </a:lnTo>
                <a:lnTo>
                  <a:pt x="661822" y="40658"/>
                </a:lnTo>
                <a:lnTo>
                  <a:pt x="673578" y="48917"/>
                </a:lnTo>
                <a:lnTo>
                  <a:pt x="686287" y="56858"/>
                </a:lnTo>
                <a:lnTo>
                  <a:pt x="699631" y="65117"/>
                </a:lnTo>
                <a:lnTo>
                  <a:pt x="712976" y="73058"/>
                </a:lnTo>
                <a:lnTo>
                  <a:pt x="726956" y="80363"/>
                </a:lnTo>
                <a:lnTo>
                  <a:pt x="741253" y="86398"/>
                </a:lnTo>
                <a:lnTo>
                  <a:pt x="748879" y="89575"/>
                </a:lnTo>
                <a:lnTo>
                  <a:pt x="755869" y="92434"/>
                </a:lnTo>
                <a:lnTo>
                  <a:pt x="763176" y="94657"/>
                </a:lnTo>
                <a:lnTo>
                  <a:pt x="770484" y="96563"/>
                </a:lnTo>
                <a:lnTo>
                  <a:pt x="775885" y="96881"/>
                </a:lnTo>
                <a:lnTo>
                  <a:pt x="782558" y="98151"/>
                </a:lnTo>
                <a:lnTo>
                  <a:pt x="790501" y="99739"/>
                </a:lnTo>
                <a:lnTo>
                  <a:pt x="800350" y="101645"/>
                </a:lnTo>
                <a:lnTo>
                  <a:pt x="811153" y="104822"/>
                </a:lnTo>
                <a:lnTo>
                  <a:pt x="822909" y="108951"/>
                </a:lnTo>
                <a:lnTo>
                  <a:pt x="828946" y="111174"/>
                </a:lnTo>
                <a:lnTo>
                  <a:pt x="834982" y="114351"/>
                </a:lnTo>
                <a:lnTo>
                  <a:pt x="841019" y="117527"/>
                </a:lnTo>
                <a:lnTo>
                  <a:pt x="846738" y="120704"/>
                </a:lnTo>
                <a:lnTo>
                  <a:pt x="852775" y="124515"/>
                </a:lnTo>
                <a:lnTo>
                  <a:pt x="858176" y="128645"/>
                </a:lnTo>
                <a:lnTo>
                  <a:pt x="863578" y="133092"/>
                </a:lnTo>
                <a:lnTo>
                  <a:pt x="868979" y="138174"/>
                </a:lnTo>
                <a:lnTo>
                  <a:pt x="873745" y="143574"/>
                </a:lnTo>
                <a:lnTo>
                  <a:pt x="878193" y="149291"/>
                </a:lnTo>
                <a:lnTo>
                  <a:pt x="882323" y="155644"/>
                </a:lnTo>
                <a:lnTo>
                  <a:pt x="886136" y="161997"/>
                </a:lnTo>
                <a:lnTo>
                  <a:pt x="889313" y="169303"/>
                </a:lnTo>
                <a:lnTo>
                  <a:pt x="891538" y="176926"/>
                </a:lnTo>
                <a:lnTo>
                  <a:pt x="893444" y="185502"/>
                </a:lnTo>
                <a:lnTo>
                  <a:pt x="895032" y="193761"/>
                </a:lnTo>
                <a:lnTo>
                  <a:pt x="895350" y="203290"/>
                </a:lnTo>
                <a:lnTo>
                  <a:pt x="895350" y="212819"/>
                </a:lnTo>
                <a:lnTo>
                  <a:pt x="770484" y="303982"/>
                </a:lnTo>
                <a:lnTo>
                  <a:pt x="733310" y="278571"/>
                </a:lnTo>
                <a:lnTo>
                  <a:pt x="735852" y="283971"/>
                </a:lnTo>
                <a:lnTo>
                  <a:pt x="738712" y="290324"/>
                </a:lnTo>
                <a:lnTo>
                  <a:pt x="741889" y="299218"/>
                </a:lnTo>
                <a:lnTo>
                  <a:pt x="744748" y="310653"/>
                </a:lnTo>
                <a:lnTo>
                  <a:pt x="747926" y="323358"/>
                </a:lnTo>
                <a:lnTo>
                  <a:pt x="749514" y="330346"/>
                </a:lnTo>
                <a:lnTo>
                  <a:pt x="751103" y="337970"/>
                </a:lnTo>
                <a:lnTo>
                  <a:pt x="751738" y="345911"/>
                </a:lnTo>
                <a:lnTo>
                  <a:pt x="753009" y="354169"/>
                </a:lnTo>
                <a:lnTo>
                  <a:pt x="753327" y="362428"/>
                </a:lnTo>
                <a:lnTo>
                  <a:pt x="753645" y="371004"/>
                </a:lnTo>
                <a:lnTo>
                  <a:pt x="753645" y="380534"/>
                </a:lnTo>
                <a:lnTo>
                  <a:pt x="753009" y="389428"/>
                </a:lnTo>
                <a:lnTo>
                  <a:pt x="752374" y="398957"/>
                </a:lnTo>
                <a:lnTo>
                  <a:pt x="750785" y="408804"/>
                </a:lnTo>
                <a:lnTo>
                  <a:pt x="749197" y="418333"/>
                </a:lnTo>
                <a:lnTo>
                  <a:pt x="746337" y="428180"/>
                </a:lnTo>
                <a:lnTo>
                  <a:pt x="743160" y="438027"/>
                </a:lnTo>
                <a:lnTo>
                  <a:pt x="739983" y="448191"/>
                </a:lnTo>
                <a:lnTo>
                  <a:pt x="735534" y="458356"/>
                </a:lnTo>
                <a:lnTo>
                  <a:pt x="730451" y="468520"/>
                </a:lnTo>
                <a:lnTo>
                  <a:pt x="724414" y="478367"/>
                </a:lnTo>
                <a:lnTo>
                  <a:pt x="717742" y="488531"/>
                </a:lnTo>
                <a:lnTo>
                  <a:pt x="710434" y="498696"/>
                </a:lnTo>
                <a:lnTo>
                  <a:pt x="702173" y="508225"/>
                </a:lnTo>
                <a:lnTo>
                  <a:pt x="697407" y="513625"/>
                </a:lnTo>
                <a:lnTo>
                  <a:pt x="692641" y="520296"/>
                </a:lnTo>
                <a:lnTo>
                  <a:pt x="685969" y="528872"/>
                </a:lnTo>
                <a:lnTo>
                  <a:pt x="678979" y="539671"/>
                </a:lnTo>
                <a:lnTo>
                  <a:pt x="671036" y="552695"/>
                </a:lnTo>
                <a:lnTo>
                  <a:pt x="667541" y="559683"/>
                </a:lnTo>
                <a:lnTo>
                  <a:pt x="663728" y="566988"/>
                </a:lnTo>
                <a:lnTo>
                  <a:pt x="660233" y="574929"/>
                </a:lnTo>
                <a:lnTo>
                  <a:pt x="656738" y="583188"/>
                </a:lnTo>
                <a:lnTo>
                  <a:pt x="653561" y="591764"/>
                </a:lnTo>
                <a:lnTo>
                  <a:pt x="651019" y="600658"/>
                </a:lnTo>
                <a:lnTo>
                  <a:pt x="648795" y="609552"/>
                </a:lnTo>
                <a:lnTo>
                  <a:pt x="646254" y="619399"/>
                </a:lnTo>
                <a:lnTo>
                  <a:pt x="644665" y="628928"/>
                </a:lnTo>
                <a:lnTo>
                  <a:pt x="643712" y="639093"/>
                </a:lnTo>
                <a:lnTo>
                  <a:pt x="643394" y="649257"/>
                </a:lnTo>
                <a:lnTo>
                  <a:pt x="643394" y="659739"/>
                </a:lnTo>
                <a:lnTo>
                  <a:pt x="644029" y="669904"/>
                </a:lnTo>
                <a:lnTo>
                  <a:pt x="645618" y="681021"/>
                </a:lnTo>
                <a:lnTo>
                  <a:pt x="647842" y="691821"/>
                </a:lnTo>
                <a:lnTo>
                  <a:pt x="651019" y="702621"/>
                </a:lnTo>
                <a:lnTo>
                  <a:pt x="655150" y="713738"/>
                </a:lnTo>
                <a:lnTo>
                  <a:pt x="660233" y="724856"/>
                </a:lnTo>
                <a:lnTo>
                  <a:pt x="666588" y="735973"/>
                </a:lnTo>
                <a:lnTo>
                  <a:pt x="670083" y="741691"/>
                </a:lnTo>
                <a:lnTo>
                  <a:pt x="673578" y="747091"/>
                </a:lnTo>
                <a:lnTo>
                  <a:pt x="680886" y="755032"/>
                </a:lnTo>
                <a:lnTo>
                  <a:pt x="689146" y="764243"/>
                </a:lnTo>
                <a:lnTo>
                  <a:pt x="698996" y="777584"/>
                </a:lnTo>
                <a:lnTo>
                  <a:pt x="711070" y="793784"/>
                </a:lnTo>
                <a:lnTo>
                  <a:pt x="717742" y="802995"/>
                </a:lnTo>
                <a:lnTo>
                  <a:pt x="724414" y="813160"/>
                </a:lnTo>
                <a:lnTo>
                  <a:pt x="730768" y="823960"/>
                </a:lnTo>
                <a:lnTo>
                  <a:pt x="737441" y="835712"/>
                </a:lnTo>
                <a:lnTo>
                  <a:pt x="744113" y="848100"/>
                </a:lnTo>
                <a:lnTo>
                  <a:pt x="750785" y="860806"/>
                </a:lnTo>
                <a:lnTo>
                  <a:pt x="757140" y="874464"/>
                </a:lnTo>
                <a:lnTo>
                  <a:pt x="763176" y="888758"/>
                </a:lnTo>
                <a:lnTo>
                  <a:pt x="768896" y="904005"/>
                </a:lnTo>
                <a:lnTo>
                  <a:pt x="774297" y="919252"/>
                </a:lnTo>
                <a:lnTo>
                  <a:pt x="779063" y="935134"/>
                </a:lnTo>
                <a:lnTo>
                  <a:pt x="783193" y="951969"/>
                </a:lnTo>
                <a:lnTo>
                  <a:pt x="787006" y="969439"/>
                </a:lnTo>
                <a:lnTo>
                  <a:pt x="789865" y="986909"/>
                </a:lnTo>
                <a:lnTo>
                  <a:pt x="792089" y="1005015"/>
                </a:lnTo>
                <a:lnTo>
                  <a:pt x="793043" y="1014226"/>
                </a:lnTo>
                <a:lnTo>
                  <a:pt x="793360" y="1024073"/>
                </a:lnTo>
                <a:lnTo>
                  <a:pt x="793678" y="1033285"/>
                </a:lnTo>
                <a:lnTo>
                  <a:pt x="793678" y="1043132"/>
                </a:lnTo>
                <a:lnTo>
                  <a:pt x="793360" y="1052661"/>
                </a:lnTo>
                <a:lnTo>
                  <a:pt x="793043" y="1062508"/>
                </a:lnTo>
                <a:lnTo>
                  <a:pt x="792089" y="1072672"/>
                </a:lnTo>
                <a:lnTo>
                  <a:pt x="791454" y="1082519"/>
                </a:lnTo>
                <a:lnTo>
                  <a:pt x="789865" y="1092684"/>
                </a:lnTo>
                <a:lnTo>
                  <a:pt x="788277" y="1103166"/>
                </a:lnTo>
                <a:lnTo>
                  <a:pt x="786370" y="1113330"/>
                </a:lnTo>
                <a:lnTo>
                  <a:pt x="784464" y="1123812"/>
                </a:lnTo>
                <a:lnTo>
                  <a:pt x="781605" y="1134612"/>
                </a:lnTo>
                <a:lnTo>
                  <a:pt x="779063" y="1145094"/>
                </a:lnTo>
                <a:lnTo>
                  <a:pt x="775250" y="1148906"/>
                </a:lnTo>
                <a:lnTo>
                  <a:pt x="763812" y="1160659"/>
                </a:lnTo>
                <a:lnTo>
                  <a:pt x="746019" y="1178446"/>
                </a:lnTo>
                <a:lnTo>
                  <a:pt x="734899" y="1188929"/>
                </a:lnTo>
                <a:lnTo>
                  <a:pt x="721554" y="1200999"/>
                </a:lnTo>
                <a:lnTo>
                  <a:pt x="707257" y="1213705"/>
                </a:lnTo>
                <a:lnTo>
                  <a:pt x="691371" y="1227363"/>
                </a:lnTo>
                <a:lnTo>
                  <a:pt x="674213" y="1241657"/>
                </a:lnTo>
                <a:lnTo>
                  <a:pt x="655785" y="1256268"/>
                </a:lnTo>
                <a:lnTo>
                  <a:pt x="635769" y="1271198"/>
                </a:lnTo>
                <a:lnTo>
                  <a:pt x="614481" y="1286444"/>
                </a:lnTo>
                <a:lnTo>
                  <a:pt x="592558" y="1301691"/>
                </a:lnTo>
                <a:lnTo>
                  <a:pt x="569046" y="1316938"/>
                </a:lnTo>
                <a:lnTo>
                  <a:pt x="544581" y="1331867"/>
                </a:lnTo>
                <a:lnTo>
                  <a:pt x="519481" y="1346161"/>
                </a:lnTo>
                <a:lnTo>
                  <a:pt x="506454" y="1353149"/>
                </a:lnTo>
                <a:lnTo>
                  <a:pt x="493110" y="1360137"/>
                </a:lnTo>
                <a:lnTo>
                  <a:pt x="479448" y="1366807"/>
                </a:lnTo>
                <a:lnTo>
                  <a:pt x="466103" y="1373478"/>
                </a:lnTo>
                <a:lnTo>
                  <a:pt x="452123" y="1379513"/>
                </a:lnTo>
                <a:lnTo>
                  <a:pt x="438143" y="1385866"/>
                </a:lnTo>
                <a:lnTo>
                  <a:pt x="423528" y="1391583"/>
                </a:lnTo>
                <a:lnTo>
                  <a:pt x="409230" y="1396983"/>
                </a:lnTo>
                <a:lnTo>
                  <a:pt x="394615" y="1402065"/>
                </a:lnTo>
                <a:lnTo>
                  <a:pt x="379364" y="1407148"/>
                </a:lnTo>
                <a:lnTo>
                  <a:pt x="364748" y="1411912"/>
                </a:lnTo>
                <a:lnTo>
                  <a:pt x="349498" y="1416042"/>
                </a:lnTo>
                <a:lnTo>
                  <a:pt x="333929" y="1419853"/>
                </a:lnTo>
                <a:lnTo>
                  <a:pt x="318678" y="1423030"/>
                </a:lnTo>
                <a:lnTo>
                  <a:pt x="303110" y="1426206"/>
                </a:lnTo>
                <a:lnTo>
                  <a:pt x="287541" y="1428747"/>
                </a:lnTo>
                <a:lnTo>
                  <a:pt x="271655" y="1431288"/>
                </a:lnTo>
                <a:lnTo>
                  <a:pt x="255769" y="1432877"/>
                </a:lnTo>
                <a:lnTo>
                  <a:pt x="239565" y="1434465"/>
                </a:lnTo>
                <a:lnTo>
                  <a:pt x="223043" y="1434782"/>
                </a:lnTo>
                <a:lnTo>
                  <a:pt x="206839" y="1435100"/>
                </a:lnTo>
                <a:lnTo>
                  <a:pt x="190635" y="1434782"/>
                </a:lnTo>
                <a:lnTo>
                  <a:pt x="174113" y="1433830"/>
                </a:lnTo>
                <a:lnTo>
                  <a:pt x="157592" y="1432241"/>
                </a:lnTo>
                <a:lnTo>
                  <a:pt x="140752" y="1430335"/>
                </a:lnTo>
                <a:lnTo>
                  <a:pt x="124230" y="1427794"/>
                </a:lnTo>
                <a:lnTo>
                  <a:pt x="107391" y="1424618"/>
                </a:lnTo>
                <a:lnTo>
                  <a:pt x="90869" y="1420806"/>
                </a:lnTo>
                <a:lnTo>
                  <a:pt x="89916" y="1416995"/>
                </a:lnTo>
                <a:lnTo>
                  <a:pt x="87692" y="1406512"/>
                </a:lnTo>
                <a:lnTo>
                  <a:pt x="85150" y="1389042"/>
                </a:lnTo>
                <a:lnTo>
                  <a:pt x="81655" y="1365219"/>
                </a:lnTo>
                <a:lnTo>
                  <a:pt x="80067" y="1351243"/>
                </a:lnTo>
                <a:lnTo>
                  <a:pt x="78796" y="1335679"/>
                </a:lnTo>
                <a:lnTo>
                  <a:pt x="77525" y="1319161"/>
                </a:lnTo>
                <a:lnTo>
                  <a:pt x="76572" y="1301373"/>
                </a:lnTo>
                <a:lnTo>
                  <a:pt x="76254" y="1281997"/>
                </a:lnTo>
                <a:lnTo>
                  <a:pt x="75618" y="1261351"/>
                </a:lnTo>
                <a:lnTo>
                  <a:pt x="76254" y="1239751"/>
                </a:lnTo>
                <a:lnTo>
                  <a:pt x="76889" y="1217199"/>
                </a:lnTo>
                <a:lnTo>
                  <a:pt x="78478" y="1193376"/>
                </a:lnTo>
                <a:lnTo>
                  <a:pt x="80702" y="1168600"/>
                </a:lnTo>
                <a:lnTo>
                  <a:pt x="83562" y="1143188"/>
                </a:lnTo>
                <a:lnTo>
                  <a:pt x="87056" y="1116507"/>
                </a:lnTo>
                <a:lnTo>
                  <a:pt x="91505" y="1088872"/>
                </a:lnTo>
                <a:lnTo>
                  <a:pt x="96906" y="1060919"/>
                </a:lnTo>
                <a:lnTo>
                  <a:pt x="103578" y="1031697"/>
                </a:lnTo>
                <a:lnTo>
                  <a:pt x="111521" y="1002474"/>
                </a:lnTo>
                <a:lnTo>
                  <a:pt x="115334" y="987227"/>
                </a:lnTo>
                <a:lnTo>
                  <a:pt x="120100" y="971980"/>
                </a:lnTo>
                <a:lnTo>
                  <a:pt x="124866" y="956733"/>
                </a:lnTo>
                <a:lnTo>
                  <a:pt x="129949" y="941169"/>
                </a:lnTo>
                <a:lnTo>
                  <a:pt x="135351" y="925605"/>
                </a:lnTo>
                <a:lnTo>
                  <a:pt x="141388" y="910040"/>
                </a:lnTo>
                <a:lnTo>
                  <a:pt x="147107" y="894158"/>
                </a:lnTo>
                <a:lnTo>
                  <a:pt x="153779" y="878276"/>
                </a:lnTo>
                <a:lnTo>
                  <a:pt x="160769" y="862076"/>
                </a:lnTo>
                <a:lnTo>
                  <a:pt x="167759" y="845559"/>
                </a:lnTo>
                <a:lnTo>
                  <a:pt x="175384" y="829677"/>
                </a:lnTo>
                <a:lnTo>
                  <a:pt x="183327" y="813160"/>
                </a:lnTo>
                <a:lnTo>
                  <a:pt x="191270" y="796960"/>
                </a:lnTo>
                <a:lnTo>
                  <a:pt x="200167" y="780443"/>
                </a:lnTo>
                <a:lnTo>
                  <a:pt x="209063" y="763926"/>
                </a:lnTo>
                <a:lnTo>
                  <a:pt x="218913" y="747091"/>
                </a:lnTo>
                <a:lnTo>
                  <a:pt x="220819" y="744549"/>
                </a:lnTo>
                <a:lnTo>
                  <a:pt x="222725" y="741055"/>
                </a:lnTo>
                <a:lnTo>
                  <a:pt x="224949" y="736291"/>
                </a:lnTo>
                <a:lnTo>
                  <a:pt x="227809" y="730573"/>
                </a:lnTo>
                <a:lnTo>
                  <a:pt x="230986" y="722632"/>
                </a:lnTo>
                <a:lnTo>
                  <a:pt x="233528" y="714374"/>
                </a:lnTo>
                <a:lnTo>
                  <a:pt x="236070" y="703891"/>
                </a:lnTo>
                <a:lnTo>
                  <a:pt x="237976" y="692139"/>
                </a:lnTo>
                <a:lnTo>
                  <a:pt x="238294" y="686104"/>
                </a:lnTo>
                <a:lnTo>
                  <a:pt x="238611" y="679433"/>
                </a:lnTo>
                <a:lnTo>
                  <a:pt x="238929" y="672127"/>
                </a:lnTo>
                <a:lnTo>
                  <a:pt x="238929" y="664504"/>
                </a:lnTo>
                <a:lnTo>
                  <a:pt x="238611" y="656881"/>
                </a:lnTo>
                <a:lnTo>
                  <a:pt x="237976" y="648622"/>
                </a:lnTo>
                <a:lnTo>
                  <a:pt x="237023" y="640681"/>
                </a:lnTo>
                <a:lnTo>
                  <a:pt x="235434" y="631787"/>
                </a:lnTo>
                <a:lnTo>
                  <a:pt x="233846" y="622258"/>
                </a:lnTo>
                <a:lnTo>
                  <a:pt x="231622" y="612729"/>
                </a:lnTo>
                <a:lnTo>
                  <a:pt x="229397" y="602882"/>
                </a:lnTo>
                <a:lnTo>
                  <a:pt x="226220" y="592400"/>
                </a:lnTo>
                <a:lnTo>
                  <a:pt x="222725" y="581918"/>
                </a:lnTo>
                <a:lnTo>
                  <a:pt x="218913" y="571118"/>
                </a:lnTo>
                <a:lnTo>
                  <a:pt x="214147" y="566988"/>
                </a:lnTo>
                <a:lnTo>
                  <a:pt x="209698" y="561906"/>
                </a:lnTo>
                <a:lnTo>
                  <a:pt x="203344" y="554918"/>
                </a:lnTo>
                <a:lnTo>
                  <a:pt x="196036" y="545707"/>
                </a:lnTo>
                <a:lnTo>
                  <a:pt x="192541" y="540307"/>
                </a:lnTo>
                <a:lnTo>
                  <a:pt x="188729" y="534271"/>
                </a:lnTo>
                <a:lnTo>
                  <a:pt x="184598" y="527601"/>
                </a:lnTo>
                <a:lnTo>
                  <a:pt x="180785" y="520613"/>
                </a:lnTo>
                <a:lnTo>
                  <a:pt x="176973" y="513307"/>
                </a:lnTo>
                <a:lnTo>
                  <a:pt x="173478" y="505366"/>
                </a:lnTo>
                <a:lnTo>
                  <a:pt x="169983" y="496790"/>
                </a:lnTo>
                <a:lnTo>
                  <a:pt x="166488" y="487261"/>
                </a:lnTo>
                <a:lnTo>
                  <a:pt x="163311" y="477732"/>
                </a:lnTo>
                <a:lnTo>
                  <a:pt x="160769" y="467567"/>
                </a:lnTo>
                <a:lnTo>
                  <a:pt x="158227" y="456767"/>
                </a:lnTo>
                <a:lnTo>
                  <a:pt x="156321" y="445650"/>
                </a:lnTo>
                <a:lnTo>
                  <a:pt x="154732" y="433580"/>
                </a:lnTo>
                <a:lnTo>
                  <a:pt x="154097" y="421192"/>
                </a:lnTo>
                <a:lnTo>
                  <a:pt x="153779" y="408168"/>
                </a:lnTo>
                <a:lnTo>
                  <a:pt x="153779" y="394827"/>
                </a:lnTo>
                <a:lnTo>
                  <a:pt x="154732" y="380534"/>
                </a:lnTo>
                <a:lnTo>
                  <a:pt x="156321" y="365605"/>
                </a:lnTo>
                <a:lnTo>
                  <a:pt x="158227" y="350675"/>
                </a:lnTo>
                <a:lnTo>
                  <a:pt x="161722" y="334793"/>
                </a:lnTo>
                <a:lnTo>
                  <a:pt x="165852" y="317958"/>
                </a:lnTo>
                <a:lnTo>
                  <a:pt x="170301" y="300806"/>
                </a:lnTo>
                <a:lnTo>
                  <a:pt x="139481" y="317958"/>
                </a:lnTo>
                <a:lnTo>
                  <a:pt x="0" y="210278"/>
                </a:lnTo>
                <a:lnTo>
                  <a:pt x="317" y="205514"/>
                </a:lnTo>
                <a:lnTo>
                  <a:pt x="1271" y="199796"/>
                </a:lnTo>
                <a:lnTo>
                  <a:pt x="2859" y="192808"/>
                </a:lnTo>
                <a:lnTo>
                  <a:pt x="5401" y="184232"/>
                </a:lnTo>
                <a:lnTo>
                  <a:pt x="8896" y="174385"/>
                </a:lnTo>
                <a:lnTo>
                  <a:pt x="10802" y="169303"/>
                </a:lnTo>
                <a:lnTo>
                  <a:pt x="13662" y="163903"/>
                </a:lnTo>
                <a:lnTo>
                  <a:pt x="16521" y="158503"/>
                </a:lnTo>
                <a:lnTo>
                  <a:pt x="20016" y="153103"/>
                </a:lnTo>
                <a:lnTo>
                  <a:pt x="23194" y="147703"/>
                </a:lnTo>
                <a:lnTo>
                  <a:pt x="27642" y="142303"/>
                </a:lnTo>
                <a:lnTo>
                  <a:pt x="32408" y="136903"/>
                </a:lnTo>
                <a:lnTo>
                  <a:pt x="36856" y="131503"/>
                </a:lnTo>
                <a:lnTo>
                  <a:pt x="42893" y="126421"/>
                </a:lnTo>
                <a:lnTo>
                  <a:pt x="48612" y="121339"/>
                </a:lnTo>
                <a:lnTo>
                  <a:pt x="55284" y="116257"/>
                </a:lnTo>
                <a:lnTo>
                  <a:pt x="62274" y="111810"/>
                </a:lnTo>
                <a:lnTo>
                  <a:pt x="69899" y="107363"/>
                </a:lnTo>
                <a:lnTo>
                  <a:pt x="78478" y="103551"/>
                </a:lnTo>
                <a:lnTo>
                  <a:pt x="87374" y="99739"/>
                </a:lnTo>
                <a:lnTo>
                  <a:pt x="96588" y="96563"/>
                </a:lnTo>
                <a:lnTo>
                  <a:pt x="107073" y="93387"/>
                </a:lnTo>
                <a:lnTo>
                  <a:pt x="117876" y="91163"/>
                </a:lnTo>
                <a:lnTo>
                  <a:pt x="129632" y="89257"/>
                </a:lnTo>
                <a:lnTo>
                  <a:pt x="142023" y="87987"/>
                </a:lnTo>
                <a:lnTo>
                  <a:pt x="147107" y="87669"/>
                </a:lnTo>
                <a:lnTo>
                  <a:pt x="152826" y="87351"/>
                </a:lnTo>
                <a:lnTo>
                  <a:pt x="160769" y="86398"/>
                </a:lnTo>
                <a:lnTo>
                  <a:pt x="169983" y="85446"/>
                </a:lnTo>
                <a:lnTo>
                  <a:pt x="180468" y="83222"/>
                </a:lnTo>
                <a:lnTo>
                  <a:pt x="191588" y="80681"/>
                </a:lnTo>
                <a:lnTo>
                  <a:pt x="203344" y="77187"/>
                </a:lnTo>
                <a:lnTo>
                  <a:pt x="209698" y="75281"/>
                </a:lnTo>
                <a:lnTo>
                  <a:pt x="215735" y="73058"/>
                </a:lnTo>
                <a:lnTo>
                  <a:pt x="222090" y="70199"/>
                </a:lnTo>
                <a:lnTo>
                  <a:pt x="227809" y="67022"/>
                </a:lnTo>
                <a:lnTo>
                  <a:pt x="233846" y="63846"/>
                </a:lnTo>
                <a:lnTo>
                  <a:pt x="239882" y="60034"/>
                </a:lnTo>
                <a:lnTo>
                  <a:pt x="245601" y="56223"/>
                </a:lnTo>
                <a:lnTo>
                  <a:pt x="251003" y="52093"/>
                </a:lnTo>
                <a:lnTo>
                  <a:pt x="256404" y="47329"/>
                </a:lnTo>
                <a:lnTo>
                  <a:pt x="261488" y="42246"/>
                </a:lnTo>
                <a:lnTo>
                  <a:pt x="266254" y="36847"/>
                </a:lnTo>
                <a:lnTo>
                  <a:pt x="270702" y="31129"/>
                </a:lnTo>
                <a:lnTo>
                  <a:pt x="274832" y="24459"/>
                </a:lnTo>
                <a:lnTo>
                  <a:pt x="278327" y="17788"/>
                </a:lnTo>
                <a:lnTo>
                  <a:pt x="281822" y="10482"/>
                </a:lnTo>
                <a:lnTo>
                  <a:pt x="284046" y="2859"/>
                </a:lnTo>
                <a:lnTo>
                  <a:pt x="287541" y="11118"/>
                </a:lnTo>
                <a:lnTo>
                  <a:pt x="291036" y="20965"/>
                </a:lnTo>
                <a:lnTo>
                  <a:pt x="295167" y="33988"/>
                </a:lnTo>
                <a:lnTo>
                  <a:pt x="299615" y="49870"/>
                </a:lnTo>
                <a:lnTo>
                  <a:pt x="303745" y="68293"/>
                </a:lnTo>
                <a:lnTo>
                  <a:pt x="305652" y="77822"/>
                </a:lnTo>
                <a:lnTo>
                  <a:pt x="307240" y="88304"/>
                </a:lnTo>
                <a:lnTo>
                  <a:pt x="308829" y="99422"/>
                </a:lnTo>
                <a:lnTo>
                  <a:pt x="310100" y="110221"/>
                </a:lnTo>
                <a:lnTo>
                  <a:pt x="310735" y="121657"/>
                </a:lnTo>
                <a:lnTo>
                  <a:pt x="311053" y="133409"/>
                </a:lnTo>
                <a:lnTo>
                  <a:pt x="311053" y="145162"/>
                </a:lnTo>
                <a:lnTo>
                  <a:pt x="310735" y="156915"/>
                </a:lnTo>
                <a:lnTo>
                  <a:pt x="309782" y="168985"/>
                </a:lnTo>
                <a:lnTo>
                  <a:pt x="307558" y="181055"/>
                </a:lnTo>
                <a:lnTo>
                  <a:pt x="305334" y="193126"/>
                </a:lnTo>
                <a:lnTo>
                  <a:pt x="302157" y="205196"/>
                </a:lnTo>
                <a:lnTo>
                  <a:pt x="298344" y="217266"/>
                </a:lnTo>
                <a:lnTo>
                  <a:pt x="293260" y="228701"/>
                </a:lnTo>
                <a:lnTo>
                  <a:pt x="290718" y="234737"/>
                </a:lnTo>
                <a:lnTo>
                  <a:pt x="287859" y="240454"/>
                </a:lnTo>
                <a:lnTo>
                  <a:pt x="284364" y="245854"/>
                </a:lnTo>
                <a:lnTo>
                  <a:pt x="281187" y="251572"/>
                </a:lnTo>
                <a:lnTo>
                  <a:pt x="277374" y="256971"/>
                </a:lnTo>
                <a:lnTo>
                  <a:pt x="273561" y="262371"/>
                </a:lnTo>
                <a:lnTo>
                  <a:pt x="269431" y="267454"/>
                </a:lnTo>
                <a:lnTo>
                  <a:pt x="264983" y="272853"/>
                </a:lnTo>
                <a:lnTo>
                  <a:pt x="260217" y="277936"/>
                </a:lnTo>
                <a:lnTo>
                  <a:pt x="255451" y="283018"/>
                </a:lnTo>
                <a:lnTo>
                  <a:pt x="250050" y="287783"/>
                </a:lnTo>
                <a:lnTo>
                  <a:pt x="244331" y="292230"/>
                </a:lnTo>
                <a:lnTo>
                  <a:pt x="251956" y="290324"/>
                </a:lnTo>
                <a:lnTo>
                  <a:pt x="260217" y="288418"/>
                </a:lnTo>
                <a:lnTo>
                  <a:pt x="271655" y="286194"/>
                </a:lnTo>
                <a:lnTo>
                  <a:pt x="284682" y="284289"/>
                </a:lnTo>
                <a:lnTo>
                  <a:pt x="292307" y="283336"/>
                </a:lnTo>
                <a:lnTo>
                  <a:pt x="299615" y="282700"/>
                </a:lnTo>
                <a:lnTo>
                  <a:pt x="307558" y="282700"/>
                </a:lnTo>
                <a:lnTo>
                  <a:pt x="315819" y="282700"/>
                </a:lnTo>
                <a:lnTo>
                  <a:pt x="324397" y="283018"/>
                </a:lnTo>
                <a:lnTo>
                  <a:pt x="332976" y="283971"/>
                </a:lnTo>
                <a:lnTo>
                  <a:pt x="341555" y="284924"/>
                </a:lnTo>
                <a:lnTo>
                  <a:pt x="349815" y="286512"/>
                </a:lnTo>
                <a:lnTo>
                  <a:pt x="359029" y="288736"/>
                </a:lnTo>
                <a:lnTo>
                  <a:pt x="366973" y="291912"/>
                </a:lnTo>
                <a:lnTo>
                  <a:pt x="375551" y="295406"/>
                </a:lnTo>
                <a:lnTo>
                  <a:pt x="383812" y="299853"/>
                </a:lnTo>
                <a:lnTo>
                  <a:pt x="391437" y="304935"/>
                </a:lnTo>
                <a:lnTo>
                  <a:pt x="399381" y="310653"/>
                </a:lnTo>
                <a:lnTo>
                  <a:pt x="402876" y="313829"/>
                </a:lnTo>
                <a:lnTo>
                  <a:pt x="406371" y="317323"/>
                </a:lnTo>
                <a:lnTo>
                  <a:pt x="409866" y="321135"/>
                </a:lnTo>
                <a:lnTo>
                  <a:pt x="412725" y="324947"/>
                </a:lnTo>
                <a:lnTo>
                  <a:pt x="415903" y="328758"/>
                </a:lnTo>
                <a:lnTo>
                  <a:pt x="419080" y="333523"/>
                </a:lnTo>
                <a:lnTo>
                  <a:pt x="422257" y="337970"/>
                </a:lnTo>
                <a:lnTo>
                  <a:pt x="424799" y="342734"/>
                </a:lnTo>
                <a:lnTo>
                  <a:pt x="427023" y="347817"/>
                </a:lnTo>
                <a:lnTo>
                  <a:pt x="429883" y="353217"/>
                </a:lnTo>
                <a:lnTo>
                  <a:pt x="432107" y="358934"/>
                </a:lnTo>
                <a:lnTo>
                  <a:pt x="434013" y="365287"/>
                </a:lnTo>
                <a:lnTo>
                  <a:pt x="436237" y="371322"/>
                </a:lnTo>
                <a:lnTo>
                  <a:pt x="437508" y="377992"/>
                </a:lnTo>
                <a:lnTo>
                  <a:pt x="439097" y="384663"/>
                </a:lnTo>
                <a:lnTo>
                  <a:pt x="440368" y="391969"/>
                </a:lnTo>
                <a:lnTo>
                  <a:pt x="443227" y="385298"/>
                </a:lnTo>
                <a:lnTo>
                  <a:pt x="446722" y="377992"/>
                </a:lnTo>
                <a:lnTo>
                  <a:pt x="451170" y="368781"/>
                </a:lnTo>
                <a:lnTo>
                  <a:pt x="457525" y="357981"/>
                </a:lnTo>
                <a:lnTo>
                  <a:pt x="465150" y="346228"/>
                </a:lnTo>
                <a:lnTo>
                  <a:pt x="469598" y="340193"/>
                </a:lnTo>
                <a:lnTo>
                  <a:pt x="474046" y="333840"/>
                </a:lnTo>
                <a:lnTo>
                  <a:pt x="479130" y="327805"/>
                </a:lnTo>
                <a:lnTo>
                  <a:pt x="484531" y="321770"/>
                </a:lnTo>
                <a:lnTo>
                  <a:pt x="490250" y="315735"/>
                </a:lnTo>
                <a:lnTo>
                  <a:pt x="496605" y="310335"/>
                </a:lnTo>
                <a:lnTo>
                  <a:pt x="503277" y="304935"/>
                </a:lnTo>
                <a:lnTo>
                  <a:pt x="509949" y="299853"/>
                </a:lnTo>
                <a:lnTo>
                  <a:pt x="517257" y="295088"/>
                </a:lnTo>
                <a:lnTo>
                  <a:pt x="524882" y="290959"/>
                </a:lnTo>
                <a:lnTo>
                  <a:pt x="532826" y="286830"/>
                </a:lnTo>
                <a:lnTo>
                  <a:pt x="541086" y="284289"/>
                </a:lnTo>
                <a:lnTo>
                  <a:pt x="549983" y="281747"/>
                </a:lnTo>
                <a:lnTo>
                  <a:pt x="559197" y="279842"/>
                </a:lnTo>
                <a:lnTo>
                  <a:pt x="568729" y="279206"/>
                </a:lnTo>
                <a:lnTo>
                  <a:pt x="578896" y="279524"/>
                </a:lnTo>
                <a:lnTo>
                  <a:pt x="583979" y="279842"/>
                </a:lnTo>
                <a:lnTo>
                  <a:pt x="589063" y="280477"/>
                </a:lnTo>
                <a:lnTo>
                  <a:pt x="594464" y="281112"/>
                </a:lnTo>
                <a:lnTo>
                  <a:pt x="599866" y="282383"/>
                </a:lnTo>
                <a:lnTo>
                  <a:pt x="605267" y="283971"/>
                </a:lnTo>
                <a:lnTo>
                  <a:pt x="610986" y="285242"/>
                </a:lnTo>
                <a:lnTo>
                  <a:pt x="616387" y="287465"/>
                </a:lnTo>
                <a:lnTo>
                  <a:pt x="622424" y="289689"/>
                </a:lnTo>
                <a:lnTo>
                  <a:pt x="618294" y="280477"/>
                </a:lnTo>
                <a:lnTo>
                  <a:pt x="614481" y="269042"/>
                </a:lnTo>
                <a:lnTo>
                  <a:pt x="609080" y="254748"/>
                </a:lnTo>
                <a:lnTo>
                  <a:pt x="603361" y="237278"/>
                </a:lnTo>
                <a:lnTo>
                  <a:pt x="597006" y="217584"/>
                </a:lnTo>
                <a:lnTo>
                  <a:pt x="591287" y="195667"/>
                </a:lnTo>
                <a:lnTo>
                  <a:pt x="588428" y="184232"/>
                </a:lnTo>
                <a:lnTo>
                  <a:pt x="585886" y="172479"/>
                </a:lnTo>
                <a:lnTo>
                  <a:pt x="583344" y="160409"/>
                </a:lnTo>
                <a:lnTo>
                  <a:pt x="581438" y="148656"/>
                </a:lnTo>
                <a:lnTo>
                  <a:pt x="579531" y="135950"/>
                </a:lnTo>
                <a:lnTo>
                  <a:pt x="578578" y="124198"/>
                </a:lnTo>
                <a:lnTo>
                  <a:pt x="577625" y="111810"/>
                </a:lnTo>
                <a:lnTo>
                  <a:pt x="577307" y="99739"/>
                </a:lnTo>
                <a:lnTo>
                  <a:pt x="577307" y="87987"/>
                </a:lnTo>
                <a:lnTo>
                  <a:pt x="577943" y="76234"/>
                </a:lnTo>
                <a:lnTo>
                  <a:pt x="579531" y="65117"/>
                </a:lnTo>
                <a:lnTo>
                  <a:pt x="581438" y="53999"/>
                </a:lnTo>
                <a:lnTo>
                  <a:pt x="584297" y="43517"/>
                </a:lnTo>
                <a:lnTo>
                  <a:pt x="585886" y="38435"/>
                </a:lnTo>
                <a:lnTo>
                  <a:pt x="587792" y="33352"/>
                </a:lnTo>
                <a:lnTo>
                  <a:pt x="590016" y="28588"/>
                </a:lnTo>
                <a:lnTo>
                  <a:pt x="592558" y="24141"/>
                </a:lnTo>
                <a:lnTo>
                  <a:pt x="594782" y="19694"/>
                </a:lnTo>
                <a:lnTo>
                  <a:pt x="597324" y="15247"/>
                </a:lnTo>
                <a:lnTo>
                  <a:pt x="600501" y="11118"/>
                </a:lnTo>
                <a:lnTo>
                  <a:pt x="603996" y="7306"/>
                </a:lnTo>
                <a:lnTo>
                  <a:pt x="607173" y="3494"/>
                </a:lnTo>
                <a:lnTo>
                  <a:pt x="6109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KSO_Shape">
            <a:extLst>
              <a:ext uri="{FF2B5EF4-FFF2-40B4-BE49-F238E27FC236}">
                <a16:creationId xmlns:a16="http://schemas.microsoft.com/office/drawing/2014/main" xmlns="" id="{98130879-BE6E-47F6-A5CE-0ABF450ED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8310" y="3886948"/>
            <a:ext cx="593725" cy="450850"/>
          </a:xfrm>
          <a:custGeom>
            <a:avLst/>
            <a:gdLst>
              <a:gd name="T0" fmla="*/ 243047 w 1460500"/>
              <a:gd name="T1" fmla="*/ 17775 h 1106488"/>
              <a:gd name="T2" fmla="*/ 281756 w 1460500"/>
              <a:gd name="T3" fmla="*/ 62212 h 1106488"/>
              <a:gd name="T4" fmla="*/ 311899 w 1460500"/>
              <a:gd name="T5" fmla="*/ 120298 h 1106488"/>
              <a:gd name="T6" fmla="*/ 365204 w 1460500"/>
              <a:gd name="T7" fmla="*/ 278684 h 1106488"/>
              <a:gd name="T8" fmla="*/ 420413 w 1460500"/>
              <a:gd name="T9" fmla="*/ 456433 h 1106488"/>
              <a:gd name="T10" fmla="*/ 462931 w 1460500"/>
              <a:gd name="T11" fmla="*/ 554829 h 1106488"/>
              <a:gd name="T12" fmla="*/ 500054 w 1460500"/>
              <a:gd name="T13" fmla="*/ 612280 h 1106488"/>
              <a:gd name="T14" fmla="*/ 544792 w 1460500"/>
              <a:gd name="T15" fmla="*/ 659574 h 1106488"/>
              <a:gd name="T16" fmla="*/ 596828 w 1460500"/>
              <a:gd name="T17" fmla="*/ 701472 h 1106488"/>
              <a:gd name="T18" fmla="*/ 655845 w 1460500"/>
              <a:gd name="T19" fmla="*/ 736387 h 1106488"/>
              <a:gd name="T20" fmla="*/ 719304 w 1460500"/>
              <a:gd name="T21" fmla="*/ 762414 h 1106488"/>
              <a:gd name="T22" fmla="*/ 784349 w 1460500"/>
              <a:gd name="T23" fmla="*/ 777332 h 1106488"/>
              <a:gd name="T24" fmla="*/ 850980 w 1460500"/>
              <a:gd name="T25" fmla="*/ 778602 h 1106488"/>
              <a:gd name="T26" fmla="*/ 928717 w 1460500"/>
              <a:gd name="T27" fmla="*/ 761779 h 1106488"/>
              <a:gd name="T28" fmla="*/ 1058807 w 1460500"/>
              <a:gd name="T29" fmla="*/ 721151 h 1106488"/>
              <a:gd name="T30" fmla="*/ 1123535 w 1460500"/>
              <a:gd name="T31" fmla="*/ 713533 h 1106488"/>
              <a:gd name="T32" fmla="*/ 1198099 w 1460500"/>
              <a:gd name="T33" fmla="*/ 728452 h 1106488"/>
              <a:gd name="T34" fmla="*/ 1283451 w 1460500"/>
              <a:gd name="T35" fmla="*/ 772254 h 1106488"/>
              <a:gd name="T36" fmla="*/ 1313276 w 1460500"/>
              <a:gd name="T37" fmla="*/ 800186 h 1106488"/>
              <a:gd name="T38" fmla="*/ 1332948 w 1460500"/>
              <a:gd name="T39" fmla="*/ 832244 h 1106488"/>
              <a:gd name="T40" fmla="*/ 1353572 w 1460500"/>
              <a:gd name="T41" fmla="*/ 904613 h 1106488"/>
              <a:gd name="T42" fmla="*/ 1369754 w 1460500"/>
              <a:gd name="T43" fmla="*/ 967777 h 1106488"/>
              <a:gd name="T44" fmla="*/ 1394186 w 1460500"/>
              <a:gd name="T45" fmla="*/ 995392 h 1106488"/>
              <a:gd name="T46" fmla="*/ 1444953 w 1460500"/>
              <a:gd name="T47" fmla="*/ 1035385 h 1106488"/>
              <a:gd name="T48" fmla="*/ 1460183 w 1460500"/>
              <a:gd name="T49" fmla="*/ 1056651 h 1106488"/>
              <a:gd name="T50" fmla="*/ 1453520 w 1460500"/>
              <a:gd name="T51" fmla="*/ 1071887 h 1106488"/>
              <a:gd name="T52" fmla="*/ 1412906 w 1460500"/>
              <a:gd name="T53" fmla="*/ 1082679 h 1106488"/>
              <a:gd name="T54" fmla="*/ 1277105 w 1460500"/>
              <a:gd name="T55" fmla="*/ 1093153 h 1106488"/>
              <a:gd name="T56" fmla="*/ 1008040 w 1460500"/>
              <a:gd name="T57" fmla="*/ 1094106 h 1106488"/>
              <a:gd name="T58" fmla="*/ 815761 w 1460500"/>
              <a:gd name="T59" fmla="*/ 1082996 h 1106488"/>
              <a:gd name="T60" fmla="*/ 766898 w 1460500"/>
              <a:gd name="T61" fmla="*/ 1072204 h 1106488"/>
              <a:gd name="T62" fmla="*/ 740245 w 1460500"/>
              <a:gd name="T63" fmla="*/ 1051255 h 1106488"/>
              <a:gd name="T64" fmla="*/ 713910 w 1460500"/>
              <a:gd name="T65" fmla="*/ 1009040 h 1106488"/>
              <a:gd name="T66" fmla="*/ 681546 w 1460500"/>
              <a:gd name="T67" fmla="*/ 938258 h 1106488"/>
              <a:gd name="T68" fmla="*/ 622529 w 1460500"/>
              <a:gd name="T69" fmla="*/ 866841 h 1106488"/>
              <a:gd name="T70" fmla="*/ 520361 w 1460500"/>
              <a:gd name="T71" fmla="*/ 776698 h 1106488"/>
              <a:gd name="T72" fmla="*/ 379165 w 1460500"/>
              <a:gd name="T73" fmla="*/ 675762 h 1106488"/>
              <a:gd name="T74" fmla="*/ 304919 w 1460500"/>
              <a:gd name="T75" fmla="*/ 632594 h 1106488"/>
              <a:gd name="T76" fmla="*/ 245037 w 1460500"/>
              <a:gd name="T77" fmla="*/ 612718 h 1106488"/>
              <a:gd name="T78" fmla="*/ 221933 w 1460500"/>
              <a:gd name="T79" fmla="*/ 660772 h 1106488"/>
              <a:gd name="T80" fmla="*/ 202565 w 1460500"/>
              <a:gd name="T81" fmla="*/ 733523 h 1106488"/>
              <a:gd name="T82" fmla="*/ 188278 w 1460500"/>
              <a:gd name="T83" fmla="*/ 871399 h 1106488"/>
              <a:gd name="T84" fmla="*/ 188595 w 1460500"/>
              <a:gd name="T85" fmla="*/ 999745 h 1106488"/>
              <a:gd name="T86" fmla="*/ 100648 w 1460500"/>
              <a:gd name="T87" fmla="*/ 1099181 h 1106488"/>
              <a:gd name="T88" fmla="*/ 113983 w 1460500"/>
              <a:gd name="T89" fmla="*/ 1040727 h 1106488"/>
              <a:gd name="T90" fmla="*/ 118428 w 1460500"/>
              <a:gd name="T91" fmla="*/ 919370 h 1106488"/>
              <a:gd name="T92" fmla="*/ 106680 w 1460500"/>
              <a:gd name="T93" fmla="*/ 790707 h 1106488"/>
              <a:gd name="T94" fmla="*/ 73343 w 1460500"/>
              <a:gd name="T95" fmla="*/ 605177 h 1106488"/>
              <a:gd name="T96" fmla="*/ 43786 w 1460500"/>
              <a:gd name="T97" fmla="*/ 566256 h 1106488"/>
              <a:gd name="T98" fmla="*/ 16182 w 1460500"/>
              <a:gd name="T99" fmla="*/ 517057 h 1106488"/>
              <a:gd name="T100" fmla="*/ 2221 w 1460500"/>
              <a:gd name="T101" fmla="*/ 456433 h 1106488"/>
              <a:gd name="T102" fmla="*/ 634 w 1460500"/>
              <a:gd name="T103" fmla="*/ 388507 h 1106488"/>
              <a:gd name="T104" fmla="*/ 10153 w 1460500"/>
              <a:gd name="T105" fmla="*/ 316138 h 1106488"/>
              <a:gd name="T106" fmla="*/ 28556 w 1460500"/>
              <a:gd name="T107" fmla="*/ 243452 h 1106488"/>
              <a:gd name="T108" fmla="*/ 55843 w 1460500"/>
              <a:gd name="T109" fmla="*/ 173622 h 1106488"/>
              <a:gd name="T110" fmla="*/ 89477 w 1460500"/>
              <a:gd name="T111" fmla="*/ 110775 h 1106488"/>
              <a:gd name="T112" fmla="*/ 129456 w 1460500"/>
              <a:gd name="T113" fmla="*/ 58086 h 1106488"/>
              <a:gd name="T114" fmla="*/ 173242 w 1460500"/>
              <a:gd name="T115" fmla="*/ 19044 h 1106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60500" h="1106488">
                <a:moveTo>
                  <a:pt x="211952" y="0"/>
                </a:moveTo>
                <a:lnTo>
                  <a:pt x="212269" y="0"/>
                </a:lnTo>
                <a:lnTo>
                  <a:pt x="220519" y="3174"/>
                </a:lnTo>
                <a:lnTo>
                  <a:pt x="228134" y="7618"/>
                </a:lnTo>
                <a:lnTo>
                  <a:pt x="235432" y="12379"/>
                </a:lnTo>
                <a:lnTo>
                  <a:pt x="243047" y="17775"/>
                </a:lnTo>
                <a:lnTo>
                  <a:pt x="250027" y="23806"/>
                </a:lnTo>
                <a:lnTo>
                  <a:pt x="257008" y="30789"/>
                </a:lnTo>
                <a:lnTo>
                  <a:pt x="263353" y="37771"/>
                </a:lnTo>
                <a:lnTo>
                  <a:pt x="269699" y="45389"/>
                </a:lnTo>
                <a:lnTo>
                  <a:pt x="275411" y="53642"/>
                </a:lnTo>
                <a:lnTo>
                  <a:pt x="281756" y="62212"/>
                </a:lnTo>
                <a:lnTo>
                  <a:pt x="287150" y="71099"/>
                </a:lnTo>
                <a:lnTo>
                  <a:pt x="292544" y="80304"/>
                </a:lnTo>
                <a:lnTo>
                  <a:pt x="297621" y="90144"/>
                </a:lnTo>
                <a:lnTo>
                  <a:pt x="302698" y="99666"/>
                </a:lnTo>
                <a:lnTo>
                  <a:pt x="307457" y="109823"/>
                </a:lnTo>
                <a:lnTo>
                  <a:pt x="311899" y="120298"/>
                </a:lnTo>
                <a:lnTo>
                  <a:pt x="320783" y="141246"/>
                </a:lnTo>
                <a:lnTo>
                  <a:pt x="328398" y="162513"/>
                </a:lnTo>
                <a:lnTo>
                  <a:pt x="336014" y="183462"/>
                </a:lnTo>
                <a:lnTo>
                  <a:pt x="342994" y="204411"/>
                </a:lnTo>
                <a:lnTo>
                  <a:pt x="354734" y="243769"/>
                </a:lnTo>
                <a:lnTo>
                  <a:pt x="365204" y="278684"/>
                </a:lnTo>
                <a:lnTo>
                  <a:pt x="378213" y="320582"/>
                </a:lnTo>
                <a:lnTo>
                  <a:pt x="391222" y="365019"/>
                </a:lnTo>
                <a:lnTo>
                  <a:pt x="397886" y="387872"/>
                </a:lnTo>
                <a:lnTo>
                  <a:pt x="405183" y="410726"/>
                </a:lnTo>
                <a:lnTo>
                  <a:pt x="412481" y="433579"/>
                </a:lnTo>
                <a:lnTo>
                  <a:pt x="420413" y="456433"/>
                </a:lnTo>
                <a:lnTo>
                  <a:pt x="428980" y="478969"/>
                </a:lnTo>
                <a:lnTo>
                  <a:pt x="437865" y="501504"/>
                </a:lnTo>
                <a:lnTo>
                  <a:pt x="447383" y="523088"/>
                </a:lnTo>
                <a:lnTo>
                  <a:pt x="452460" y="534198"/>
                </a:lnTo>
                <a:lnTo>
                  <a:pt x="457537" y="544355"/>
                </a:lnTo>
                <a:lnTo>
                  <a:pt x="462931" y="554829"/>
                </a:lnTo>
                <a:lnTo>
                  <a:pt x="468642" y="564986"/>
                </a:lnTo>
                <a:lnTo>
                  <a:pt x="474671" y="575143"/>
                </a:lnTo>
                <a:lnTo>
                  <a:pt x="480699" y="584666"/>
                </a:lnTo>
                <a:lnTo>
                  <a:pt x="487045" y="594188"/>
                </a:lnTo>
                <a:lnTo>
                  <a:pt x="493391" y="603393"/>
                </a:lnTo>
                <a:lnTo>
                  <a:pt x="500054" y="612280"/>
                </a:lnTo>
                <a:lnTo>
                  <a:pt x="507352" y="620850"/>
                </a:lnTo>
                <a:lnTo>
                  <a:pt x="514332" y="628468"/>
                </a:lnTo>
                <a:lnTo>
                  <a:pt x="521313" y="636721"/>
                </a:lnTo>
                <a:lnTo>
                  <a:pt x="528928" y="644338"/>
                </a:lnTo>
                <a:lnTo>
                  <a:pt x="536543" y="651956"/>
                </a:lnTo>
                <a:lnTo>
                  <a:pt x="544792" y="659574"/>
                </a:lnTo>
                <a:lnTo>
                  <a:pt x="552725" y="666874"/>
                </a:lnTo>
                <a:lnTo>
                  <a:pt x="561292" y="673857"/>
                </a:lnTo>
                <a:lnTo>
                  <a:pt x="569859" y="681158"/>
                </a:lnTo>
                <a:lnTo>
                  <a:pt x="578743" y="687823"/>
                </a:lnTo>
                <a:lnTo>
                  <a:pt x="587944" y="694806"/>
                </a:lnTo>
                <a:lnTo>
                  <a:pt x="596828" y="701472"/>
                </a:lnTo>
                <a:lnTo>
                  <a:pt x="606665" y="707503"/>
                </a:lnTo>
                <a:lnTo>
                  <a:pt x="616501" y="713851"/>
                </a:lnTo>
                <a:lnTo>
                  <a:pt x="626019" y="719564"/>
                </a:lnTo>
                <a:lnTo>
                  <a:pt x="635855" y="725595"/>
                </a:lnTo>
                <a:lnTo>
                  <a:pt x="645692" y="730991"/>
                </a:lnTo>
                <a:lnTo>
                  <a:pt x="655845" y="736387"/>
                </a:lnTo>
                <a:lnTo>
                  <a:pt x="666316" y="741465"/>
                </a:lnTo>
                <a:lnTo>
                  <a:pt x="676786" y="745909"/>
                </a:lnTo>
                <a:lnTo>
                  <a:pt x="687257" y="750353"/>
                </a:lnTo>
                <a:lnTo>
                  <a:pt x="697728" y="754479"/>
                </a:lnTo>
                <a:lnTo>
                  <a:pt x="708516" y="758288"/>
                </a:lnTo>
                <a:lnTo>
                  <a:pt x="719304" y="762414"/>
                </a:lnTo>
                <a:lnTo>
                  <a:pt x="729774" y="765271"/>
                </a:lnTo>
                <a:lnTo>
                  <a:pt x="741197" y="768445"/>
                </a:lnTo>
                <a:lnTo>
                  <a:pt x="751985" y="771302"/>
                </a:lnTo>
                <a:lnTo>
                  <a:pt x="762773" y="773523"/>
                </a:lnTo>
                <a:lnTo>
                  <a:pt x="773561" y="775428"/>
                </a:lnTo>
                <a:lnTo>
                  <a:pt x="784349" y="777332"/>
                </a:lnTo>
                <a:lnTo>
                  <a:pt x="795771" y="778602"/>
                </a:lnTo>
                <a:lnTo>
                  <a:pt x="806559" y="779237"/>
                </a:lnTo>
                <a:lnTo>
                  <a:pt x="817347" y="780189"/>
                </a:lnTo>
                <a:lnTo>
                  <a:pt x="828770" y="780189"/>
                </a:lnTo>
                <a:lnTo>
                  <a:pt x="839875" y="779554"/>
                </a:lnTo>
                <a:lnTo>
                  <a:pt x="850980" y="778602"/>
                </a:lnTo>
                <a:lnTo>
                  <a:pt x="862403" y="777332"/>
                </a:lnTo>
                <a:lnTo>
                  <a:pt x="873191" y="775428"/>
                </a:lnTo>
                <a:lnTo>
                  <a:pt x="884296" y="773523"/>
                </a:lnTo>
                <a:lnTo>
                  <a:pt x="895401" y="770667"/>
                </a:lnTo>
                <a:lnTo>
                  <a:pt x="906506" y="768128"/>
                </a:lnTo>
                <a:lnTo>
                  <a:pt x="928717" y="761779"/>
                </a:lnTo>
                <a:lnTo>
                  <a:pt x="950293" y="754796"/>
                </a:lnTo>
                <a:lnTo>
                  <a:pt x="994079" y="740196"/>
                </a:lnTo>
                <a:lnTo>
                  <a:pt x="1015655" y="733213"/>
                </a:lnTo>
                <a:lnTo>
                  <a:pt x="1037548" y="726547"/>
                </a:lnTo>
                <a:lnTo>
                  <a:pt x="1048336" y="724008"/>
                </a:lnTo>
                <a:lnTo>
                  <a:pt x="1058807" y="721151"/>
                </a:lnTo>
                <a:lnTo>
                  <a:pt x="1069595" y="718929"/>
                </a:lnTo>
                <a:lnTo>
                  <a:pt x="1080383" y="717025"/>
                </a:lnTo>
                <a:lnTo>
                  <a:pt x="1091171" y="715438"/>
                </a:lnTo>
                <a:lnTo>
                  <a:pt x="1101642" y="714168"/>
                </a:lnTo>
                <a:lnTo>
                  <a:pt x="1112747" y="713851"/>
                </a:lnTo>
                <a:lnTo>
                  <a:pt x="1123535" y="713533"/>
                </a:lnTo>
                <a:lnTo>
                  <a:pt x="1134006" y="714168"/>
                </a:lnTo>
                <a:lnTo>
                  <a:pt x="1144794" y="715120"/>
                </a:lnTo>
                <a:lnTo>
                  <a:pt x="1155264" y="717025"/>
                </a:lnTo>
                <a:lnTo>
                  <a:pt x="1166052" y="719247"/>
                </a:lnTo>
                <a:lnTo>
                  <a:pt x="1182551" y="724008"/>
                </a:lnTo>
                <a:lnTo>
                  <a:pt x="1198099" y="728452"/>
                </a:lnTo>
                <a:lnTo>
                  <a:pt x="1212377" y="733530"/>
                </a:lnTo>
                <a:lnTo>
                  <a:pt x="1226338" y="739561"/>
                </a:lnTo>
                <a:lnTo>
                  <a:pt x="1240299" y="745909"/>
                </a:lnTo>
                <a:lnTo>
                  <a:pt x="1253942" y="753844"/>
                </a:lnTo>
                <a:lnTo>
                  <a:pt x="1268221" y="762414"/>
                </a:lnTo>
                <a:lnTo>
                  <a:pt x="1283451" y="772254"/>
                </a:lnTo>
                <a:lnTo>
                  <a:pt x="1289162" y="776698"/>
                </a:lnTo>
                <a:lnTo>
                  <a:pt x="1294556" y="780824"/>
                </a:lnTo>
                <a:lnTo>
                  <a:pt x="1299633" y="785585"/>
                </a:lnTo>
                <a:lnTo>
                  <a:pt x="1304709" y="790029"/>
                </a:lnTo>
                <a:lnTo>
                  <a:pt x="1309151" y="795107"/>
                </a:lnTo>
                <a:lnTo>
                  <a:pt x="1313276" y="800186"/>
                </a:lnTo>
                <a:lnTo>
                  <a:pt x="1317084" y="805264"/>
                </a:lnTo>
                <a:lnTo>
                  <a:pt x="1320891" y="810343"/>
                </a:lnTo>
                <a:lnTo>
                  <a:pt x="1324064" y="815739"/>
                </a:lnTo>
                <a:lnTo>
                  <a:pt x="1327237" y="821135"/>
                </a:lnTo>
                <a:lnTo>
                  <a:pt x="1330410" y="826531"/>
                </a:lnTo>
                <a:lnTo>
                  <a:pt x="1332948" y="832244"/>
                </a:lnTo>
                <a:lnTo>
                  <a:pt x="1337708" y="843671"/>
                </a:lnTo>
                <a:lnTo>
                  <a:pt x="1341833" y="855732"/>
                </a:lnTo>
                <a:lnTo>
                  <a:pt x="1345323" y="867794"/>
                </a:lnTo>
                <a:lnTo>
                  <a:pt x="1348496" y="879538"/>
                </a:lnTo>
                <a:lnTo>
                  <a:pt x="1351351" y="891917"/>
                </a:lnTo>
                <a:lnTo>
                  <a:pt x="1353572" y="904613"/>
                </a:lnTo>
                <a:lnTo>
                  <a:pt x="1358649" y="929371"/>
                </a:lnTo>
                <a:lnTo>
                  <a:pt x="1361187" y="941750"/>
                </a:lnTo>
                <a:lnTo>
                  <a:pt x="1364360" y="954129"/>
                </a:lnTo>
                <a:lnTo>
                  <a:pt x="1365630" y="958572"/>
                </a:lnTo>
                <a:lnTo>
                  <a:pt x="1367533" y="963333"/>
                </a:lnTo>
                <a:lnTo>
                  <a:pt x="1369754" y="967777"/>
                </a:lnTo>
                <a:lnTo>
                  <a:pt x="1372610" y="971903"/>
                </a:lnTo>
                <a:lnTo>
                  <a:pt x="1375466" y="976030"/>
                </a:lnTo>
                <a:lnTo>
                  <a:pt x="1378639" y="980156"/>
                </a:lnTo>
                <a:lnTo>
                  <a:pt x="1382129" y="983965"/>
                </a:lnTo>
                <a:lnTo>
                  <a:pt x="1385936" y="987774"/>
                </a:lnTo>
                <a:lnTo>
                  <a:pt x="1394186" y="995392"/>
                </a:lnTo>
                <a:lnTo>
                  <a:pt x="1402753" y="1002375"/>
                </a:lnTo>
                <a:lnTo>
                  <a:pt x="1411637" y="1009358"/>
                </a:lnTo>
                <a:lnTo>
                  <a:pt x="1420839" y="1016341"/>
                </a:lnTo>
                <a:lnTo>
                  <a:pt x="1429405" y="1022689"/>
                </a:lnTo>
                <a:lnTo>
                  <a:pt x="1437655" y="1029354"/>
                </a:lnTo>
                <a:lnTo>
                  <a:pt x="1444953" y="1035385"/>
                </a:lnTo>
                <a:lnTo>
                  <a:pt x="1451299" y="1041733"/>
                </a:lnTo>
                <a:lnTo>
                  <a:pt x="1453520" y="1044590"/>
                </a:lnTo>
                <a:lnTo>
                  <a:pt x="1455741" y="1047764"/>
                </a:lnTo>
                <a:lnTo>
                  <a:pt x="1457645" y="1050938"/>
                </a:lnTo>
                <a:lnTo>
                  <a:pt x="1458914" y="1054112"/>
                </a:lnTo>
                <a:lnTo>
                  <a:pt x="1460183" y="1056651"/>
                </a:lnTo>
                <a:lnTo>
                  <a:pt x="1460500" y="1059825"/>
                </a:lnTo>
                <a:lnTo>
                  <a:pt x="1460183" y="1063000"/>
                </a:lnTo>
                <a:lnTo>
                  <a:pt x="1459548" y="1066174"/>
                </a:lnTo>
                <a:lnTo>
                  <a:pt x="1458596" y="1068396"/>
                </a:lnTo>
                <a:lnTo>
                  <a:pt x="1456693" y="1070300"/>
                </a:lnTo>
                <a:lnTo>
                  <a:pt x="1453520" y="1071887"/>
                </a:lnTo>
                <a:lnTo>
                  <a:pt x="1450030" y="1073791"/>
                </a:lnTo>
                <a:lnTo>
                  <a:pt x="1445587" y="1075378"/>
                </a:lnTo>
                <a:lnTo>
                  <a:pt x="1440193" y="1076966"/>
                </a:lnTo>
                <a:lnTo>
                  <a:pt x="1434482" y="1078553"/>
                </a:lnTo>
                <a:lnTo>
                  <a:pt x="1427819" y="1080140"/>
                </a:lnTo>
                <a:lnTo>
                  <a:pt x="1412906" y="1082679"/>
                </a:lnTo>
                <a:lnTo>
                  <a:pt x="1395138" y="1084901"/>
                </a:lnTo>
                <a:lnTo>
                  <a:pt x="1375148" y="1087440"/>
                </a:lnTo>
                <a:lnTo>
                  <a:pt x="1353255" y="1089344"/>
                </a:lnTo>
                <a:lnTo>
                  <a:pt x="1329458" y="1090931"/>
                </a:lnTo>
                <a:lnTo>
                  <a:pt x="1304075" y="1091884"/>
                </a:lnTo>
                <a:lnTo>
                  <a:pt x="1277105" y="1093153"/>
                </a:lnTo>
                <a:lnTo>
                  <a:pt x="1248866" y="1094423"/>
                </a:lnTo>
                <a:lnTo>
                  <a:pt x="1220309" y="1094740"/>
                </a:lnTo>
                <a:lnTo>
                  <a:pt x="1190484" y="1095375"/>
                </a:lnTo>
                <a:lnTo>
                  <a:pt x="1129564" y="1095375"/>
                </a:lnTo>
                <a:lnTo>
                  <a:pt x="1068009" y="1095058"/>
                </a:lnTo>
                <a:lnTo>
                  <a:pt x="1008040" y="1094106"/>
                </a:lnTo>
                <a:lnTo>
                  <a:pt x="950927" y="1091884"/>
                </a:lnTo>
                <a:lnTo>
                  <a:pt x="898891" y="1089662"/>
                </a:lnTo>
                <a:lnTo>
                  <a:pt x="875094" y="1088075"/>
                </a:lnTo>
                <a:lnTo>
                  <a:pt x="852884" y="1086488"/>
                </a:lnTo>
                <a:lnTo>
                  <a:pt x="833212" y="1084901"/>
                </a:lnTo>
                <a:lnTo>
                  <a:pt x="815761" y="1082996"/>
                </a:lnTo>
                <a:lnTo>
                  <a:pt x="800848" y="1081092"/>
                </a:lnTo>
                <a:lnTo>
                  <a:pt x="788473" y="1079187"/>
                </a:lnTo>
                <a:lnTo>
                  <a:pt x="778637" y="1077283"/>
                </a:lnTo>
                <a:lnTo>
                  <a:pt x="775147" y="1076013"/>
                </a:lnTo>
                <a:lnTo>
                  <a:pt x="772609" y="1075061"/>
                </a:lnTo>
                <a:lnTo>
                  <a:pt x="766898" y="1072204"/>
                </a:lnTo>
                <a:lnTo>
                  <a:pt x="762138" y="1069665"/>
                </a:lnTo>
                <a:lnTo>
                  <a:pt x="757061" y="1066491"/>
                </a:lnTo>
                <a:lnTo>
                  <a:pt x="752619" y="1063000"/>
                </a:lnTo>
                <a:lnTo>
                  <a:pt x="748495" y="1059508"/>
                </a:lnTo>
                <a:lnTo>
                  <a:pt x="744052" y="1055699"/>
                </a:lnTo>
                <a:lnTo>
                  <a:pt x="740245" y="1051255"/>
                </a:lnTo>
                <a:lnTo>
                  <a:pt x="736755" y="1047447"/>
                </a:lnTo>
                <a:lnTo>
                  <a:pt x="733264" y="1042685"/>
                </a:lnTo>
                <a:lnTo>
                  <a:pt x="730092" y="1038559"/>
                </a:lnTo>
                <a:lnTo>
                  <a:pt x="724380" y="1029354"/>
                </a:lnTo>
                <a:lnTo>
                  <a:pt x="718986" y="1019197"/>
                </a:lnTo>
                <a:lnTo>
                  <a:pt x="713910" y="1009040"/>
                </a:lnTo>
                <a:lnTo>
                  <a:pt x="709467" y="998566"/>
                </a:lnTo>
                <a:lnTo>
                  <a:pt x="705025" y="988091"/>
                </a:lnTo>
                <a:lnTo>
                  <a:pt x="696141" y="967777"/>
                </a:lnTo>
                <a:lnTo>
                  <a:pt x="691382" y="957620"/>
                </a:lnTo>
                <a:lnTo>
                  <a:pt x="686940" y="947463"/>
                </a:lnTo>
                <a:lnTo>
                  <a:pt x="681546" y="938258"/>
                </a:lnTo>
                <a:lnTo>
                  <a:pt x="675517" y="929371"/>
                </a:lnTo>
                <a:lnTo>
                  <a:pt x="670123" y="921436"/>
                </a:lnTo>
                <a:lnTo>
                  <a:pt x="664412" y="913818"/>
                </a:lnTo>
                <a:lnTo>
                  <a:pt x="651086" y="898265"/>
                </a:lnTo>
                <a:lnTo>
                  <a:pt x="637125" y="882712"/>
                </a:lnTo>
                <a:lnTo>
                  <a:pt x="622529" y="866841"/>
                </a:lnTo>
                <a:lnTo>
                  <a:pt x="606665" y="851288"/>
                </a:lnTo>
                <a:lnTo>
                  <a:pt x="590483" y="835735"/>
                </a:lnTo>
                <a:lnTo>
                  <a:pt x="573349" y="820817"/>
                </a:lnTo>
                <a:lnTo>
                  <a:pt x="555898" y="805582"/>
                </a:lnTo>
                <a:lnTo>
                  <a:pt x="538129" y="790981"/>
                </a:lnTo>
                <a:lnTo>
                  <a:pt x="520361" y="776698"/>
                </a:lnTo>
                <a:lnTo>
                  <a:pt x="502592" y="762732"/>
                </a:lnTo>
                <a:lnTo>
                  <a:pt x="485141" y="749400"/>
                </a:lnTo>
                <a:lnTo>
                  <a:pt x="467690" y="736704"/>
                </a:lnTo>
                <a:lnTo>
                  <a:pt x="450556" y="724325"/>
                </a:lnTo>
                <a:lnTo>
                  <a:pt x="418510" y="702107"/>
                </a:lnTo>
                <a:lnTo>
                  <a:pt x="379165" y="675762"/>
                </a:lnTo>
                <a:lnTo>
                  <a:pt x="358859" y="662431"/>
                </a:lnTo>
                <a:lnTo>
                  <a:pt x="348388" y="656082"/>
                </a:lnTo>
                <a:lnTo>
                  <a:pt x="337283" y="649417"/>
                </a:lnTo>
                <a:lnTo>
                  <a:pt x="326495" y="643704"/>
                </a:lnTo>
                <a:lnTo>
                  <a:pt x="315707" y="637990"/>
                </a:lnTo>
                <a:lnTo>
                  <a:pt x="304919" y="632594"/>
                </a:lnTo>
                <a:lnTo>
                  <a:pt x="293814" y="627516"/>
                </a:lnTo>
                <a:lnTo>
                  <a:pt x="282708" y="623072"/>
                </a:lnTo>
                <a:lnTo>
                  <a:pt x="271603" y="619263"/>
                </a:lnTo>
                <a:lnTo>
                  <a:pt x="260815" y="615772"/>
                </a:lnTo>
                <a:lnTo>
                  <a:pt x="250027" y="613550"/>
                </a:lnTo>
                <a:lnTo>
                  <a:pt x="245037" y="612718"/>
                </a:lnTo>
                <a:lnTo>
                  <a:pt x="241936" y="617567"/>
                </a:lnTo>
                <a:lnTo>
                  <a:pt x="237808" y="625509"/>
                </a:lnTo>
                <a:lnTo>
                  <a:pt x="233363" y="633769"/>
                </a:lnTo>
                <a:lnTo>
                  <a:pt x="229235" y="642664"/>
                </a:lnTo>
                <a:lnTo>
                  <a:pt x="225425" y="651559"/>
                </a:lnTo>
                <a:lnTo>
                  <a:pt x="221933" y="660772"/>
                </a:lnTo>
                <a:lnTo>
                  <a:pt x="218758" y="670621"/>
                </a:lnTo>
                <a:lnTo>
                  <a:pt x="215265" y="680787"/>
                </a:lnTo>
                <a:lnTo>
                  <a:pt x="212725" y="690635"/>
                </a:lnTo>
                <a:lnTo>
                  <a:pt x="209868" y="701119"/>
                </a:lnTo>
                <a:lnTo>
                  <a:pt x="207010" y="711602"/>
                </a:lnTo>
                <a:lnTo>
                  <a:pt x="202565" y="733523"/>
                </a:lnTo>
                <a:lnTo>
                  <a:pt x="198755" y="755443"/>
                </a:lnTo>
                <a:lnTo>
                  <a:pt x="195580" y="778317"/>
                </a:lnTo>
                <a:lnTo>
                  <a:pt x="192723" y="801826"/>
                </a:lnTo>
                <a:lnTo>
                  <a:pt x="190500" y="825017"/>
                </a:lnTo>
                <a:lnTo>
                  <a:pt x="188913" y="848208"/>
                </a:lnTo>
                <a:lnTo>
                  <a:pt x="188278" y="871399"/>
                </a:lnTo>
                <a:lnTo>
                  <a:pt x="187325" y="894273"/>
                </a:lnTo>
                <a:lnTo>
                  <a:pt x="187008" y="916829"/>
                </a:lnTo>
                <a:lnTo>
                  <a:pt x="187008" y="939067"/>
                </a:lnTo>
                <a:lnTo>
                  <a:pt x="187325" y="960034"/>
                </a:lnTo>
                <a:lnTo>
                  <a:pt x="187643" y="980366"/>
                </a:lnTo>
                <a:lnTo>
                  <a:pt x="188595" y="999745"/>
                </a:lnTo>
                <a:lnTo>
                  <a:pt x="190500" y="1035326"/>
                </a:lnTo>
                <a:lnTo>
                  <a:pt x="192405" y="1064553"/>
                </a:lnTo>
                <a:lnTo>
                  <a:pt x="194310" y="1087109"/>
                </a:lnTo>
                <a:lnTo>
                  <a:pt x="196215" y="1106488"/>
                </a:lnTo>
                <a:lnTo>
                  <a:pt x="97790" y="1106488"/>
                </a:lnTo>
                <a:lnTo>
                  <a:pt x="100648" y="1099181"/>
                </a:lnTo>
                <a:lnTo>
                  <a:pt x="103188" y="1091557"/>
                </a:lnTo>
                <a:lnTo>
                  <a:pt x="105728" y="1083615"/>
                </a:lnTo>
                <a:lnTo>
                  <a:pt x="107633" y="1075355"/>
                </a:lnTo>
                <a:lnTo>
                  <a:pt x="109538" y="1067413"/>
                </a:lnTo>
                <a:lnTo>
                  <a:pt x="111443" y="1058517"/>
                </a:lnTo>
                <a:lnTo>
                  <a:pt x="113983" y="1040727"/>
                </a:lnTo>
                <a:lnTo>
                  <a:pt x="116523" y="1021983"/>
                </a:lnTo>
                <a:lnTo>
                  <a:pt x="118110" y="1002287"/>
                </a:lnTo>
                <a:lnTo>
                  <a:pt x="118745" y="981955"/>
                </a:lnTo>
                <a:lnTo>
                  <a:pt x="119063" y="961623"/>
                </a:lnTo>
                <a:lnTo>
                  <a:pt x="118745" y="940655"/>
                </a:lnTo>
                <a:lnTo>
                  <a:pt x="118428" y="919370"/>
                </a:lnTo>
                <a:lnTo>
                  <a:pt x="117158" y="897450"/>
                </a:lnTo>
                <a:lnTo>
                  <a:pt x="115570" y="876165"/>
                </a:lnTo>
                <a:lnTo>
                  <a:pt x="113665" y="854562"/>
                </a:lnTo>
                <a:lnTo>
                  <a:pt x="111760" y="832959"/>
                </a:lnTo>
                <a:lnTo>
                  <a:pt x="109220" y="811674"/>
                </a:lnTo>
                <a:lnTo>
                  <a:pt x="106680" y="790707"/>
                </a:lnTo>
                <a:lnTo>
                  <a:pt x="100965" y="750360"/>
                </a:lnTo>
                <a:lnTo>
                  <a:pt x="94615" y="712555"/>
                </a:lnTo>
                <a:lnTo>
                  <a:pt x="88583" y="678245"/>
                </a:lnTo>
                <a:lnTo>
                  <a:pt x="82868" y="648382"/>
                </a:lnTo>
                <a:lnTo>
                  <a:pt x="77788" y="623603"/>
                </a:lnTo>
                <a:lnTo>
                  <a:pt x="73343" y="605177"/>
                </a:lnTo>
                <a:lnTo>
                  <a:pt x="70386" y="591190"/>
                </a:lnTo>
                <a:lnTo>
                  <a:pt x="70122" y="591014"/>
                </a:lnTo>
                <a:lnTo>
                  <a:pt x="62824" y="585618"/>
                </a:lnTo>
                <a:lnTo>
                  <a:pt x="56161" y="579905"/>
                </a:lnTo>
                <a:lnTo>
                  <a:pt x="49498" y="573239"/>
                </a:lnTo>
                <a:lnTo>
                  <a:pt x="43786" y="566256"/>
                </a:lnTo>
                <a:lnTo>
                  <a:pt x="38392" y="559273"/>
                </a:lnTo>
                <a:lnTo>
                  <a:pt x="32998" y="551338"/>
                </a:lnTo>
                <a:lnTo>
                  <a:pt x="28239" y="543402"/>
                </a:lnTo>
                <a:lnTo>
                  <a:pt x="24114" y="534832"/>
                </a:lnTo>
                <a:lnTo>
                  <a:pt x="20307" y="526262"/>
                </a:lnTo>
                <a:lnTo>
                  <a:pt x="16182" y="517057"/>
                </a:lnTo>
                <a:lnTo>
                  <a:pt x="13326" y="507853"/>
                </a:lnTo>
                <a:lnTo>
                  <a:pt x="10471" y="498013"/>
                </a:lnTo>
                <a:lnTo>
                  <a:pt x="7615" y="487856"/>
                </a:lnTo>
                <a:lnTo>
                  <a:pt x="5711" y="478016"/>
                </a:lnTo>
                <a:lnTo>
                  <a:pt x="3807" y="467542"/>
                </a:lnTo>
                <a:lnTo>
                  <a:pt x="2221" y="456433"/>
                </a:lnTo>
                <a:lnTo>
                  <a:pt x="1586" y="445641"/>
                </a:lnTo>
                <a:lnTo>
                  <a:pt x="634" y="434531"/>
                </a:lnTo>
                <a:lnTo>
                  <a:pt x="317" y="423105"/>
                </a:lnTo>
                <a:lnTo>
                  <a:pt x="0" y="411995"/>
                </a:lnTo>
                <a:lnTo>
                  <a:pt x="317" y="400251"/>
                </a:lnTo>
                <a:lnTo>
                  <a:pt x="634" y="388507"/>
                </a:lnTo>
                <a:lnTo>
                  <a:pt x="1586" y="376763"/>
                </a:lnTo>
                <a:lnTo>
                  <a:pt x="2856" y="364702"/>
                </a:lnTo>
                <a:lnTo>
                  <a:pt x="4125" y="352640"/>
                </a:lnTo>
                <a:lnTo>
                  <a:pt x="5711" y="340579"/>
                </a:lnTo>
                <a:lnTo>
                  <a:pt x="7615" y="328200"/>
                </a:lnTo>
                <a:lnTo>
                  <a:pt x="10153" y="316138"/>
                </a:lnTo>
                <a:lnTo>
                  <a:pt x="12374" y="303759"/>
                </a:lnTo>
                <a:lnTo>
                  <a:pt x="15230" y="292015"/>
                </a:lnTo>
                <a:lnTo>
                  <a:pt x="18086" y="279319"/>
                </a:lnTo>
                <a:lnTo>
                  <a:pt x="21576" y="267575"/>
                </a:lnTo>
                <a:lnTo>
                  <a:pt x="25066" y="255513"/>
                </a:lnTo>
                <a:lnTo>
                  <a:pt x="28556" y="243452"/>
                </a:lnTo>
                <a:lnTo>
                  <a:pt x="32998" y="231390"/>
                </a:lnTo>
                <a:lnTo>
                  <a:pt x="36806" y="219646"/>
                </a:lnTo>
                <a:lnTo>
                  <a:pt x="41565" y="208220"/>
                </a:lnTo>
                <a:lnTo>
                  <a:pt x="46007" y="196475"/>
                </a:lnTo>
                <a:lnTo>
                  <a:pt x="50767" y="185049"/>
                </a:lnTo>
                <a:lnTo>
                  <a:pt x="55843" y="173622"/>
                </a:lnTo>
                <a:lnTo>
                  <a:pt x="60920" y="162830"/>
                </a:lnTo>
                <a:lnTo>
                  <a:pt x="66314" y="152038"/>
                </a:lnTo>
                <a:lnTo>
                  <a:pt x="72026" y="141246"/>
                </a:lnTo>
                <a:lnTo>
                  <a:pt x="77737" y="130772"/>
                </a:lnTo>
                <a:lnTo>
                  <a:pt x="83765" y="120615"/>
                </a:lnTo>
                <a:lnTo>
                  <a:pt x="89477" y="110775"/>
                </a:lnTo>
                <a:lnTo>
                  <a:pt x="96140" y="101253"/>
                </a:lnTo>
                <a:lnTo>
                  <a:pt x="102168" y="92048"/>
                </a:lnTo>
                <a:lnTo>
                  <a:pt x="108832" y="83161"/>
                </a:lnTo>
                <a:lnTo>
                  <a:pt x="115495" y="74591"/>
                </a:lnTo>
                <a:lnTo>
                  <a:pt x="122475" y="66021"/>
                </a:lnTo>
                <a:lnTo>
                  <a:pt x="129456" y="58086"/>
                </a:lnTo>
                <a:lnTo>
                  <a:pt x="136436" y="50468"/>
                </a:lnTo>
                <a:lnTo>
                  <a:pt x="143417" y="43485"/>
                </a:lnTo>
                <a:lnTo>
                  <a:pt x="150714" y="36819"/>
                </a:lnTo>
                <a:lnTo>
                  <a:pt x="158012" y="30471"/>
                </a:lnTo>
                <a:lnTo>
                  <a:pt x="165310" y="24440"/>
                </a:lnTo>
                <a:lnTo>
                  <a:pt x="173242" y="19044"/>
                </a:lnTo>
                <a:lnTo>
                  <a:pt x="180540" y="14283"/>
                </a:lnTo>
                <a:lnTo>
                  <a:pt x="188155" y="10157"/>
                </a:lnTo>
                <a:lnTo>
                  <a:pt x="196087" y="6348"/>
                </a:lnTo>
                <a:lnTo>
                  <a:pt x="204020" y="2857"/>
                </a:lnTo>
                <a:lnTo>
                  <a:pt x="2119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KSO_Shape">
            <a:extLst>
              <a:ext uri="{FF2B5EF4-FFF2-40B4-BE49-F238E27FC236}">
                <a16:creationId xmlns:a16="http://schemas.microsoft.com/office/drawing/2014/main" xmlns="" id="{FD9665CD-8D93-4489-AC6F-C78F448C70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3972" y="3902823"/>
            <a:ext cx="595313" cy="419100"/>
          </a:xfrm>
          <a:custGeom>
            <a:avLst/>
            <a:gdLst>
              <a:gd name="T0" fmla="*/ 133033 w 1277938"/>
              <a:gd name="T1" fmla="*/ 709307 h 901701"/>
              <a:gd name="T2" fmla="*/ 213043 w 1277938"/>
              <a:gd name="T3" fmla="*/ 725568 h 901701"/>
              <a:gd name="T4" fmla="*/ 296863 w 1277938"/>
              <a:gd name="T5" fmla="*/ 763827 h 901701"/>
              <a:gd name="T6" fmla="*/ 248285 w 1277938"/>
              <a:gd name="T7" fmla="*/ 778493 h 901701"/>
              <a:gd name="T8" fmla="*/ 120333 w 1277938"/>
              <a:gd name="T9" fmla="*/ 759045 h 901701"/>
              <a:gd name="T10" fmla="*/ 43180 w 1277938"/>
              <a:gd name="T11" fmla="*/ 736089 h 901701"/>
              <a:gd name="T12" fmla="*/ 17780 w 1277938"/>
              <a:gd name="T13" fmla="*/ 711539 h 901701"/>
              <a:gd name="T14" fmla="*/ 368482 w 1277938"/>
              <a:gd name="T15" fmla="*/ 506431 h 901701"/>
              <a:gd name="T16" fmla="*/ 250949 w 1277938"/>
              <a:gd name="T17" fmla="*/ 515010 h 901701"/>
              <a:gd name="T18" fmla="*/ 436143 w 1277938"/>
              <a:gd name="T19" fmla="*/ 533756 h 901701"/>
              <a:gd name="T20" fmla="*/ 582266 w 1277938"/>
              <a:gd name="T21" fmla="*/ 559494 h 901701"/>
              <a:gd name="T22" fmla="*/ 733789 w 1277938"/>
              <a:gd name="T23" fmla="*/ 601435 h 901701"/>
              <a:gd name="T24" fmla="*/ 835440 w 1277938"/>
              <a:gd name="T25" fmla="*/ 645284 h 901701"/>
              <a:gd name="T26" fmla="*/ 846240 w 1277938"/>
              <a:gd name="T27" fmla="*/ 644648 h 901701"/>
              <a:gd name="T28" fmla="*/ 787791 w 1277938"/>
              <a:gd name="T29" fmla="*/ 602389 h 901701"/>
              <a:gd name="T30" fmla="*/ 685188 w 1277938"/>
              <a:gd name="T31" fmla="*/ 553139 h 901701"/>
              <a:gd name="T32" fmla="*/ 576548 w 1277938"/>
              <a:gd name="T33" fmla="*/ 523271 h 901701"/>
              <a:gd name="T34" fmla="*/ 488557 w 1277938"/>
              <a:gd name="T35" fmla="*/ 510244 h 901701"/>
              <a:gd name="T36" fmla="*/ 386906 w 1277938"/>
              <a:gd name="T37" fmla="*/ 506113 h 901701"/>
              <a:gd name="T38" fmla="*/ 827406 w 1277938"/>
              <a:gd name="T39" fmla="*/ 6369 h 901701"/>
              <a:gd name="T40" fmla="*/ 868681 w 1277938"/>
              <a:gd name="T41" fmla="*/ 28024 h 901701"/>
              <a:gd name="T42" fmla="*/ 880428 w 1277938"/>
              <a:gd name="T43" fmla="*/ 47768 h 901701"/>
              <a:gd name="T44" fmla="*/ 876859 w 1277938"/>
              <a:gd name="T45" fmla="*/ 66790 h 901701"/>
              <a:gd name="T46" fmla="*/ 1017458 w 1277938"/>
              <a:gd name="T47" fmla="*/ 77480 h 901701"/>
              <a:gd name="T48" fmla="*/ 1129909 w 1277938"/>
              <a:gd name="T49" fmla="*/ 104488 h 901701"/>
              <a:gd name="T50" fmla="*/ 1202653 w 1277938"/>
              <a:gd name="T51" fmla="*/ 139439 h 901701"/>
              <a:gd name="T52" fmla="*/ 1244266 w 1277938"/>
              <a:gd name="T53" fmla="*/ 172485 h 901701"/>
              <a:gd name="T54" fmla="*/ 1277938 w 1277938"/>
              <a:gd name="T55" fmla="*/ 625266 h 901701"/>
              <a:gd name="T56" fmla="*/ 1256655 w 1277938"/>
              <a:gd name="T57" fmla="*/ 643695 h 901701"/>
              <a:gd name="T58" fmla="*/ 1200430 w 1277938"/>
              <a:gd name="T59" fmla="*/ 663713 h 901701"/>
              <a:gd name="T60" fmla="*/ 1084802 w 1277938"/>
              <a:gd name="T61" fmla="*/ 678647 h 901701"/>
              <a:gd name="T62" fmla="*/ 786203 w 1277938"/>
              <a:gd name="T63" fmla="*/ 883272 h 901701"/>
              <a:gd name="T64" fmla="*/ 752214 w 1277938"/>
              <a:gd name="T65" fmla="*/ 899159 h 901701"/>
              <a:gd name="T66" fmla="*/ 726483 w 1277938"/>
              <a:gd name="T67" fmla="*/ 901383 h 901701"/>
              <a:gd name="T68" fmla="*/ 699800 w 1277938"/>
              <a:gd name="T69" fmla="*/ 888991 h 901701"/>
              <a:gd name="T70" fmla="*/ 649292 w 1277938"/>
              <a:gd name="T71" fmla="*/ 849274 h 901701"/>
              <a:gd name="T72" fmla="*/ 558124 w 1277938"/>
              <a:gd name="T73" fmla="*/ 793669 h 901701"/>
              <a:gd name="T74" fmla="*/ 467592 w 1277938"/>
              <a:gd name="T75" fmla="*/ 750138 h 901701"/>
              <a:gd name="T76" fmla="*/ 364670 w 1277938"/>
              <a:gd name="T77" fmla="*/ 713598 h 901701"/>
              <a:gd name="T78" fmla="*/ 205523 w 1277938"/>
              <a:gd name="T79" fmla="*/ 678964 h 901701"/>
              <a:gd name="T80" fmla="*/ 83543 w 1277938"/>
              <a:gd name="T81" fmla="*/ 668479 h 901701"/>
              <a:gd name="T82" fmla="*/ 239830 w 1277938"/>
              <a:gd name="T83" fmla="*/ 522636 h 901701"/>
              <a:gd name="T84" fmla="*/ 229665 w 1277938"/>
              <a:gd name="T85" fmla="*/ 465760 h 901701"/>
              <a:gd name="T86" fmla="*/ 229665 w 1277938"/>
              <a:gd name="T87" fmla="*/ 338981 h 901701"/>
              <a:gd name="T88" fmla="*/ 250631 w 1277938"/>
              <a:gd name="T89" fmla="*/ 202352 h 901701"/>
              <a:gd name="T90" fmla="*/ 324645 w 1277938"/>
              <a:gd name="T91" fmla="*/ 152785 h 901701"/>
              <a:gd name="T92" fmla="*/ 406919 w 1277938"/>
              <a:gd name="T93" fmla="*/ 116244 h 901701"/>
              <a:gd name="T94" fmla="*/ 493957 w 1277938"/>
              <a:gd name="T95" fmla="*/ 91143 h 901701"/>
              <a:gd name="T96" fmla="*/ 624197 w 1277938"/>
              <a:gd name="T97" fmla="*/ 69219 h 901701"/>
              <a:gd name="T98" fmla="*/ 691541 w 1277938"/>
              <a:gd name="T99" fmla="*/ 81293 h 901701"/>
              <a:gd name="T100" fmla="*/ 681673 w 1277938"/>
              <a:gd name="T101" fmla="*/ 69741 h 901701"/>
              <a:gd name="T102" fmla="*/ 676593 w 1277938"/>
              <a:gd name="T103" fmla="*/ 50315 h 901701"/>
              <a:gd name="T104" fmla="*/ 684530 w 1277938"/>
              <a:gd name="T105" fmla="*/ 32482 h 901701"/>
              <a:gd name="T106" fmla="*/ 721678 w 1277938"/>
              <a:gd name="T107" fmla="*/ 9235 h 901701"/>
              <a:gd name="T108" fmla="*/ 778510 w 1277938"/>
              <a:gd name="T109" fmla="*/ 0 h 90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77938" h="901701">
                <a:moveTo>
                  <a:pt x="75248" y="706438"/>
                </a:moveTo>
                <a:lnTo>
                  <a:pt x="85725" y="706438"/>
                </a:lnTo>
                <a:lnTo>
                  <a:pt x="96838" y="706757"/>
                </a:lnTo>
                <a:lnTo>
                  <a:pt x="108585" y="707395"/>
                </a:lnTo>
                <a:lnTo>
                  <a:pt x="120333" y="708032"/>
                </a:lnTo>
                <a:lnTo>
                  <a:pt x="133033" y="709307"/>
                </a:lnTo>
                <a:lnTo>
                  <a:pt x="145733" y="710902"/>
                </a:lnTo>
                <a:lnTo>
                  <a:pt x="158750" y="712815"/>
                </a:lnTo>
                <a:lnTo>
                  <a:pt x="172085" y="715046"/>
                </a:lnTo>
                <a:lnTo>
                  <a:pt x="185738" y="717597"/>
                </a:lnTo>
                <a:lnTo>
                  <a:pt x="199073" y="721104"/>
                </a:lnTo>
                <a:lnTo>
                  <a:pt x="213043" y="725568"/>
                </a:lnTo>
                <a:lnTo>
                  <a:pt x="227013" y="730350"/>
                </a:lnTo>
                <a:lnTo>
                  <a:pt x="240983" y="735133"/>
                </a:lnTo>
                <a:lnTo>
                  <a:pt x="254953" y="741509"/>
                </a:lnTo>
                <a:lnTo>
                  <a:pt x="268923" y="748205"/>
                </a:lnTo>
                <a:lnTo>
                  <a:pt x="282893" y="755538"/>
                </a:lnTo>
                <a:lnTo>
                  <a:pt x="296863" y="763827"/>
                </a:lnTo>
                <a:lnTo>
                  <a:pt x="310515" y="773073"/>
                </a:lnTo>
                <a:lnTo>
                  <a:pt x="323850" y="782638"/>
                </a:lnTo>
                <a:lnTo>
                  <a:pt x="314325" y="782638"/>
                </a:lnTo>
                <a:lnTo>
                  <a:pt x="287655" y="781044"/>
                </a:lnTo>
                <a:lnTo>
                  <a:pt x="269240" y="780087"/>
                </a:lnTo>
                <a:lnTo>
                  <a:pt x="248285" y="778493"/>
                </a:lnTo>
                <a:lnTo>
                  <a:pt x="225108" y="776261"/>
                </a:lnTo>
                <a:lnTo>
                  <a:pt x="200343" y="773073"/>
                </a:lnTo>
                <a:lnTo>
                  <a:pt x="174308" y="769247"/>
                </a:lnTo>
                <a:lnTo>
                  <a:pt x="147638" y="764784"/>
                </a:lnTo>
                <a:lnTo>
                  <a:pt x="133985" y="762233"/>
                </a:lnTo>
                <a:lnTo>
                  <a:pt x="120333" y="759045"/>
                </a:lnTo>
                <a:lnTo>
                  <a:pt x="107315" y="755856"/>
                </a:lnTo>
                <a:lnTo>
                  <a:pt x="93663" y="752668"/>
                </a:lnTo>
                <a:lnTo>
                  <a:pt x="80963" y="748842"/>
                </a:lnTo>
                <a:lnTo>
                  <a:pt x="68263" y="745016"/>
                </a:lnTo>
                <a:lnTo>
                  <a:pt x="55245" y="740872"/>
                </a:lnTo>
                <a:lnTo>
                  <a:pt x="43180" y="736089"/>
                </a:lnTo>
                <a:lnTo>
                  <a:pt x="31750" y="731307"/>
                </a:lnTo>
                <a:lnTo>
                  <a:pt x="20320" y="725887"/>
                </a:lnTo>
                <a:lnTo>
                  <a:pt x="9843" y="720466"/>
                </a:lnTo>
                <a:lnTo>
                  <a:pt x="0" y="714728"/>
                </a:lnTo>
                <a:lnTo>
                  <a:pt x="7938" y="713133"/>
                </a:lnTo>
                <a:lnTo>
                  <a:pt x="17780" y="711539"/>
                </a:lnTo>
                <a:lnTo>
                  <a:pt x="30480" y="709626"/>
                </a:lnTo>
                <a:lnTo>
                  <a:pt x="46355" y="708032"/>
                </a:lnTo>
                <a:lnTo>
                  <a:pt x="65088" y="706757"/>
                </a:lnTo>
                <a:lnTo>
                  <a:pt x="75248" y="706438"/>
                </a:lnTo>
                <a:close/>
                <a:moveTo>
                  <a:pt x="386906" y="506113"/>
                </a:moveTo>
                <a:lnTo>
                  <a:pt x="368482" y="506431"/>
                </a:lnTo>
                <a:lnTo>
                  <a:pt x="350058" y="507384"/>
                </a:lnTo>
                <a:lnTo>
                  <a:pt x="330998" y="508019"/>
                </a:lnTo>
                <a:lnTo>
                  <a:pt x="311621" y="509290"/>
                </a:lnTo>
                <a:lnTo>
                  <a:pt x="291926" y="510879"/>
                </a:lnTo>
                <a:lnTo>
                  <a:pt x="271596" y="512786"/>
                </a:lnTo>
                <a:lnTo>
                  <a:pt x="250949" y="515010"/>
                </a:lnTo>
                <a:lnTo>
                  <a:pt x="269373" y="516281"/>
                </a:lnTo>
                <a:lnTo>
                  <a:pt x="290656" y="517869"/>
                </a:lnTo>
                <a:lnTo>
                  <a:pt x="318610" y="520094"/>
                </a:lnTo>
                <a:lnTo>
                  <a:pt x="352917" y="523589"/>
                </a:lnTo>
                <a:lnTo>
                  <a:pt x="392307" y="527719"/>
                </a:lnTo>
                <a:lnTo>
                  <a:pt x="436143" y="533756"/>
                </a:lnTo>
                <a:lnTo>
                  <a:pt x="459015" y="537252"/>
                </a:lnTo>
                <a:lnTo>
                  <a:pt x="482522" y="540747"/>
                </a:lnTo>
                <a:lnTo>
                  <a:pt x="506981" y="544877"/>
                </a:lnTo>
                <a:lnTo>
                  <a:pt x="531759" y="549008"/>
                </a:lnTo>
                <a:lnTo>
                  <a:pt x="557171" y="554092"/>
                </a:lnTo>
                <a:lnTo>
                  <a:pt x="582266" y="559494"/>
                </a:lnTo>
                <a:lnTo>
                  <a:pt x="607997" y="565531"/>
                </a:lnTo>
                <a:lnTo>
                  <a:pt x="633409" y="571568"/>
                </a:lnTo>
                <a:lnTo>
                  <a:pt x="659140" y="578240"/>
                </a:lnTo>
                <a:lnTo>
                  <a:pt x="684235" y="585548"/>
                </a:lnTo>
                <a:lnTo>
                  <a:pt x="709012" y="592856"/>
                </a:lnTo>
                <a:lnTo>
                  <a:pt x="733789" y="601435"/>
                </a:lnTo>
                <a:lnTo>
                  <a:pt x="757614" y="610014"/>
                </a:lnTo>
                <a:lnTo>
                  <a:pt x="780803" y="619864"/>
                </a:lnTo>
                <a:lnTo>
                  <a:pt x="803357" y="629397"/>
                </a:lnTo>
                <a:lnTo>
                  <a:pt x="814157" y="634480"/>
                </a:lnTo>
                <a:lnTo>
                  <a:pt x="824957" y="639882"/>
                </a:lnTo>
                <a:lnTo>
                  <a:pt x="835440" y="645284"/>
                </a:lnTo>
                <a:lnTo>
                  <a:pt x="845605" y="651321"/>
                </a:lnTo>
                <a:lnTo>
                  <a:pt x="855453" y="657040"/>
                </a:lnTo>
                <a:lnTo>
                  <a:pt x="864982" y="662759"/>
                </a:lnTo>
                <a:lnTo>
                  <a:pt x="863076" y="660535"/>
                </a:lnTo>
                <a:lnTo>
                  <a:pt x="856723" y="654180"/>
                </a:lnTo>
                <a:lnTo>
                  <a:pt x="846240" y="644648"/>
                </a:lnTo>
                <a:lnTo>
                  <a:pt x="839252" y="638611"/>
                </a:lnTo>
                <a:lnTo>
                  <a:pt x="831310" y="632256"/>
                </a:lnTo>
                <a:lnTo>
                  <a:pt x="822416" y="625266"/>
                </a:lnTo>
                <a:lnTo>
                  <a:pt x="811933" y="617958"/>
                </a:lnTo>
                <a:lnTo>
                  <a:pt x="800180" y="610014"/>
                </a:lnTo>
                <a:lnTo>
                  <a:pt x="787791" y="602389"/>
                </a:lnTo>
                <a:lnTo>
                  <a:pt x="773814" y="593810"/>
                </a:lnTo>
                <a:lnTo>
                  <a:pt x="758249" y="585548"/>
                </a:lnTo>
                <a:lnTo>
                  <a:pt x="742048" y="577605"/>
                </a:lnTo>
                <a:lnTo>
                  <a:pt x="724260" y="569026"/>
                </a:lnTo>
                <a:lnTo>
                  <a:pt x="705200" y="561082"/>
                </a:lnTo>
                <a:lnTo>
                  <a:pt x="685188" y="553139"/>
                </a:lnTo>
                <a:lnTo>
                  <a:pt x="663269" y="545513"/>
                </a:lnTo>
                <a:lnTo>
                  <a:pt x="640080" y="538840"/>
                </a:lnTo>
                <a:lnTo>
                  <a:pt x="615620" y="532168"/>
                </a:lnTo>
                <a:lnTo>
                  <a:pt x="602914" y="528990"/>
                </a:lnTo>
                <a:lnTo>
                  <a:pt x="589890" y="525813"/>
                </a:lnTo>
                <a:lnTo>
                  <a:pt x="576548" y="523271"/>
                </a:lnTo>
                <a:lnTo>
                  <a:pt x="562889" y="520411"/>
                </a:lnTo>
                <a:lnTo>
                  <a:pt x="548594" y="518187"/>
                </a:lnTo>
                <a:lnTo>
                  <a:pt x="534300" y="515645"/>
                </a:lnTo>
                <a:lnTo>
                  <a:pt x="519052" y="513739"/>
                </a:lnTo>
                <a:lnTo>
                  <a:pt x="503805" y="511832"/>
                </a:lnTo>
                <a:lnTo>
                  <a:pt x="488557" y="510244"/>
                </a:lnTo>
                <a:lnTo>
                  <a:pt x="472356" y="509290"/>
                </a:lnTo>
                <a:lnTo>
                  <a:pt x="455838" y="508019"/>
                </a:lnTo>
                <a:lnTo>
                  <a:pt x="439002" y="507384"/>
                </a:lnTo>
                <a:lnTo>
                  <a:pt x="422166" y="506431"/>
                </a:lnTo>
                <a:lnTo>
                  <a:pt x="404695" y="506113"/>
                </a:lnTo>
                <a:lnTo>
                  <a:pt x="386906" y="506113"/>
                </a:lnTo>
                <a:close/>
                <a:moveTo>
                  <a:pt x="778510" y="0"/>
                </a:moveTo>
                <a:lnTo>
                  <a:pt x="788988" y="318"/>
                </a:lnTo>
                <a:lnTo>
                  <a:pt x="799148" y="955"/>
                </a:lnTo>
                <a:lnTo>
                  <a:pt x="809308" y="2548"/>
                </a:lnTo>
                <a:lnTo>
                  <a:pt x="818516" y="4140"/>
                </a:lnTo>
                <a:lnTo>
                  <a:pt x="827406" y="6369"/>
                </a:lnTo>
                <a:lnTo>
                  <a:pt x="835978" y="9235"/>
                </a:lnTo>
                <a:lnTo>
                  <a:pt x="843598" y="12420"/>
                </a:lnTo>
                <a:lnTo>
                  <a:pt x="851218" y="15286"/>
                </a:lnTo>
                <a:lnTo>
                  <a:pt x="857568" y="19426"/>
                </a:lnTo>
                <a:lnTo>
                  <a:pt x="863601" y="23565"/>
                </a:lnTo>
                <a:lnTo>
                  <a:pt x="868681" y="28024"/>
                </a:lnTo>
                <a:lnTo>
                  <a:pt x="872808" y="32482"/>
                </a:lnTo>
                <a:lnTo>
                  <a:pt x="876301" y="37259"/>
                </a:lnTo>
                <a:lnTo>
                  <a:pt x="877888" y="39806"/>
                </a:lnTo>
                <a:lnTo>
                  <a:pt x="879158" y="42673"/>
                </a:lnTo>
                <a:lnTo>
                  <a:pt x="879793" y="44902"/>
                </a:lnTo>
                <a:lnTo>
                  <a:pt x="880428" y="47768"/>
                </a:lnTo>
                <a:lnTo>
                  <a:pt x="881063" y="50315"/>
                </a:lnTo>
                <a:lnTo>
                  <a:pt x="881063" y="53181"/>
                </a:lnTo>
                <a:lnTo>
                  <a:pt x="880428" y="57003"/>
                </a:lnTo>
                <a:lnTo>
                  <a:pt x="879793" y="60506"/>
                </a:lnTo>
                <a:lnTo>
                  <a:pt x="878523" y="64009"/>
                </a:lnTo>
                <a:lnTo>
                  <a:pt x="876859" y="66790"/>
                </a:lnTo>
                <a:lnTo>
                  <a:pt x="887854" y="67948"/>
                </a:lnTo>
                <a:lnTo>
                  <a:pt x="916443" y="68583"/>
                </a:lnTo>
                <a:lnTo>
                  <a:pt x="943762" y="70172"/>
                </a:lnTo>
                <a:lnTo>
                  <a:pt x="969810" y="72078"/>
                </a:lnTo>
                <a:lnTo>
                  <a:pt x="994269" y="74302"/>
                </a:lnTo>
                <a:lnTo>
                  <a:pt x="1017458" y="77480"/>
                </a:lnTo>
                <a:lnTo>
                  <a:pt x="1039059" y="81293"/>
                </a:lnTo>
                <a:lnTo>
                  <a:pt x="1059707" y="85106"/>
                </a:lnTo>
                <a:lnTo>
                  <a:pt x="1079084" y="89554"/>
                </a:lnTo>
                <a:lnTo>
                  <a:pt x="1097191" y="94638"/>
                </a:lnTo>
                <a:lnTo>
                  <a:pt x="1114026" y="99722"/>
                </a:lnTo>
                <a:lnTo>
                  <a:pt x="1129909" y="104488"/>
                </a:lnTo>
                <a:lnTo>
                  <a:pt x="1144522" y="110525"/>
                </a:lnTo>
                <a:lnTo>
                  <a:pt x="1158181" y="115927"/>
                </a:lnTo>
                <a:lnTo>
                  <a:pt x="1170887" y="121646"/>
                </a:lnTo>
                <a:lnTo>
                  <a:pt x="1182641" y="128001"/>
                </a:lnTo>
                <a:lnTo>
                  <a:pt x="1193123" y="133720"/>
                </a:lnTo>
                <a:lnTo>
                  <a:pt x="1202653" y="139439"/>
                </a:lnTo>
                <a:lnTo>
                  <a:pt x="1211865" y="145477"/>
                </a:lnTo>
                <a:lnTo>
                  <a:pt x="1219807" y="151196"/>
                </a:lnTo>
                <a:lnTo>
                  <a:pt x="1227113" y="156915"/>
                </a:lnTo>
                <a:lnTo>
                  <a:pt x="1233466" y="162317"/>
                </a:lnTo>
                <a:lnTo>
                  <a:pt x="1239184" y="167401"/>
                </a:lnTo>
                <a:lnTo>
                  <a:pt x="1244266" y="172485"/>
                </a:lnTo>
                <a:lnTo>
                  <a:pt x="1248714" y="177251"/>
                </a:lnTo>
                <a:lnTo>
                  <a:pt x="1255067" y="185194"/>
                </a:lnTo>
                <a:lnTo>
                  <a:pt x="1259832" y="191549"/>
                </a:lnTo>
                <a:lnTo>
                  <a:pt x="1262055" y="195362"/>
                </a:lnTo>
                <a:lnTo>
                  <a:pt x="1263008" y="196633"/>
                </a:lnTo>
                <a:lnTo>
                  <a:pt x="1277938" y="625266"/>
                </a:lnTo>
                <a:lnTo>
                  <a:pt x="1276032" y="627490"/>
                </a:lnTo>
                <a:lnTo>
                  <a:pt x="1274126" y="630350"/>
                </a:lnTo>
                <a:lnTo>
                  <a:pt x="1271903" y="632574"/>
                </a:lnTo>
                <a:lnTo>
                  <a:pt x="1269361" y="634798"/>
                </a:lnTo>
                <a:lnTo>
                  <a:pt x="1263326" y="639564"/>
                </a:lnTo>
                <a:lnTo>
                  <a:pt x="1256655" y="643695"/>
                </a:lnTo>
                <a:lnTo>
                  <a:pt x="1249031" y="647826"/>
                </a:lnTo>
                <a:lnTo>
                  <a:pt x="1240454" y="651639"/>
                </a:lnTo>
                <a:lnTo>
                  <a:pt x="1231560" y="654816"/>
                </a:lnTo>
                <a:lnTo>
                  <a:pt x="1221395" y="657676"/>
                </a:lnTo>
                <a:lnTo>
                  <a:pt x="1211230" y="660853"/>
                </a:lnTo>
                <a:lnTo>
                  <a:pt x="1200430" y="663713"/>
                </a:lnTo>
                <a:lnTo>
                  <a:pt x="1189311" y="665937"/>
                </a:lnTo>
                <a:lnTo>
                  <a:pt x="1177876" y="667843"/>
                </a:lnTo>
                <a:lnTo>
                  <a:pt x="1154369" y="671656"/>
                </a:lnTo>
                <a:lnTo>
                  <a:pt x="1130545" y="674834"/>
                </a:lnTo>
                <a:lnTo>
                  <a:pt x="1107356" y="677058"/>
                </a:lnTo>
                <a:lnTo>
                  <a:pt x="1084802" y="678647"/>
                </a:lnTo>
                <a:lnTo>
                  <a:pt x="1064472" y="680235"/>
                </a:lnTo>
                <a:lnTo>
                  <a:pt x="1046048" y="681188"/>
                </a:lnTo>
                <a:lnTo>
                  <a:pt x="1019047" y="681824"/>
                </a:lnTo>
                <a:lnTo>
                  <a:pt x="1008882" y="681824"/>
                </a:lnTo>
                <a:lnTo>
                  <a:pt x="792874" y="878824"/>
                </a:lnTo>
                <a:lnTo>
                  <a:pt x="786203" y="883272"/>
                </a:lnTo>
                <a:lnTo>
                  <a:pt x="780167" y="887085"/>
                </a:lnTo>
                <a:lnTo>
                  <a:pt x="773814" y="890580"/>
                </a:lnTo>
                <a:lnTo>
                  <a:pt x="768096" y="893122"/>
                </a:lnTo>
                <a:lnTo>
                  <a:pt x="762696" y="895664"/>
                </a:lnTo>
                <a:lnTo>
                  <a:pt x="757296" y="897570"/>
                </a:lnTo>
                <a:lnTo>
                  <a:pt x="752214" y="899159"/>
                </a:lnTo>
                <a:lnTo>
                  <a:pt x="747131" y="900112"/>
                </a:lnTo>
                <a:lnTo>
                  <a:pt x="742366" y="901066"/>
                </a:lnTo>
                <a:lnTo>
                  <a:pt x="738237" y="901701"/>
                </a:lnTo>
                <a:lnTo>
                  <a:pt x="733789" y="901701"/>
                </a:lnTo>
                <a:lnTo>
                  <a:pt x="729977" y="901701"/>
                </a:lnTo>
                <a:lnTo>
                  <a:pt x="726483" y="901383"/>
                </a:lnTo>
                <a:lnTo>
                  <a:pt x="722989" y="901066"/>
                </a:lnTo>
                <a:lnTo>
                  <a:pt x="716953" y="899477"/>
                </a:lnTo>
                <a:lnTo>
                  <a:pt x="711553" y="896935"/>
                </a:lnTo>
                <a:lnTo>
                  <a:pt x="706788" y="894393"/>
                </a:lnTo>
                <a:lnTo>
                  <a:pt x="702976" y="891533"/>
                </a:lnTo>
                <a:lnTo>
                  <a:pt x="699800" y="888991"/>
                </a:lnTo>
                <a:lnTo>
                  <a:pt x="697576" y="886767"/>
                </a:lnTo>
                <a:lnTo>
                  <a:pt x="695988" y="884543"/>
                </a:lnTo>
                <a:lnTo>
                  <a:pt x="694400" y="882637"/>
                </a:lnTo>
                <a:lnTo>
                  <a:pt x="679470" y="871198"/>
                </a:lnTo>
                <a:lnTo>
                  <a:pt x="664540" y="860395"/>
                </a:lnTo>
                <a:lnTo>
                  <a:pt x="649292" y="849274"/>
                </a:lnTo>
                <a:lnTo>
                  <a:pt x="634362" y="839424"/>
                </a:lnTo>
                <a:lnTo>
                  <a:pt x="619115" y="829256"/>
                </a:lnTo>
                <a:lnTo>
                  <a:pt x="603867" y="820042"/>
                </a:lnTo>
                <a:lnTo>
                  <a:pt x="588619" y="810509"/>
                </a:lnTo>
                <a:lnTo>
                  <a:pt x="573372" y="801613"/>
                </a:lnTo>
                <a:lnTo>
                  <a:pt x="558124" y="793669"/>
                </a:lnTo>
                <a:lnTo>
                  <a:pt x="543194" y="785408"/>
                </a:lnTo>
                <a:lnTo>
                  <a:pt x="527629" y="777464"/>
                </a:lnTo>
                <a:lnTo>
                  <a:pt x="512381" y="770156"/>
                </a:lnTo>
                <a:lnTo>
                  <a:pt x="497451" y="763166"/>
                </a:lnTo>
                <a:lnTo>
                  <a:pt x="482204" y="756811"/>
                </a:lnTo>
                <a:lnTo>
                  <a:pt x="467592" y="750138"/>
                </a:lnTo>
                <a:lnTo>
                  <a:pt x="452344" y="743784"/>
                </a:lnTo>
                <a:lnTo>
                  <a:pt x="437732" y="738382"/>
                </a:lnTo>
                <a:lnTo>
                  <a:pt x="422802" y="732663"/>
                </a:lnTo>
                <a:lnTo>
                  <a:pt x="408189" y="727579"/>
                </a:lnTo>
                <a:lnTo>
                  <a:pt x="393259" y="722495"/>
                </a:lnTo>
                <a:lnTo>
                  <a:pt x="364670" y="713598"/>
                </a:lnTo>
                <a:lnTo>
                  <a:pt x="336399" y="705337"/>
                </a:lnTo>
                <a:lnTo>
                  <a:pt x="308762" y="698346"/>
                </a:lnTo>
                <a:lnTo>
                  <a:pt x="281761" y="692627"/>
                </a:lnTo>
                <a:lnTo>
                  <a:pt x="255713" y="687226"/>
                </a:lnTo>
                <a:lnTo>
                  <a:pt x="229983" y="683095"/>
                </a:lnTo>
                <a:lnTo>
                  <a:pt x="205523" y="678964"/>
                </a:lnTo>
                <a:lnTo>
                  <a:pt x="182334" y="676105"/>
                </a:lnTo>
                <a:lnTo>
                  <a:pt x="160416" y="673563"/>
                </a:lnTo>
                <a:lnTo>
                  <a:pt x="138815" y="671656"/>
                </a:lnTo>
                <a:lnTo>
                  <a:pt x="119120" y="670068"/>
                </a:lnTo>
                <a:lnTo>
                  <a:pt x="100696" y="669432"/>
                </a:lnTo>
                <a:lnTo>
                  <a:pt x="83543" y="668479"/>
                </a:lnTo>
                <a:lnTo>
                  <a:pt x="67660" y="668479"/>
                </a:lnTo>
                <a:lnTo>
                  <a:pt x="41294" y="668479"/>
                </a:lnTo>
                <a:lnTo>
                  <a:pt x="21599" y="669432"/>
                </a:lnTo>
                <a:lnTo>
                  <a:pt x="8893" y="670068"/>
                </a:lnTo>
                <a:lnTo>
                  <a:pt x="4763" y="670703"/>
                </a:lnTo>
                <a:lnTo>
                  <a:pt x="239830" y="522636"/>
                </a:lnTo>
                <a:lnTo>
                  <a:pt x="237607" y="515010"/>
                </a:lnTo>
                <a:lnTo>
                  <a:pt x="235066" y="506748"/>
                </a:lnTo>
                <a:lnTo>
                  <a:pt x="233477" y="497534"/>
                </a:lnTo>
                <a:lnTo>
                  <a:pt x="232207" y="487366"/>
                </a:lnTo>
                <a:lnTo>
                  <a:pt x="230936" y="476881"/>
                </a:lnTo>
                <a:lnTo>
                  <a:pt x="229665" y="465760"/>
                </a:lnTo>
                <a:lnTo>
                  <a:pt x="229030" y="454003"/>
                </a:lnTo>
                <a:lnTo>
                  <a:pt x="228712" y="442247"/>
                </a:lnTo>
                <a:lnTo>
                  <a:pt x="227759" y="416828"/>
                </a:lnTo>
                <a:lnTo>
                  <a:pt x="228077" y="390773"/>
                </a:lnTo>
                <a:lnTo>
                  <a:pt x="228712" y="365036"/>
                </a:lnTo>
                <a:lnTo>
                  <a:pt x="229665" y="338981"/>
                </a:lnTo>
                <a:lnTo>
                  <a:pt x="231254" y="313562"/>
                </a:lnTo>
                <a:lnTo>
                  <a:pt x="232842" y="290367"/>
                </a:lnTo>
                <a:lnTo>
                  <a:pt x="236019" y="249696"/>
                </a:lnTo>
                <a:lnTo>
                  <a:pt x="238560" y="222052"/>
                </a:lnTo>
                <a:lnTo>
                  <a:pt x="239830" y="212202"/>
                </a:lnTo>
                <a:lnTo>
                  <a:pt x="250631" y="202352"/>
                </a:lnTo>
                <a:lnTo>
                  <a:pt x="262384" y="193138"/>
                </a:lnTo>
                <a:lnTo>
                  <a:pt x="274455" y="184241"/>
                </a:lnTo>
                <a:lnTo>
                  <a:pt x="286209" y="175980"/>
                </a:lnTo>
                <a:lnTo>
                  <a:pt x="298915" y="167718"/>
                </a:lnTo>
                <a:lnTo>
                  <a:pt x="311621" y="160093"/>
                </a:lnTo>
                <a:lnTo>
                  <a:pt x="324645" y="152785"/>
                </a:lnTo>
                <a:lnTo>
                  <a:pt x="337987" y="145794"/>
                </a:lnTo>
                <a:lnTo>
                  <a:pt x="351646" y="139122"/>
                </a:lnTo>
                <a:lnTo>
                  <a:pt x="364988" y="133085"/>
                </a:lnTo>
                <a:lnTo>
                  <a:pt x="378965" y="127048"/>
                </a:lnTo>
                <a:lnTo>
                  <a:pt x="392942" y="121646"/>
                </a:lnTo>
                <a:lnTo>
                  <a:pt x="406919" y="116244"/>
                </a:lnTo>
                <a:lnTo>
                  <a:pt x="421213" y="111160"/>
                </a:lnTo>
                <a:lnTo>
                  <a:pt x="435508" y="106712"/>
                </a:lnTo>
                <a:lnTo>
                  <a:pt x="450120" y="102264"/>
                </a:lnTo>
                <a:lnTo>
                  <a:pt x="464733" y="98451"/>
                </a:lnTo>
                <a:lnTo>
                  <a:pt x="479345" y="94638"/>
                </a:lnTo>
                <a:lnTo>
                  <a:pt x="493957" y="91143"/>
                </a:lnTo>
                <a:lnTo>
                  <a:pt x="508570" y="87648"/>
                </a:lnTo>
                <a:lnTo>
                  <a:pt x="523182" y="84470"/>
                </a:lnTo>
                <a:lnTo>
                  <a:pt x="538112" y="81611"/>
                </a:lnTo>
                <a:lnTo>
                  <a:pt x="567019" y="76844"/>
                </a:lnTo>
                <a:lnTo>
                  <a:pt x="595926" y="72714"/>
                </a:lnTo>
                <a:lnTo>
                  <a:pt x="624197" y="69219"/>
                </a:lnTo>
                <a:lnTo>
                  <a:pt x="651833" y="66994"/>
                </a:lnTo>
                <a:lnTo>
                  <a:pt x="678517" y="65088"/>
                </a:lnTo>
                <a:lnTo>
                  <a:pt x="680740" y="69219"/>
                </a:lnTo>
                <a:lnTo>
                  <a:pt x="683917" y="73349"/>
                </a:lnTo>
                <a:lnTo>
                  <a:pt x="687411" y="77480"/>
                </a:lnTo>
                <a:lnTo>
                  <a:pt x="691541" y="81293"/>
                </a:lnTo>
                <a:lnTo>
                  <a:pt x="696306" y="84788"/>
                </a:lnTo>
                <a:lnTo>
                  <a:pt x="697140" y="85279"/>
                </a:lnTo>
                <a:lnTo>
                  <a:pt x="692468" y="81842"/>
                </a:lnTo>
                <a:lnTo>
                  <a:pt x="688340" y="78021"/>
                </a:lnTo>
                <a:lnTo>
                  <a:pt x="684848" y="73881"/>
                </a:lnTo>
                <a:lnTo>
                  <a:pt x="681673" y="69741"/>
                </a:lnTo>
                <a:lnTo>
                  <a:pt x="679450" y="65601"/>
                </a:lnTo>
                <a:lnTo>
                  <a:pt x="678180" y="62417"/>
                </a:lnTo>
                <a:lnTo>
                  <a:pt x="676910" y="59232"/>
                </a:lnTo>
                <a:lnTo>
                  <a:pt x="676593" y="56366"/>
                </a:lnTo>
                <a:lnTo>
                  <a:pt x="676275" y="53181"/>
                </a:lnTo>
                <a:lnTo>
                  <a:pt x="676593" y="50315"/>
                </a:lnTo>
                <a:lnTo>
                  <a:pt x="676910" y="47768"/>
                </a:lnTo>
                <a:lnTo>
                  <a:pt x="677545" y="44902"/>
                </a:lnTo>
                <a:lnTo>
                  <a:pt x="678498" y="42673"/>
                </a:lnTo>
                <a:lnTo>
                  <a:pt x="679768" y="39806"/>
                </a:lnTo>
                <a:lnTo>
                  <a:pt x="681038" y="37259"/>
                </a:lnTo>
                <a:lnTo>
                  <a:pt x="684530" y="32482"/>
                </a:lnTo>
                <a:lnTo>
                  <a:pt x="688658" y="28024"/>
                </a:lnTo>
                <a:lnTo>
                  <a:pt x="693738" y="23565"/>
                </a:lnTo>
                <a:lnTo>
                  <a:pt x="699770" y="19426"/>
                </a:lnTo>
                <a:lnTo>
                  <a:pt x="706438" y="15286"/>
                </a:lnTo>
                <a:lnTo>
                  <a:pt x="713423" y="12420"/>
                </a:lnTo>
                <a:lnTo>
                  <a:pt x="721678" y="9235"/>
                </a:lnTo>
                <a:lnTo>
                  <a:pt x="729615" y="6369"/>
                </a:lnTo>
                <a:lnTo>
                  <a:pt x="738823" y="4140"/>
                </a:lnTo>
                <a:lnTo>
                  <a:pt x="748348" y="2548"/>
                </a:lnTo>
                <a:lnTo>
                  <a:pt x="758190" y="955"/>
                </a:lnTo>
                <a:lnTo>
                  <a:pt x="768033" y="318"/>
                </a:lnTo>
                <a:lnTo>
                  <a:pt x="778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KSO_Shape">
            <a:extLst>
              <a:ext uri="{FF2B5EF4-FFF2-40B4-BE49-F238E27FC236}">
                <a16:creationId xmlns:a16="http://schemas.microsoft.com/office/drawing/2014/main" xmlns="" id="{A3A7AFF4-9763-4526-BCD5-F89283C38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5460" y="3871073"/>
            <a:ext cx="593725" cy="534988"/>
          </a:xfrm>
          <a:custGeom>
            <a:avLst/>
            <a:gdLst>
              <a:gd name="T0" fmla="*/ 4211 w 4211"/>
              <a:gd name="T1" fmla="*/ 1306 h 3794"/>
              <a:gd name="T2" fmla="*/ 3502 w 4211"/>
              <a:gd name="T3" fmla="*/ 481 h 3794"/>
              <a:gd name="T4" fmla="*/ 3407 w 4211"/>
              <a:gd name="T5" fmla="*/ 386 h 3794"/>
              <a:gd name="T6" fmla="*/ 3309 w 4211"/>
              <a:gd name="T7" fmla="*/ 305 h 3794"/>
              <a:gd name="T8" fmla="*/ 3219 w 4211"/>
              <a:gd name="T9" fmla="*/ 242 h 3794"/>
              <a:gd name="T10" fmla="*/ 3115 w 4211"/>
              <a:gd name="T11" fmla="*/ 181 h 3794"/>
              <a:gd name="T12" fmla="*/ 2995 w 4211"/>
              <a:gd name="T13" fmla="*/ 125 h 3794"/>
              <a:gd name="T14" fmla="*/ 2863 w 4211"/>
              <a:gd name="T15" fmla="*/ 78 h 3794"/>
              <a:gd name="T16" fmla="*/ 2717 w 4211"/>
              <a:gd name="T17" fmla="*/ 44 h 3794"/>
              <a:gd name="T18" fmla="*/ 2637 w 4211"/>
              <a:gd name="T19" fmla="*/ 65 h 3794"/>
              <a:gd name="T20" fmla="*/ 2562 w 4211"/>
              <a:gd name="T21" fmla="*/ 132 h 3794"/>
              <a:gd name="T22" fmla="*/ 2479 w 4211"/>
              <a:gd name="T23" fmla="*/ 193 h 3794"/>
              <a:gd name="T24" fmla="*/ 2377 w 4211"/>
              <a:gd name="T25" fmla="*/ 253 h 3794"/>
              <a:gd name="T26" fmla="*/ 2263 w 4211"/>
              <a:gd name="T27" fmla="*/ 300 h 3794"/>
              <a:gd name="T28" fmla="*/ 2181 w 4211"/>
              <a:gd name="T29" fmla="*/ 321 h 3794"/>
              <a:gd name="T30" fmla="*/ 2116 w 4211"/>
              <a:gd name="T31" fmla="*/ 327 h 3794"/>
              <a:gd name="T32" fmla="*/ 2051 w 4211"/>
              <a:gd name="T33" fmla="*/ 326 h 3794"/>
              <a:gd name="T34" fmla="*/ 1984 w 4211"/>
              <a:gd name="T35" fmla="*/ 314 h 3794"/>
              <a:gd name="T36" fmla="*/ 1918 w 4211"/>
              <a:gd name="T37" fmla="*/ 292 h 3794"/>
              <a:gd name="T38" fmla="*/ 1852 w 4211"/>
              <a:gd name="T39" fmla="*/ 256 h 3794"/>
              <a:gd name="T40" fmla="*/ 1786 w 4211"/>
              <a:gd name="T41" fmla="*/ 208 h 3794"/>
              <a:gd name="T42" fmla="*/ 1722 w 4211"/>
              <a:gd name="T43" fmla="*/ 144 h 3794"/>
              <a:gd name="T44" fmla="*/ 1659 w 4211"/>
              <a:gd name="T45" fmla="*/ 64 h 3794"/>
              <a:gd name="T46" fmla="*/ 1590 w 4211"/>
              <a:gd name="T47" fmla="*/ 9 h 3794"/>
              <a:gd name="T48" fmla="*/ 1393 w 4211"/>
              <a:gd name="T49" fmla="*/ 71 h 3794"/>
              <a:gd name="T50" fmla="*/ 1170 w 4211"/>
              <a:gd name="T51" fmla="*/ 155 h 3794"/>
              <a:gd name="T52" fmla="*/ 965 w 4211"/>
              <a:gd name="T53" fmla="*/ 244 h 3794"/>
              <a:gd name="T54" fmla="*/ 843 w 4211"/>
              <a:gd name="T55" fmla="*/ 306 h 3794"/>
              <a:gd name="T56" fmla="*/ 728 w 4211"/>
              <a:gd name="T57" fmla="*/ 375 h 3794"/>
              <a:gd name="T58" fmla="*/ 625 w 4211"/>
              <a:gd name="T59" fmla="*/ 448 h 3794"/>
              <a:gd name="T60" fmla="*/ 1017 w 4211"/>
              <a:gd name="T61" fmla="*/ 1593 h 3794"/>
              <a:gd name="T62" fmla="*/ 1044 w 4211"/>
              <a:gd name="T63" fmla="*/ 1819 h 3794"/>
              <a:gd name="T64" fmla="*/ 1062 w 4211"/>
              <a:gd name="T65" fmla="*/ 2068 h 3794"/>
              <a:gd name="T66" fmla="*/ 1068 w 4211"/>
              <a:gd name="T67" fmla="*/ 2296 h 3794"/>
              <a:gd name="T68" fmla="*/ 1065 w 4211"/>
              <a:gd name="T69" fmla="*/ 2549 h 3794"/>
              <a:gd name="T70" fmla="*/ 1047 w 4211"/>
              <a:gd name="T71" fmla="*/ 2819 h 3794"/>
              <a:gd name="T72" fmla="*/ 1010 w 4211"/>
              <a:gd name="T73" fmla="*/ 3095 h 3794"/>
              <a:gd name="T74" fmla="*/ 972 w 4211"/>
              <a:gd name="T75" fmla="*/ 3278 h 3794"/>
              <a:gd name="T76" fmla="*/ 937 w 4211"/>
              <a:gd name="T77" fmla="*/ 3413 h 3794"/>
              <a:gd name="T78" fmla="*/ 894 w 4211"/>
              <a:gd name="T79" fmla="*/ 3545 h 3794"/>
              <a:gd name="T80" fmla="*/ 844 w 4211"/>
              <a:gd name="T81" fmla="*/ 3672 h 3794"/>
              <a:gd name="T82" fmla="*/ 785 w 4211"/>
              <a:gd name="T83" fmla="*/ 3794 h 3794"/>
              <a:gd name="T84" fmla="*/ 3450 w 4211"/>
              <a:gd name="T85" fmla="*/ 3733 h 3794"/>
              <a:gd name="T86" fmla="*/ 3352 w 4211"/>
              <a:gd name="T87" fmla="*/ 3509 h 3794"/>
              <a:gd name="T88" fmla="*/ 3277 w 4211"/>
              <a:gd name="T89" fmla="*/ 3311 h 3794"/>
              <a:gd name="T90" fmla="*/ 3200 w 4211"/>
              <a:gd name="T91" fmla="*/ 3078 h 3794"/>
              <a:gd name="T92" fmla="*/ 3133 w 4211"/>
              <a:gd name="T93" fmla="*/ 2818 h 3794"/>
              <a:gd name="T94" fmla="*/ 3089 w 4211"/>
              <a:gd name="T95" fmla="*/ 2587 h 3794"/>
              <a:gd name="T96" fmla="*/ 3071 w 4211"/>
              <a:gd name="T97" fmla="*/ 2445 h 3794"/>
              <a:gd name="T98" fmla="*/ 3060 w 4211"/>
              <a:gd name="T99" fmla="*/ 2301 h 3794"/>
              <a:gd name="T100" fmla="*/ 3057 w 4211"/>
              <a:gd name="T101" fmla="*/ 2158 h 3794"/>
              <a:gd name="T102" fmla="*/ 3066 w 4211"/>
              <a:gd name="T103" fmla="*/ 2016 h 3794"/>
              <a:gd name="T104" fmla="*/ 3084 w 4211"/>
              <a:gd name="T105" fmla="*/ 1876 h 3794"/>
              <a:gd name="T106" fmla="*/ 3115 w 4211"/>
              <a:gd name="T107" fmla="*/ 1740 h 3794"/>
              <a:gd name="T108" fmla="*/ 3157 w 4211"/>
              <a:gd name="T109" fmla="*/ 1607 h 3794"/>
              <a:gd name="T110" fmla="*/ 4033 w 4211"/>
              <a:gd name="T111" fmla="*/ 1232 h 3794"/>
              <a:gd name="T112" fmla="*/ 3391 w 4211"/>
              <a:gd name="T113" fmla="*/ 1683 h 3794"/>
              <a:gd name="T114" fmla="*/ 117 w 4211"/>
              <a:gd name="T115" fmla="*/ 1288 h 3794"/>
              <a:gd name="T116" fmla="*/ 710 w 4211"/>
              <a:gd name="T117" fmla="*/ 1806 h 3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11" h="3794">
                <a:moveTo>
                  <a:pt x="3194" y="1521"/>
                </a:moveTo>
                <a:lnTo>
                  <a:pt x="3426" y="1862"/>
                </a:lnTo>
                <a:lnTo>
                  <a:pt x="4211" y="1306"/>
                </a:lnTo>
                <a:lnTo>
                  <a:pt x="3533" y="519"/>
                </a:lnTo>
                <a:lnTo>
                  <a:pt x="3519" y="502"/>
                </a:lnTo>
                <a:lnTo>
                  <a:pt x="3502" y="481"/>
                </a:lnTo>
                <a:lnTo>
                  <a:pt x="3476" y="454"/>
                </a:lnTo>
                <a:lnTo>
                  <a:pt x="3444" y="422"/>
                </a:lnTo>
                <a:lnTo>
                  <a:pt x="3407" y="386"/>
                </a:lnTo>
                <a:lnTo>
                  <a:pt x="3361" y="346"/>
                </a:lnTo>
                <a:lnTo>
                  <a:pt x="3336" y="326"/>
                </a:lnTo>
                <a:lnTo>
                  <a:pt x="3309" y="305"/>
                </a:lnTo>
                <a:lnTo>
                  <a:pt x="3281" y="283"/>
                </a:lnTo>
                <a:lnTo>
                  <a:pt x="3250" y="263"/>
                </a:lnTo>
                <a:lnTo>
                  <a:pt x="3219" y="242"/>
                </a:lnTo>
                <a:lnTo>
                  <a:pt x="3186" y="221"/>
                </a:lnTo>
                <a:lnTo>
                  <a:pt x="3150" y="200"/>
                </a:lnTo>
                <a:lnTo>
                  <a:pt x="3115" y="181"/>
                </a:lnTo>
                <a:lnTo>
                  <a:pt x="3076" y="161"/>
                </a:lnTo>
                <a:lnTo>
                  <a:pt x="3037" y="142"/>
                </a:lnTo>
                <a:lnTo>
                  <a:pt x="2995" y="125"/>
                </a:lnTo>
                <a:lnTo>
                  <a:pt x="2952" y="107"/>
                </a:lnTo>
                <a:lnTo>
                  <a:pt x="2908" y="92"/>
                </a:lnTo>
                <a:lnTo>
                  <a:pt x="2863" y="78"/>
                </a:lnTo>
                <a:lnTo>
                  <a:pt x="2816" y="65"/>
                </a:lnTo>
                <a:lnTo>
                  <a:pt x="2767" y="54"/>
                </a:lnTo>
                <a:lnTo>
                  <a:pt x="2717" y="44"/>
                </a:lnTo>
                <a:lnTo>
                  <a:pt x="2665" y="37"/>
                </a:lnTo>
                <a:lnTo>
                  <a:pt x="2658" y="44"/>
                </a:lnTo>
                <a:lnTo>
                  <a:pt x="2637" y="65"/>
                </a:lnTo>
                <a:lnTo>
                  <a:pt x="2606" y="94"/>
                </a:lnTo>
                <a:lnTo>
                  <a:pt x="2585" y="112"/>
                </a:lnTo>
                <a:lnTo>
                  <a:pt x="2562" y="132"/>
                </a:lnTo>
                <a:lnTo>
                  <a:pt x="2536" y="151"/>
                </a:lnTo>
                <a:lnTo>
                  <a:pt x="2508" y="172"/>
                </a:lnTo>
                <a:lnTo>
                  <a:pt x="2479" y="193"/>
                </a:lnTo>
                <a:lnTo>
                  <a:pt x="2447" y="214"/>
                </a:lnTo>
                <a:lnTo>
                  <a:pt x="2413" y="234"/>
                </a:lnTo>
                <a:lnTo>
                  <a:pt x="2377" y="253"/>
                </a:lnTo>
                <a:lnTo>
                  <a:pt x="2341" y="271"/>
                </a:lnTo>
                <a:lnTo>
                  <a:pt x="2303" y="287"/>
                </a:lnTo>
                <a:lnTo>
                  <a:pt x="2263" y="300"/>
                </a:lnTo>
                <a:lnTo>
                  <a:pt x="2222" y="313"/>
                </a:lnTo>
                <a:lnTo>
                  <a:pt x="2201" y="317"/>
                </a:lnTo>
                <a:lnTo>
                  <a:pt x="2181" y="321"/>
                </a:lnTo>
                <a:lnTo>
                  <a:pt x="2159" y="324"/>
                </a:lnTo>
                <a:lnTo>
                  <a:pt x="2138" y="326"/>
                </a:lnTo>
                <a:lnTo>
                  <a:pt x="2116" y="327"/>
                </a:lnTo>
                <a:lnTo>
                  <a:pt x="2094" y="328"/>
                </a:lnTo>
                <a:lnTo>
                  <a:pt x="2073" y="327"/>
                </a:lnTo>
                <a:lnTo>
                  <a:pt x="2051" y="326"/>
                </a:lnTo>
                <a:lnTo>
                  <a:pt x="2029" y="324"/>
                </a:lnTo>
                <a:lnTo>
                  <a:pt x="2007" y="320"/>
                </a:lnTo>
                <a:lnTo>
                  <a:pt x="1984" y="314"/>
                </a:lnTo>
                <a:lnTo>
                  <a:pt x="1962" y="308"/>
                </a:lnTo>
                <a:lnTo>
                  <a:pt x="1940" y="300"/>
                </a:lnTo>
                <a:lnTo>
                  <a:pt x="1918" y="292"/>
                </a:lnTo>
                <a:lnTo>
                  <a:pt x="1896" y="281"/>
                </a:lnTo>
                <a:lnTo>
                  <a:pt x="1874" y="270"/>
                </a:lnTo>
                <a:lnTo>
                  <a:pt x="1852" y="256"/>
                </a:lnTo>
                <a:lnTo>
                  <a:pt x="1830" y="242"/>
                </a:lnTo>
                <a:lnTo>
                  <a:pt x="1808" y="226"/>
                </a:lnTo>
                <a:lnTo>
                  <a:pt x="1786" y="208"/>
                </a:lnTo>
                <a:lnTo>
                  <a:pt x="1764" y="188"/>
                </a:lnTo>
                <a:lnTo>
                  <a:pt x="1744" y="167"/>
                </a:lnTo>
                <a:lnTo>
                  <a:pt x="1722" y="144"/>
                </a:lnTo>
                <a:lnTo>
                  <a:pt x="1701" y="118"/>
                </a:lnTo>
                <a:lnTo>
                  <a:pt x="1680" y="93"/>
                </a:lnTo>
                <a:lnTo>
                  <a:pt x="1659" y="64"/>
                </a:lnTo>
                <a:lnTo>
                  <a:pt x="1639" y="33"/>
                </a:lnTo>
                <a:lnTo>
                  <a:pt x="1618" y="0"/>
                </a:lnTo>
                <a:lnTo>
                  <a:pt x="1590" y="9"/>
                </a:lnTo>
                <a:lnTo>
                  <a:pt x="1510" y="33"/>
                </a:lnTo>
                <a:lnTo>
                  <a:pt x="1457" y="50"/>
                </a:lnTo>
                <a:lnTo>
                  <a:pt x="1393" y="71"/>
                </a:lnTo>
                <a:lnTo>
                  <a:pt x="1324" y="95"/>
                </a:lnTo>
                <a:lnTo>
                  <a:pt x="1249" y="123"/>
                </a:lnTo>
                <a:lnTo>
                  <a:pt x="1170" y="155"/>
                </a:lnTo>
                <a:lnTo>
                  <a:pt x="1088" y="188"/>
                </a:lnTo>
                <a:lnTo>
                  <a:pt x="1005" y="225"/>
                </a:lnTo>
                <a:lnTo>
                  <a:pt x="965" y="244"/>
                </a:lnTo>
                <a:lnTo>
                  <a:pt x="923" y="265"/>
                </a:lnTo>
                <a:lnTo>
                  <a:pt x="883" y="286"/>
                </a:lnTo>
                <a:lnTo>
                  <a:pt x="843" y="306"/>
                </a:lnTo>
                <a:lnTo>
                  <a:pt x="804" y="328"/>
                </a:lnTo>
                <a:lnTo>
                  <a:pt x="764" y="352"/>
                </a:lnTo>
                <a:lnTo>
                  <a:pt x="728" y="375"/>
                </a:lnTo>
                <a:lnTo>
                  <a:pt x="692" y="398"/>
                </a:lnTo>
                <a:lnTo>
                  <a:pt x="658" y="422"/>
                </a:lnTo>
                <a:lnTo>
                  <a:pt x="625" y="448"/>
                </a:lnTo>
                <a:lnTo>
                  <a:pt x="0" y="1306"/>
                </a:lnTo>
                <a:lnTo>
                  <a:pt x="696" y="1897"/>
                </a:lnTo>
                <a:lnTo>
                  <a:pt x="1017" y="1593"/>
                </a:lnTo>
                <a:lnTo>
                  <a:pt x="1026" y="1653"/>
                </a:lnTo>
                <a:lnTo>
                  <a:pt x="1034" y="1724"/>
                </a:lnTo>
                <a:lnTo>
                  <a:pt x="1044" y="1819"/>
                </a:lnTo>
                <a:lnTo>
                  <a:pt x="1054" y="1934"/>
                </a:lnTo>
                <a:lnTo>
                  <a:pt x="1057" y="1998"/>
                </a:lnTo>
                <a:lnTo>
                  <a:pt x="1062" y="2068"/>
                </a:lnTo>
                <a:lnTo>
                  <a:pt x="1065" y="2140"/>
                </a:lnTo>
                <a:lnTo>
                  <a:pt x="1067" y="2217"/>
                </a:lnTo>
                <a:lnTo>
                  <a:pt x="1068" y="2296"/>
                </a:lnTo>
                <a:lnTo>
                  <a:pt x="1068" y="2378"/>
                </a:lnTo>
                <a:lnTo>
                  <a:pt x="1067" y="2462"/>
                </a:lnTo>
                <a:lnTo>
                  <a:pt x="1065" y="2549"/>
                </a:lnTo>
                <a:lnTo>
                  <a:pt x="1061" y="2638"/>
                </a:lnTo>
                <a:lnTo>
                  <a:pt x="1055" y="2727"/>
                </a:lnTo>
                <a:lnTo>
                  <a:pt x="1047" y="2819"/>
                </a:lnTo>
                <a:lnTo>
                  <a:pt x="1037" y="2910"/>
                </a:lnTo>
                <a:lnTo>
                  <a:pt x="1025" y="3003"/>
                </a:lnTo>
                <a:lnTo>
                  <a:pt x="1010" y="3095"/>
                </a:lnTo>
                <a:lnTo>
                  <a:pt x="993" y="3187"/>
                </a:lnTo>
                <a:lnTo>
                  <a:pt x="983" y="3233"/>
                </a:lnTo>
                <a:lnTo>
                  <a:pt x="972" y="3278"/>
                </a:lnTo>
                <a:lnTo>
                  <a:pt x="961" y="3324"/>
                </a:lnTo>
                <a:lnTo>
                  <a:pt x="950" y="3368"/>
                </a:lnTo>
                <a:lnTo>
                  <a:pt x="937" y="3413"/>
                </a:lnTo>
                <a:lnTo>
                  <a:pt x="923" y="3457"/>
                </a:lnTo>
                <a:lnTo>
                  <a:pt x="910" y="3501"/>
                </a:lnTo>
                <a:lnTo>
                  <a:pt x="894" y="3545"/>
                </a:lnTo>
                <a:lnTo>
                  <a:pt x="878" y="3588"/>
                </a:lnTo>
                <a:lnTo>
                  <a:pt x="862" y="3631"/>
                </a:lnTo>
                <a:lnTo>
                  <a:pt x="844" y="3672"/>
                </a:lnTo>
                <a:lnTo>
                  <a:pt x="826" y="3714"/>
                </a:lnTo>
                <a:lnTo>
                  <a:pt x="806" y="3754"/>
                </a:lnTo>
                <a:lnTo>
                  <a:pt x="785" y="3794"/>
                </a:lnTo>
                <a:lnTo>
                  <a:pt x="3480" y="3794"/>
                </a:lnTo>
                <a:lnTo>
                  <a:pt x="3472" y="3778"/>
                </a:lnTo>
                <a:lnTo>
                  <a:pt x="3450" y="3733"/>
                </a:lnTo>
                <a:lnTo>
                  <a:pt x="3416" y="3661"/>
                </a:lnTo>
                <a:lnTo>
                  <a:pt x="3375" y="3565"/>
                </a:lnTo>
                <a:lnTo>
                  <a:pt x="3352" y="3509"/>
                </a:lnTo>
                <a:lnTo>
                  <a:pt x="3327" y="3446"/>
                </a:lnTo>
                <a:lnTo>
                  <a:pt x="3303" y="3380"/>
                </a:lnTo>
                <a:lnTo>
                  <a:pt x="3277" y="3311"/>
                </a:lnTo>
                <a:lnTo>
                  <a:pt x="3251" y="3236"/>
                </a:lnTo>
                <a:lnTo>
                  <a:pt x="3226" y="3158"/>
                </a:lnTo>
                <a:lnTo>
                  <a:pt x="3200" y="3078"/>
                </a:lnTo>
                <a:lnTo>
                  <a:pt x="3177" y="2993"/>
                </a:lnTo>
                <a:lnTo>
                  <a:pt x="3154" y="2907"/>
                </a:lnTo>
                <a:lnTo>
                  <a:pt x="3133" y="2818"/>
                </a:lnTo>
                <a:lnTo>
                  <a:pt x="3114" y="2726"/>
                </a:lnTo>
                <a:lnTo>
                  <a:pt x="3096" y="2633"/>
                </a:lnTo>
                <a:lnTo>
                  <a:pt x="3089" y="2587"/>
                </a:lnTo>
                <a:lnTo>
                  <a:pt x="3082" y="2539"/>
                </a:lnTo>
                <a:lnTo>
                  <a:pt x="3076" y="2493"/>
                </a:lnTo>
                <a:lnTo>
                  <a:pt x="3071" y="2445"/>
                </a:lnTo>
                <a:lnTo>
                  <a:pt x="3066" y="2398"/>
                </a:lnTo>
                <a:lnTo>
                  <a:pt x="3063" y="2350"/>
                </a:lnTo>
                <a:lnTo>
                  <a:pt x="3060" y="2301"/>
                </a:lnTo>
                <a:lnTo>
                  <a:pt x="3059" y="2254"/>
                </a:lnTo>
                <a:lnTo>
                  <a:pt x="3057" y="2206"/>
                </a:lnTo>
                <a:lnTo>
                  <a:pt x="3057" y="2158"/>
                </a:lnTo>
                <a:lnTo>
                  <a:pt x="3060" y="2111"/>
                </a:lnTo>
                <a:lnTo>
                  <a:pt x="3062" y="2063"/>
                </a:lnTo>
                <a:lnTo>
                  <a:pt x="3066" y="2016"/>
                </a:lnTo>
                <a:lnTo>
                  <a:pt x="3071" y="1969"/>
                </a:lnTo>
                <a:lnTo>
                  <a:pt x="3077" y="1923"/>
                </a:lnTo>
                <a:lnTo>
                  <a:pt x="3084" y="1876"/>
                </a:lnTo>
                <a:lnTo>
                  <a:pt x="3093" y="1830"/>
                </a:lnTo>
                <a:lnTo>
                  <a:pt x="3103" y="1785"/>
                </a:lnTo>
                <a:lnTo>
                  <a:pt x="3115" y="1740"/>
                </a:lnTo>
                <a:lnTo>
                  <a:pt x="3127" y="1694"/>
                </a:lnTo>
                <a:lnTo>
                  <a:pt x="3142" y="1651"/>
                </a:lnTo>
                <a:lnTo>
                  <a:pt x="3157" y="1607"/>
                </a:lnTo>
                <a:lnTo>
                  <a:pt x="3176" y="1564"/>
                </a:lnTo>
                <a:lnTo>
                  <a:pt x="3194" y="1521"/>
                </a:lnTo>
                <a:close/>
                <a:moveTo>
                  <a:pt x="4033" y="1232"/>
                </a:moveTo>
                <a:lnTo>
                  <a:pt x="4082" y="1300"/>
                </a:lnTo>
                <a:lnTo>
                  <a:pt x="3438" y="1752"/>
                </a:lnTo>
                <a:lnTo>
                  <a:pt x="3391" y="1683"/>
                </a:lnTo>
                <a:lnTo>
                  <a:pt x="4033" y="1232"/>
                </a:lnTo>
                <a:close/>
                <a:moveTo>
                  <a:pt x="710" y="1806"/>
                </a:moveTo>
                <a:lnTo>
                  <a:pt x="117" y="1288"/>
                </a:lnTo>
                <a:lnTo>
                  <a:pt x="172" y="1226"/>
                </a:lnTo>
                <a:lnTo>
                  <a:pt x="763" y="1742"/>
                </a:lnTo>
                <a:lnTo>
                  <a:pt x="710" y="18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KSO_Shape">
            <a:extLst>
              <a:ext uri="{FF2B5EF4-FFF2-40B4-BE49-F238E27FC236}">
                <a16:creationId xmlns:a16="http://schemas.microsoft.com/office/drawing/2014/main" xmlns="" id="{2F132CBA-1D68-4F6F-8FE2-1090A342BF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6297" y="3815511"/>
            <a:ext cx="576263" cy="593725"/>
          </a:xfrm>
          <a:custGeom>
            <a:avLst/>
            <a:gdLst>
              <a:gd name="T0" fmla="*/ 1676 w 4388"/>
              <a:gd name="T1" fmla="*/ 0 h 4523"/>
              <a:gd name="T2" fmla="*/ 697 w 4388"/>
              <a:gd name="T3" fmla="*/ 1007 h 4523"/>
              <a:gd name="T4" fmla="*/ 2194 w 4388"/>
              <a:gd name="T5" fmla="*/ 1483 h 4523"/>
              <a:gd name="T6" fmla="*/ 1676 w 4388"/>
              <a:gd name="T7" fmla="*/ 0 h 4523"/>
              <a:gd name="T8" fmla="*/ 0 w 4388"/>
              <a:gd name="T9" fmla="*/ 1494 h 4523"/>
              <a:gd name="T10" fmla="*/ 0 w 4388"/>
              <a:gd name="T11" fmla="*/ 2344 h 4523"/>
              <a:gd name="T12" fmla="*/ 393 w 4388"/>
              <a:gd name="T13" fmla="*/ 2344 h 4523"/>
              <a:gd name="T14" fmla="*/ 393 w 4388"/>
              <a:gd name="T15" fmla="*/ 4523 h 4523"/>
              <a:gd name="T16" fmla="*/ 3995 w 4388"/>
              <a:gd name="T17" fmla="*/ 4523 h 4523"/>
              <a:gd name="T18" fmla="*/ 3995 w 4388"/>
              <a:gd name="T19" fmla="*/ 2344 h 4523"/>
              <a:gd name="T20" fmla="*/ 4388 w 4388"/>
              <a:gd name="T21" fmla="*/ 2344 h 4523"/>
              <a:gd name="T22" fmla="*/ 4388 w 4388"/>
              <a:gd name="T23" fmla="*/ 1494 h 4523"/>
              <a:gd name="T24" fmla="*/ 0 w 4388"/>
              <a:gd name="T25" fmla="*/ 1494 h 4523"/>
              <a:gd name="T26" fmla="*/ 2712 w 4388"/>
              <a:gd name="T27" fmla="*/ 0 h 4523"/>
              <a:gd name="T28" fmla="*/ 2194 w 4388"/>
              <a:gd name="T29" fmla="*/ 1483 h 4523"/>
              <a:gd name="T30" fmla="*/ 3690 w 4388"/>
              <a:gd name="T31" fmla="*/ 1007 h 4523"/>
              <a:gd name="T32" fmla="*/ 2712 w 4388"/>
              <a:gd name="T33" fmla="*/ 0 h 4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88" h="4523">
                <a:moveTo>
                  <a:pt x="1676" y="0"/>
                </a:moveTo>
                <a:lnTo>
                  <a:pt x="697" y="1007"/>
                </a:lnTo>
                <a:lnTo>
                  <a:pt x="2194" y="1483"/>
                </a:lnTo>
                <a:lnTo>
                  <a:pt x="1676" y="0"/>
                </a:lnTo>
                <a:close/>
                <a:moveTo>
                  <a:pt x="0" y="1494"/>
                </a:moveTo>
                <a:lnTo>
                  <a:pt x="0" y="2344"/>
                </a:lnTo>
                <a:lnTo>
                  <a:pt x="393" y="2344"/>
                </a:lnTo>
                <a:lnTo>
                  <a:pt x="393" y="4523"/>
                </a:lnTo>
                <a:lnTo>
                  <a:pt x="3995" y="4523"/>
                </a:lnTo>
                <a:lnTo>
                  <a:pt x="3995" y="2344"/>
                </a:lnTo>
                <a:lnTo>
                  <a:pt x="4388" y="2344"/>
                </a:lnTo>
                <a:lnTo>
                  <a:pt x="4388" y="1494"/>
                </a:lnTo>
                <a:lnTo>
                  <a:pt x="0" y="1494"/>
                </a:lnTo>
                <a:close/>
                <a:moveTo>
                  <a:pt x="2712" y="0"/>
                </a:moveTo>
                <a:lnTo>
                  <a:pt x="2194" y="1483"/>
                </a:lnTo>
                <a:lnTo>
                  <a:pt x="3690" y="1007"/>
                </a:lnTo>
                <a:lnTo>
                  <a:pt x="27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15F140DB-2590-4CED-B459-C1D23645D9F3}"/>
              </a:ext>
            </a:extLst>
          </p:cNvPr>
          <p:cNvGrpSpPr/>
          <p:nvPr/>
        </p:nvGrpSpPr>
        <p:grpSpPr>
          <a:xfrm>
            <a:off x="3135318" y="1858021"/>
            <a:ext cx="2563972" cy="1182946"/>
            <a:chOff x="276206" y="4112684"/>
            <a:chExt cx="2563972" cy="1182946"/>
          </a:xfrm>
        </p:grpSpPr>
        <p:sp>
          <p:nvSpPr>
            <p:cNvPr id="58" name="圆角矩形 29">
              <a:extLst>
                <a:ext uri="{FF2B5EF4-FFF2-40B4-BE49-F238E27FC236}">
                  <a16:creationId xmlns:a16="http://schemas.microsoft.com/office/drawing/2014/main" xmlns="" id="{B3CD9310-0A07-4086-8D2E-808AFEF6A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48" y="4112684"/>
              <a:ext cx="1797289" cy="3704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9" name="矩形 8">
              <a:extLst>
                <a:ext uri="{FF2B5EF4-FFF2-40B4-BE49-F238E27FC236}">
                  <a16:creationId xmlns:a16="http://schemas.microsoft.com/office/drawing/2014/main" xmlns="" id="{4523DC5E-3D2B-4D35-8675-FCBE8492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06" y="4483100"/>
              <a:ext cx="2563972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A6C8C488-061C-451C-AC08-E1ED0C38D0F0}"/>
              </a:ext>
            </a:extLst>
          </p:cNvPr>
          <p:cNvGrpSpPr/>
          <p:nvPr/>
        </p:nvGrpSpPr>
        <p:grpSpPr>
          <a:xfrm>
            <a:off x="6353531" y="1858021"/>
            <a:ext cx="2563972" cy="1182946"/>
            <a:chOff x="276206" y="4112684"/>
            <a:chExt cx="2563972" cy="1182946"/>
          </a:xfrm>
        </p:grpSpPr>
        <p:sp>
          <p:nvSpPr>
            <p:cNvPr id="61" name="圆角矩形 29">
              <a:extLst>
                <a:ext uri="{FF2B5EF4-FFF2-40B4-BE49-F238E27FC236}">
                  <a16:creationId xmlns:a16="http://schemas.microsoft.com/office/drawing/2014/main" xmlns="" id="{72F66AF9-A61D-43C9-AB3A-1F25A4BA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48" y="4112684"/>
              <a:ext cx="1797289" cy="3704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2" name="矩形 8">
              <a:extLst>
                <a:ext uri="{FF2B5EF4-FFF2-40B4-BE49-F238E27FC236}">
                  <a16:creationId xmlns:a16="http://schemas.microsoft.com/office/drawing/2014/main" xmlns="" id="{94BFCF0C-5ADA-4435-8DE8-400EFD0C8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06" y="4483100"/>
              <a:ext cx="2563972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A9794038-F047-46D3-935D-8D5079B644C7}"/>
              </a:ext>
            </a:extLst>
          </p:cNvPr>
          <p:cNvGrpSpPr/>
          <p:nvPr/>
        </p:nvGrpSpPr>
        <p:grpSpPr>
          <a:xfrm>
            <a:off x="1282597" y="5274423"/>
            <a:ext cx="2563972" cy="1182946"/>
            <a:chOff x="276206" y="4112684"/>
            <a:chExt cx="2563972" cy="1182946"/>
          </a:xfrm>
        </p:grpSpPr>
        <p:sp>
          <p:nvSpPr>
            <p:cNvPr id="64" name="圆角矩形 29">
              <a:extLst>
                <a:ext uri="{FF2B5EF4-FFF2-40B4-BE49-F238E27FC236}">
                  <a16:creationId xmlns:a16="http://schemas.microsoft.com/office/drawing/2014/main" xmlns="" id="{23C1D7D1-83FD-4711-8835-B892C55F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48" y="4112684"/>
              <a:ext cx="1797289" cy="3704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5" name="矩形 8">
              <a:extLst>
                <a:ext uri="{FF2B5EF4-FFF2-40B4-BE49-F238E27FC236}">
                  <a16:creationId xmlns:a16="http://schemas.microsoft.com/office/drawing/2014/main" xmlns="" id="{E8537815-B90F-4052-9A5A-0ED6B21B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06" y="4483100"/>
              <a:ext cx="2563972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E8D07DEF-E3E6-4541-9285-735557990FCE}"/>
              </a:ext>
            </a:extLst>
          </p:cNvPr>
          <p:cNvGrpSpPr/>
          <p:nvPr/>
        </p:nvGrpSpPr>
        <p:grpSpPr>
          <a:xfrm>
            <a:off x="4606515" y="5274423"/>
            <a:ext cx="2563972" cy="1182946"/>
            <a:chOff x="276206" y="4112684"/>
            <a:chExt cx="2563972" cy="1182946"/>
          </a:xfrm>
        </p:grpSpPr>
        <p:sp>
          <p:nvSpPr>
            <p:cNvPr id="67" name="圆角矩形 29">
              <a:extLst>
                <a:ext uri="{FF2B5EF4-FFF2-40B4-BE49-F238E27FC236}">
                  <a16:creationId xmlns:a16="http://schemas.microsoft.com/office/drawing/2014/main" xmlns="" id="{34307253-032F-4399-AE86-668D354B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48" y="4112684"/>
              <a:ext cx="1797289" cy="3704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8" name="矩形 8">
              <a:extLst>
                <a:ext uri="{FF2B5EF4-FFF2-40B4-BE49-F238E27FC236}">
                  <a16:creationId xmlns:a16="http://schemas.microsoft.com/office/drawing/2014/main" xmlns="" id="{4C056640-1BEA-4A18-A7A5-BE307BCE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06" y="4483100"/>
              <a:ext cx="2563972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AAD2038B-8642-4AFB-A3B6-583B811C6D09}"/>
              </a:ext>
            </a:extLst>
          </p:cNvPr>
          <p:cNvGrpSpPr/>
          <p:nvPr/>
        </p:nvGrpSpPr>
        <p:grpSpPr>
          <a:xfrm>
            <a:off x="8264115" y="5274423"/>
            <a:ext cx="2563972" cy="1182946"/>
            <a:chOff x="276206" y="4112684"/>
            <a:chExt cx="2563972" cy="1182946"/>
          </a:xfrm>
        </p:grpSpPr>
        <p:sp>
          <p:nvSpPr>
            <p:cNvPr id="70" name="圆角矩形 29">
              <a:extLst>
                <a:ext uri="{FF2B5EF4-FFF2-40B4-BE49-F238E27FC236}">
                  <a16:creationId xmlns:a16="http://schemas.microsoft.com/office/drawing/2014/main" xmlns="" id="{FE607440-0116-49CD-907F-4C5E9277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48" y="4112684"/>
              <a:ext cx="1797289" cy="37041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1" name="矩形 8">
              <a:extLst>
                <a:ext uri="{FF2B5EF4-FFF2-40B4-BE49-F238E27FC236}">
                  <a16:creationId xmlns:a16="http://schemas.microsoft.com/office/drawing/2014/main" xmlns="" id="{4E2F0DA6-D376-4069-971B-2A05AEB03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06" y="4483100"/>
              <a:ext cx="2563972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200" dirty="0">
                  <a:solidFill>
                    <a:schemeClr val="bg1"/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1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65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AC04A348-008F-4DA5-8BBF-4D3CDFADA335}"/>
              </a:ext>
            </a:extLst>
          </p:cNvPr>
          <p:cNvGrpSpPr/>
          <p:nvPr/>
        </p:nvGrpSpPr>
        <p:grpSpPr>
          <a:xfrm>
            <a:off x="548858" y="3685174"/>
            <a:ext cx="1896053" cy="1433119"/>
            <a:chOff x="1871171" y="3448784"/>
            <a:chExt cx="1896053" cy="1433119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08BFF260-37D2-4526-B9E3-1D5122E1C1F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xmlns="" id="{6BB5175E-B7C3-4B60-8184-D7EB719474C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xmlns="" id="{A466528D-9CA0-4A3C-8976-72029FAC5B4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5EA05ACC-BF20-4C52-A154-F5284980702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D5C60AEB-B3D1-4ACE-B01A-FC0A9F2900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xmlns="" id="{9BDEFE60-D131-45AF-81B1-A1F5E0D09C2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6">
              <a:extLst>
                <a:ext uri="{FF2B5EF4-FFF2-40B4-BE49-F238E27FC236}">
                  <a16:creationId xmlns:a16="http://schemas.microsoft.com/office/drawing/2014/main" xmlns="" id="{7CAA496F-6E7A-4A40-A7F5-FD2FEAEEDC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7">
              <a:extLst>
                <a:ext uri="{FF2B5EF4-FFF2-40B4-BE49-F238E27FC236}">
                  <a16:creationId xmlns:a16="http://schemas.microsoft.com/office/drawing/2014/main" xmlns="" id="{43672997-E479-48DF-BF6C-1F51C0D942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38">
              <a:extLst>
                <a:ext uri="{FF2B5EF4-FFF2-40B4-BE49-F238E27FC236}">
                  <a16:creationId xmlns:a16="http://schemas.microsoft.com/office/drawing/2014/main" xmlns="" id="{FE92A85F-6C0E-44FB-B129-0F7C8BD91B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9">
              <a:extLst>
                <a:ext uri="{FF2B5EF4-FFF2-40B4-BE49-F238E27FC236}">
                  <a16:creationId xmlns:a16="http://schemas.microsoft.com/office/drawing/2014/main" xmlns="" id="{52C89845-6F4B-4B6B-B38B-3FD228FE049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40">
              <a:extLst>
                <a:ext uri="{FF2B5EF4-FFF2-40B4-BE49-F238E27FC236}">
                  <a16:creationId xmlns:a16="http://schemas.microsoft.com/office/drawing/2014/main" xmlns="" id="{34FD9E6C-C95A-441C-97E8-825E82F2FD8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41">
              <a:extLst>
                <a:ext uri="{FF2B5EF4-FFF2-40B4-BE49-F238E27FC236}">
                  <a16:creationId xmlns:a16="http://schemas.microsoft.com/office/drawing/2014/main" xmlns="" id="{0939D5CB-1082-4D1D-A8A8-45D83F0DEE6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xmlns="" id="{791E15A4-4F3C-4329-94A7-DDC9E07C73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43">
              <a:extLst>
                <a:ext uri="{FF2B5EF4-FFF2-40B4-BE49-F238E27FC236}">
                  <a16:creationId xmlns:a16="http://schemas.microsoft.com/office/drawing/2014/main" xmlns="" id="{395BC613-D4EF-491E-813E-F540F9CBF7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44">
              <a:extLst>
                <a:ext uri="{FF2B5EF4-FFF2-40B4-BE49-F238E27FC236}">
                  <a16:creationId xmlns:a16="http://schemas.microsoft.com/office/drawing/2014/main" xmlns="" id="{3B4B7E66-EA37-44B2-9D90-2CF19CFD216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xmlns="" id="{838D7FCE-D500-4C7B-82D6-470F7E4DB4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xmlns="" id="{4E4E301F-AC53-451F-AFE0-02E554CA747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xmlns="" id="{EFD9FA13-8D26-4EDF-AD47-61314A4E40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xmlns="" id="{719A6813-90A4-498A-BDED-0B64703FF6D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49">
              <a:extLst>
                <a:ext uri="{FF2B5EF4-FFF2-40B4-BE49-F238E27FC236}">
                  <a16:creationId xmlns:a16="http://schemas.microsoft.com/office/drawing/2014/main" xmlns="" id="{5FC19A71-CE9E-4534-9BA2-531CDA091C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50">
              <a:extLst>
                <a:ext uri="{FF2B5EF4-FFF2-40B4-BE49-F238E27FC236}">
                  <a16:creationId xmlns:a16="http://schemas.microsoft.com/office/drawing/2014/main" xmlns="" id="{98851F00-7562-4C05-9C6D-1D211CA5D1F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51">
              <a:extLst>
                <a:ext uri="{FF2B5EF4-FFF2-40B4-BE49-F238E27FC236}">
                  <a16:creationId xmlns:a16="http://schemas.microsoft.com/office/drawing/2014/main" xmlns="" id="{D6E2C680-1381-4E50-81E7-1E8153F51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52">
              <a:extLst>
                <a:ext uri="{FF2B5EF4-FFF2-40B4-BE49-F238E27FC236}">
                  <a16:creationId xmlns:a16="http://schemas.microsoft.com/office/drawing/2014/main" xmlns="" id="{52BF13F8-7383-4851-8C3F-5E4489B0B3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D466C15E-E4DC-46B9-8FDE-CC498CC1D0D3}"/>
              </a:ext>
            </a:extLst>
          </p:cNvPr>
          <p:cNvGrpSpPr/>
          <p:nvPr/>
        </p:nvGrpSpPr>
        <p:grpSpPr>
          <a:xfrm>
            <a:off x="3319903" y="1311415"/>
            <a:ext cx="5552195" cy="4166387"/>
            <a:chOff x="3319903" y="1311415"/>
            <a:chExt cx="5552195" cy="4166387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D7F1E0A2-1AAB-44CD-A229-ECCA76749F9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4020849" y="1461624"/>
              <a:ext cx="4166387" cy="3865970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xmlns="" id="{8160FF1D-E26B-4ECF-B044-D393B9D37C8E}"/>
                </a:ext>
              </a:extLst>
            </p:cNvPr>
            <p:cNvGrpSpPr/>
            <p:nvPr/>
          </p:nvGrpSpPr>
          <p:grpSpPr>
            <a:xfrm>
              <a:off x="3319903" y="1449310"/>
              <a:ext cx="5552195" cy="3989098"/>
              <a:chOff x="4185830" y="1449310"/>
              <a:chExt cx="3865970" cy="2777592"/>
            </a:xfrm>
          </p:grpSpPr>
          <p:sp>
            <p:nvSpPr>
              <p:cNvPr id="64" name="Freeform 353">
                <a:extLst>
                  <a:ext uri="{FF2B5EF4-FFF2-40B4-BE49-F238E27FC236}">
                    <a16:creationId xmlns:a16="http://schemas.microsoft.com/office/drawing/2014/main" xmlns="" id="{16F1B60D-BB73-45CD-B4FD-6879C9B5F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730019" y="905121"/>
                <a:ext cx="2777592" cy="3865970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Rectangle 354">
                <a:extLst>
                  <a:ext uri="{FF2B5EF4-FFF2-40B4-BE49-F238E27FC236}">
                    <a16:creationId xmlns:a16="http://schemas.microsoft.com/office/drawing/2014/main" xmlns="" id="{6F510029-5453-4C02-A764-24C70D34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13198" y="1158751"/>
                <a:ext cx="2373756" cy="3358716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AF27B934-7058-4BA8-B9B2-D24083C8CCE0}"/>
              </a:ext>
            </a:extLst>
          </p:cNvPr>
          <p:cNvGrpSpPr/>
          <p:nvPr/>
        </p:nvGrpSpPr>
        <p:grpSpPr>
          <a:xfrm>
            <a:off x="9350646" y="3091734"/>
            <a:ext cx="2043794" cy="4053117"/>
            <a:chOff x="5357933" y="2907053"/>
            <a:chExt cx="2043794" cy="4053117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00E949E7-9236-430F-8705-EB64456FDC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70662" y="5327598"/>
              <a:ext cx="1442967" cy="1743382"/>
            </a:xfrm>
            <a:custGeom>
              <a:avLst/>
              <a:gdLst>
                <a:gd name="T0" fmla="*/ 1230 w 1332"/>
                <a:gd name="T1" fmla="*/ 225 h 1612"/>
                <a:gd name="T2" fmla="*/ 1105 w 1332"/>
                <a:gd name="T3" fmla="*/ 213 h 1612"/>
                <a:gd name="T4" fmla="*/ 1042 w 1332"/>
                <a:gd name="T5" fmla="*/ 115 h 1612"/>
                <a:gd name="T6" fmla="*/ 27 w 1332"/>
                <a:gd name="T7" fmla="*/ 0 h 1612"/>
                <a:gd name="T8" fmla="*/ 97 w 1332"/>
                <a:gd name="T9" fmla="*/ 782 h 1612"/>
                <a:gd name="T10" fmla="*/ 92 w 1332"/>
                <a:gd name="T11" fmla="*/ 1095 h 1612"/>
                <a:gd name="T12" fmla="*/ 103 w 1332"/>
                <a:gd name="T13" fmla="*/ 1556 h 1612"/>
                <a:gd name="T14" fmla="*/ 905 w 1332"/>
                <a:gd name="T15" fmla="*/ 1609 h 1612"/>
                <a:gd name="T16" fmla="*/ 981 w 1332"/>
                <a:gd name="T17" fmla="*/ 1539 h 1612"/>
                <a:gd name="T18" fmla="*/ 1108 w 1332"/>
                <a:gd name="T19" fmla="*/ 1550 h 1612"/>
                <a:gd name="T20" fmla="*/ 1224 w 1332"/>
                <a:gd name="T21" fmla="*/ 1454 h 1612"/>
                <a:gd name="T22" fmla="*/ 1275 w 1332"/>
                <a:gd name="T23" fmla="*/ 897 h 1612"/>
                <a:gd name="T24" fmla="*/ 1326 w 1332"/>
                <a:gd name="T25" fmla="*/ 341 h 1612"/>
                <a:gd name="T26" fmla="*/ 1230 w 1332"/>
                <a:gd name="T27" fmla="*/ 225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2" h="1612">
                  <a:moveTo>
                    <a:pt x="1230" y="225"/>
                  </a:moveTo>
                  <a:cubicBezTo>
                    <a:pt x="1105" y="213"/>
                    <a:pt x="1105" y="213"/>
                    <a:pt x="1105" y="213"/>
                  </a:cubicBezTo>
                  <a:cubicBezTo>
                    <a:pt x="1105" y="161"/>
                    <a:pt x="1079" y="119"/>
                    <a:pt x="1042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246"/>
                    <a:pt x="106" y="530"/>
                    <a:pt x="97" y="782"/>
                  </a:cubicBezTo>
                  <a:cubicBezTo>
                    <a:pt x="94" y="886"/>
                    <a:pt x="92" y="990"/>
                    <a:pt x="92" y="1095"/>
                  </a:cubicBezTo>
                  <a:cubicBezTo>
                    <a:pt x="92" y="1249"/>
                    <a:pt x="96" y="1403"/>
                    <a:pt x="103" y="1556"/>
                  </a:cubicBezTo>
                  <a:cubicBezTo>
                    <a:pt x="905" y="1609"/>
                    <a:pt x="905" y="1609"/>
                    <a:pt x="905" y="1609"/>
                  </a:cubicBezTo>
                  <a:cubicBezTo>
                    <a:pt x="938" y="1612"/>
                    <a:pt x="969" y="1582"/>
                    <a:pt x="981" y="1539"/>
                  </a:cubicBezTo>
                  <a:cubicBezTo>
                    <a:pt x="1108" y="1550"/>
                    <a:pt x="1108" y="1550"/>
                    <a:pt x="1108" y="1550"/>
                  </a:cubicBezTo>
                  <a:cubicBezTo>
                    <a:pt x="1167" y="1556"/>
                    <a:pt x="1219" y="1513"/>
                    <a:pt x="1224" y="1454"/>
                  </a:cubicBezTo>
                  <a:cubicBezTo>
                    <a:pt x="1275" y="897"/>
                    <a:pt x="1275" y="897"/>
                    <a:pt x="1275" y="897"/>
                  </a:cubicBezTo>
                  <a:cubicBezTo>
                    <a:pt x="1326" y="341"/>
                    <a:pt x="1326" y="341"/>
                    <a:pt x="1326" y="341"/>
                  </a:cubicBezTo>
                  <a:cubicBezTo>
                    <a:pt x="1332" y="282"/>
                    <a:pt x="1289" y="230"/>
                    <a:pt x="1230" y="22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84">
              <a:extLst>
                <a:ext uri="{FF2B5EF4-FFF2-40B4-BE49-F238E27FC236}">
                  <a16:creationId xmlns:a16="http://schemas.microsoft.com/office/drawing/2014/main" xmlns="" id="{17794496-3B7F-4B60-A626-5467F7164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739606" y="5608312"/>
              <a:ext cx="748570" cy="773194"/>
            </a:xfrm>
            <a:custGeom>
              <a:avLst/>
              <a:gdLst>
                <a:gd name="T0" fmla="*/ 636 w 693"/>
                <a:gd name="T1" fmla="*/ 716 h 716"/>
                <a:gd name="T2" fmla="*/ 687 w 693"/>
                <a:gd name="T3" fmla="*/ 160 h 716"/>
                <a:gd name="T4" fmla="*/ 591 w 693"/>
                <a:gd name="T5" fmla="*/ 44 h 716"/>
                <a:gd name="T6" fmla="*/ 167 w 693"/>
                <a:gd name="T7" fmla="*/ 5 h 716"/>
                <a:gd name="T8" fmla="*/ 51 w 693"/>
                <a:gd name="T9" fmla="*/ 101 h 716"/>
                <a:gd name="T10" fmla="*/ 0 w 693"/>
                <a:gd name="T11" fmla="*/ 658 h 716"/>
                <a:gd name="T12" fmla="*/ 145 w 693"/>
                <a:gd name="T13" fmla="*/ 671 h 716"/>
                <a:gd name="T14" fmla="*/ 636 w 693"/>
                <a:gd name="T15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716">
                  <a:moveTo>
                    <a:pt x="636" y="716"/>
                  </a:moveTo>
                  <a:cubicBezTo>
                    <a:pt x="687" y="160"/>
                    <a:pt x="687" y="160"/>
                    <a:pt x="687" y="160"/>
                  </a:cubicBezTo>
                  <a:cubicBezTo>
                    <a:pt x="693" y="101"/>
                    <a:pt x="649" y="49"/>
                    <a:pt x="591" y="44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09" y="0"/>
                    <a:pt x="57" y="43"/>
                    <a:pt x="51" y="101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145" y="671"/>
                    <a:pt x="145" y="671"/>
                    <a:pt x="145" y="671"/>
                  </a:cubicBezTo>
                  <a:lnTo>
                    <a:pt x="636" y="716"/>
                  </a:lnTo>
                  <a:close/>
                </a:path>
              </a:pathLst>
            </a:custGeom>
            <a:solidFill>
              <a:srgbClr val="CEE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85">
              <a:extLst>
                <a:ext uri="{FF2B5EF4-FFF2-40B4-BE49-F238E27FC236}">
                  <a16:creationId xmlns:a16="http://schemas.microsoft.com/office/drawing/2014/main" xmlns="" id="{7260AAC2-ECD3-476B-99A2-285FA0B2147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51241" y="5664947"/>
              <a:ext cx="748570" cy="778118"/>
            </a:xfrm>
            <a:custGeom>
              <a:avLst/>
              <a:gdLst>
                <a:gd name="T0" fmla="*/ 641 w 692"/>
                <a:gd name="T1" fmla="*/ 615 h 717"/>
                <a:gd name="T2" fmla="*/ 692 w 692"/>
                <a:gd name="T3" fmla="*/ 58 h 717"/>
                <a:gd name="T4" fmla="*/ 201 w 692"/>
                <a:gd name="T5" fmla="*/ 13 h 717"/>
                <a:gd name="T6" fmla="*/ 56 w 692"/>
                <a:gd name="T7" fmla="*/ 0 h 717"/>
                <a:gd name="T8" fmla="*/ 5 w 692"/>
                <a:gd name="T9" fmla="*/ 557 h 717"/>
                <a:gd name="T10" fmla="*/ 102 w 692"/>
                <a:gd name="T11" fmla="*/ 673 h 717"/>
                <a:gd name="T12" fmla="*/ 525 w 692"/>
                <a:gd name="T13" fmla="*/ 711 h 717"/>
                <a:gd name="T14" fmla="*/ 641 w 692"/>
                <a:gd name="T15" fmla="*/ 615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717">
                  <a:moveTo>
                    <a:pt x="641" y="615"/>
                  </a:moveTo>
                  <a:cubicBezTo>
                    <a:pt x="692" y="58"/>
                    <a:pt x="692" y="58"/>
                    <a:pt x="692" y="58"/>
                  </a:cubicBezTo>
                  <a:cubicBezTo>
                    <a:pt x="201" y="13"/>
                    <a:pt x="201" y="13"/>
                    <a:pt x="201" y="1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" y="557"/>
                    <a:pt x="5" y="557"/>
                    <a:pt x="5" y="557"/>
                  </a:cubicBezTo>
                  <a:cubicBezTo>
                    <a:pt x="0" y="615"/>
                    <a:pt x="43" y="667"/>
                    <a:pt x="102" y="673"/>
                  </a:cubicBezTo>
                  <a:cubicBezTo>
                    <a:pt x="525" y="711"/>
                    <a:pt x="525" y="711"/>
                    <a:pt x="525" y="711"/>
                  </a:cubicBezTo>
                  <a:cubicBezTo>
                    <a:pt x="584" y="717"/>
                    <a:pt x="636" y="674"/>
                    <a:pt x="641" y="61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6">
              <a:extLst>
                <a:ext uri="{FF2B5EF4-FFF2-40B4-BE49-F238E27FC236}">
                  <a16:creationId xmlns:a16="http://schemas.microsoft.com/office/drawing/2014/main" xmlns="" id="{DCA8BDE6-EF7D-4734-8CFA-70F1BEB24B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310884" y="5997370"/>
              <a:ext cx="1029285" cy="896315"/>
            </a:xfrm>
            <a:custGeom>
              <a:avLst/>
              <a:gdLst>
                <a:gd name="T0" fmla="*/ 894 w 953"/>
                <a:gd name="T1" fmla="*/ 731 h 831"/>
                <a:gd name="T2" fmla="*/ 953 w 953"/>
                <a:gd name="T3" fmla="*/ 87 h 831"/>
                <a:gd name="T4" fmla="*/ 5 w 953"/>
                <a:gd name="T5" fmla="*/ 0 h 831"/>
                <a:gd name="T6" fmla="*/ 0 w 953"/>
                <a:gd name="T7" fmla="*/ 313 h 831"/>
                <a:gd name="T8" fmla="*/ 11 w 953"/>
                <a:gd name="T9" fmla="*/ 774 h 831"/>
                <a:gd name="T10" fmla="*/ 813 w 953"/>
                <a:gd name="T11" fmla="*/ 828 h 831"/>
                <a:gd name="T12" fmla="*/ 894 w 953"/>
                <a:gd name="T13" fmla="*/ 7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831">
                  <a:moveTo>
                    <a:pt x="894" y="731"/>
                  </a:moveTo>
                  <a:cubicBezTo>
                    <a:pt x="953" y="87"/>
                    <a:pt x="953" y="87"/>
                    <a:pt x="953" y="8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04"/>
                    <a:pt x="0" y="208"/>
                    <a:pt x="0" y="313"/>
                  </a:cubicBezTo>
                  <a:cubicBezTo>
                    <a:pt x="0" y="468"/>
                    <a:pt x="4" y="621"/>
                    <a:pt x="11" y="774"/>
                  </a:cubicBezTo>
                  <a:cubicBezTo>
                    <a:pt x="813" y="828"/>
                    <a:pt x="813" y="828"/>
                    <a:pt x="813" y="828"/>
                  </a:cubicBezTo>
                  <a:cubicBezTo>
                    <a:pt x="852" y="831"/>
                    <a:pt x="888" y="788"/>
                    <a:pt x="894" y="731"/>
                  </a:cubicBez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87">
              <a:extLst>
                <a:ext uri="{FF2B5EF4-FFF2-40B4-BE49-F238E27FC236}">
                  <a16:creationId xmlns:a16="http://schemas.microsoft.com/office/drawing/2014/main" xmlns="" id="{DC77B816-FFB1-47AF-B2C3-BCC018FFA7B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3666" y="5957973"/>
              <a:ext cx="1093307" cy="901240"/>
            </a:xfrm>
            <a:custGeom>
              <a:avLst/>
              <a:gdLst>
                <a:gd name="T0" fmla="*/ 948 w 1012"/>
                <a:gd name="T1" fmla="*/ 835 h 835"/>
                <a:gd name="T2" fmla="*/ 1007 w 1012"/>
                <a:gd name="T3" fmla="*/ 191 h 835"/>
                <a:gd name="T4" fmla="*/ 945 w 1012"/>
                <a:gd name="T5" fmla="*/ 82 h 835"/>
                <a:gd name="T6" fmla="*/ 54 w 1012"/>
                <a:gd name="T7" fmla="*/ 0 h 835"/>
                <a:gd name="T8" fmla="*/ 0 w 1012"/>
                <a:gd name="T9" fmla="*/ 748 h 835"/>
                <a:gd name="T10" fmla="*/ 948 w 1012"/>
                <a:gd name="T11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835">
                  <a:moveTo>
                    <a:pt x="948" y="835"/>
                  </a:moveTo>
                  <a:cubicBezTo>
                    <a:pt x="1007" y="191"/>
                    <a:pt x="1007" y="191"/>
                    <a:pt x="1007" y="191"/>
                  </a:cubicBezTo>
                  <a:cubicBezTo>
                    <a:pt x="1012" y="134"/>
                    <a:pt x="984" y="85"/>
                    <a:pt x="945" y="8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247"/>
                    <a:pt x="8" y="496"/>
                    <a:pt x="0" y="748"/>
                  </a:cubicBezTo>
                  <a:lnTo>
                    <a:pt x="948" y="835"/>
                  </a:lnTo>
                  <a:close/>
                </a:path>
              </a:pathLst>
            </a:custGeom>
            <a:solidFill>
              <a:srgbClr val="BA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88">
              <a:extLst>
                <a:ext uri="{FF2B5EF4-FFF2-40B4-BE49-F238E27FC236}">
                  <a16:creationId xmlns:a16="http://schemas.microsoft.com/office/drawing/2014/main" xmlns="" id="{15F64417-44D8-4D4C-A60F-EFC61436C5D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025508" y="3239478"/>
              <a:ext cx="2708644" cy="2043794"/>
            </a:xfrm>
            <a:custGeom>
              <a:avLst/>
              <a:gdLst>
                <a:gd name="T0" fmla="*/ 1376 w 2507"/>
                <a:gd name="T1" fmla="*/ 1731 h 1895"/>
                <a:gd name="T2" fmla="*/ 1231 w 2507"/>
                <a:gd name="T3" fmla="*/ 1547 h 1895"/>
                <a:gd name="T4" fmla="*/ 1232 w 2507"/>
                <a:gd name="T5" fmla="*/ 1545 h 1895"/>
                <a:gd name="T6" fmla="*/ 1392 w 2507"/>
                <a:gd name="T7" fmla="*/ 1560 h 1895"/>
                <a:gd name="T8" fmla="*/ 1579 w 2507"/>
                <a:gd name="T9" fmla="*/ 1404 h 1895"/>
                <a:gd name="T10" fmla="*/ 1423 w 2507"/>
                <a:gd name="T11" fmla="*/ 1217 h 1895"/>
                <a:gd name="T12" fmla="*/ 1594 w 2507"/>
                <a:gd name="T13" fmla="*/ 1233 h 1895"/>
                <a:gd name="T14" fmla="*/ 1781 w 2507"/>
                <a:gd name="T15" fmla="*/ 1077 h 1895"/>
                <a:gd name="T16" fmla="*/ 1626 w 2507"/>
                <a:gd name="T17" fmla="*/ 890 h 1895"/>
                <a:gd name="T18" fmla="*/ 2311 w 2507"/>
                <a:gd name="T19" fmla="*/ 953 h 1895"/>
                <a:gd name="T20" fmla="*/ 2498 w 2507"/>
                <a:gd name="T21" fmla="*/ 797 h 1895"/>
                <a:gd name="T22" fmla="*/ 2343 w 2507"/>
                <a:gd name="T23" fmla="*/ 610 h 1895"/>
                <a:gd name="T24" fmla="*/ 2233 w 2507"/>
                <a:gd name="T25" fmla="*/ 600 h 1895"/>
                <a:gd name="T26" fmla="*/ 1315 w 2507"/>
                <a:gd name="T27" fmla="*/ 516 h 1895"/>
                <a:gd name="T28" fmla="*/ 1191 w 2507"/>
                <a:gd name="T29" fmla="*/ 504 h 1895"/>
                <a:gd name="T30" fmla="*/ 1149 w 2507"/>
                <a:gd name="T31" fmla="*/ 461 h 1895"/>
                <a:gd name="T32" fmla="*/ 1173 w 2507"/>
                <a:gd name="T33" fmla="*/ 407 h 1895"/>
                <a:gd name="T34" fmla="*/ 1527 w 2507"/>
                <a:gd name="T35" fmla="*/ 137 h 1895"/>
                <a:gd name="T36" fmla="*/ 1478 w 2507"/>
                <a:gd name="T37" fmla="*/ 29 h 1895"/>
                <a:gd name="T38" fmla="*/ 1360 w 2507"/>
                <a:gd name="T39" fmla="*/ 17 h 1895"/>
                <a:gd name="T40" fmla="*/ 156 w 2507"/>
                <a:gd name="T41" fmla="*/ 448 h 1895"/>
                <a:gd name="T42" fmla="*/ 105 w 2507"/>
                <a:gd name="T43" fmla="*/ 519 h 1895"/>
                <a:gd name="T44" fmla="*/ 13 w 2507"/>
                <a:gd name="T45" fmla="*/ 1519 h 1895"/>
                <a:gd name="T46" fmla="*/ 246 w 2507"/>
                <a:gd name="T47" fmla="*/ 1800 h 1895"/>
                <a:gd name="T48" fmla="*/ 1189 w 2507"/>
                <a:gd name="T49" fmla="*/ 1886 h 1895"/>
                <a:gd name="T50" fmla="*/ 1376 w 2507"/>
                <a:gd name="T51" fmla="*/ 1731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7" h="1895">
                  <a:moveTo>
                    <a:pt x="1376" y="1731"/>
                  </a:moveTo>
                  <a:cubicBezTo>
                    <a:pt x="1384" y="1641"/>
                    <a:pt x="1319" y="1561"/>
                    <a:pt x="1231" y="1547"/>
                  </a:cubicBezTo>
                  <a:cubicBezTo>
                    <a:pt x="1231" y="1546"/>
                    <a:pt x="1232" y="1546"/>
                    <a:pt x="1232" y="1545"/>
                  </a:cubicBezTo>
                  <a:cubicBezTo>
                    <a:pt x="1392" y="1560"/>
                    <a:pt x="1392" y="1560"/>
                    <a:pt x="1392" y="1560"/>
                  </a:cubicBezTo>
                  <a:cubicBezTo>
                    <a:pt x="1486" y="1568"/>
                    <a:pt x="1570" y="1498"/>
                    <a:pt x="1579" y="1404"/>
                  </a:cubicBezTo>
                  <a:cubicBezTo>
                    <a:pt x="1587" y="1310"/>
                    <a:pt x="1517" y="1225"/>
                    <a:pt x="1423" y="1217"/>
                  </a:cubicBezTo>
                  <a:cubicBezTo>
                    <a:pt x="1594" y="1233"/>
                    <a:pt x="1594" y="1233"/>
                    <a:pt x="1594" y="1233"/>
                  </a:cubicBezTo>
                  <a:cubicBezTo>
                    <a:pt x="1689" y="1241"/>
                    <a:pt x="1773" y="1171"/>
                    <a:pt x="1781" y="1077"/>
                  </a:cubicBezTo>
                  <a:cubicBezTo>
                    <a:pt x="1790" y="983"/>
                    <a:pt x="1720" y="898"/>
                    <a:pt x="1626" y="890"/>
                  </a:cubicBezTo>
                  <a:cubicBezTo>
                    <a:pt x="2311" y="953"/>
                    <a:pt x="2311" y="953"/>
                    <a:pt x="2311" y="953"/>
                  </a:cubicBezTo>
                  <a:cubicBezTo>
                    <a:pt x="2405" y="961"/>
                    <a:pt x="2490" y="892"/>
                    <a:pt x="2498" y="797"/>
                  </a:cubicBezTo>
                  <a:cubicBezTo>
                    <a:pt x="2507" y="703"/>
                    <a:pt x="2437" y="619"/>
                    <a:pt x="2343" y="610"/>
                  </a:cubicBezTo>
                  <a:cubicBezTo>
                    <a:pt x="2233" y="600"/>
                    <a:pt x="2233" y="600"/>
                    <a:pt x="2233" y="600"/>
                  </a:cubicBezTo>
                  <a:cubicBezTo>
                    <a:pt x="1315" y="516"/>
                    <a:pt x="1315" y="516"/>
                    <a:pt x="1315" y="516"/>
                  </a:cubicBezTo>
                  <a:cubicBezTo>
                    <a:pt x="1191" y="504"/>
                    <a:pt x="1191" y="504"/>
                    <a:pt x="1191" y="504"/>
                  </a:cubicBezTo>
                  <a:cubicBezTo>
                    <a:pt x="1170" y="502"/>
                    <a:pt x="1153" y="482"/>
                    <a:pt x="1149" y="461"/>
                  </a:cubicBezTo>
                  <a:cubicBezTo>
                    <a:pt x="1145" y="440"/>
                    <a:pt x="1155" y="417"/>
                    <a:pt x="1173" y="407"/>
                  </a:cubicBezTo>
                  <a:cubicBezTo>
                    <a:pt x="1349" y="296"/>
                    <a:pt x="1511" y="319"/>
                    <a:pt x="1527" y="137"/>
                  </a:cubicBezTo>
                  <a:cubicBezTo>
                    <a:pt x="1531" y="95"/>
                    <a:pt x="1513" y="54"/>
                    <a:pt x="1478" y="29"/>
                  </a:cubicBezTo>
                  <a:cubicBezTo>
                    <a:pt x="1444" y="5"/>
                    <a:pt x="1399" y="0"/>
                    <a:pt x="1360" y="17"/>
                  </a:cubicBezTo>
                  <a:cubicBezTo>
                    <a:pt x="156" y="448"/>
                    <a:pt x="156" y="448"/>
                    <a:pt x="156" y="448"/>
                  </a:cubicBezTo>
                  <a:cubicBezTo>
                    <a:pt x="127" y="460"/>
                    <a:pt x="108" y="487"/>
                    <a:pt x="105" y="519"/>
                  </a:cubicBezTo>
                  <a:cubicBezTo>
                    <a:pt x="91" y="668"/>
                    <a:pt x="43" y="1197"/>
                    <a:pt x="13" y="1519"/>
                  </a:cubicBezTo>
                  <a:cubicBezTo>
                    <a:pt x="0" y="1661"/>
                    <a:pt x="104" y="1787"/>
                    <a:pt x="246" y="1800"/>
                  </a:cubicBezTo>
                  <a:cubicBezTo>
                    <a:pt x="706" y="1842"/>
                    <a:pt x="1189" y="1886"/>
                    <a:pt x="1189" y="1886"/>
                  </a:cubicBezTo>
                  <a:cubicBezTo>
                    <a:pt x="1283" y="1895"/>
                    <a:pt x="1367" y="1825"/>
                    <a:pt x="1376" y="1731"/>
                  </a:cubicBezTo>
                  <a:close/>
                </a:path>
              </a:pathLst>
            </a:custGeom>
            <a:solidFill>
              <a:srgbClr val="FCD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89">
              <a:extLst>
                <a:ext uri="{FF2B5EF4-FFF2-40B4-BE49-F238E27FC236}">
                  <a16:creationId xmlns:a16="http://schemas.microsoft.com/office/drawing/2014/main" xmlns="" id="{AAB31961-6145-4DD5-945C-8A03ACB46CE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31410" y="6243611"/>
              <a:ext cx="236391" cy="231467"/>
            </a:xfrm>
            <a:custGeom>
              <a:avLst/>
              <a:gdLst>
                <a:gd name="T0" fmla="*/ 99 w 217"/>
                <a:gd name="T1" fmla="*/ 211 h 216"/>
                <a:gd name="T2" fmla="*/ 5 w 217"/>
                <a:gd name="T3" fmla="*/ 99 h 216"/>
                <a:gd name="T4" fmla="*/ 118 w 217"/>
                <a:gd name="T5" fmla="*/ 5 h 216"/>
                <a:gd name="T6" fmla="*/ 211 w 217"/>
                <a:gd name="T7" fmla="*/ 118 h 216"/>
                <a:gd name="T8" fmla="*/ 99 w 217"/>
                <a:gd name="T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6">
                  <a:moveTo>
                    <a:pt x="99" y="211"/>
                  </a:moveTo>
                  <a:cubicBezTo>
                    <a:pt x="42" y="206"/>
                    <a:pt x="0" y="156"/>
                    <a:pt x="5" y="99"/>
                  </a:cubicBezTo>
                  <a:cubicBezTo>
                    <a:pt x="11" y="42"/>
                    <a:pt x="61" y="0"/>
                    <a:pt x="118" y="5"/>
                  </a:cubicBezTo>
                  <a:cubicBezTo>
                    <a:pt x="175" y="10"/>
                    <a:pt x="217" y="61"/>
                    <a:pt x="211" y="118"/>
                  </a:cubicBezTo>
                  <a:cubicBezTo>
                    <a:pt x="206" y="175"/>
                    <a:pt x="156" y="216"/>
                    <a:pt x="99" y="211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90">
              <a:extLst>
                <a:ext uri="{FF2B5EF4-FFF2-40B4-BE49-F238E27FC236}">
                  <a16:creationId xmlns:a16="http://schemas.microsoft.com/office/drawing/2014/main" xmlns="" id="{779CAD25-BE1F-4DDF-AF87-153156E1AB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06786" y="6544023"/>
              <a:ext cx="231467" cy="236391"/>
            </a:xfrm>
            <a:custGeom>
              <a:avLst/>
              <a:gdLst>
                <a:gd name="T0" fmla="*/ 98 w 216"/>
                <a:gd name="T1" fmla="*/ 212 h 217"/>
                <a:gd name="T2" fmla="*/ 5 w 216"/>
                <a:gd name="T3" fmla="*/ 99 h 217"/>
                <a:gd name="T4" fmla="*/ 117 w 216"/>
                <a:gd name="T5" fmla="*/ 6 h 217"/>
                <a:gd name="T6" fmla="*/ 211 w 216"/>
                <a:gd name="T7" fmla="*/ 118 h 217"/>
                <a:gd name="T8" fmla="*/ 98 w 216"/>
                <a:gd name="T9" fmla="*/ 2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7">
                  <a:moveTo>
                    <a:pt x="98" y="212"/>
                  </a:moveTo>
                  <a:cubicBezTo>
                    <a:pt x="41" y="206"/>
                    <a:pt x="0" y="156"/>
                    <a:pt x="5" y="99"/>
                  </a:cubicBezTo>
                  <a:cubicBezTo>
                    <a:pt x="10" y="42"/>
                    <a:pt x="60" y="0"/>
                    <a:pt x="117" y="6"/>
                  </a:cubicBezTo>
                  <a:cubicBezTo>
                    <a:pt x="174" y="11"/>
                    <a:pt x="216" y="61"/>
                    <a:pt x="211" y="118"/>
                  </a:cubicBezTo>
                  <a:cubicBezTo>
                    <a:pt x="206" y="175"/>
                    <a:pt x="155" y="217"/>
                    <a:pt x="98" y="212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03533BD0-6FD6-4330-81BE-6E235FB16BB2}"/>
              </a:ext>
            </a:extLst>
          </p:cNvPr>
          <p:cNvSpPr txBox="1"/>
          <p:nvPr/>
        </p:nvSpPr>
        <p:spPr>
          <a:xfrm>
            <a:off x="4772561" y="27766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整体规划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DB5CBE7C-E8A1-46DD-ABE9-C75EFD385296}"/>
              </a:ext>
            </a:extLst>
          </p:cNvPr>
          <p:cNvSpPr/>
          <p:nvPr/>
        </p:nvSpPr>
        <p:spPr>
          <a:xfrm>
            <a:off x="4711711" y="3480263"/>
            <a:ext cx="276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Total Planning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9A1DB976-5C15-4F13-A70A-D40C29664737}"/>
              </a:ext>
            </a:extLst>
          </p:cNvPr>
          <p:cNvSpPr/>
          <p:nvPr/>
        </p:nvSpPr>
        <p:spPr>
          <a:xfrm>
            <a:off x="3923509" y="1866316"/>
            <a:ext cx="1865095" cy="396111"/>
          </a:xfrm>
          <a:prstGeom prst="rect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2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整体规划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79989C7A-FDD3-46F8-B754-5DCC34F32C2D}"/>
              </a:ext>
            </a:extLst>
          </p:cNvPr>
          <p:cNvSpPr txBox="1"/>
          <p:nvPr/>
        </p:nvSpPr>
        <p:spPr>
          <a:xfrm>
            <a:off x="736154" y="1495689"/>
            <a:ext cx="2088713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3.1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发展现状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68">
            <a:extLst>
              <a:ext uri="{FF2B5EF4-FFF2-40B4-BE49-F238E27FC236}">
                <a16:creationId xmlns:a16="http://schemas.microsoft.com/office/drawing/2014/main" xmlns="" id="{1A69B11D-2CFF-4F54-BA27-E4260904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762" y="2196102"/>
            <a:ext cx="4859337" cy="299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69">
            <a:extLst>
              <a:ext uri="{FF2B5EF4-FFF2-40B4-BE49-F238E27FC236}">
                <a16:creationId xmlns:a16="http://schemas.microsoft.com/office/drawing/2014/main" xmlns="" id="{8B713B3E-A4C9-4EAD-8A07-8388FFB4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99" y="2196102"/>
            <a:ext cx="4859338" cy="2997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8AA64961-7C0D-4B20-A429-D06EBFE24A09}"/>
              </a:ext>
            </a:extLst>
          </p:cNvPr>
          <p:cNvGrpSpPr/>
          <p:nvPr/>
        </p:nvGrpSpPr>
        <p:grpSpPr>
          <a:xfrm>
            <a:off x="1099762" y="5261564"/>
            <a:ext cx="4859337" cy="1219200"/>
            <a:chOff x="1096963" y="5029200"/>
            <a:chExt cx="4859337" cy="1219200"/>
          </a:xfrm>
        </p:grpSpPr>
        <p:sp>
          <p:nvSpPr>
            <p:cNvPr id="39" name="矩形 70">
              <a:extLst>
                <a:ext uri="{FF2B5EF4-FFF2-40B4-BE49-F238E27FC236}">
                  <a16:creationId xmlns:a16="http://schemas.microsoft.com/office/drawing/2014/main" xmlns="" id="{78BB7FBC-0EC7-4BD8-8AEA-D162FEAB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5029200"/>
              <a:ext cx="4859337" cy="1219200"/>
            </a:xfrm>
            <a:prstGeom prst="rect">
              <a:avLst/>
            </a:prstGeom>
            <a:solidFill>
              <a:srgbClr val="2C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文本框 72">
              <a:extLst>
                <a:ext uri="{FF2B5EF4-FFF2-40B4-BE49-F238E27FC236}">
                  <a16:creationId xmlns:a16="http://schemas.microsoft.com/office/drawing/2014/main" xmlns="" id="{D05DB3FF-CEDC-4F74-930D-3C4B4CE5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138" y="5144276"/>
              <a:ext cx="27855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MORE  THAN  TEMPLATE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文本框 73">
              <a:extLst>
                <a:ext uri="{FF2B5EF4-FFF2-40B4-BE49-F238E27FC236}">
                  <a16:creationId xmlns:a16="http://schemas.microsoft.com/office/drawing/2014/main" xmlns="" id="{935590E1-9E3B-4DF6-B1ED-94EAC924D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798" y="5482830"/>
              <a:ext cx="4309089" cy="700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tabLst>
                  <a:tab pos="190500" algn="l"/>
                </a:tabLst>
              </a:pPr>
              <a:r>
                <a:rPr lang="en-US" altLang="zh-CN" sz="1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有利于投资或现有资源的合理分配，决策者可以根据各种产品的总市场潜力</a:t>
              </a: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--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分配资源，而不只依靠销售水平</a:t>
              </a: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</a:p>
            <a:p>
              <a:pPr>
                <a:lnSpc>
                  <a:spcPts val="1000"/>
                </a:lnSpc>
              </a:pPr>
              <a:endPara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91B771E9-59D0-422C-AC5A-8E36BEF55504}"/>
              </a:ext>
            </a:extLst>
          </p:cNvPr>
          <p:cNvGrpSpPr/>
          <p:nvPr/>
        </p:nvGrpSpPr>
        <p:grpSpPr>
          <a:xfrm>
            <a:off x="6022599" y="5261564"/>
            <a:ext cx="4859338" cy="1219200"/>
            <a:chOff x="6019800" y="5029200"/>
            <a:chExt cx="4859338" cy="1219200"/>
          </a:xfrm>
        </p:grpSpPr>
        <p:sp>
          <p:nvSpPr>
            <p:cNvPr id="43" name="矩形 71">
              <a:extLst>
                <a:ext uri="{FF2B5EF4-FFF2-40B4-BE49-F238E27FC236}">
                  <a16:creationId xmlns:a16="http://schemas.microsoft.com/office/drawing/2014/main" xmlns="" id="{83C5BD5E-7BCC-458C-9437-7D306CC09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029200"/>
              <a:ext cx="4859338" cy="1219200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文本框 73">
              <a:extLst>
                <a:ext uri="{FF2B5EF4-FFF2-40B4-BE49-F238E27FC236}">
                  <a16:creationId xmlns:a16="http://schemas.microsoft.com/office/drawing/2014/main" xmlns="" id="{D7D6FE6F-49D6-4DD2-8CDC-09C2FB8A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802" y="5520154"/>
              <a:ext cx="4305336" cy="700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tabLst>
                  <a:tab pos="190500" algn="l"/>
                </a:tabLst>
              </a:pPr>
              <a:r>
                <a:rPr lang="en-US" altLang="zh-CN" sz="1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有利于投资或现有资源的合理分配，决策者可以根据各种产品的总市场潜力</a:t>
              </a: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--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分配资源，而不只依靠销售水平</a:t>
              </a:r>
              <a:r>
                <a: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</a:p>
            <a:p>
              <a:pPr>
                <a:lnSpc>
                  <a:spcPts val="1000"/>
                </a:lnSpc>
              </a:pPr>
              <a:endPara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文本框 72">
              <a:extLst>
                <a:ext uri="{FF2B5EF4-FFF2-40B4-BE49-F238E27FC236}">
                  <a16:creationId xmlns:a16="http://schemas.microsoft.com/office/drawing/2014/main" xmlns="" id="{E1E1467C-4131-4FF1-B53C-529EFC82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395" y="5181600"/>
              <a:ext cx="278557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MORE  THAN  TEMPLATE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整体规划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7BC5ADAA-4015-46DE-BD32-DE4D15AF264E}"/>
              </a:ext>
            </a:extLst>
          </p:cNvPr>
          <p:cNvSpPr txBox="1"/>
          <p:nvPr/>
        </p:nvSpPr>
        <p:spPr>
          <a:xfrm>
            <a:off x="736154" y="1495689"/>
            <a:ext cx="2088713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发展前景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xmlns="" id="{83A90D36-92F9-477C-B051-5AEF2B4C9E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115" y="2509114"/>
            <a:ext cx="4134986" cy="4348886"/>
            <a:chOff x="1395" y="367"/>
            <a:chExt cx="4079" cy="429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6A89D5D8-CC23-4692-BC08-C8BB49E4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1430"/>
              <a:ext cx="1357" cy="3223"/>
            </a:xfrm>
            <a:custGeom>
              <a:avLst/>
              <a:gdLst>
                <a:gd name="T0" fmla="*/ 797 w 853"/>
                <a:gd name="T1" fmla="*/ 680 h 1967"/>
                <a:gd name="T2" fmla="*/ 704 w 853"/>
                <a:gd name="T3" fmla="*/ 487 h 1967"/>
                <a:gd name="T4" fmla="*/ 573 w 853"/>
                <a:gd name="T5" fmla="*/ 327 h 1967"/>
                <a:gd name="T6" fmla="*/ 539 w 853"/>
                <a:gd name="T7" fmla="*/ 186 h 1967"/>
                <a:gd name="T8" fmla="*/ 599 w 853"/>
                <a:gd name="T9" fmla="*/ 56 h 1967"/>
                <a:gd name="T10" fmla="*/ 543 w 853"/>
                <a:gd name="T11" fmla="*/ 0 h 1967"/>
                <a:gd name="T12" fmla="*/ 392 w 853"/>
                <a:gd name="T13" fmla="*/ 108 h 1967"/>
                <a:gd name="T14" fmla="*/ 260 w 853"/>
                <a:gd name="T15" fmla="*/ 258 h 1967"/>
                <a:gd name="T16" fmla="*/ 165 w 853"/>
                <a:gd name="T17" fmla="*/ 409 h 1967"/>
                <a:gd name="T18" fmla="*/ 207 w 853"/>
                <a:gd name="T19" fmla="*/ 583 h 1967"/>
                <a:gd name="T20" fmla="*/ 333 w 853"/>
                <a:gd name="T21" fmla="*/ 980 h 1967"/>
                <a:gd name="T22" fmla="*/ 331 w 853"/>
                <a:gd name="T23" fmla="*/ 1242 h 1967"/>
                <a:gd name="T24" fmla="*/ 291 w 853"/>
                <a:gd name="T25" fmla="*/ 1364 h 1967"/>
                <a:gd name="T26" fmla="*/ 0 w 853"/>
                <a:gd name="T27" fmla="*/ 1967 h 1967"/>
                <a:gd name="T28" fmla="*/ 484 w 853"/>
                <a:gd name="T29" fmla="*/ 1967 h 1967"/>
                <a:gd name="T30" fmla="*/ 660 w 853"/>
                <a:gd name="T31" fmla="*/ 1398 h 1967"/>
                <a:gd name="T32" fmla="*/ 715 w 853"/>
                <a:gd name="T33" fmla="*/ 1217 h 1967"/>
                <a:gd name="T34" fmla="*/ 805 w 853"/>
                <a:gd name="T35" fmla="*/ 1039 h 1967"/>
                <a:gd name="T36" fmla="*/ 853 w 853"/>
                <a:gd name="T37" fmla="*/ 886 h 1967"/>
                <a:gd name="T38" fmla="*/ 797 w 853"/>
                <a:gd name="T39" fmla="*/ 680 h 1967"/>
                <a:gd name="connsiteX0" fmla="*/ 9359 w 10016"/>
                <a:gd name="connsiteY0" fmla="*/ 3457 h 11065"/>
                <a:gd name="connsiteX1" fmla="*/ 8269 w 10016"/>
                <a:gd name="connsiteY1" fmla="*/ 2476 h 11065"/>
                <a:gd name="connsiteX2" fmla="*/ 6733 w 10016"/>
                <a:gd name="connsiteY2" fmla="*/ 1662 h 11065"/>
                <a:gd name="connsiteX3" fmla="*/ 6335 w 10016"/>
                <a:gd name="connsiteY3" fmla="*/ 946 h 11065"/>
                <a:gd name="connsiteX4" fmla="*/ 7038 w 10016"/>
                <a:gd name="connsiteY4" fmla="*/ 285 h 11065"/>
                <a:gd name="connsiteX5" fmla="*/ 6382 w 10016"/>
                <a:gd name="connsiteY5" fmla="*/ 0 h 11065"/>
                <a:gd name="connsiteX6" fmla="*/ 4612 w 10016"/>
                <a:gd name="connsiteY6" fmla="*/ 549 h 11065"/>
                <a:gd name="connsiteX7" fmla="*/ 3064 w 10016"/>
                <a:gd name="connsiteY7" fmla="*/ 1312 h 11065"/>
                <a:gd name="connsiteX8" fmla="*/ 1950 w 10016"/>
                <a:gd name="connsiteY8" fmla="*/ 2079 h 11065"/>
                <a:gd name="connsiteX9" fmla="*/ 2443 w 10016"/>
                <a:gd name="connsiteY9" fmla="*/ 2964 h 11065"/>
                <a:gd name="connsiteX10" fmla="*/ 3920 w 10016"/>
                <a:gd name="connsiteY10" fmla="*/ 4982 h 11065"/>
                <a:gd name="connsiteX11" fmla="*/ 3896 w 10016"/>
                <a:gd name="connsiteY11" fmla="*/ 6314 h 11065"/>
                <a:gd name="connsiteX12" fmla="*/ 3427 w 10016"/>
                <a:gd name="connsiteY12" fmla="*/ 6934 h 11065"/>
                <a:gd name="connsiteX13" fmla="*/ 16 w 10016"/>
                <a:gd name="connsiteY13" fmla="*/ 10000 h 11065"/>
                <a:gd name="connsiteX14" fmla="*/ 5199 w 10016"/>
                <a:gd name="connsiteY14" fmla="*/ 11065 h 11065"/>
                <a:gd name="connsiteX15" fmla="*/ 7753 w 10016"/>
                <a:gd name="connsiteY15" fmla="*/ 7107 h 11065"/>
                <a:gd name="connsiteX16" fmla="*/ 8398 w 10016"/>
                <a:gd name="connsiteY16" fmla="*/ 6187 h 11065"/>
                <a:gd name="connsiteX17" fmla="*/ 9453 w 10016"/>
                <a:gd name="connsiteY17" fmla="*/ 5282 h 11065"/>
                <a:gd name="connsiteX18" fmla="*/ 10016 w 10016"/>
                <a:gd name="connsiteY18" fmla="*/ 4504 h 11065"/>
                <a:gd name="connsiteX19" fmla="*/ 9359 w 10016"/>
                <a:gd name="connsiteY19" fmla="*/ 3457 h 11065"/>
                <a:gd name="connsiteX0" fmla="*/ 10096 w 10753"/>
                <a:gd name="connsiteY0" fmla="*/ 3457 h 11541"/>
                <a:gd name="connsiteX1" fmla="*/ 9006 w 10753"/>
                <a:gd name="connsiteY1" fmla="*/ 2476 h 11541"/>
                <a:gd name="connsiteX2" fmla="*/ 7470 w 10753"/>
                <a:gd name="connsiteY2" fmla="*/ 1662 h 11541"/>
                <a:gd name="connsiteX3" fmla="*/ 7072 w 10753"/>
                <a:gd name="connsiteY3" fmla="*/ 946 h 11541"/>
                <a:gd name="connsiteX4" fmla="*/ 7775 w 10753"/>
                <a:gd name="connsiteY4" fmla="*/ 285 h 11541"/>
                <a:gd name="connsiteX5" fmla="*/ 7119 w 10753"/>
                <a:gd name="connsiteY5" fmla="*/ 0 h 11541"/>
                <a:gd name="connsiteX6" fmla="*/ 5349 w 10753"/>
                <a:gd name="connsiteY6" fmla="*/ 549 h 11541"/>
                <a:gd name="connsiteX7" fmla="*/ 3801 w 10753"/>
                <a:gd name="connsiteY7" fmla="*/ 1312 h 11541"/>
                <a:gd name="connsiteX8" fmla="*/ 2687 w 10753"/>
                <a:gd name="connsiteY8" fmla="*/ 2079 h 11541"/>
                <a:gd name="connsiteX9" fmla="*/ 3180 w 10753"/>
                <a:gd name="connsiteY9" fmla="*/ 2964 h 11541"/>
                <a:gd name="connsiteX10" fmla="*/ 4657 w 10753"/>
                <a:gd name="connsiteY10" fmla="*/ 4982 h 11541"/>
                <a:gd name="connsiteX11" fmla="*/ 4633 w 10753"/>
                <a:gd name="connsiteY11" fmla="*/ 6314 h 11541"/>
                <a:gd name="connsiteX12" fmla="*/ 4164 w 10753"/>
                <a:gd name="connsiteY12" fmla="*/ 6934 h 11541"/>
                <a:gd name="connsiteX13" fmla="*/ 16 w 10753"/>
                <a:gd name="connsiteY13" fmla="*/ 11012 h 11541"/>
                <a:gd name="connsiteX14" fmla="*/ 5936 w 10753"/>
                <a:gd name="connsiteY14" fmla="*/ 11065 h 11541"/>
                <a:gd name="connsiteX15" fmla="*/ 8490 w 10753"/>
                <a:gd name="connsiteY15" fmla="*/ 7107 h 11541"/>
                <a:gd name="connsiteX16" fmla="*/ 9135 w 10753"/>
                <a:gd name="connsiteY16" fmla="*/ 6187 h 11541"/>
                <a:gd name="connsiteX17" fmla="*/ 10190 w 10753"/>
                <a:gd name="connsiteY17" fmla="*/ 5282 h 11541"/>
                <a:gd name="connsiteX18" fmla="*/ 10753 w 10753"/>
                <a:gd name="connsiteY18" fmla="*/ 4504 h 11541"/>
                <a:gd name="connsiteX19" fmla="*/ 10096 w 10753"/>
                <a:gd name="connsiteY19" fmla="*/ 3457 h 11541"/>
                <a:gd name="connsiteX0" fmla="*/ 10096 w 10753"/>
                <a:gd name="connsiteY0" fmla="*/ 3457 h 11541"/>
                <a:gd name="connsiteX1" fmla="*/ 9006 w 10753"/>
                <a:gd name="connsiteY1" fmla="*/ 2476 h 11541"/>
                <a:gd name="connsiteX2" fmla="*/ 7470 w 10753"/>
                <a:gd name="connsiteY2" fmla="*/ 1662 h 11541"/>
                <a:gd name="connsiteX3" fmla="*/ 7072 w 10753"/>
                <a:gd name="connsiteY3" fmla="*/ 946 h 11541"/>
                <a:gd name="connsiteX4" fmla="*/ 7775 w 10753"/>
                <a:gd name="connsiteY4" fmla="*/ 285 h 11541"/>
                <a:gd name="connsiteX5" fmla="*/ 7119 w 10753"/>
                <a:gd name="connsiteY5" fmla="*/ 0 h 11541"/>
                <a:gd name="connsiteX6" fmla="*/ 5349 w 10753"/>
                <a:gd name="connsiteY6" fmla="*/ 549 h 11541"/>
                <a:gd name="connsiteX7" fmla="*/ 3801 w 10753"/>
                <a:gd name="connsiteY7" fmla="*/ 1312 h 11541"/>
                <a:gd name="connsiteX8" fmla="*/ 2687 w 10753"/>
                <a:gd name="connsiteY8" fmla="*/ 2079 h 11541"/>
                <a:gd name="connsiteX9" fmla="*/ 3180 w 10753"/>
                <a:gd name="connsiteY9" fmla="*/ 2964 h 11541"/>
                <a:gd name="connsiteX10" fmla="*/ 4657 w 10753"/>
                <a:gd name="connsiteY10" fmla="*/ 4982 h 11541"/>
                <a:gd name="connsiteX11" fmla="*/ 4633 w 10753"/>
                <a:gd name="connsiteY11" fmla="*/ 6314 h 11541"/>
                <a:gd name="connsiteX12" fmla="*/ 4164 w 10753"/>
                <a:gd name="connsiteY12" fmla="*/ 6934 h 11541"/>
                <a:gd name="connsiteX13" fmla="*/ 16 w 10753"/>
                <a:gd name="connsiteY13" fmla="*/ 11012 h 11541"/>
                <a:gd name="connsiteX14" fmla="*/ 5936 w 10753"/>
                <a:gd name="connsiteY14" fmla="*/ 11065 h 11541"/>
                <a:gd name="connsiteX15" fmla="*/ 8490 w 10753"/>
                <a:gd name="connsiteY15" fmla="*/ 7107 h 11541"/>
                <a:gd name="connsiteX16" fmla="*/ 9135 w 10753"/>
                <a:gd name="connsiteY16" fmla="*/ 6187 h 11541"/>
                <a:gd name="connsiteX17" fmla="*/ 10190 w 10753"/>
                <a:gd name="connsiteY17" fmla="*/ 5282 h 11541"/>
                <a:gd name="connsiteX18" fmla="*/ 10753 w 10753"/>
                <a:gd name="connsiteY18" fmla="*/ 4504 h 11541"/>
                <a:gd name="connsiteX19" fmla="*/ 10096 w 10753"/>
                <a:gd name="connsiteY19" fmla="*/ 3457 h 11541"/>
                <a:gd name="connsiteX0" fmla="*/ 10096 w 10753"/>
                <a:gd name="connsiteY0" fmla="*/ 3457 h 11541"/>
                <a:gd name="connsiteX1" fmla="*/ 9006 w 10753"/>
                <a:gd name="connsiteY1" fmla="*/ 2476 h 11541"/>
                <a:gd name="connsiteX2" fmla="*/ 7470 w 10753"/>
                <a:gd name="connsiteY2" fmla="*/ 1662 h 11541"/>
                <a:gd name="connsiteX3" fmla="*/ 7072 w 10753"/>
                <a:gd name="connsiteY3" fmla="*/ 946 h 11541"/>
                <a:gd name="connsiteX4" fmla="*/ 7775 w 10753"/>
                <a:gd name="connsiteY4" fmla="*/ 285 h 11541"/>
                <a:gd name="connsiteX5" fmla="*/ 7119 w 10753"/>
                <a:gd name="connsiteY5" fmla="*/ 0 h 11541"/>
                <a:gd name="connsiteX6" fmla="*/ 5349 w 10753"/>
                <a:gd name="connsiteY6" fmla="*/ 549 h 11541"/>
                <a:gd name="connsiteX7" fmla="*/ 3801 w 10753"/>
                <a:gd name="connsiteY7" fmla="*/ 1312 h 11541"/>
                <a:gd name="connsiteX8" fmla="*/ 2687 w 10753"/>
                <a:gd name="connsiteY8" fmla="*/ 2079 h 11541"/>
                <a:gd name="connsiteX9" fmla="*/ 3180 w 10753"/>
                <a:gd name="connsiteY9" fmla="*/ 2964 h 11541"/>
                <a:gd name="connsiteX10" fmla="*/ 4657 w 10753"/>
                <a:gd name="connsiteY10" fmla="*/ 4982 h 11541"/>
                <a:gd name="connsiteX11" fmla="*/ 4633 w 10753"/>
                <a:gd name="connsiteY11" fmla="*/ 6314 h 11541"/>
                <a:gd name="connsiteX12" fmla="*/ 4164 w 10753"/>
                <a:gd name="connsiteY12" fmla="*/ 6934 h 11541"/>
                <a:gd name="connsiteX13" fmla="*/ 16 w 10753"/>
                <a:gd name="connsiteY13" fmla="*/ 11012 h 11541"/>
                <a:gd name="connsiteX14" fmla="*/ 5936 w 10753"/>
                <a:gd name="connsiteY14" fmla="*/ 11065 h 11541"/>
                <a:gd name="connsiteX15" fmla="*/ 8490 w 10753"/>
                <a:gd name="connsiteY15" fmla="*/ 7107 h 11541"/>
                <a:gd name="connsiteX16" fmla="*/ 9135 w 10753"/>
                <a:gd name="connsiteY16" fmla="*/ 6187 h 11541"/>
                <a:gd name="connsiteX17" fmla="*/ 10190 w 10753"/>
                <a:gd name="connsiteY17" fmla="*/ 5282 h 11541"/>
                <a:gd name="connsiteX18" fmla="*/ 10753 w 10753"/>
                <a:gd name="connsiteY18" fmla="*/ 4504 h 11541"/>
                <a:gd name="connsiteX19" fmla="*/ 10096 w 10753"/>
                <a:gd name="connsiteY19" fmla="*/ 3457 h 11541"/>
                <a:gd name="connsiteX0" fmla="*/ 10129 w 10786"/>
                <a:gd name="connsiteY0" fmla="*/ 3457 h 11481"/>
                <a:gd name="connsiteX1" fmla="*/ 9039 w 10786"/>
                <a:gd name="connsiteY1" fmla="*/ 2476 h 11481"/>
                <a:gd name="connsiteX2" fmla="*/ 7503 w 10786"/>
                <a:gd name="connsiteY2" fmla="*/ 1662 h 11481"/>
                <a:gd name="connsiteX3" fmla="*/ 7105 w 10786"/>
                <a:gd name="connsiteY3" fmla="*/ 946 h 11481"/>
                <a:gd name="connsiteX4" fmla="*/ 7808 w 10786"/>
                <a:gd name="connsiteY4" fmla="*/ 285 h 11481"/>
                <a:gd name="connsiteX5" fmla="*/ 7152 w 10786"/>
                <a:gd name="connsiteY5" fmla="*/ 0 h 11481"/>
                <a:gd name="connsiteX6" fmla="*/ 5382 w 10786"/>
                <a:gd name="connsiteY6" fmla="*/ 549 h 11481"/>
                <a:gd name="connsiteX7" fmla="*/ 3834 w 10786"/>
                <a:gd name="connsiteY7" fmla="*/ 1312 h 11481"/>
                <a:gd name="connsiteX8" fmla="*/ 2720 w 10786"/>
                <a:gd name="connsiteY8" fmla="*/ 2079 h 11481"/>
                <a:gd name="connsiteX9" fmla="*/ 3213 w 10786"/>
                <a:gd name="connsiteY9" fmla="*/ 2964 h 11481"/>
                <a:gd name="connsiteX10" fmla="*/ 4690 w 10786"/>
                <a:gd name="connsiteY10" fmla="*/ 4982 h 11481"/>
                <a:gd name="connsiteX11" fmla="*/ 4666 w 10786"/>
                <a:gd name="connsiteY11" fmla="*/ 6314 h 11481"/>
                <a:gd name="connsiteX12" fmla="*/ 3217 w 10786"/>
                <a:gd name="connsiteY12" fmla="*/ 7953 h 11481"/>
                <a:gd name="connsiteX13" fmla="*/ 49 w 10786"/>
                <a:gd name="connsiteY13" fmla="*/ 11012 h 11481"/>
                <a:gd name="connsiteX14" fmla="*/ 5969 w 10786"/>
                <a:gd name="connsiteY14" fmla="*/ 11065 h 11481"/>
                <a:gd name="connsiteX15" fmla="*/ 8523 w 10786"/>
                <a:gd name="connsiteY15" fmla="*/ 7107 h 11481"/>
                <a:gd name="connsiteX16" fmla="*/ 9168 w 10786"/>
                <a:gd name="connsiteY16" fmla="*/ 6187 h 11481"/>
                <a:gd name="connsiteX17" fmla="*/ 10223 w 10786"/>
                <a:gd name="connsiteY17" fmla="*/ 5282 h 11481"/>
                <a:gd name="connsiteX18" fmla="*/ 10786 w 10786"/>
                <a:gd name="connsiteY18" fmla="*/ 4504 h 11481"/>
                <a:gd name="connsiteX19" fmla="*/ 10129 w 10786"/>
                <a:gd name="connsiteY19" fmla="*/ 3457 h 11481"/>
                <a:gd name="connsiteX0" fmla="*/ 10129 w 10786"/>
                <a:gd name="connsiteY0" fmla="*/ 3457 h 11505"/>
                <a:gd name="connsiteX1" fmla="*/ 9039 w 10786"/>
                <a:gd name="connsiteY1" fmla="*/ 2476 h 11505"/>
                <a:gd name="connsiteX2" fmla="*/ 7503 w 10786"/>
                <a:gd name="connsiteY2" fmla="*/ 1662 h 11505"/>
                <a:gd name="connsiteX3" fmla="*/ 7105 w 10786"/>
                <a:gd name="connsiteY3" fmla="*/ 946 h 11505"/>
                <a:gd name="connsiteX4" fmla="*/ 7808 w 10786"/>
                <a:gd name="connsiteY4" fmla="*/ 285 h 11505"/>
                <a:gd name="connsiteX5" fmla="*/ 7152 w 10786"/>
                <a:gd name="connsiteY5" fmla="*/ 0 h 11505"/>
                <a:gd name="connsiteX6" fmla="*/ 5382 w 10786"/>
                <a:gd name="connsiteY6" fmla="*/ 549 h 11505"/>
                <a:gd name="connsiteX7" fmla="*/ 3834 w 10786"/>
                <a:gd name="connsiteY7" fmla="*/ 1312 h 11505"/>
                <a:gd name="connsiteX8" fmla="*/ 2720 w 10786"/>
                <a:gd name="connsiteY8" fmla="*/ 2079 h 11505"/>
                <a:gd name="connsiteX9" fmla="*/ 3213 w 10786"/>
                <a:gd name="connsiteY9" fmla="*/ 2964 h 11505"/>
                <a:gd name="connsiteX10" fmla="*/ 4690 w 10786"/>
                <a:gd name="connsiteY10" fmla="*/ 4982 h 11505"/>
                <a:gd name="connsiteX11" fmla="*/ 4666 w 10786"/>
                <a:gd name="connsiteY11" fmla="*/ 6314 h 11505"/>
                <a:gd name="connsiteX12" fmla="*/ 3217 w 10786"/>
                <a:gd name="connsiteY12" fmla="*/ 7953 h 11505"/>
                <a:gd name="connsiteX13" fmla="*/ 49 w 10786"/>
                <a:gd name="connsiteY13" fmla="*/ 11012 h 11505"/>
                <a:gd name="connsiteX14" fmla="*/ 5925 w 10786"/>
                <a:gd name="connsiteY14" fmla="*/ 11103 h 11505"/>
                <a:gd name="connsiteX15" fmla="*/ 8523 w 10786"/>
                <a:gd name="connsiteY15" fmla="*/ 7107 h 11505"/>
                <a:gd name="connsiteX16" fmla="*/ 9168 w 10786"/>
                <a:gd name="connsiteY16" fmla="*/ 6187 h 11505"/>
                <a:gd name="connsiteX17" fmla="*/ 10223 w 10786"/>
                <a:gd name="connsiteY17" fmla="*/ 5282 h 11505"/>
                <a:gd name="connsiteX18" fmla="*/ 10786 w 10786"/>
                <a:gd name="connsiteY18" fmla="*/ 4504 h 11505"/>
                <a:gd name="connsiteX19" fmla="*/ 10129 w 10786"/>
                <a:gd name="connsiteY19" fmla="*/ 3457 h 11505"/>
                <a:gd name="connsiteX0" fmla="*/ 10129 w 10786"/>
                <a:gd name="connsiteY0" fmla="*/ 3457 h 11505"/>
                <a:gd name="connsiteX1" fmla="*/ 9039 w 10786"/>
                <a:gd name="connsiteY1" fmla="*/ 2476 h 11505"/>
                <a:gd name="connsiteX2" fmla="*/ 7503 w 10786"/>
                <a:gd name="connsiteY2" fmla="*/ 1662 h 11505"/>
                <a:gd name="connsiteX3" fmla="*/ 7105 w 10786"/>
                <a:gd name="connsiteY3" fmla="*/ 946 h 11505"/>
                <a:gd name="connsiteX4" fmla="*/ 7808 w 10786"/>
                <a:gd name="connsiteY4" fmla="*/ 285 h 11505"/>
                <a:gd name="connsiteX5" fmla="*/ 7152 w 10786"/>
                <a:gd name="connsiteY5" fmla="*/ 0 h 11505"/>
                <a:gd name="connsiteX6" fmla="*/ 5382 w 10786"/>
                <a:gd name="connsiteY6" fmla="*/ 549 h 11505"/>
                <a:gd name="connsiteX7" fmla="*/ 3834 w 10786"/>
                <a:gd name="connsiteY7" fmla="*/ 1312 h 11505"/>
                <a:gd name="connsiteX8" fmla="*/ 2720 w 10786"/>
                <a:gd name="connsiteY8" fmla="*/ 2079 h 11505"/>
                <a:gd name="connsiteX9" fmla="*/ 3213 w 10786"/>
                <a:gd name="connsiteY9" fmla="*/ 2964 h 11505"/>
                <a:gd name="connsiteX10" fmla="*/ 4690 w 10786"/>
                <a:gd name="connsiteY10" fmla="*/ 4982 h 11505"/>
                <a:gd name="connsiteX11" fmla="*/ 4666 w 10786"/>
                <a:gd name="connsiteY11" fmla="*/ 6314 h 11505"/>
                <a:gd name="connsiteX12" fmla="*/ 3217 w 10786"/>
                <a:gd name="connsiteY12" fmla="*/ 7953 h 11505"/>
                <a:gd name="connsiteX13" fmla="*/ 49 w 10786"/>
                <a:gd name="connsiteY13" fmla="*/ 11012 h 11505"/>
                <a:gd name="connsiteX14" fmla="*/ 5925 w 10786"/>
                <a:gd name="connsiteY14" fmla="*/ 11103 h 11505"/>
                <a:gd name="connsiteX15" fmla="*/ 8523 w 10786"/>
                <a:gd name="connsiteY15" fmla="*/ 7107 h 11505"/>
                <a:gd name="connsiteX16" fmla="*/ 9168 w 10786"/>
                <a:gd name="connsiteY16" fmla="*/ 6187 h 11505"/>
                <a:gd name="connsiteX17" fmla="*/ 10223 w 10786"/>
                <a:gd name="connsiteY17" fmla="*/ 5282 h 11505"/>
                <a:gd name="connsiteX18" fmla="*/ 10786 w 10786"/>
                <a:gd name="connsiteY18" fmla="*/ 4504 h 11505"/>
                <a:gd name="connsiteX19" fmla="*/ 10129 w 10786"/>
                <a:gd name="connsiteY19" fmla="*/ 3457 h 11505"/>
                <a:gd name="connsiteX0" fmla="*/ 10129 w 10786"/>
                <a:gd name="connsiteY0" fmla="*/ 3457 h 11292"/>
                <a:gd name="connsiteX1" fmla="*/ 9039 w 10786"/>
                <a:gd name="connsiteY1" fmla="*/ 2476 h 11292"/>
                <a:gd name="connsiteX2" fmla="*/ 7503 w 10786"/>
                <a:gd name="connsiteY2" fmla="*/ 1662 h 11292"/>
                <a:gd name="connsiteX3" fmla="*/ 7105 w 10786"/>
                <a:gd name="connsiteY3" fmla="*/ 946 h 11292"/>
                <a:gd name="connsiteX4" fmla="*/ 7808 w 10786"/>
                <a:gd name="connsiteY4" fmla="*/ 285 h 11292"/>
                <a:gd name="connsiteX5" fmla="*/ 7152 w 10786"/>
                <a:gd name="connsiteY5" fmla="*/ 0 h 11292"/>
                <a:gd name="connsiteX6" fmla="*/ 5382 w 10786"/>
                <a:gd name="connsiteY6" fmla="*/ 549 h 11292"/>
                <a:gd name="connsiteX7" fmla="*/ 3834 w 10786"/>
                <a:gd name="connsiteY7" fmla="*/ 1312 h 11292"/>
                <a:gd name="connsiteX8" fmla="*/ 2720 w 10786"/>
                <a:gd name="connsiteY8" fmla="*/ 2079 h 11292"/>
                <a:gd name="connsiteX9" fmla="*/ 3213 w 10786"/>
                <a:gd name="connsiteY9" fmla="*/ 2964 h 11292"/>
                <a:gd name="connsiteX10" fmla="*/ 4690 w 10786"/>
                <a:gd name="connsiteY10" fmla="*/ 4982 h 11292"/>
                <a:gd name="connsiteX11" fmla="*/ 4666 w 10786"/>
                <a:gd name="connsiteY11" fmla="*/ 6314 h 11292"/>
                <a:gd name="connsiteX12" fmla="*/ 3217 w 10786"/>
                <a:gd name="connsiteY12" fmla="*/ 7953 h 11292"/>
                <a:gd name="connsiteX13" fmla="*/ 49 w 10786"/>
                <a:gd name="connsiteY13" fmla="*/ 11012 h 11292"/>
                <a:gd name="connsiteX14" fmla="*/ 5925 w 10786"/>
                <a:gd name="connsiteY14" fmla="*/ 11103 h 11292"/>
                <a:gd name="connsiteX15" fmla="*/ 8523 w 10786"/>
                <a:gd name="connsiteY15" fmla="*/ 7107 h 11292"/>
                <a:gd name="connsiteX16" fmla="*/ 9168 w 10786"/>
                <a:gd name="connsiteY16" fmla="*/ 6187 h 11292"/>
                <a:gd name="connsiteX17" fmla="*/ 10223 w 10786"/>
                <a:gd name="connsiteY17" fmla="*/ 5282 h 11292"/>
                <a:gd name="connsiteX18" fmla="*/ 10786 w 10786"/>
                <a:gd name="connsiteY18" fmla="*/ 4504 h 11292"/>
                <a:gd name="connsiteX19" fmla="*/ 10129 w 10786"/>
                <a:gd name="connsiteY19" fmla="*/ 3457 h 11292"/>
                <a:gd name="connsiteX0" fmla="*/ 10171 w 10828"/>
                <a:gd name="connsiteY0" fmla="*/ 3457 h 11356"/>
                <a:gd name="connsiteX1" fmla="*/ 9081 w 10828"/>
                <a:gd name="connsiteY1" fmla="*/ 2476 h 11356"/>
                <a:gd name="connsiteX2" fmla="*/ 7545 w 10828"/>
                <a:gd name="connsiteY2" fmla="*/ 1662 h 11356"/>
                <a:gd name="connsiteX3" fmla="*/ 7147 w 10828"/>
                <a:gd name="connsiteY3" fmla="*/ 946 h 11356"/>
                <a:gd name="connsiteX4" fmla="*/ 7850 w 10828"/>
                <a:gd name="connsiteY4" fmla="*/ 285 h 11356"/>
                <a:gd name="connsiteX5" fmla="*/ 7194 w 10828"/>
                <a:gd name="connsiteY5" fmla="*/ 0 h 11356"/>
                <a:gd name="connsiteX6" fmla="*/ 5424 w 10828"/>
                <a:gd name="connsiteY6" fmla="*/ 549 h 11356"/>
                <a:gd name="connsiteX7" fmla="*/ 3876 w 10828"/>
                <a:gd name="connsiteY7" fmla="*/ 1312 h 11356"/>
                <a:gd name="connsiteX8" fmla="*/ 2762 w 10828"/>
                <a:gd name="connsiteY8" fmla="*/ 2079 h 11356"/>
                <a:gd name="connsiteX9" fmla="*/ 3255 w 10828"/>
                <a:gd name="connsiteY9" fmla="*/ 2964 h 11356"/>
                <a:gd name="connsiteX10" fmla="*/ 4732 w 10828"/>
                <a:gd name="connsiteY10" fmla="*/ 4982 h 11356"/>
                <a:gd name="connsiteX11" fmla="*/ 4708 w 10828"/>
                <a:gd name="connsiteY11" fmla="*/ 6314 h 11356"/>
                <a:gd name="connsiteX12" fmla="*/ 3259 w 10828"/>
                <a:gd name="connsiteY12" fmla="*/ 7953 h 11356"/>
                <a:gd name="connsiteX13" fmla="*/ 47 w 10828"/>
                <a:gd name="connsiteY13" fmla="*/ 11106 h 11356"/>
                <a:gd name="connsiteX14" fmla="*/ 5967 w 10828"/>
                <a:gd name="connsiteY14" fmla="*/ 11103 h 11356"/>
                <a:gd name="connsiteX15" fmla="*/ 8565 w 10828"/>
                <a:gd name="connsiteY15" fmla="*/ 7107 h 11356"/>
                <a:gd name="connsiteX16" fmla="*/ 9210 w 10828"/>
                <a:gd name="connsiteY16" fmla="*/ 6187 h 11356"/>
                <a:gd name="connsiteX17" fmla="*/ 10265 w 10828"/>
                <a:gd name="connsiteY17" fmla="*/ 5282 h 11356"/>
                <a:gd name="connsiteX18" fmla="*/ 10828 w 10828"/>
                <a:gd name="connsiteY18" fmla="*/ 4504 h 11356"/>
                <a:gd name="connsiteX19" fmla="*/ 10171 w 10828"/>
                <a:gd name="connsiteY19" fmla="*/ 3457 h 11356"/>
                <a:gd name="connsiteX0" fmla="*/ 10171 w 10828"/>
                <a:gd name="connsiteY0" fmla="*/ 3457 h 11356"/>
                <a:gd name="connsiteX1" fmla="*/ 9081 w 10828"/>
                <a:gd name="connsiteY1" fmla="*/ 2476 h 11356"/>
                <a:gd name="connsiteX2" fmla="*/ 7545 w 10828"/>
                <a:gd name="connsiteY2" fmla="*/ 1662 h 11356"/>
                <a:gd name="connsiteX3" fmla="*/ 7147 w 10828"/>
                <a:gd name="connsiteY3" fmla="*/ 946 h 11356"/>
                <a:gd name="connsiteX4" fmla="*/ 7850 w 10828"/>
                <a:gd name="connsiteY4" fmla="*/ 285 h 11356"/>
                <a:gd name="connsiteX5" fmla="*/ 7194 w 10828"/>
                <a:gd name="connsiteY5" fmla="*/ 0 h 11356"/>
                <a:gd name="connsiteX6" fmla="*/ 5424 w 10828"/>
                <a:gd name="connsiteY6" fmla="*/ 549 h 11356"/>
                <a:gd name="connsiteX7" fmla="*/ 3876 w 10828"/>
                <a:gd name="connsiteY7" fmla="*/ 1312 h 11356"/>
                <a:gd name="connsiteX8" fmla="*/ 2762 w 10828"/>
                <a:gd name="connsiteY8" fmla="*/ 2079 h 11356"/>
                <a:gd name="connsiteX9" fmla="*/ 3255 w 10828"/>
                <a:gd name="connsiteY9" fmla="*/ 2964 h 11356"/>
                <a:gd name="connsiteX10" fmla="*/ 4732 w 10828"/>
                <a:gd name="connsiteY10" fmla="*/ 4982 h 11356"/>
                <a:gd name="connsiteX11" fmla="*/ 4708 w 10828"/>
                <a:gd name="connsiteY11" fmla="*/ 6314 h 11356"/>
                <a:gd name="connsiteX12" fmla="*/ 3259 w 10828"/>
                <a:gd name="connsiteY12" fmla="*/ 7953 h 11356"/>
                <a:gd name="connsiteX13" fmla="*/ 47 w 10828"/>
                <a:gd name="connsiteY13" fmla="*/ 11106 h 11356"/>
                <a:gd name="connsiteX14" fmla="*/ 5967 w 10828"/>
                <a:gd name="connsiteY14" fmla="*/ 11103 h 11356"/>
                <a:gd name="connsiteX15" fmla="*/ 8565 w 10828"/>
                <a:gd name="connsiteY15" fmla="*/ 7107 h 11356"/>
                <a:gd name="connsiteX16" fmla="*/ 9210 w 10828"/>
                <a:gd name="connsiteY16" fmla="*/ 6187 h 11356"/>
                <a:gd name="connsiteX17" fmla="*/ 10265 w 10828"/>
                <a:gd name="connsiteY17" fmla="*/ 5282 h 11356"/>
                <a:gd name="connsiteX18" fmla="*/ 10828 w 10828"/>
                <a:gd name="connsiteY18" fmla="*/ 4504 h 11356"/>
                <a:gd name="connsiteX19" fmla="*/ 10171 w 10828"/>
                <a:gd name="connsiteY19" fmla="*/ 3457 h 11356"/>
                <a:gd name="connsiteX0" fmla="*/ 10171 w 10828"/>
                <a:gd name="connsiteY0" fmla="*/ 3457 h 11143"/>
                <a:gd name="connsiteX1" fmla="*/ 9081 w 10828"/>
                <a:gd name="connsiteY1" fmla="*/ 2476 h 11143"/>
                <a:gd name="connsiteX2" fmla="*/ 7545 w 10828"/>
                <a:gd name="connsiteY2" fmla="*/ 1662 h 11143"/>
                <a:gd name="connsiteX3" fmla="*/ 7147 w 10828"/>
                <a:gd name="connsiteY3" fmla="*/ 946 h 11143"/>
                <a:gd name="connsiteX4" fmla="*/ 7850 w 10828"/>
                <a:gd name="connsiteY4" fmla="*/ 285 h 11143"/>
                <a:gd name="connsiteX5" fmla="*/ 7194 w 10828"/>
                <a:gd name="connsiteY5" fmla="*/ 0 h 11143"/>
                <a:gd name="connsiteX6" fmla="*/ 5424 w 10828"/>
                <a:gd name="connsiteY6" fmla="*/ 549 h 11143"/>
                <a:gd name="connsiteX7" fmla="*/ 3876 w 10828"/>
                <a:gd name="connsiteY7" fmla="*/ 1312 h 11143"/>
                <a:gd name="connsiteX8" fmla="*/ 2762 w 10828"/>
                <a:gd name="connsiteY8" fmla="*/ 2079 h 11143"/>
                <a:gd name="connsiteX9" fmla="*/ 3255 w 10828"/>
                <a:gd name="connsiteY9" fmla="*/ 2964 h 11143"/>
                <a:gd name="connsiteX10" fmla="*/ 4732 w 10828"/>
                <a:gd name="connsiteY10" fmla="*/ 4982 h 11143"/>
                <a:gd name="connsiteX11" fmla="*/ 4708 w 10828"/>
                <a:gd name="connsiteY11" fmla="*/ 6314 h 11143"/>
                <a:gd name="connsiteX12" fmla="*/ 3259 w 10828"/>
                <a:gd name="connsiteY12" fmla="*/ 7953 h 11143"/>
                <a:gd name="connsiteX13" fmla="*/ 47 w 10828"/>
                <a:gd name="connsiteY13" fmla="*/ 11106 h 11143"/>
                <a:gd name="connsiteX14" fmla="*/ 5967 w 10828"/>
                <a:gd name="connsiteY14" fmla="*/ 11103 h 11143"/>
                <a:gd name="connsiteX15" fmla="*/ 8565 w 10828"/>
                <a:gd name="connsiteY15" fmla="*/ 7107 h 11143"/>
                <a:gd name="connsiteX16" fmla="*/ 9210 w 10828"/>
                <a:gd name="connsiteY16" fmla="*/ 6187 h 11143"/>
                <a:gd name="connsiteX17" fmla="*/ 10265 w 10828"/>
                <a:gd name="connsiteY17" fmla="*/ 5282 h 11143"/>
                <a:gd name="connsiteX18" fmla="*/ 10828 w 10828"/>
                <a:gd name="connsiteY18" fmla="*/ 4504 h 11143"/>
                <a:gd name="connsiteX19" fmla="*/ 10171 w 10828"/>
                <a:gd name="connsiteY19" fmla="*/ 3457 h 1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28" h="11143">
                  <a:moveTo>
                    <a:pt x="10171" y="3457"/>
                  </a:moveTo>
                  <a:cubicBezTo>
                    <a:pt x="9808" y="3183"/>
                    <a:pt x="9316" y="2740"/>
                    <a:pt x="9081" y="2476"/>
                  </a:cubicBezTo>
                  <a:cubicBezTo>
                    <a:pt x="8835" y="2211"/>
                    <a:pt x="8143" y="1845"/>
                    <a:pt x="7545" y="1662"/>
                  </a:cubicBezTo>
                  <a:cubicBezTo>
                    <a:pt x="6936" y="1479"/>
                    <a:pt x="6760" y="1159"/>
                    <a:pt x="7147" y="946"/>
                  </a:cubicBezTo>
                  <a:cubicBezTo>
                    <a:pt x="7534" y="737"/>
                    <a:pt x="7850" y="437"/>
                    <a:pt x="7850" y="285"/>
                  </a:cubicBezTo>
                  <a:cubicBezTo>
                    <a:pt x="7850" y="127"/>
                    <a:pt x="7557" y="0"/>
                    <a:pt x="7194" y="0"/>
                  </a:cubicBezTo>
                  <a:cubicBezTo>
                    <a:pt x="6830" y="0"/>
                    <a:pt x="6033" y="249"/>
                    <a:pt x="5424" y="549"/>
                  </a:cubicBezTo>
                  <a:lnTo>
                    <a:pt x="3876" y="1312"/>
                  </a:lnTo>
                  <a:cubicBezTo>
                    <a:pt x="3266" y="1612"/>
                    <a:pt x="2762" y="1957"/>
                    <a:pt x="2762" y="2079"/>
                  </a:cubicBezTo>
                  <a:cubicBezTo>
                    <a:pt x="2762" y="2196"/>
                    <a:pt x="2985" y="2593"/>
                    <a:pt x="3255" y="2964"/>
                  </a:cubicBezTo>
                  <a:lnTo>
                    <a:pt x="4732" y="4982"/>
                  </a:lnTo>
                  <a:cubicBezTo>
                    <a:pt x="5002" y="5348"/>
                    <a:pt x="4946" y="5882"/>
                    <a:pt x="4708" y="6314"/>
                  </a:cubicBezTo>
                  <a:cubicBezTo>
                    <a:pt x="4487" y="6672"/>
                    <a:pt x="4036" y="7154"/>
                    <a:pt x="3259" y="7953"/>
                  </a:cubicBezTo>
                  <a:cubicBezTo>
                    <a:pt x="2482" y="8752"/>
                    <a:pt x="-404" y="10581"/>
                    <a:pt x="47" y="11106"/>
                  </a:cubicBezTo>
                  <a:cubicBezTo>
                    <a:pt x="2263" y="11131"/>
                    <a:pt x="4228" y="11178"/>
                    <a:pt x="5967" y="11103"/>
                  </a:cubicBezTo>
                  <a:cubicBezTo>
                    <a:pt x="7379" y="10452"/>
                    <a:pt x="8025" y="7926"/>
                    <a:pt x="8565" y="7107"/>
                  </a:cubicBezTo>
                  <a:cubicBezTo>
                    <a:pt x="9105" y="6288"/>
                    <a:pt x="9210" y="6187"/>
                    <a:pt x="9210" y="6187"/>
                  </a:cubicBezTo>
                  <a:cubicBezTo>
                    <a:pt x="9480" y="5821"/>
                    <a:pt x="9949" y="5414"/>
                    <a:pt x="10265" y="5282"/>
                  </a:cubicBezTo>
                  <a:cubicBezTo>
                    <a:pt x="10570" y="5155"/>
                    <a:pt x="10828" y="4804"/>
                    <a:pt x="10828" y="4504"/>
                  </a:cubicBezTo>
                  <a:cubicBezTo>
                    <a:pt x="10828" y="4204"/>
                    <a:pt x="10535" y="3732"/>
                    <a:pt x="10171" y="3457"/>
                  </a:cubicBezTo>
                  <a:close/>
                </a:path>
              </a:pathLst>
            </a:custGeom>
            <a:solidFill>
              <a:srgbClr val="F8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692BDE1A-8998-4136-918D-F63898E90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371"/>
              <a:ext cx="3296" cy="2576"/>
            </a:xfrm>
            <a:custGeom>
              <a:avLst/>
              <a:gdLst>
                <a:gd name="T0" fmla="*/ 2242 w 2242"/>
                <a:gd name="T1" fmla="*/ 1615 h 1752"/>
                <a:gd name="T2" fmla="*/ 2105 w 2242"/>
                <a:gd name="T3" fmla="*/ 1752 h 1752"/>
                <a:gd name="T4" fmla="*/ 136 w 2242"/>
                <a:gd name="T5" fmla="*/ 1752 h 1752"/>
                <a:gd name="T6" fmla="*/ 0 w 2242"/>
                <a:gd name="T7" fmla="*/ 1615 h 1752"/>
                <a:gd name="T8" fmla="*/ 0 w 2242"/>
                <a:gd name="T9" fmla="*/ 136 h 1752"/>
                <a:gd name="T10" fmla="*/ 136 w 2242"/>
                <a:gd name="T11" fmla="*/ 0 h 1752"/>
                <a:gd name="T12" fmla="*/ 2105 w 2242"/>
                <a:gd name="T13" fmla="*/ 0 h 1752"/>
                <a:gd name="T14" fmla="*/ 2242 w 2242"/>
                <a:gd name="T15" fmla="*/ 136 h 1752"/>
                <a:gd name="T16" fmla="*/ 2242 w 2242"/>
                <a:gd name="T17" fmla="*/ 1615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2" h="1752">
                  <a:moveTo>
                    <a:pt x="2242" y="1615"/>
                  </a:moveTo>
                  <a:cubicBezTo>
                    <a:pt x="2242" y="1690"/>
                    <a:pt x="2180" y="1752"/>
                    <a:pt x="2105" y="1752"/>
                  </a:cubicBezTo>
                  <a:cubicBezTo>
                    <a:pt x="136" y="1752"/>
                    <a:pt x="136" y="1752"/>
                    <a:pt x="136" y="1752"/>
                  </a:cubicBezTo>
                  <a:cubicBezTo>
                    <a:pt x="61" y="1752"/>
                    <a:pt x="0" y="1690"/>
                    <a:pt x="0" y="161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05" y="0"/>
                    <a:pt x="2105" y="0"/>
                    <a:pt x="2105" y="0"/>
                  </a:cubicBezTo>
                  <a:cubicBezTo>
                    <a:pt x="2180" y="0"/>
                    <a:pt x="2242" y="61"/>
                    <a:pt x="2242" y="136"/>
                  </a:cubicBezTo>
                  <a:cubicBezTo>
                    <a:pt x="2242" y="1615"/>
                    <a:pt x="2242" y="1615"/>
                    <a:pt x="2242" y="1615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2E49952D-A2C3-4CF0-AA9A-6A2F4123B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367"/>
              <a:ext cx="3306" cy="2584"/>
            </a:xfrm>
            <a:custGeom>
              <a:avLst/>
              <a:gdLst>
                <a:gd name="T0" fmla="*/ 2245 w 2248"/>
                <a:gd name="T1" fmla="*/ 1618 h 1758"/>
                <a:gd name="T2" fmla="*/ 2242 w 2248"/>
                <a:gd name="T3" fmla="*/ 1618 h 1758"/>
                <a:gd name="T4" fmla="*/ 2203 w 2248"/>
                <a:gd name="T5" fmla="*/ 1713 h 1758"/>
                <a:gd name="T6" fmla="*/ 2108 w 2248"/>
                <a:gd name="T7" fmla="*/ 1752 h 1758"/>
                <a:gd name="T8" fmla="*/ 139 w 2248"/>
                <a:gd name="T9" fmla="*/ 1752 h 1758"/>
                <a:gd name="T10" fmla="*/ 45 w 2248"/>
                <a:gd name="T11" fmla="*/ 1713 h 1758"/>
                <a:gd name="T12" fmla="*/ 5 w 2248"/>
                <a:gd name="T13" fmla="*/ 1618 h 1758"/>
                <a:gd name="T14" fmla="*/ 5 w 2248"/>
                <a:gd name="T15" fmla="*/ 139 h 1758"/>
                <a:gd name="T16" fmla="*/ 45 w 2248"/>
                <a:gd name="T17" fmla="*/ 45 h 1758"/>
                <a:gd name="T18" fmla="*/ 139 w 2248"/>
                <a:gd name="T19" fmla="*/ 6 h 1758"/>
                <a:gd name="T20" fmla="*/ 2108 w 2248"/>
                <a:gd name="T21" fmla="*/ 6 h 1758"/>
                <a:gd name="T22" fmla="*/ 2203 w 2248"/>
                <a:gd name="T23" fmla="*/ 45 h 1758"/>
                <a:gd name="T24" fmla="*/ 2242 w 2248"/>
                <a:gd name="T25" fmla="*/ 139 h 1758"/>
                <a:gd name="T26" fmla="*/ 2242 w 2248"/>
                <a:gd name="T27" fmla="*/ 1618 h 1758"/>
                <a:gd name="T28" fmla="*/ 2245 w 2248"/>
                <a:gd name="T29" fmla="*/ 1618 h 1758"/>
                <a:gd name="T30" fmla="*/ 2248 w 2248"/>
                <a:gd name="T31" fmla="*/ 1618 h 1758"/>
                <a:gd name="T32" fmla="*/ 2248 w 2248"/>
                <a:gd name="T33" fmla="*/ 139 h 1758"/>
                <a:gd name="T34" fmla="*/ 2108 w 2248"/>
                <a:gd name="T35" fmla="*/ 0 h 1758"/>
                <a:gd name="T36" fmla="*/ 139 w 2248"/>
                <a:gd name="T37" fmla="*/ 0 h 1758"/>
                <a:gd name="T38" fmla="*/ 0 w 2248"/>
                <a:gd name="T39" fmla="*/ 139 h 1758"/>
                <a:gd name="T40" fmla="*/ 0 w 2248"/>
                <a:gd name="T41" fmla="*/ 1618 h 1758"/>
                <a:gd name="T42" fmla="*/ 139 w 2248"/>
                <a:gd name="T43" fmla="*/ 1758 h 1758"/>
                <a:gd name="T44" fmla="*/ 2108 w 2248"/>
                <a:gd name="T45" fmla="*/ 1758 h 1758"/>
                <a:gd name="T46" fmla="*/ 2248 w 2248"/>
                <a:gd name="T47" fmla="*/ 1618 h 1758"/>
                <a:gd name="T48" fmla="*/ 2245 w 2248"/>
                <a:gd name="T49" fmla="*/ 1618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8" h="1758">
                  <a:moveTo>
                    <a:pt x="2245" y="1618"/>
                  </a:moveTo>
                  <a:cubicBezTo>
                    <a:pt x="2242" y="1618"/>
                    <a:pt x="2242" y="1618"/>
                    <a:pt x="2242" y="1618"/>
                  </a:cubicBezTo>
                  <a:cubicBezTo>
                    <a:pt x="2242" y="1655"/>
                    <a:pt x="2227" y="1689"/>
                    <a:pt x="2203" y="1713"/>
                  </a:cubicBezTo>
                  <a:cubicBezTo>
                    <a:pt x="2179" y="1737"/>
                    <a:pt x="2145" y="1752"/>
                    <a:pt x="2108" y="1752"/>
                  </a:cubicBezTo>
                  <a:cubicBezTo>
                    <a:pt x="139" y="1752"/>
                    <a:pt x="139" y="1752"/>
                    <a:pt x="139" y="1752"/>
                  </a:cubicBezTo>
                  <a:cubicBezTo>
                    <a:pt x="102" y="1752"/>
                    <a:pt x="69" y="1737"/>
                    <a:pt x="45" y="1713"/>
                  </a:cubicBezTo>
                  <a:cubicBezTo>
                    <a:pt x="20" y="1689"/>
                    <a:pt x="5" y="1655"/>
                    <a:pt x="5" y="1618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5" y="103"/>
                    <a:pt x="20" y="69"/>
                    <a:pt x="45" y="45"/>
                  </a:cubicBezTo>
                  <a:cubicBezTo>
                    <a:pt x="69" y="21"/>
                    <a:pt x="102" y="6"/>
                    <a:pt x="139" y="6"/>
                  </a:cubicBezTo>
                  <a:cubicBezTo>
                    <a:pt x="2108" y="6"/>
                    <a:pt x="2108" y="6"/>
                    <a:pt x="2108" y="6"/>
                  </a:cubicBezTo>
                  <a:cubicBezTo>
                    <a:pt x="2145" y="6"/>
                    <a:pt x="2179" y="21"/>
                    <a:pt x="2203" y="45"/>
                  </a:cubicBezTo>
                  <a:cubicBezTo>
                    <a:pt x="2227" y="69"/>
                    <a:pt x="2242" y="103"/>
                    <a:pt x="2242" y="139"/>
                  </a:cubicBezTo>
                  <a:cubicBezTo>
                    <a:pt x="2242" y="1618"/>
                    <a:pt x="2242" y="1618"/>
                    <a:pt x="2242" y="1618"/>
                  </a:cubicBezTo>
                  <a:cubicBezTo>
                    <a:pt x="2245" y="1618"/>
                    <a:pt x="2245" y="1618"/>
                    <a:pt x="2245" y="1618"/>
                  </a:cubicBezTo>
                  <a:cubicBezTo>
                    <a:pt x="2248" y="1618"/>
                    <a:pt x="2248" y="1618"/>
                    <a:pt x="2248" y="1618"/>
                  </a:cubicBezTo>
                  <a:cubicBezTo>
                    <a:pt x="2248" y="139"/>
                    <a:pt x="2248" y="139"/>
                    <a:pt x="2248" y="139"/>
                  </a:cubicBezTo>
                  <a:cubicBezTo>
                    <a:pt x="2248" y="63"/>
                    <a:pt x="2185" y="0"/>
                    <a:pt x="210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62" y="0"/>
                    <a:pt x="0" y="63"/>
                    <a:pt x="0" y="139"/>
                  </a:cubicBezTo>
                  <a:cubicBezTo>
                    <a:pt x="0" y="1618"/>
                    <a:pt x="0" y="1618"/>
                    <a:pt x="0" y="1618"/>
                  </a:cubicBezTo>
                  <a:cubicBezTo>
                    <a:pt x="0" y="1695"/>
                    <a:pt x="62" y="1758"/>
                    <a:pt x="139" y="1758"/>
                  </a:cubicBezTo>
                  <a:cubicBezTo>
                    <a:pt x="2108" y="1758"/>
                    <a:pt x="2108" y="1758"/>
                    <a:pt x="2108" y="1758"/>
                  </a:cubicBezTo>
                  <a:cubicBezTo>
                    <a:pt x="2185" y="1758"/>
                    <a:pt x="2248" y="1695"/>
                    <a:pt x="2248" y="1618"/>
                  </a:cubicBezTo>
                  <a:lnTo>
                    <a:pt x="2245" y="161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xmlns="" id="{D9BC6B0A-42E7-40DA-A5F5-C55122E9A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628"/>
              <a:ext cx="2758" cy="20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xmlns="" id="{4423BC17-1290-486A-AF20-265B4A996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628"/>
              <a:ext cx="2758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xmlns="" id="{DDD08322-9B62-4304-8A3F-CF6645F70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6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xmlns="" id="{B1D1170C-91FE-44B1-8431-6BF10DE2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6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xmlns="" id="{ADD76BD0-5A5D-4053-A53B-E93B8F485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38"/>
              <a:ext cx="297" cy="5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xmlns="" id="{43276493-120C-43E5-B3A2-890DE4A5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38"/>
              <a:ext cx="29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xmlns="" id="{8DCDA656-F8C6-4C74-955D-60B51C66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106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Rectangle 15">
              <a:extLst>
                <a:ext uri="{FF2B5EF4-FFF2-40B4-BE49-F238E27FC236}">
                  <a16:creationId xmlns:a16="http://schemas.microsoft.com/office/drawing/2014/main" xmlns="" id="{976FB715-AFA5-4D60-97C6-A57B1010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106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xmlns="" id="{C7BEDD40-E54F-43DC-8584-739AB8500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7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xmlns="" id="{BE0DCF99-F0DB-437F-9A4E-BB087559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7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xmlns="" id="{FA9DD5D0-ADA0-43DB-BB65-5BE729708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415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xmlns="" id="{808E9972-3B1E-42F6-95B6-53370712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415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Rectangle 20">
              <a:extLst>
                <a:ext uri="{FF2B5EF4-FFF2-40B4-BE49-F238E27FC236}">
                  <a16:creationId xmlns:a16="http://schemas.microsoft.com/office/drawing/2014/main" xmlns="" id="{116B7F9D-F7CF-4F98-837D-126D5B20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549"/>
              <a:ext cx="297" cy="53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xmlns="" id="{1FE0F073-FC2E-49F6-AFEA-CD5D214C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549"/>
              <a:ext cx="29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xmlns="" id="{17B7CD01-CA6A-497E-B701-39780D82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72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xmlns="" id="{C40C252A-C6E4-468A-AB63-296F8B6A6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72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xmlns="" id="{7B046D90-B037-4BA9-8024-3158A1DF4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854"/>
              <a:ext cx="297" cy="5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xmlns="" id="{B763556B-1D73-42B9-9412-9A723159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854"/>
              <a:ext cx="29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xmlns="" id="{37F5EF2D-563E-4C94-861C-8E0B09757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106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xmlns="" id="{6EDF6CF8-4319-486E-9753-A51A1F8D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106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xmlns="" id="{53F406AE-03B4-4A39-B4D6-58230563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238"/>
              <a:ext cx="297" cy="5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xmlns="" id="{FA7C84D7-FAB4-42C6-B82E-9D6FFF4F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238"/>
              <a:ext cx="29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xmlns="" id="{B4B7A90B-6DF2-4991-919F-2EDFBF38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415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xmlns="" id="{CE206EC6-EA10-4228-BC11-FC3B7689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415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Rectangle 32">
              <a:extLst>
                <a:ext uri="{FF2B5EF4-FFF2-40B4-BE49-F238E27FC236}">
                  <a16:creationId xmlns:a16="http://schemas.microsoft.com/office/drawing/2014/main" xmlns="" id="{3FEF34EB-4ECD-40B7-BFBF-BFF60245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549"/>
              <a:ext cx="297" cy="53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xmlns="" id="{270F3055-5BF7-4CA1-B1E1-56826B7D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549"/>
              <a:ext cx="29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xmlns="" id="{D98B7345-B08C-45B9-B5E3-9518CE46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72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xmlns="" id="{6CF43F4B-7DF9-49C3-A5B3-E95005C9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72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Rectangle 36">
              <a:extLst>
                <a:ext uri="{FF2B5EF4-FFF2-40B4-BE49-F238E27FC236}">
                  <a16:creationId xmlns:a16="http://schemas.microsoft.com/office/drawing/2014/main" xmlns="" id="{4CCC2D62-F1BA-4913-A3B5-A8202A5E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87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Rectangle 37">
              <a:extLst>
                <a:ext uri="{FF2B5EF4-FFF2-40B4-BE49-F238E27FC236}">
                  <a16:creationId xmlns:a16="http://schemas.microsoft.com/office/drawing/2014/main" xmlns="" id="{CC11090C-44F2-4509-A860-9F38334DA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87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Rectangle 38">
              <a:extLst>
                <a:ext uri="{FF2B5EF4-FFF2-40B4-BE49-F238E27FC236}">
                  <a16:creationId xmlns:a16="http://schemas.microsoft.com/office/drawing/2014/main" xmlns="" id="{AA3ED5F4-FF2F-43E9-B345-9100AB0E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106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xmlns="" id="{31F9E55A-C026-45F4-BBB1-2092297B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106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xmlns="" id="{985840BC-D7E4-4959-8BED-D84576CB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27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xmlns="" id="{6D9A853F-7C4A-4903-85CB-CC11C93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27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xmlns="" id="{FF84389C-5906-415C-96ED-EC144E89C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415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Rectangle 43">
              <a:extLst>
                <a:ext uri="{FF2B5EF4-FFF2-40B4-BE49-F238E27FC236}">
                  <a16:creationId xmlns:a16="http://schemas.microsoft.com/office/drawing/2014/main" xmlns="" id="{8EA225BB-D49B-4F22-8F9A-D1FE3F513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415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Rectangle 44">
              <a:extLst>
                <a:ext uri="{FF2B5EF4-FFF2-40B4-BE49-F238E27FC236}">
                  <a16:creationId xmlns:a16="http://schemas.microsoft.com/office/drawing/2014/main" xmlns="" id="{68D7556D-7CAF-45BC-9D52-ABB97FA1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58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Rectangle 45">
              <a:extLst>
                <a:ext uri="{FF2B5EF4-FFF2-40B4-BE49-F238E27FC236}">
                  <a16:creationId xmlns:a16="http://schemas.microsoft.com/office/drawing/2014/main" xmlns="" id="{19DFFFE9-48F0-4812-B53A-7FB03337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58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Rectangle 46">
              <a:extLst>
                <a:ext uri="{FF2B5EF4-FFF2-40B4-BE49-F238E27FC236}">
                  <a16:creationId xmlns:a16="http://schemas.microsoft.com/office/drawing/2014/main" xmlns="" id="{06E53B1C-40EB-456A-A85A-4D60A090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72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Rectangle 47">
              <a:extLst>
                <a:ext uri="{FF2B5EF4-FFF2-40B4-BE49-F238E27FC236}">
                  <a16:creationId xmlns:a16="http://schemas.microsoft.com/office/drawing/2014/main" xmlns="" id="{5778D25C-3BDD-4E44-BD0C-5C11F456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72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Rectangle 48">
              <a:extLst>
                <a:ext uri="{FF2B5EF4-FFF2-40B4-BE49-F238E27FC236}">
                  <a16:creationId xmlns:a16="http://schemas.microsoft.com/office/drawing/2014/main" xmlns="" id="{E51D8E95-4E6B-4C54-A353-4AA448A9E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854"/>
              <a:ext cx="297" cy="5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Rectangle 49">
              <a:extLst>
                <a:ext uri="{FF2B5EF4-FFF2-40B4-BE49-F238E27FC236}">
                  <a16:creationId xmlns:a16="http://schemas.microsoft.com/office/drawing/2014/main" xmlns="" id="{1B3BAEF3-592C-4C47-846A-A4D38CAC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854"/>
              <a:ext cx="29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Rectangle 50">
              <a:extLst>
                <a:ext uri="{FF2B5EF4-FFF2-40B4-BE49-F238E27FC236}">
                  <a16:creationId xmlns:a16="http://schemas.microsoft.com/office/drawing/2014/main" xmlns="" id="{0AC26546-A1F2-4F95-AA25-52C161E00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15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Rectangle 51">
              <a:extLst>
                <a:ext uri="{FF2B5EF4-FFF2-40B4-BE49-F238E27FC236}">
                  <a16:creationId xmlns:a16="http://schemas.microsoft.com/office/drawing/2014/main" xmlns="" id="{1705FE57-A82A-48DD-B0CD-6B820156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15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Rectangle 52">
              <a:extLst>
                <a:ext uri="{FF2B5EF4-FFF2-40B4-BE49-F238E27FC236}">
                  <a16:creationId xmlns:a16="http://schemas.microsoft.com/office/drawing/2014/main" xmlns="" id="{289E20E7-52FE-464A-9837-C9F3C2AA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8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Rectangle 53">
              <a:extLst>
                <a:ext uri="{FF2B5EF4-FFF2-40B4-BE49-F238E27FC236}">
                  <a16:creationId xmlns:a16="http://schemas.microsoft.com/office/drawing/2014/main" xmlns="" id="{3B44FDA2-51C5-445E-801F-B7957ECEF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8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Rectangle 54">
              <a:extLst>
                <a:ext uri="{FF2B5EF4-FFF2-40B4-BE49-F238E27FC236}">
                  <a16:creationId xmlns:a16="http://schemas.microsoft.com/office/drawing/2014/main" xmlns="" id="{876EB2E9-803C-479A-AC13-054E76A67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1"/>
              <a:ext cx="297" cy="54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xmlns="" id="{3F708F59-30C5-4B6A-AF27-43F2AC5A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1"/>
              <a:ext cx="297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xmlns="" id="{B961B4B4-5936-4871-BE37-122D3A2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54"/>
              <a:ext cx="297" cy="55"/>
            </a:xfrm>
            <a:prstGeom prst="rect">
              <a:avLst/>
            </a:prstGeom>
            <a:solidFill>
              <a:srgbClr val="EC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xmlns="" id="{40B1D675-C568-44A6-9308-F2477F4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54"/>
              <a:ext cx="29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58">
              <a:extLst>
                <a:ext uri="{FF2B5EF4-FFF2-40B4-BE49-F238E27FC236}">
                  <a16:creationId xmlns:a16="http://schemas.microsoft.com/office/drawing/2014/main" xmlns="" id="{7937EB0D-9E51-4191-AD0B-DC46B0C9D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074"/>
              <a:ext cx="86" cy="86"/>
            </a:xfrm>
            <a:custGeom>
              <a:avLst/>
              <a:gdLst>
                <a:gd name="T0" fmla="*/ 39 w 86"/>
                <a:gd name="T1" fmla="*/ 0 h 86"/>
                <a:gd name="T2" fmla="*/ 0 w 86"/>
                <a:gd name="T3" fmla="*/ 86 h 86"/>
                <a:gd name="T4" fmla="*/ 86 w 86"/>
                <a:gd name="T5" fmla="*/ 86 h 86"/>
                <a:gd name="T6" fmla="*/ 39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39" y="0"/>
                  </a:moveTo>
                  <a:lnTo>
                    <a:pt x="0" y="86"/>
                  </a:lnTo>
                  <a:lnTo>
                    <a:pt x="86" y="8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xmlns="" id="{D1A69E13-80A6-4D1E-A913-7DF5BC01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074"/>
              <a:ext cx="86" cy="86"/>
            </a:xfrm>
            <a:custGeom>
              <a:avLst/>
              <a:gdLst>
                <a:gd name="T0" fmla="*/ 39 w 86"/>
                <a:gd name="T1" fmla="*/ 0 h 86"/>
                <a:gd name="T2" fmla="*/ 0 w 86"/>
                <a:gd name="T3" fmla="*/ 86 h 86"/>
                <a:gd name="T4" fmla="*/ 86 w 86"/>
                <a:gd name="T5" fmla="*/ 86 h 86"/>
                <a:gd name="T6" fmla="*/ 39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39" y="0"/>
                  </a:moveTo>
                  <a:lnTo>
                    <a:pt x="0" y="86"/>
                  </a:lnTo>
                  <a:lnTo>
                    <a:pt x="86" y="86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xmlns="" id="{18C0F038-8539-4DF6-9287-94749FE07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238"/>
              <a:ext cx="86" cy="87"/>
            </a:xfrm>
            <a:custGeom>
              <a:avLst/>
              <a:gdLst>
                <a:gd name="T0" fmla="*/ 86 w 86"/>
                <a:gd name="T1" fmla="*/ 0 h 87"/>
                <a:gd name="T2" fmla="*/ 0 w 86"/>
                <a:gd name="T3" fmla="*/ 0 h 87"/>
                <a:gd name="T4" fmla="*/ 39 w 86"/>
                <a:gd name="T5" fmla="*/ 87 h 87"/>
                <a:gd name="T6" fmla="*/ 86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86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xmlns="" id="{977C1CCA-AAB3-4C97-97D6-22ACAAF6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238"/>
              <a:ext cx="86" cy="87"/>
            </a:xfrm>
            <a:custGeom>
              <a:avLst/>
              <a:gdLst>
                <a:gd name="T0" fmla="*/ 86 w 86"/>
                <a:gd name="T1" fmla="*/ 0 h 87"/>
                <a:gd name="T2" fmla="*/ 0 w 86"/>
                <a:gd name="T3" fmla="*/ 0 h 87"/>
                <a:gd name="T4" fmla="*/ 39 w 86"/>
                <a:gd name="T5" fmla="*/ 87 h 87"/>
                <a:gd name="T6" fmla="*/ 86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86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62">
              <a:extLst>
                <a:ext uri="{FF2B5EF4-FFF2-40B4-BE49-F238E27FC236}">
                  <a16:creationId xmlns:a16="http://schemas.microsoft.com/office/drawing/2014/main" xmlns="" id="{CEE29694-D609-4931-AF90-368FF16E1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074"/>
              <a:ext cx="83" cy="86"/>
            </a:xfrm>
            <a:custGeom>
              <a:avLst/>
              <a:gdLst>
                <a:gd name="T0" fmla="*/ 38 w 83"/>
                <a:gd name="T1" fmla="*/ 0 h 86"/>
                <a:gd name="T2" fmla="*/ 0 w 83"/>
                <a:gd name="T3" fmla="*/ 86 h 86"/>
                <a:gd name="T4" fmla="*/ 83 w 83"/>
                <a:gd name="T5" fmla="*/ 86 h 86"/>
                <a:gd name="T6" fmla="*/ 38 w 8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6">
                  <a:moveTo>
                    <a:pt x="38" y="0"/>
                  </a:moveTo>
                  <a:lnTo>
                    <a:pt x="0" y="86"/>
                  </a:lnTo>
                  <a:lnTo>
                    <a:pt x="83" y="8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xmlns="" id="{28B9A340-4931-4C58-91DD-293CE75D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074"/>
              <a:ext cx="83" cy="86"/>
            </a:xfrm>
            <a:custGeom>
              <a:avLst/>
              <a:gdLst>
                <a:gd name="T0" fmla="*/ 38 w 83"/>
                <a:gd name="T1" fmla="*/ 0 h 86"/>
                <a:gd name="T2" fmla="*/ 0 w 83"/>
                <a:gd name="T3" fmla="*/ 86 h 86"/>
                <a:gd name="T4" fmla="*/ 83 w 83"/>
                <a:gd name="T5" fmla="*/ 86 h 86"/>
                <a:gd name="T6" fmla="*/ 38 w 8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6">
                  <a:moveTo>
                    <a:pt x="38" y="0"/>
                  </a:moveTo>
                  <a:lnTo>
                    <a:pt x="0" y="86"/>
                  </a:lnTo>
                  <a:lnTo>
                    <a:pt x="83" y="86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xmlns="" id="{873638F7-02DC-42CC-A8CC-7F6E26A4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238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65">
              <a:extLst>
                <a:ext uri="{FF2B5EF4-FFF2-40B4-BE49-F238E27FC236}">
                  <a16:creationId xmlns:a16="http://schemas.microsoft.com/office/drawing/2014/main" xmlns="" id="{65AF147B-C480-4F4B-9510-67F6EFF0E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238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66">
              <a:extLst>
                <a:ext uri="{FF2B5EF4-FFF2-40B4-BE49-F238E27FC236}">
                  <a16:creationId xmlns:a16="http://schemas.microsoft.com/office/drawing/2014/main" xmlns="" id="{76C7581E-8CF1-4300-8294-60CDD37C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382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67">
              <a:extLst>
                <a:ext uri="{FF2B5EF4-FFF2-40B4-BE49-F238E27FC236}">
                  <a16:creationId xmlns:a16="http://schemas.microsoft.com/office/drawing/2014/main" xmlns="" id="{C5DEB85A-4E28-42A2-BEE3-283BFA4E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382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68">
              <a:extLst>
                <a:ext uri="{FF2B5EF4-FFF2-40B4-BE49-F238E27FC236}">
                  <a16:creationId xmlns:a16="http://schemas.microsoft.com/office/drawing/2014/main" xmlns="" id="{892D87D3-95FA-4832-8354-EA94CC90A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549"/>
              <a:ext cx="83" cy="86"/>
            </a:xfrm>
            <a:custGeom>
              <a:avLst/>
              <a:gdLst>
                <a:gd name="T0" fmla="*/ 83 w 83"/>
                <a:gd name="T1" fmla="*/ 0 h 86"/>
                <a:gd name="T2" fmla="*/ 0 w 83"/>
                <a:gd name="T3" fmla="*/ 0 h 86"/>
                <a:gd name="T4" fmla="*/ 38 w 83"/>
                <a:gd name="T5" fmla="*/ 86 h 86"/>
                <a:gd name="T6" fmla="*/ 83 w 8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6">
                  <a:moveTo>
                    <a:pt x="83" y="0"/>
                  </a:moveTo>
                  <a:lnTo>
                    <a:pt x="0" y="0"/>
                  </a:lnTo>
                  <a:lnTo>
                    <a:pt x="38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xmlns="" id="{BA808251-2146-4547-919F-9DE56190E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549"/>
              <a:ext cx="83" cy="86"/>
            </a:xfrm>
            <a:custGeom>
              <a:avLst/>
              <a:gdLst>
                <a:gd name="T0" fmla="*/ 83 w 83"/>
                <a:gd name="T1" fmla="*/ 0 h 86"/>
                <a:gd name="T2" fmla="*/ 0 w 83"/>
                <a:gd name="T3" fmla="*/ 0 h 86"/>
                <a:gd name="T4" fmla="*/ 38 w 83"/>
                <a:gd name="T5" fmla="*/ 86 h 86"/>
                <a:gd name="T6" fmla="*/ 83 w 8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6">
                  <a:moveTo>
                    <a:pt x="83" y="0"/>
                  </a:moveTo>
                  <a:lnTo>
                    <a:pt x="0" y="0"/>
                  </a:lnTo>
                  <a:lnTo>
                    <a:pt x="38" y="86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xmlns="" id="{B7B0422E-565C-48B5-9333-9C8B46459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688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71">
              <a:extLst>
                <a:ext uri="{FF2B5EF4-FFF2-40B4-BE49-F238E27FC236}">
                  <a16:creationId xmlns:a16="http://schemas.microsoft.com/office/drawing/2014/main" xmlns="" id="{DDCFE0BE-2DA2-4F0B-A5A1-0D68CD64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688"/>
              <a:ext cx="83" cy="87"/>
            </a:xfrm>
            <a:custGeom>
              <a:avLst/>
              <a:gdLst>
                <a:gd name="T0" fmla="*/ 38 w 83"/>
                <a:gd name="T1" fmla="*/ 0 h 87"/>
                <a:gd name="T2" fmla="*/ 0 w 83"/>
                <a:gd name="T3" fmla="*/ 87 h 87"/>
                <a:gd name="T4" fmla="*/ 83 w 83"/>
                <a:gd name="T5" fmla="*/ 87 h 87"/>
                <a:gd name="T6" fmla="*/ 38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38" y="0"/>
                  </a:moveTo>
                  <a:lnTo>
                    <a:pt x="0" y="87"/>
                  </a:lnTo>
                  <a:lnTo>
                    <a:pt x="83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72">
              <a:extLst>
                <a:ext uri="{FF2B5EF4-FFF2-40B4-BE49-F238E27FC236}">
                  <a16:creationId xmlns:a16="http://schemas.microsoft.com/office/drawing/2014/main" xmlns="" id="{3AC03690-9ACA-4EF0-87C9-EAABC28D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854"/>
              <a:ext cx="83" cy="87"/>
            </a:xfrm>
            <a:custGeom>
              <a:avLst/>
              <a:gdLst>
                <a:gd name="T0" fmla="*/ 83 w 83"/>
                <a:gd name="T1" fmla="*/ 0 h 87"/>
                <a:gd name="T2" fmla="*/ 0 w 83"/>
                <a:gd name="T3" fmla="*/ 0 h 87"/>
                <a:gd name="T4" fmla="*/ 38 w 83"/>
                <a:gd name="T5" fmla="*/ 87 h 87"/>
                <a:gd name="T6" fmla="*/ 83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83" y="0"/>
                  </a:moveTo>
                  <a:lnTo>
                    <a:pt x="0" y="0"/>
                  </a:lnTo>
                  <a:lnTo>
                    <a:pt x="38" y="8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73">
              <a:extLst>
                <a:ext uri="{FF2B5EF4-FFF2-40B4-BE49-F238E27FC236}">
                  <a16:creationId xmlns:a16="http://schemas.microsoft.com/office/drawing/2014/main" xmlns="" id="{E5B25D28-0CC4-4556-8212-0CD55FA0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854"/>
              <a:ext cx="83" cy="87"/>
            </a:xfrm>
            <a:custGeom>
              <a:avLst/>
              <a:gdLst>
                <a:gd name="T0" fmla="*/ 83 w 83"/>
                <a:gd name="T1" fmla="*/ 0 h 87"/>
                <a:gd name="T2" fmla="*/ 0 w 83"/>
                <a:gd name="T3" fmla="*/ 0 h 87"/>
                <a:gd name="T4" fmla="*/ 38 w 83"/>
                <a:gd name="T5" fmla="*/ 87 h 87"/>
                <a:gd name="T6" fmla="*/ 83 w 83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7">
                  <a:moveTo>
                    <a:pt x="83" y="0"/>
                  </a:moveTo>
                  <a:lnTo>
                    <a:pt x="0" y="0"/>
                  </a:lnTo>
                  <a:lnTo>
                    <a:pt x="38" y="87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74">
              <a:extLst>
                <a:ext uri="{FF2B5EF4-FFF2-40B4-BE49-F238E27FC236}">
                  <a16:creationId xmlns:a16="http://schemas.microsoft.com/office/drawing/2014/main" xmlns="" id="{C3257D0A-4D0C-4A3B-BDD3-9A750BA7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074"/>
              <a:ext cx="84" cy="86"/>
            </a:xfrm>
            <a:custGeom>
              <a:avLst/>
              <a:gdLst>
                <a:gd name="T0" fmla="*/ 39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9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9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xmlns="" id="{44360ECB-382F-4875-ABA3-2A049CC93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074"/>
              <a:ext cx="84" cy="86"/>
            </a:xfrm>
            <a:custGeom>
              <a:avLst/>
              <a:gdLst>
                <a:gd name="T0" fmla="*/ 39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9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9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76">
              <a:extLst>
                <a:ext uri="{FF2B5EF4-FFF2-40B4-BE49-F238E27FC236}">
                  <a16:creationId xmlns:a16="http://schemas.microsoft.com/office/drawing/2014/main" xmlns="" id="{E5F443B8-19D7-4B40-9FE6-77975822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238"/>
              <a:ext cx="84" cy="87"/>
            </a:xfrm>
            <a:custGeom>
              <a:avLst/>
              <a:gdLst>
                <a:gd name="T0" fmla="*/ 84 w 84"/>
                <a:gd name="T1" fmla="*/ 0 h 87"/>
                <a:gd name="T2" fmla="*/ 0 w 84"/>
                <a:gd name="T3" fmla="*/ 0 h 87"/>
                <a:gd name="T4" fmla="*/ 39 w 84"/>
                <a:gd name="T5" fmla="*/ 87 h 87"/>
                <a:gd name="T6" fmla="*/ 84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84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xmlns="" id="{C2889EF6-E6BB-4FEB-A470-32032B05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238"/>
              <a:ext cx="84" cy="87"/>
            </a:xfrm>
            <a:custGeom>
              <a:avLst/>
              <a:gdLst>
                <a:gd name="T0" fmla="*/ 84 w 84"/>
                <a:gd name="T1" fmla="*/ 0 h 87"/>
                <a:gd name="T2" fmla="*/ 0 w 84"/>
                <a:gd name="T3" fmla="*/ 0 h 87"/>
                <a:gd name="T4" fmla="*/ 39 w 84"/>
                <a:gd name="T5" fmla="*/ 87 h 87"/>
                <a:gd name="T6" fmla="*/ 84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84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xmlns="" id="{E4AA7556-ECB9-491B-AEF3-1866E905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382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xmlns="" id="{0B7757C9-A676-4E53-8411-80C952F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382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xmlns="" id="{77ED527C-16FD-4EFD-902C-214954481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549"/>
              <a:ext cx="84" cy="86"/>
            </a:xfrm>
            <a:custGeom>
              <a:avLst/>
              <a:gdLst>
                <a:gd name="T0" fmla="*/ 84 w 84"/>
                <a:gd name="T1" fmla="*/ 0 h 86"/>
                <a:gd name="T2" fmla="*/ 0 w 84"/>
                <a:gd name="T3" fmla="*/ 0 h 86"/>
                <a:gd name="T4" fmla="*/ 39 w 84"/>
                <a:gd name="T5" fmla="*/ 86 h 86"/>
                <a:gd name="T6" fmla="*/ 84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84" y="0"/>
                  </a:moveTo>
                  <a:lnTo>
                    <a:pt x="0" y="0"/>
                  </a:lnTo>
                  <a:lnTo>
                    <a:pt x="39" y="8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81">
              <a:extLst>
                <a:ext uri="{FF2B5EF4-FFF2-40B4-BE49-F238E27FC236}">
                  <a16:creationId xmlns:a16="http://schemas.microsoft.com/office/drawing/2014/main" xmlns="" id="{11476661-2665-4FCF-9852-DB792D66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549"/>
              <a:ext cx="84" cy="86"/>
            </a:xfrm>
            <a:custGeom>
              <a:avLst/>
              <a:gdLst>
                <a:gd name="T0" fmla="*/ 84 w 84"/>
                <a:gd name="T1" fmla="*/ 0 h 86"/>
                <a:gd name="T2" fmla="*/ 0 w 84"/>
                <a:gd name="T3" fmla="*/ 0 h 86"/>
                <a:gd name="T4" fmla="*/ 39 w 84"/>
                <a:gd name="T5" fmla="*/ 86 h 86"/>
                <a:gd name="T6" fmla="*/ 84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84" y="0"/>
                  </a:moveTo>
                  <a:lnTo>
                    <a:pt x="0" y="0"/>
                  </a:lnTo>
                  <a:lnTo>
                    <a:pt x="39" y="8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82">
              <a:extLst>
                <a:ext uri="{FF2B5EF4-FFF2-40B4-BE49-F238E27FC236}">
                  <a16:creationId xmlns:a16="http://schemas.microsoft.com/office/drawing/2014/main" xmlns="" id="{9C1D4D22-71AC-4646-888F-F4D4A6CD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688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83">
              <a:extLst>
                <a:ext uri="{FF2B5EF4-FFF2-40B4-BE49-F238E27FC236}">
                  <a16:creationId xmlns:a16="http://schemas.microsoft.com/office/drawing/2014/main" xmlns="" id="{7950AB38-B478-4281-9102-957E1D4FC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688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84">
              <a:extLst>
                <a:ext uri="{FF2B5EF4-FFF2-40B4-BE49-F238E27FC236}">
                  <a16:creationId xmlns:a16="http://schemas.microsoft.com/office/drawing/2014/main" xmlns="" id="{4FAF5536-5A56-488F-88E5-A7E2B6124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838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85">
              <a:extLst>
                <a:ext uri="{FF2B5EF4-FFF2-40B4-BE49-F238E27FC236}">
                  <a16:creationId xmlns:a16="http://schemas.microsoft.com/office/drawing/2014/main" xmlns="" id="{4FEB7FFD-0A7A-4D02-B0AA-BD89EA941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838"/>
              <a:ext cx="84" cy="87"/>
            </a:xfrm>
            <a:custGeom>
              <a:avLst/>
              <a:gdLst>
                <a:gd name="T0" fmla="*/ 39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9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9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86">
              <a:extLst>
                <a:ext uri="{FF2B5EF4-FFF2-40B4-BE49-F238E27FC236}">
                  <a16:creationId xmlns:a16="http://schemas.microsoft.com/office/drawing/2014/main" xmlns="" id="{F6606FC4-4FA5-4379-8DF2-2953FD3F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074"/>
              <a:ext cx="84" cy="86"/>
            </a:xfrm>
            <a:custGeom>
              <a:avLst/>
              <a:gdLst>
                <a:gd name="T0" fmla="*/ 38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8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8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87">
              <a:extLst>
                <a:ext uri="{FF2B5EF4-FFF2-40B4-BE49-F238E27FC236}">
                  <a16:creationId xmlns:a16="http://schemas.microsoft.com/office/drawing/2014/main" xmlns="" id="{4CD10243-7633-4257-8871-FDC3924B3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074"/>
              <a:ext cx="84" cy="86"/>
            </a:xfrm>
            <a:custGeom>
              <a:avLst/>
              <a:gdLst>
                <a:gd name="T0" fmla="*/ 38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8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8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88">
              <a:extLst>
                <a:ext uri="{FF2B5EF4-FFF2-40B4-BE49-F238E27FC236}">
                  <a16:creationId xmlns:a16="http://schemas.microsoft.com/office/drawing/2014/main" xmlns="" id="{4DD15E8B-328B-4B54-BF42-D3E62BCEC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250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9">
              <a:extLst>
                <a:ext uri="{FF2B5EF4-FFF2-40B4-BE49-F238E27FC236}">
                  <a16:creationId xmlns:a16="http://schemas.microsoft.com/office/drawing/2014/main" xmlns="" id="{31C7F7C2-0959-4781-807F-545A6C9FA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250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90">
              <a:extLst>
                <a:ext uri="{FF2B5EF4-FFF2-40B4-BE49-F238E27FC236}">
                  <a16:creationId xmlns:a16="http://schemas.microsoft.com/office/drawing/2014/main" xmlns="" id="{0DB82FA9-1E7A-4FA2-AF9A-DB4A3188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382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91">
              <a:extLst>
                <a:ext uri="{FF2B5EF4-FFF2-40B4-BE49-F238E27FC236}">
                  <a16:creationId xmlns:a16="http://schemas.microsoft.com/office/drawing/2014/main" xmlns="" id="{6B53D50B-3956-4D04-B59B-6C9B0CC71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382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92">
              <a:extLst>
                <a:ext uri="{FF2B5EF4-FFF2-40B4-BE49-F238E27FC236}">
                  <a16:creationId xmlns:a16="http://schemas.microsoft.com/office/drawing/2014/main" xmlns="" id="{C60FD55E-8A73-4E75-A32E-C73A581D2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549"/>
              <a:ext cx="84" cy="86"/>
            </a:xfrm>
            <a:custGeom>
              <a:avLst/>
              <a:gdLst>
                <a:gd name="T0" fmla="*/ 38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8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8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xmlns="" id="{E8463668-F1DB-492A-8B99-078405761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549"/>
              <a:ext cx="84" cy="86"/>
            </a:xfrm>
            <a:custGeom>
              <a:avLst/>
              <a:gdLst>
                <a:gd name="T0" fmla="*/ 38 w 84"/>
                <a:gd name="T1" fmla="*/ 0 h 86"/>
                <a:gd name="T2" fmla="*/ 0 w 84"/>
                <a:gd name="T3" fmla="*/ 86 h 86"/>
                <a:gd name="T4" fmla="*/ 84 w 84"/>
                <a:gd name="T5" fmla="*/ 86 h 86"/>
                <a:gd name="T6" fmla="*/ 38 w 84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6">
                  <a:moveTo>
                    <a:pt x="38" y="0"/>
                  </a:moveTo>
                  <a:lnTo>
                    <a:pt x="0" y="86"/>
                  </a:lnTo>
                  <a:lnTo>
                    <a:pt x="84" y="86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94">
              <a:extLst>
                <a:ext uri="{FF2B5EF4-FFF2-40B4-BE49-F238E27FC236}">
                  <a16:creationId xmlns:a16="http://schemas.microsoft.com/office/drawing/2014/main" xmlns="" id="{6908E301-93E4-4658-B78C-40FE39857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688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95">
              <a:extLst>
                <a:ext uri="{FF2B5EF4-FFF2-40B4-BE49-F238E27FC236}">
                  <a16:creationId xmlns:a16="http://schemas.microsoft.com/office/drawing/2014/main" xmlns="" id="{D5935E13-9FF8-4DC3-967F-89905FE5D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688"/>
              <a:ext cx="84" cy="87"/>
            </a:xfrm>
            <a:custGeom>
              <a:avLst/>
              <a:gdLst>
                <a:gd name="T0" fmla="*/ 38 w 84"/>
                <a:gd name="T1" fmla="*/ 0 h 87"/>
                <a:gd name="T2" fmla="*/ 0 w 84"/>
                <a:gd name="T3" fmla="*/ 87 h 87"/>
                <a:gd name="T4" fmla="*/ 84 w 84"/>
                <a:gd name="T5" fmla="*/ 87 h 87"/>
                <a:gd name="T6" fmla="*/ 38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38" y="0"/>
                  </a:moveTo>
                  <a:lnTo>
                    <a:pt x="0" y="87"/>
                  </a:lnTo>
                  <a:lnTo>
                    <a:pt x="84" y="87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96">
              <a:extLst>
                <a:ext uri="{FF2B5EF4-FFF2-40B4-BE49-F238E27FC236}">
                  <a16:creationId xmlns:a16="http://schemas.microsoft.com/office/drawing/2014/main" xmlns="" id="{B374FA55-F2AF-470A-BAA4-98876F7D7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854"/>
              <a:ext cx="84" cy="87"/>
            </a:xfrm>
            <a:custGeom>
              <a:avLst/>
              <a:gdLst>
                <a:gd name="T0" fmla="*/ 84 w 84"/>
                <a:gd name="T1" fmla="*/ 0 h 87"/>
                <a:gd name="T2" fmla="*/ 0 w 84"/>
                <a:gd name="T3" fmla="*/ 0 h 87"/>
                <a:gd name="T4" fmla="*/ 38 w 84"/>
                <a:gd name="T5" fmla="*/ 87 h 87"/>
                <a:gd name="T6" fmla="*/ 84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84" y="0"/>
                  </a:moveTo>
                  <a:lnTo>
                    <a:pt x="0" y="0"/>
                  </a:lnTo>
                  <a:lnTo>
                    <a:pt x="38" y="8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97">
              <a:extLst>
                <a:ext uri="{FF2B5EF4-FFF2-40B4-BE49-F238E27FC236}">
                  <a16:creationId xmlns:a16="http://schemas.microsoft.com/office/drawing/2014/main" xmlns="" id="{97930AD8-10DB-47F0-ADD0-A16E0870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854"/>
              <a:ext cx="84" cy="87"/>
            </a:xfrm>
            <a:custGeom>
              <a:avLst/>
              <a:gdLst>
                <a:gd name="T0" fmla="*/ 84 w 84"/>
                <a:gd name="T1" fmla="*/ 0 h 87"/>
                <a:gd name="T2" fmla="*/ 0 w 84"/>
                <a:gd name="T3" fmla="*/ 0 h 87"/>
                <a:gd name="T4" fmla="*/ 38 w 84"/>
                <a:gd name="T5" fmla="*/ 87 h 87"/>
                <a:gd name="T6" fmla="*/ 84 w 8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7">
                  <a:moveTo>
                    <a:pt x="84" y="0"/>
                  </a:moveTo>
                  <a:lnTo>
                    <a:pt x="0" y="0"/>
                  </a:lnTo>
                  <a:lnTo>
                    <a:pt x="38" y="87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98">
              <a:extLst>
                <a:ext uri="{FF2B5EF4-FFF2-40B4-BE49-F238E27FC236}">
                  <a16:creationId xmlns:a16="http://schemas.microsoft.com/office/drawing/2014/main" xmlns="" id="{0703446F-3DDA-46F0-AA58-7DE3457E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382"/>
              <a:ext cx="86" cy="87"/>
            </a:xfrm>
            <a:custGeom>
              <a:avLst/>
              <a:gdLst>
                <a:gd name="T0" fmla="*/ 39 w 86"/>
                <a:gd name="T1" fmla="*/ 0 h 87"/>
                <a:gd name="T2" fmla="*/ 0 w 86"/>
                <a:gd name="T3" fmla="*/ 87 h 87"/>
                <a:gd name="T4" fmla="*/ 86 w 86"/>
                <a:gd name="T5" fmla="*/ 87 h 87"/>
                <a:gd name="T6" fmla="*/ 39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39" y="0"/>
                  </a:moveTo>
                  <a:lnTo>
                    <a:pt x="0" y="87"/>
                  </a:lnTo>
                  <a:lnTo>
                    <a:pt x="86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99">
              <a:extLst>
                <a:ext uri="{FF2B5EF4-FFF2-40B4-BE49-F238E27FC236}">
                  <a16:creationId xmlns:a16="http://schemas.microsoft.com/office/drawing/2014/main" xmlns="" id="{32B6E541-9ACD-477F-A84B-C93621A2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382"/>
              <a:ext cx="86" cy="87"/>
            </a:xfrm>
            <a:custGeom>
              <a:avLst/>
              <a:gdLst>
                <a:gd name="T0" fmla="*/ 39 w 86"/>
                <a:gd name="T1" fmla="*/ 0 h 87"/>
                <a:gd name="T2" fmla="*/ 0 w 86"/>
                <a:gd name="T3" fmla="*/ 87 h 87"/>
                <a:gd name="T4" fmla="*/ 86 w 86"/>
                <a:gd name="T5" fmla="*/ 87 h 87"/>
                <a:gd name="T6" fmla="*/ 39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39" y="0"/>
                  </a:moveTo>
                  <a:lnTo>
                    <a:pt x="0" y="87"/>
                  </a:lnTo>
                  <a:lnTo>
                    <a:pt x="86" y="8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00">
              <a:extLst>
                <a:ext uri="{FF2B5EF4-FFF2-40B4-BE49-F238E27FC236}">
                  <a16:creationId xmlns:a16="http://schemas.microsoft.com/office/drawing/2014/main" xmlns="" id="{FCE92AFD-A88B-40BA-9A82-7C46E024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549"/>
              <a:ext cx="86" cy="86"/>
            </a:xfrm>
            <a:custGeom>
              <a:avLst/>
              <a:gdLst>
                <a:gd name="T0" fmla="*/ 39 w 86"/>
                <a:gd name="T1" fmla="*/ 0 h 86"/>
                <a:gd name="T2" fmla="*/ 0 w 86"/>
                <a:gd name="T3" fmla="*/ 86 h 86"/>
                <a:gd name="T4" fmla="*/ 86 w 86"/>
                <a:gd name="T5" fmla="*/ 86 h 86"/>
                <a:gd name="T6" fmla="*/ 39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39" y="0"/>
                  </a:moveTo>
                  <a:lnTo>
                    <a:pt x="0" y="86"/>
                  </a:lnTo>
                  <a:lnTo>
                    <a:pt x="86" y="8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01">
              <a:extLst>
                <a:ext uri="{FF2B5EF4-FFF2-40B4-BE49-F238E27FC236}">
                  <a16:creationId xmlns:a16="http://schemas.microsoft.com/office/drawing/2014/main" xmlns="" id="{679DB9AF-CC4B-4466-A0A8-00DF64FC1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549"/>
              <a:ext cx="86" cy="86"/>
            </a:xfrm>
            <a:custGeom>
              <a:avLst/>
              <a:gdLst>
                <a:gd name="T0" fmla="*/ 39 w 86"/>
                <a:gd name="T1" fmla="*/ 0 h 86"/>
                <a:gd name="T2" fmla="*/ 0 w 86"/>
                <a:gd name="T3" fmla="*/ 86 h 86"/>
                <a:gd name="T4" fmla="*/ 86 w 86"/>
                <a:gd name="T5" fmla="*/ 86 h 86"/>
                <a:gd name="T6" fmla="*/ 39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39" y="0"/>
                  </a:moveTo>
                  <a:lnTo>
                    <a:pt x="0" y="86"/>
                  </a:lnTo>
                  <a:lnTo>
                    <a:pt x="86" y="86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102">
              <a:extLst>
                <a:ext uri="{FF2B5EF4-FFF2-40B4-BE49-F238E27FC236}">
                  <a16:creationId xmlns:a16="http://schemas.microsoft.com/office/drawing/2014/main" xmlns="" id="{0F29AB5B-8081-4CD4-B6BE-D629D56B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688"/>
              <a:ext cx="86" cy="87"/>
            </a:xfrm>
            <a:custGeom>
              <a:avLst/>
              <a:gdLst>
                <a:gd name="T0" fmla="*/ 39 w 86"/>
                <a:gd name="T1" fmla="*/ 0 h 87"/>
                <a:gd name="T2" fmla="*/ 0 w 86"/>
                <a:gd name="T3" fmla="*/ 87 h 87"/>
                <a:gd name="T4" fmla="*/ 86 w 86"/>
                <a:gd name="T5" fmla="*/ 87 h 87"/>
                <a:gd name="T6" fmla="*/ 39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39" y="0"/>
                  </a:moveTo>
                  <a:lnTo>
                    <a:pt x="0" y="87"/>
                  </a:lnTo>
                  <a:lnTo>
                    <a:pt x="86" y="8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1E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0D35C231-27E8-4097-8AC9-ABDF2012E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688"/>
              <a:ext cx="86" cy="87"/>
            </a:xfrm>
            <a:custGeom>
              <a:avLst/>
              <a:gdLst>
                <a:gd name="T0" fmla="*/ 39 w 86"/>
                <a:gd name="T1" fmla="*/ 0 h 87"/>
                <a:gd name="T2" fmla="*/ 0 w 86"/>
                <a:gd name="T3" fmla="*/ 87 h 87"/>
                <a:gd name="T4" fmla="*/ 86 w 86"/>
                <a:gd name="T5" fmla="*/ 87 h 87"/>
                <a:gd name="T6" fmla="*/ 39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39" y="0"/>
                  </a:moveTo>
                  <a:lnTo>
                    <a:pt x="0" y="87"/>
                  </a:lnTo>
                  <a:lnTo>
                    <a:pt x="86" y="87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104">
              <a:extLst>
                <a:ext uri="{FF2B5EF4-FFF2-40B4-BE49-F238E27FC236}">
                  <a16:creationId xmlns:a16="http://schemas.microsoft.com/office/drawing/2014/main" xmlns="" id="{2F270978-52E3-4EC6-99E5-81C310778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854"/>
              <a:ext cx="86" cy="87"/>
            </a:xfrm>
            <a:custGeom>
              <a:avLst/>
              <a:gdLst>
                <a:gd name="T0" fmla="*/ 86 w 86"/>
                <a:gd name="T1" fmla="*/ 0 h 87"/>
                <a:gd name="T2" fmla="*/ 0 w 86"/>
                <a:gd name="T3" fmla="*/ 0 h 87"/>
                <a:gd name="T4" fmla="*/ 39 w 86"/>
                <a:gd name="T5" fmla="*/ 87 h 87"/>
                <a:gd name="T6" fmla="*/ 86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86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9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105">
              <a:extLst>
                <a:ext uri="{FF2B5EF4-FFF2-40B4-BE49-F238E27FC236}">
                  <a16:creationId xmlns:a16="http://schemas.microsoft.com/office/drawing/2014/main" xmlns="" id="{1AF02564-B496-4ACD-AD10-0F1D84ACD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1854"/>
              <a:ext cx="86" cy="87"/>
            </a:xfrm>
            <a:custGeom>
              <a:avLst/>
              <a:gdLst>
                <a:gd name="T0" fmla="*/ 86 w 86"/>
                <a:gd name="T1" fmla="*/ 0 h 87"/>
                <a:gd name="T2" fmla="*/ 0 w 86"/>
                <a:gd name="T3" fmla="*/ 0 h 87"/>
                <a:gd name="T4" fmla="*/ 39 w 86"/>
                <a:gd name="T5" fmla="*/ 87 h 87"/>
                <a:gd name="T6" fmla="*/ 86 w 86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7">
                  <a:moveTo>
                    <a:pt x="86" y="0"/>
                  </a:moveTo>
                  <a:lnTo>
                    <a:pt x="0" y="0"/>
                  </a:lnTo>
                  <a:lnTo>
                    <a:pt x="39" y="87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106">
              <a:extLst>
                <a:ext uri="{FF2B5EF4-FFF2-40B4-BE49-F238E27FC236}">
                  <a16:creationId xmlns:a16="http://schemas.microsoft.com/office/drawing/2014/main" xmlns="" id="{B51096FF-E362-4EFE-8DDE-FA9686DDE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065"/>
              <a:ext cx="2210" cy="922"/>
            </a:xfrm>
            <a:custGeom>
              <a:avLst/>
              <a:gdLst>
                <a:gd name="T0" fmla="*/ 9 w 2210"/>
                <a:gd name="T1" fmla="*/ 922 h 922"/>
                <a:gd name="T2" fmla="*/ 0 w 2210"/>
                <a:gd name="T3" fmla="*/ 914 h 922"/>
                <a:gd name="T4" fmla="*/ 356 w 2210"/>
                <a:gd name="T5" fmla="*/ 523 h 922"/>
                <a:gd name="T6" fmla="*/ 451 w 2210"/>
                <a:gd name="T7" fmla="*/ 767 h 922"/>
                <a:gd name="T8" fmla="*/ 751 w 2210"/>
                <a:gd name="T9" fmla="*/ 207 h 922"/>
                <a:gd name="T10" fmla="*/ 969 w 2210"/>
                <a:gd name="T11" fmla="*/ 737 h 922"/>
                <a:gd name="T12" fmla="*/ 1170 w 2210"/>
                <a:gd name="T13" fmla="*/ 0 h 922"/>
                <a:gd name="T14" fmla="*/ 1333 w 2210"/>
                <a:gd name="T15" fmla="*/ 194 h 922"/>
                <a:gd name="T16" fmla="*/ 1502 w 2210"/>
                <a:gd name="T17" fmla="*/ 203 h 922"/>
                <a:gd name="T18" fmla="*/ 1607 w 2210"/>
                <a:gd name="T19" fmla="*/ 410 h 922"/>
                <a:gd name="T20" fmla="*/ 1714 w 2210"/>
                <a:gd name="T21" fmla="*/ 262 h 922"/>
                <a:gd name="T22" fmla="*/ 1911 w 2210"/>
                <a:gd name="T23" fmla="*/ 573 h 922"/>
                <a:gd name="T24" fmla="*/ 2061 w 2210"/>
                <a:gd name="T25" fmla="*/ 204 h 922"/>
                <a:gd name="T26" fmla="*/ 2115 w 2210"/>
                <a:gd name="T27" fmla="*/ 354 h 922"/>
                <a:gd name="T28" fmla="*/ 2199 w 2210"/>
                <a:gd name="T29" fmla="*/ 210 h 922"/>
                <a:gd name="T30" fmla="*/ 2210 w 2210"/>
                <a:gd name="T31" fmla="*/ 216 h 922"/>
                <a:gd name="T32" fmla="*/ 2113 w 2210"/>
                <a:gd name="T33" fmla="*/ 382 h 922"/>
                <a:gd name="T34" fmla="*/ 2060 w 2210"/>
                <a:gd name="T35" fmla="*/ 238 h 922"/>
                <a:gd name="T36" fmla="*/ 1913 w 2210"/>
                <a:gd name="T37" fmla="*/ 600 h 922"/>
                <a:gd name="T38" fmla="*/ 1714 w 2210"/>
                <a:gd name="T39" fmla="*/ 282 h 922"/>
                <a:gd name="T40" fmla="*/ 1604 w 2210"/>
                <a:gd name="T41" fmla="*/ 432 h 922"/>
                <a:gd name="T42" fmla="*/ 1495 w 2210"/>
                <a:gd name="T43" fmla="*/ 215 h 922"/>
                <a:gd name="T44" fmla="*/ 1327 w 2210"/>
                <a:gd name="T45" fmla="*/ 206 h 922"/>
                <a:gd name="T46" fmla="*/ 1176 w 2210"/>
                <a:gd name="T47" fmla="*/ 25 h 922"/>
                <a:gd name="T48" fmla="*/ 970 w 2210"/>
                <a:gd name="T49" fmla="*/ 773 h 922"/>
                <a:gd name="T50" fmla="*/ 750 w 2210"/>
                <a:gd name="T51" fmla="*/ 235 h 922"/>
                <a:gd name="T52" fmla="*/ 450 w 2210"/>
                <a:gd name="T53" fmla="*/ 795 h 922"/>
                <a:gd name="T54" fmla="*/ 351 w 2210"/>
                <a:gd name="T55" fmla="*/ 545 h 922"/>
                <a:gd name="T56" fmla="*/ 9 w 2210"/>
                <a:gd name="T57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0" h="922">
                  <a:moveTo>
                    <a:pt x="9" y="922"/>
                  </a:moveTo>
                  <a:lnTo>
                    <a:pt x="0" y="914"/>
                  </a:lnTo>
                  <a:lnTo>
                    <a:pt x="356" y="523"/>
                  </a:lnTo>
                  <a:lnTo>
                    <a:pt x="451" y="767"/>
                  </a:lnTo>
                  <a:lnTo>
                    <a:pt x="751" y="207"/>
                  </a:lnTo>
                  <a:lnTo>
                    <a:pt x="969" y="737"/>
                  </a:lnTo>
                  <a:lnTo>
                    <a:pt x="1170" y="0"/>
                  </a:lnTo>
                  <a:lnTo>
                    <a:pt x="1333" y="194"/>
                  </a:lnTo>
                  <a:lnTo>
                    <a:pt x="1502" y="203"/>
                  </a:lnTo>
                  <a:lnTo>
                    <a:pt x="1607" y="410"/>
                  </a:lnTo>
                  <a:lnTo>
                    <a:pt x="1714" y="262"/>
                  </a:lnTo>
                  <a:lnTo>
                    <a:pt x="1911" y="573"/>
                  </a:lnTo>
                  <a:lnTo>
                    <a:pt x="2061" y="204"/>
                  </a:lnTo>
                  <a:lnTo>
                    <a:pt x="2115" y="354"/>
                  </a:lnTo>
                  <a:lnTo>
                    <a:pt x="2199" y="210"/>
                  </a:lnTo>
                  <a:lnTo>
                    <a:pt x="2210" y="216"/>
                  </a:lnTo>
                  <a:lnTo>
                    <a:pt x="2113" y="382"/>
                  </a:lnTo>
                  <a:lnTo>
                    <a:pt x="2060" y="238"/>
                  </a:lnTo>
                  <a:lnTo>
                    <a:pt x="1913" y="600"/>
                  </a:lnTo>
                  <a:lnTo>
                    <a:pt x="1714" y="282"/>
                  </a:lnTo>
                  <a:lnTo>
                    <a:pt x="1604" y="432"/>
                  </a:lnTo>
                  <a:lnTo>
                    <a:pt x="1495" y="215"/>
                  </a:lnTo>
                  <a:lnTo>
                    <a:pt x="1327" y="206"/>
                  </a:lnTo>
                  <a:lnTo>
                    <a:pt x="1176" y="25"/>
                  </a:lnTo>
                  <a:lnTo>
                    <a:pt x="970" y="773"/>
                  </a:lnTo>
                  <a:lnTo>
                    <a:pt x="750" y="235"/>
                  </a:lnTo>
                  <a:lnTo>
                    <a:pt x="450" y="795"/>
                  </a:lnTo>
                  <a:lnTo>
                    <a:pt x="351" y="545"/>
                  </a:lnTo>
                  <a:lnTo>
                    <a:pt x="9" y="922"/>
                  </a:lnTo>
                  <a:close/>
                </a:path>
              </a:pathLst>
            </a:custGeom>
            <a:solidFill>
              <a:srgbClr val="BD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107">
              <a:extLst>
                <a:ext uri="{FF2B5EF4-FFF2-40B4-BE49-F238E27FC236}">
                  <a16:creationId xmlns:a16="http://schemas.microsoft.com/office/drawing/2014/main" xmlns="" id="{4EA3763F-F073-4341-9343-FDE56CE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" y="2125"/>
              <a:ext cx="913" cy="354"/>
            </a:xfrm>
            <a:custGeom>
              <a:avLst/>
              <a:gdLst>
                <a:gd name="T0" fmla="*/ 621 w 621"/>
                <a:gd name="T1" fmla="*/ 172 h 241"/>
                <a:gd name="T2" fmla="*/ 553 w 621"/>
                <a:gd name="T3" fmla="*/ 241 h 241"/>
                <a:gd name="T4" fmla="*/ 68 w 621"/>
                <a:gd name="T5" fmla="*/ 241 h 241"/>
                <a:gd name="T6" fmla="*/ 0 w 621"/>
                <a:gd name="T7" fmla="*/ 172 h 241"/>
                <a:gd name="T8" fmla="*/ 0 w 621"/>
                <a:gd name="T9" fmla="*/ 68 h 241"/>
                <a:gd name="T10" fmla="*/ 68 w 621"/>
                <a:gd name="T11" fmla="*/ 0 h 241"/>
                <a:gd name="T12" fmla="*/ 553 w 621"/>
                <a:gd name="T13" fmla="*/ 0 h 241"/>
                <a:gd name="T14" fmla="*/ 621 w 621"/>
                <a:gd name="T15" fmla="*/ 68 h 241"/>
                <a:gd name="T16" fmla="*/ 621 w 621"/>
                <a:gd name="T17" fmla="*/ 17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241">
                  <a:moveTo>
                    <a:pt x="621" y="172"/>
                  </a:moveTo>
                  <a:cubicBezTo>
                    <a:pt x="621" y="210"/>
                    <a:pt x="591" y="241"/>
                    <a:pt x="553" y="241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31" y="241"/>
                    <a:pt x="0" y="210"/>
                    <a:pt x="0" y="17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91" y="0"/>
                    <a:pt x="621" y="30"/>
                    <a:pt x="621" y="68"/>
                  </a:cubicBezTo>
                  <a:lnTo>
                    <a:pt x="621" y="172"/>
                  </a:lnTo>
                  <a:close/>
                </a:path>
              </a:pathLst>
            </a:custGeom>
            <a:solidFill>
              <a:srgbClr val="F15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08">
              <a:extLst>
                <a:ext uri="{FF2B5EF4-FFF2-40B4-BE49-F238E27FC236}">
                  <a16:creationId xmlns:a16="http://schemas.microsoft.com/office/drawing/2014/main" xmlns="" id="{15AD86AC-224E-454A-AEB9-1E58C8AB6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718"/>
              <a:ext cx="127" cy="193"/>
            </a:xfrm>
            <a:custGeom>
              <a:avLst/>
              <a:gdLst>
                <a:gd name="T0" fmla="*/ 6 w 87"/>
                <a:gd name="T1" fmla="*/ 99 h 131"/>
                <a:gd name="T2" fmla="*/ 38 w 87"/>
                <a:gd name="T3" fmla="*/ 107 h 131"/>
                <a:gd name="T4" fmla="*/ 58 w 87"/>
                <a:gd name="T5" fmla="*/ 94 h 131"/>
                <a:gd name="T6" fmla="*/ 37 w 87"/>
                <a:gd name="T7" fmla="*/ 76 h 131"/>
                <a:gd name="T8" fmla="*/ 2 w 87"/>
                <a:gd name="T9" fmla="*/ 38 h 131"/>
                <a:gd name="T10" fmla="*/ 50 w 87"/>
                <a:gd name="T11" fmla="*/ 0 h 131"/>
                <a:gd name="T12" fmla="*/ 82 w 87"/>
                <a:gd name="T13" fmla="*/ 7 h 131"/>
                <a:gd name="T14" fmla="*/ 76 w 87"/>
                <a:gd name="T15" fmla="*/ 30 h 131"/>
                <a:gd name="T16" fmla="*/ 49 w 87"/>
                <a:gd name="T17" fmla="*/ 24 h 131"/>
                <a:gd name="T18" fmla="*/ 31 w 87"/>
                <a:gd name="T19" fmla="*/ 36 h 131"/>
                <a:gd name="T20" fmla="*/ 54 w 87"/>
                <a:gd name="T21" fmla="*/ 54 h 131"/>
                <a:gd name="T22" fmla="*/ 87 w 87"/>
                <a:gd name="T23" fmla="*/ 91 h 131"/>
                <a:gd name="T24" fmla="*/ 36 w 87"/>
                <a:gd name="T25" fmla="*/ 131 h 131"/>
                <a:gd name="T26" fmla="*/ 0 w 87"/>
                <a:gd name="T27" fmla="*/ 123 h 131"/>
                <a:gd name="T28" fmla="*/ 6 w 87"/>
                <a:gd name="T29" fmla="*/ 9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1">
                  <a:moveTo>
                    <a:pt x="6" y="99"/>
                  </a:moveTo>
                  <a:cubicBezTo>
                    <a:pt x="14" y="103"/>
                    <a:pt x="25" y="107"/>
                    <a:pt x="38" y="107"/>
                  </a:cubicBezTo>
                  <a:cubicBezTo>
                    <a:pt x="51" y="107"/>
                    <a:pt x="58" y="102"/>
                    <a:pt x="58" y="94"/>
                  </a:cubicBezTo>
                  <a:cubicBezTo>
                    <a:pt x="58" y="86"/>
                    <a:pt x="52" y="81"/>
                    <a:pt x="37" y="76"/>
                  </a:cubicBezTo>
                  <a:cubicBezTo>
                    <a:pt x="16" y="68"/>
                    <a:pt x="2" y="57"/>
                    <a:pt x="2" y="38"/>
                  </a:cubicBezTo>
                  <a:cubicBezTo>
                    <a:pt x="2" y="17"/>
                    <a:pt x="20" y="0"/>
                    <a:pt x="50" y="0"/>
                  </a:cubicBezTo>
                  <a:cubicBezTo>
                    <a:pt x="64" y="0"/>
                    <a:pt x="74" y="3"/>
                    <a:pt x="82" y="7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1" y="27"/>
                    <a:pt x="62" y="24"/>
                    <a:pt x="49" y="24"/>
                  </a:cubicBezTo>
                  <a:cubicBezTo>
                    <a:pt x="37" y="24"/>
                    <a:pt x="31" y="29"/>
                    <a:pt x="31" y="36"/>
                  </a:cubicBezTo>
                  <a:cubicBezTo>
                    <a:pt x="31" y="44"/>
                    <a:pt x="38" y="48"/>
                    <a:pt x="54" y="54"/>
                  </a:cubicBezTo>
                  <a:cubicBezTo>
                    <a:pt x="77" y="62"/>
                    <a:pt x="87" y="74"/>
                    <a:pt x="87" y="91"/>
                  </a:cubicBezTo>
                  <a:cubicBezTo>
                    <a:pt x="87" y="113"/>
                    <a:pt x="71" y="131"/>
                    <a:pt x="36" y="131"/>
                  </a:cubicBezTo>
                  <a:cubicBezTo>
                    <a:pt x="22" y="131"/>
                    <a:pt x="7" y="127"/>
                    <a:pt x="0" y="123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xmlns="" id="{98C8E2D5-2516-4763-883C-6D2C0DA3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734"/>
              <a:ext cx="89" cy="177"/>
            </a:xfrm>
            <a:custGeom>
              <a:avLst/>
              <a:gdLst>
                <a:gd name="T0" fmla="*/ 40 w 61"/>
                <a:gd name="T1" fmla="*/ 0 h 120"/>
                <a:gd name="T2" fmla="*/ 40 w 61"/>
                <a:gd name="T3" fmla="*/ 26 h 120"/>
                <a:gd name="T4" fmla="*/ 61 w 61"/>
                <a:gd name="T5" fmla="*/ 26 h 120"/>
                <a:gd name="T6" fmla="*/ 61 w 61"/>
                <a:gd name="T7" fmla="*/ 47 h 120"/>
                <a:gd name="T8" fmla="*/ 40 w 61"/>
                <a:gd name="T9" fmla="*/ 47 h 120"/>
                <a:gd name="T10" fmla="*/ 40 w 61"/>
                <a:gd name="T11" fmla="*/ 80 h 120"/>
                <a:gd name="T12" fmla="*/ 52 w 61"/>
                <a:gd name="T13" fmla="*/ 96 h 120"/>
                <a:gd name="T14" fmla="*/ 60 w 61"/>
                <a:gd name="T15" fmla="*/ 96 h 120"/>
                <a:gd name="T16" fmla="*/ 60 w 61"/>
                <a:gd name="T17" fmla="*/ 117 h 120"/>
                <a:gd name="T18" fmla="*/ 42 w 61"/>
                <a:gd name="T19" fmla="*/ 120 h 120"/>
                <a:gd name="T20" fmla="*/ 20 w 61"/>
                <a:gd name="T21" fmla="*/ 112 h 120"/>
                <a:gd name="T22" fmla="*/ 12 w 61"/>
                <a:gd name="T23" fmla="*/ 85 h 120"/>
                <a:gd name="T24" fmla="*/ 12 w 61"/>
                <a:gd name="T25" fmla="*/ 47 h 120"/>
                <a:gd name="T26" fmla="*/ 0 w 61"/>
                <a:gd name="T27" fmla="*/ 47 h 120"/>
                <a:gd name="T28" fmla="*/ 0 w 61"/>
                <a:gd name="T29" fmla="*/ 26 h 120"/>
                <a:gd name="T30" fmla="*/ 12 w 61"/>
                <a:gd name="T31" fmla="*/ 26 h 120"/>
                <a:gd name="T32" fmla="*/ 12 w 61"/>
                <a:gd name="T33" fmla="*/ 6 h 120"/>
                <a:gd name="T34" fmla="*/ 40 w 61"/>
                <a:gd name="T3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120">
                  <a:moveTo>
                    <a:pt x="40" y="0"/>
                  </a:moveTo>
                  <a:cubicBezTo>
                    <a:pt x="40" y="26"/>
                    <a:pt x="40" y="26"/>
                    <a:pt x="40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91"/>
                    <a:pt x="43" y="96"/>
                    <a:pt x="52" y="96"/>
                  </a:cubicBezTo>
                  <a:cubicBezTo>
                    <a:pt x="55" y="96"/>
                    <a:pt x="58" y="96"/>
                    <a:pt x="60" y="96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7" y="119"/>
                    <a:pt x="50" y="120"/>
                    <a:pt x="42" y="120"/>
                  </a:cubicBezTo>
                  <a:cubicBezTo>
                    <a:pt x="33" y="120"/>
                    <a:pt x="25" y="116"/>
                    <a:pt x="20" y="112"/>
                  </a:cubicBezTo>
                  <a:cubicBezTo>
                    <a:pt x="15" y="106"/>
                    <a:pt x="12" y="98"/>
                    <a:pt x="12" y="8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xmlns="" id="{8377AC94-B4D6-42A5-9902-1CF32B7113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0" y="769"/>
              <a:ext cx="141" cy="142"/>
            </a:xfrm>
            <a:custGeom>
              <a:avLst/>
              <a:gdLst>
                <a:gd name="T0" fmla="*/ 96 w 96"/>
                <a:gd name="T1" fmla="*/ 47 h 96"/>
                <a:gd name="T2" fmla="*/ 48 w 96"/>
                <a:gd name="T3" fmla="*/ 96 h 96"/>
                <a:gd name="T4" fmla="*/ 0 w 96"/>
                <a:gd name="T5" fmla="*/ 49 h 96"/>
                <a:gd name="T6" fmla="*/ 49 w 96"/>
                <a:gd name="T7" fmla="*/ 0 h 96"/>
                <a:gd name="T8" fmla="*/ 96 w 96"/>
                <a:gd name="T9" fmla="*/ 47 h 96"/>
                <a:gd name="T10" fmla="*/ 30 w 96"/>
                <a:gd name="T11" fmla="*/ 48 h 96"/>
                <a:gd name="T12" fmla="*/ 48 w 96"/>
                <a:gd name="T13" fmla="*/ 75 h 96"/>
                <a:gd name="T14" fmla="*/ 67 w 96"/>
                <a:gd name="T15" fmla="*/ 48 h 96"/>
                <a:gd name="T16" fmla="*/ 48 w 96"/>
                <a:gd name="T17" fmla="*/ 20 h 96"/>
                <a:gd name="T18" fmla="*/ 30 w 96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7"/>
                  </a:moveTo>
                  <a:cubicBezTo>
                    <a:pt x="96" y="80"/>
                    <a:pt x="72" y="96"/>
                    <a:pt x="48" y="96"/>
                  </a:cubicBezTo>
                  <a:cubicBezTo>
                    <a:pt x="21" y="96"/>
                    <a:pt x="0" y="78"/>
                    <a:pt x="0" y="49"/>
                  </a:cubicBezTo>
                  <a:cubicBezTo>
                    <a:pt x="0" y="19"/>
                    <a:pt x="20" y="0"/>
                    <a:pt x="49" y="0"/>
                  </a:cubicBezTo>
                  <a:cubicBezTo>
                    <a:pt x="77" y="0"/>
                    <a:pt x="96" y="19"/>
                    <a:pt x="96" y="47"/>
                  </a:cubicBezTo>
                  <a:close/>
                  <a:moveTo>
                    <a:pt x="30" y="48"/>
                  </a:moveTo>
                  <a:cubicBezTo>
                    <a:pt x="30" y="64"/>
                    <a:pt x="36" y="75"/>
                    <a:pt x="48" y="75"/>
                  </a:cubicBezTo>
                  <a:cubicBezTo>
                    <a:pt x="60" y="75"/>
                    <a:pt x="67" y="64"/>
                    <a:pt x="67" y="48"/>
                  </a:cubicBezTo>
                  <a:cubicBezTo>
                    <a:pt x="67" y="34"/>
                    <a:pt x="61" y="20"/>
                    <a:pt x="48" y="20"/>
                  </a:cubicBezTo>
                  <a:cubicBezTo>
                    <a:pt x="35" y="20"/>
                    <a:pt x="30" y="34"/>
                    <a:pt x="30" y="48"/>
                  </a:cubicBez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xmlns="" id="{9C077F5A-2648-4D11-BF99-EA21E1A7C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" y="769"/>
              <a:ext cx="109" cy="142"/>
            </a:xfrm>
            <a:custGeom>
              <a:avLst/>
              <a:gdLst>
                <a:gd name="T0" fmla="*/ 74 w 74"/>
                <a:gd name="T1" fmla="*/ 92 h 96"/>
                <a:gd name="T2" fmla="*/ 49 w 74"/>
                <a:gd name="T3" fmla="*/ 96 h 96"/>
                <a:gd name="T4" fmla="*/ 0 w 74"/>
                <a:gd name="T5" fmla="*/ 49 h 96"/>
                <a:gd name="T6" fmla="*/ 53 w 74"/>
                <a:gd name="T7" fmla="*/ 0 h 96"/>
                <a:gd name="T8" fmla="*/ 74 w 74"/>
                <a:gd name="T9" fmla="*/ 4 h 96"/>
                <a:gd name="T10" fmla="*/ 70 w 74"/>
                <a:gd name="T11" fmla="*/ 25 h 96"/>
                <a:gd name="T12" fmla="*/ 54 w 74"/>
                <a:gd name="T13" fmla="*/ 22 h 96"/>
                <a:gd name="T14" fmla="*/ 29 w 74"/>
                <a:gd name="T15" fmla="*/ 48 h 96"/>
                <a:gd name="T16" fmla="*/ 54 w 74"/>
                <a:gd name="T17" fmla="*/ 73 h 96"/>
                <a:gd name="T18" fmla="*/ 71 w 74"/>
                <a:gd name="T19" fmla="*/ 71 h 96"/>
                <a:gd name="T20" fmla="*/ 74 w 74"/>
                <a:gd name="T2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6">
                  <a:moveTo>
                    <a:pt x="74" y="92"/>
                  </a:moveTo>
                  <a:cubicBezTo>
                    <a:pt x="69" y="94"/>
                    <a:pt x="60" y="96"/>
                    <a:pt x="49" y="96"/>
                  </a:cubicBezTo>
                  <a:cubicBezTo>
                    <a:pt x="19" y="96"/>
                    <a:pt x="0" y="78"/>
                    <a:pt x="0" y="49"/>
                  </a:cubicBezTo>
                  <a:cubicBezTo>
                    <a:pt x="0" y="22"/>
                    <a:pt x="18" y="0"/>
                    <a:pt x="53" y="0"/>
                  </a:cubicBezTo>
                  <a:cubicBezTo>
                    <a:pt x="60" y="0"/>
                    <a:pt x="68" y="1"/>
                    <a:pt x="74" y="4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6" y="23"/>
                    <a:pt x="61" y="22"/>
                    <a:pt x="54" y="22"/>
                  </a:cubicBezTo>
                  <a:cubicBezTo>
                    <a:pt x="39" y="22"/>
                    <a:pt x="29" y="33"/>
                    <a:pt x="29" y="48"/>
                  </a:cubicBezTo>
                  <a:cubicBezTo>
                    <a:pt x="29" y="65"/>
                    <a:pt x="41" y="73"/>
                    <a:pt x="54" y="73"/>
                  </a:cubicBezTo>
                  <a:cubicBezTo>
                    <a:pt x="61" y="73"/>
                    <a:pt x="66" y="72"/>
                    <a:pt x="71" y="71"/>
                  </a:cubicBezTo>
                  <a:lnTo>
                    <a:pt x="74" y="92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xmlns="" id="{424E97D8-FED7-4489-A668-D3C91456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712"/>
              <a:ext cx="136" cy="196"/>
            </a:xfrm>
            <a:custGeom>
              <a:avLst/>
              <a:gdLst>
                <a:gd name="T0" fmla="*/ 28 w 93"/>
                <a:gd name="T1" fmla="*/ 80 h 133"/>
                <a:gd name="T2" fmla="*/ 29 w 93"/>
                <a:gd name="T3" fmla="*/ 80 h 133"/>
                <a:gd name="T4" fmla="*/ 35 w 93"/>
                <a:gd name="T5" fmla="*/ 69 h 133"/>
                <a:gd name="T6" fmla="*/ 54 w 93"/>
                <a:gd name="T7" fmla="*/ 41 h 133"/>
                <a:gd name="T8" fmla="*/ 88 w 93"/>
                <a:gd name="T9" fmla="*/ 41 h 133"/>
                <a:gd name="T10" fmla="*/ 56 w 93"/>
                <a:gd name="T11" fmla="*/ 78 h 133"/>
                <a:gd name="T12" fmla="*/ 93 w 93"/>
                <a:gd name="T13" fmla="*/ 133 h 133"/>
                <a:gd name="T14" fmla="*/ 58 w 93"/>
                <a:gd name="T15" fmla="*/ 133 h 133"/>
                <a:gd name="T16" fmla="*/ 36 w 93"/>
                <a:gd name="T17" fmla="*/ 95 h 133"/>
                <a:gd name="T18" fmla="*/ 28 w 93"/>
                <a:gd name="T19" fmla="*/ 104 h 133"/>
                <a:gd name="T20" fmla="*/ 28 w 93"/>
                <a:gd name="T21" fmla="*/ 133 h 133"/>
                <a:gd name="T22" fmla="*/ 0 w 93"/>
                <a:gd name="T23" fmla="*/ 133 h 133"/>
                <a:gd name="T24" fmla="*/ 0 w 93"/>
                <a:gd name="T25" fmla="*/ 0 h 133"/>
                <a:gd name="T26" fmla="*/ 28 w 93"/>
                <a:gd name="T27" fmla="*/ 0 h 133"/>
                <a:gd name="T28" fmla="*/ 28 w 93"/>
                <a:gd name="T29" fmla="*/ 8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33">
                  <a:moveTo>
                    <a:pt x="28" y="80"/>
                  </a:moveTo>
                  <a:cubicBezTo>
                    <a:pt x="29" y="80"/>
                    <a:pt x="29" y="80"/>
                    <a:pt x="29" y="80"/>
                  </a:cubicBezTo>
                  <a:cubicBezTo>
                    <a:pt x="31" y="76"/>
                    <a:pt x="33" y="72"/>
                    <a:pt x="35" y="6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80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xmlns="" id="{05759163-17EF-4F1C-8671-A2DE1D767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721"/>
              <a:ext cx="118" cy="187"/>
            </a:xfrm>
            <a:custGeom>
              <a:avLst/>
              <a:gdLst>
                <a:gd name="T0" fmla="*/ 110 w 118"/>
                <a:gd name="T1" fmla="*/ 107 h 187"/>
                <a:gd name="T2" fmla="*/ 41 w 118"/>
                <a:gd name="T3" fmla="*/ 107 h 187"/>
                <a:gd name="T4" fmla="*/ 41 w 118"/>
                <a:gd name="T5" fmla="*/ 151 h 187"/>
                <a:gd name="T6" fmla="*/ 118 w 118"/>
                <a:gd name="T7" fmla="*/ 151 h 187"/>
                <a:gd name="T8" fmla="*/ 118 w 118"/>
                <a:gd name="T9" fmla="*/ 187 h 187"/>
                <a:gd name="T10" fmla="*/ 0 w 118"/>
                <a:gd name="T11" fmla="*/ 187 h 187"/>
                <a:gd name="T12" fmla="*/ 0 w 118"/>
                <a:gd name="T13" fmla="*/ 0 h 187"/>
                <a:gd name="T14" fmla="*/ 115 w 118"/>
                <a:gd name="T15" fmla="*/ 0 h 187"/>
                <a:gd name="T16" fmla="*/ 115 w 118"/>
                <a:gd name="T17" fmla="*/ 35 h 187"/>
                <a:gd name="T18" fmla="*/ 41 w 118"/>
                <a:gd name="T19" fmla="*/ 35 h 187"/>
                <a:gd name="T20" fmla="*/ 41 w 118"/>
                <a:gd name="T21" fmla="*/ 73 h 187"/>
                <a:gd name="T22" fmla="*/ 110 w 118"/>
                <a:gd name="T23" fmla="*/ 73 h 187"/>
                <a:gd name="T24" fmla="*/ 110 w 118"/>
                <a:gd name="T25" fmla="*/ 10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7">
                  <a:moveTo>
                    <a:pt x="110" y="107"/>
                  </a:moveTo>
                  <a:lnTo>
                    <a:pt x="41" y="107"/>
                  </a:lnTo>
                  <a:lnTo>
                    <a:pt x="41" y="151"/>
                  </a:lnTo>
                  <a:lnTo>
                    <a:pt x="118" y="151"/>
                  </a:lnTo>
                  <a:lnTo>
                    <a:pt x="118" y="187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35"/>
                  </a:lnTo>
                  <a:lnTo>
                    <a:pt x="41" y="35"/>
                  </a:lnTo>
                  <a:lnTo>
                    <a:pt x="41" y="73"/>
                  </a:lnTo>
                  <a:lnTo>
                    <a:pt x="110" y="73"/>
                  </a:lnTo>
                  <a:lnTo>
                    <a:pt x="110" y="107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xmlns="" id="{E1F58C9A-0692-4972-9F64-3833BC49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772"/>
              <a:ext cx="141" cy="136"/>
            </a:xfrm>
            <a:custGeom>
              <a:avLst/>
              <a:gdLst>
                <a:gd name="T0" fmla="*/ 33 w 96"/>
                <a:gd name="T1" fmla="*/ 0 h 92"/>
                <a:gd name="T2" fmla="*/ 42 w 96"/>
                <a:gd name="T3" fmla="*/ 15 h 92"/>
                <a:gd name="T4" fmla="*/ 49 w 96"/>
                <a:gd name="T5" fmla="*/ 29 h 92"/>
                <a:gd name="T6" fmla="*/ 49 w 96"/>
                <a:gd name="T7" fmla="*/ 29 h 92"/>
                <a:gd name="T8" fmla="*/ 57 w 96"/>
                <a:gd name="T9" fmla="*/ 15 h 92"/>
                <a:gd name="T10" fmla="*/ 65 w 96"/>
                <a:gd name="T11" fmla="*/ 0 h 92"/>
                <a:gd name="T12" fmla="*/ 96 w 96"/>
                <a:gd name="T13" fmla="*/ 0 h 92"/>
                <a:gd name="T14" fmla="*/ 65 w 96"/>
                <a:gd name="T15" fmla="*/ 44 h 92"/>
                <a:gd name="T16" fmla="*/ 96 w 96"/>
                <a:gd name="T17" fmla="*/ 92 h 92"/>
                <a:gd name="T18" fmla="*/ 64 w 96"/>
                <a:gd name="T19" fmla="*/ 92 h 92"/>
                <a:gd name="T20" fmla="*/ 55 w 96"/>
                <a:gd name="T21" fmla="*/ 75 h 92"/>
                <a:gd name="T22" fmla="*/ 47 w 96"/>
                <a:gd name="T23" fmla="*/ 61 h 92"/>
                <a:gd name="T24" fmla="*/ 47 w 96"/>
                <a:gd name="T25" fmla="*/ 61 h 92"/>
                <a:gd name="T26" fmla="*/ 40 w 96"/>
                <a:gd name="T27" fmla="*/ 75 h 92"/>
                <a:gd name="T28" fmla="*/ 31 w 96"/>
                <a:gd name="T29" fmla="*/ 92 h 92"/>
                <a:gd name="T30" fmla="*/ 0 w 96"/>
                <a:gd name="T31" fmla="*/ 92 h 92"/>
                <a:gd name="T32" fmla="*/ 31 w 96"/>
                <a:gd name="T33" fmla="*/ 45 h 92"/>
                <a:gd name="T34" fmla="*/ 1 w 96"/>
                <a:gd name="T35" fmla="*/ 0 h 92"/>
                <a:gd name="T36" fmla="*/ 33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33" y="0"/>
                  </a:moveTo>
                  <a:cubicBezTo>
                    <a:pt x="42" y="15"/>
                    <a:pt x="42" y="15"/>
                    <a:pt x="42" y="15"/>
                  </a:cubicBezTo>
                  <a:cubicBezTo>
                    <a:pt x="44" y="20"/>
                    <a:pt x="47" y="25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2" y="24"/>
                    <a:pt x="54" y="19"/>
                    <a:pt x="57" y="1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2" y="71"/>
                    <a:pt x="50" y="66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5" y="66"/>
                    <a:pt x="42" y="71"/>
                    <a:pt x="40" y="75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xmlns="" id="{9DE0B820-340C-489F-9BDF-33FD850D8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769"/>
              <a:ext cx="109" cy="142"/>
            </a:xfrm>
            <a:custGeom>
              <a:avLst/>
              <a:gdLst>
                <a:gd name="T0" fmla="*/ 74 w 74"/>
                <a:gd name="T1" fmla="*/ 92 h 96"/>
                <a:gd name="T2" fmla="*/ 48 w 74"/>
                <a:gd name="T3" fmla="*/ 96 h 96"/>
                <a:gd name="T4" fmla="*/ 0 w 74"/>
                <a:gd name="T5" fmla="*/ 49 h 96"/>
                <a:gd name="T6" fmla="*/ 52 w 74"/>
                <a:gd name="T7" fmla="*/ 0 h 96"/>
                <a:gd name="T8" fmla="*/ 74 w 74"/>
                <a:gd name="T9" fmla="*/ 4 h 96"/>
                <a:gd name="T10" fmla="*/ 70 w 74"/>
                <a:gd name="T11" fmla="*/ 25 h 96"/>
                <a:gd name="T12" fmla="*/ 54 w 74"/>
                <a:gd name="T13" fmla="*/ 22 h 96"/>
                <a:gd name="T14" fmla="*/ 29 w 74"/>
                <a:gd name="T15" fmla="*/ 48 h 96"/>
                <a:gd name="T16" fmla="*/ 54 w 74"/>
                <a:gd name="T17" fmla="*/ 73 h 96"/>
                <a:gd name="T18" fmla="*/ 71 w 74"/>
                <a:gd name="T19" fmla="*/ 71 h 96"/>
                <a:gd name="T20" fmla="*/ 74 w 74"/>
                <a:gd name="T2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96">
                  <a:moveTo>
                    <a:pt x="74" y="92"/>
                  </a:moveTo>
                  <a:cubicBezTo>
                    <a:pt x="69" y="94"/>
                    <a:pt x="59" y="96"/>
                    <a:pt x="48" y="96"/>
                  </a:cubicBezTo>
                  <a:cubicBezTo>
                    <a:pt x="19" y="96"/>
                    <a:pt x="0" y="78"/>
                    <a:pt x="0" y="49"/>
                  </a:cubicBezTo>
                  <a:cubicBezTo>
                    <a:pt x="0" y="22"/>
                    <a:pt x="18" y="0"/>
                    <a:pt x="52" y="0"/>
                  </a:cubicBezTo>
                  <a:cubicBezTo>
                    <a:pt x="60" y="0"/>
                    <a:pt x="68" y="1"/>
                    <a:pt x="74" y="4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6" y="23"/>
                    <a:pt x="61" y="22"/>
                    <a:pt x="54" y="22"/>
                  </a:cubicBezTo>
                  <a:cubicBezTo>
                    <a:pt x="39" y="22"/>
                    <a:pt x="29" y="33"/>
                    <a:pt x="29" y="48"/>
                  </a:cubicBezTo>
                  <a:cubicBezTo>
                    <a:pt x="29" y="65"/>
                    <a:pt x="40" y="73"/>
                    <a:pt x="54" y="73"/>
                  </a:cubicBezTo>
                  <a:cubicBezTo>
                    <a:pt x="61" y="73"/>
                    <a:pt x="66" y="72"/>
                    <a:pt x="71" y="71"/>
                  </a:cubicBezTo>
                  <a:lnTo>
                    <a:pt x="74" y="92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xmlns="" id="{4333B06B-C966-4E69-9108-79A84352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712"/>
              <a:ext cx="128" cy="196"/>
            </a:xfrm>
            <a:custGeom>
              <a:avLst/>
              <a:gdLst>
                <a:gd name="T0" fmla="*/ 0 w 87"/>
                <a:gd name="T1" fmla="*/ 0 h 133"/>
                <a:gd name="T2" fmla="*/ 28 w 87"/>
                <a:gd name="T3" fmla="*/ 0 h 133"/>
                <a:gd name="T4" fmla="*/ 28 w 87"/>
                <a:gd name="T5" fmla="*/ 52 h 133"/>
                <a:gd name="T6" fmla="*/ 29 w 87"/>
                <a:gd name="T7" fmla="*/ 52 h 133"/>
                <a:gd name="T8" fmla="*/ 40 w 87"/>
                <a:gd name="T9" fmla="*/ 43 h 133"/>
                <a:gd name="T10" fmla="*/ 55 w 87"/>
                <a:gd name="T11" fmla="*/ 39 h 133"/>
                <a:gd name="T12" fmla="*/ 87 w 87"/>
                <a:gd name="T13" fmla="*/ 79 h 133"/>
                <a:gd name="T14" fmla="*/ 87 w 87"/>
                <a:gd name="T15" fmla="*/ 133 h 133"/>
                <a:gd name="T16" fmla="*/ 58 w 87"/>
                <a:gd name="T17" fmla="*/ 133 h 133"/>
                <a:gd name="T18" fmla="*/ 58 w 87"/>
                <a:gd name="T19" fmla="*/ 82 h 133"/>
                <a:gd name="T20" fmla="*/ 43 w 87"/>
                <a:gd name="T21" fmla="*/ 62 h 133"/>
                <a:gd name="T22" fmla="*/ 29 w 87"/>
                <a:gd name="T23" fmla="*/ 72 h 133"/>
                <a:gd name="T24" fmla="*/ 28 w 87"/>
                <a:gd name="T25" fmla="*/ 78 h 133"/>
                <a:gd name="T26" fmla="*/ 28 w 87"/>
                <a:gd name="T27" fmla="*/ 133 h 133"/>
                <a:gd name="T28" fmla="*/ 0 w 87"/>
                <a:gd name="T29" fmla="*/ 133 h 133"/>
                <a:gd name="T30" fmla="*/ 0 w 87"/>
                <a:gd name="T3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3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2" y="48"/>
                    <a:pt x="35" y="45"/>
                    <a:pt x="40" y="43"/>
                  </a:cubicBezTo>
                  <a:cubicBezTo>
                    <a:pt x="44" y="40"/>
                    <a:pt x="49" y="39"/>
                    <a:pt x="55" y="39"/>
                  </a:cubicBezTo>
                  <a:cubicBezTo>
                    <a:pt x="73" y="39"/>
                    <a:pt x="87" y="52"/>
                    <a:pt x="87" y="79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70"/>
                    <a:pt x="54" y="62"/>
                    <a:pt x="43" y="62"/>
                  </a:cubicBezTo>
                  <a:cubicBezTo>
                    <a:pt x="36" y="62"/>
                    <a:pt x="31" y="67"/>
                    <a:pt x="29" y="72"/>
                  </a:cubicBezTo>
                  <a:cubicBezTo>
                    <a:pt x="28" y="74"/>
                    <a:pt x="28" y="76"/>
                    <a:pt x="28" y="78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xmlns="" id="{73C1D581-18FA-4A72-81A9-5C2B49C6F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0" y="769"/>
              <a:ext cx="124" cy="142"/>
            </a:xfrm>
            <a:custGeom>
              <a:avLst/>
              <a:gdLst>
                <a:gd name="T0" fmla="*/ 58 w 84"/>
                <a:gd name="T1" fmla="*/ 94 h 96"/>
                <a:gd name="T2" fmla="*/ 56 w 84"/>
                <a:gd name="T3" fmla="*/ 85 h 96"/>
                <a:gd name="T4" fmla="*/ 56 w 84"/>
                <a:gd name="T5" fmla="*/ 85 h 96"/>
                <a:gd name="T6" fmla="*/ 29 w 84"/>
                <a:gd name="T7" fmla="*/ 96 h 96"/>
                <a:gd name="T8" fmla="*/ 0 w 84"/>
                <a:gd name="T9" fmla="*/ 68 h 96"/>
                <a:gd name="T10" fmla="*/ 54 w 84"/>
                <a:gd name="T11" fmla="*/ 33 h 96"/>
                <a:gd name="T12" fmla="*/ 54 w 84"/>
                <a:gd name="T13" fmla="*/ 31 h 96"/>
                <a:gd name="T14" fmla="*/ 37 w 84"/>
                <a:gd name="T15" fmla="*/ 19 h 96"/>
                <a:gd name="T16" fmla="*/ 12 w 84"/>
                <a:gd name="T17" fmla="*/ 26 h 96"/>
                <a:gd name="T18" fmla="*/ 6 w 84"/>
                <a:gd name="T19" fmla="*/ 8 h 96"/>
                <a:gd name="T20" fmla="*/ 42 w 84"/>
                <a:gd name="T21" fmla="*/ 0 h 96"/>
                <a:gd name="T22" fmla="*/ 82 w 84"/>
                <a:gd name="T23" fmla="*/ 40 h 96"/>
                <a:gd name="T24" fmla="*/ 82 w 84"/>
                <a:gd name="T25" fmla="*/ 71 h 96"/>
                <a:gd name="T26" fmla="*/ 84 w 84"/>
                <a:gd name="T27" fmla="*/ 94 h 96"/>
                <a:gd name="T28" fmla="*/ 58 w 84"/>
                <a:gd name="T29" fmla="*/ 94 h 96"/>
                <a:gd name="T30" fmla="*/ 55 w 84"/>
                <a:gd name="T31" fmla="*/ 50 h 96"/>
                <a:gd name="T32" fmla="*/ 28 w 84"/>
                <a:gd name="T33" fmla="*/ 65 h 96"/>
                <a:gd name="T34" fmla="*/ 39 w 84"/>
                <a:gd name="T35" fmla="*/ 76 h 96"/>
                <a:gd name="T36" fmla="*/ 54 w 84"/>
                <a:gd name="T37" fmla="*/ 65 h 96"/>
                <a:gd name="T38" fmla="*/ 55 w 84"/>
                <a:gd name="T39" fmla="*/ 60 h 96"/>
                <a:gd name="T40" fmla="*/ 55 w 84"/>
                <a:gd name="T41" fmla="*/ 5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96">
                  <a:moveTo>
                    <a:pt x="58" y="94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92"/>
                    <a:pt x="40" y="96"/>
                    <a:pt x="29" y="96"/>
                  </a:cubicBezTo>
                  <a:cubicBezTo>
                    <a:pt x="11" y="96"/>
                    <a:pt x="0" y="82"/>
                    <a:pt x="0" y="68"/>
                  </a:cubicBezTo>
                  <a:cubicBezTo>
                    <a:pt x="0" y="44"/>
                    <a:pt x="21" y="32"/>
                    <a:pt x="54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1" y="19"/>
                    <a:pt x="37" y="19"/>
                  </a:cubicBezTo>
                  <a:cubicBezTo>
                    <a:pt x="27" y="19"/>
                    <a:pt x="18" y="23"/>
                    <a:pt x="12" y="2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3" y="4"/>
                    <a:pt x="25" y="0"/>
                    <a:pt x="42" y="0"/>
                  </a:cubicBezTo>
                  <a:cubicBezTo>
                    <a:pt x="73" y="0"/>
                    <a:pt x="82" y="18"/>
                    <a:pt x="82" y="40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80"/>
                    <a:pt x="83" y="89"/>
                    <a:pt x="84" y="94"/>
                  </a:cubicBezTo>
                  <a:lnTo>
                    <a:pt x="58" y="94"/>
                  </a:lnTo>
                  <a:close/>
                  <a:moveTo>
                    <a:pt x="55" y="50"/>
                  </a:moveTo>
                  <a:cubicBezTo>
                    <a:pt x="39" y="50"/>
                    <a:pt x="28" y="54"/>
                    <a:pt x="28" y="65"/>
                  </a:cubicBezTo>
                  <a:cubicBezTo>
                    <a:pt x="28" y="72"/>
                    <a:pt x="33" y="76"/>
                    <a:pt x="39" y="76"/>
                  </a:cubicBezTo>
                  <a:cubicBezTo>
                    <a:pt x="46" y="76"/>
                    <a:pt x="52" y="71"/>
                    <a:pt x="54" y="65"/>
                  </a:cubicBezTo>
                  <a:cubicBezTo>
                    <a:pt x="54" y="64"/>
                    <a:pt x="55" y="62"/>
                    <a:pt x="55" y="60"/>
                  </a:cubicBezTo>
                  <a:lnTo>
                    <a:pt x="55" y="50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xmlns="" id="{F39B1A7C-3E95-461A-BE10-6E4D63170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769"/>
              <a:ext cx="129" cy="139"/>
            </a:xfrm>
            <a:custGeom>
              <a:avLst/>
              <a:gdLst>
                <a:gd name="T0" fmla="*/ 1 w 88"/>
                <a:gd name="T1" fmla="*/ 31 h 94"/>
                <a:gd name="T2" fmla="*/ 0 w 88"/>
                <a:gd name="T3" fmla="*/ 2 h 94"/>
                <a:gd name="T4" fmla="*/ 25 w 88"/>
                <a:gd name="T5" fmla="*/ 2 h 94"/>
                <a:gd name="T6" fmla="*/ 26 w 88"/>
                <a:gd name="T7" fmla="*/ 15 h 94"/>
                <a:gd name="T8" fmla="*/ 27 w 88"/>
                <a:gd name="T9" fmla="*/ 15 h 94"/>
                <a:gd name="T10" fmla="*/ 55 w 88"/>
                <a:gd name="T11" fmla="*/ 0 h 94"/>
                <a:gd name="T12" fmla="*/ 88 w 88"/>
                <a:gd name="T13" fmla="*/ 39 h 94"/>
                <a:gd name="T14" fmla="*/ 88 w 88"/>
                <a:gd name="T15" fmla="*/ 94 h 94"/>
                <a:gd name="T16" fmla="*/ 59 w 88"/>
                <a:gd name="T17" fmla="*/ 94 h 94"/>
                <a:gd name="T18" fmla="*/ 59 w 88"/>
                <a:gd name="T19" fmla="*/ 43 h 94"/>
                <a:gd name="T20" fmla="*/ 45 w 88"/>
                <a:gd name="T21" fmla="*/ 23 h 94"/>
                <a:gd name="T22" fmla="*/ 30 w 88"/>
                <a:gd name="T23" fmla="*/ 34 h 94"/>
                <a:gd name="T24" fmla="*/ 29 w 88"/>
                <a:gd name="T25" fmla="*/ 41 h 94"/>
                <a:gd name="T26" fmla="*/ 29 w 88"/>
                <a:gd name="T27" fmla="*/ 94 h 94"/>
                <a:gd name="T28" fmla="*/ 1 w 88"/>
                <a:gd name="T29" fmla="*/ 94 h 94"/>
                <a:gd name="T30" fmla="*/ 1 w 88"/>
                <a:gd name="T31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94">
                  <a:moveTo>
                    <a:pt x="1" y="31"/>
                  </a:moveTo>
                  <a:cubicBezTo>
                    <a:pt x="1" y="20"/>
                    <a:pt x="0" y="10"/>
                    <a:pt x="0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30" y="9"/>
                    <a:pt x="40" y="0"/>
                    <a:pt x="55" y="0"/>
                  </a:cubicBezTo>
                  <a:cubicBezTo>
                    <a:pt x="74" y="0"/>
                    <a:pt x="88" y="12"/>
                    <a:pt x="88" y="39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31"/>
                    <a:pt x="55" y="23"/>
                    <a:pt x="45" y="23"/>
                  </a:cubicBezTo>
                  <a:cubicBezTo>
                    <a:pt x="37" y="23"/>
                    <a:pt x="32" y="28"/>
                    <a:pt x="30" y="34"/>
                  </a:cubicBezTo>
                  <a:cubicBezTo>
                    <a:pt x="30" y="35"/>
                    <a:pt x="29" y="38"/>
                    <a:pt x="29" y="41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1" y="94"/>
                    <a:pt x="1" y="94"/>
                    <a:pt x="1" y="94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xmlns="" id="{F0CBED05-8EF3-43EE-BA76-6FAE63C56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" y="769"/>
              <a:ext cx="135" cy="196"/>
            </a:xfrm>
            <a:custGeom>
              <a:avLst/>
              <a:gdLst>
                <a:gd name="T0" fmla="*/ 92 w 92"/>
                <a:gd name="T1" fmla="*/ 2 h 133"/>
                <a:gd name="T2" fmla="*/ 92 w 92"/>
                <a:gd name="T3" fmla="*/ 29 h 133"/>
                <a:gd name="T4" fmla="*/ 92 w 92"/>
                <a:gd name="T5" fmla="*/ 80 h 133"/>
                <a:gd name="T6" fmla="*/ 78 w 92"/>
                <a:gd name="T7" fmla="*/ 122 h 133"/>
                <a:gd name="T8" fmla="*/ 40 w 92"/>
                <a:gd name="T9" fmla="*/ 133 h 133"/>
                <a:gd name="T10" fmla="*/ 7 w 92"/>
                <a:gd name="T11" fmla="*/ 126 h 133"/>
                <a:gd name="T12" fmla="*/ 13 w 92"/>
                <a:gd name="T13" fmla="*/ 104 h 133"/>
                <a:gd name="T14" fmla="*/ 40 w 92"/>
                <a:gd name="T15" fmla="*/ 111 h 133"/>
                <a:gd name="T16" fmla="*/ 64 w 92"/>
                <a:gd name="T17" fmla="*/ 87 h 133"/>
                <a:gd name="T18" fmla="*/ 64 w 92"/>
                <a:gd name="T19" fmla="*/ 81 h 133"/>
                <a:gd name="T20" fmla="*/ 63 w 92"/>
                <a:gd name="T21" fmla="*/ 81 h 133"/>
                <a:gd name="T22" fmla="*/ 38 w 92"/>
                <a:gd name="T23" fmla="*/ 93 h 133"/>
                <a:gd name="T24" fmla="*/ 0 w 92"/>
                <a:gd name="T25" fmla="*/ 48 h 133"/>
                <a:gd name="T26" fmla="*/ 41 w 92"/>
                <a:gd name="T27" fmla="*/ 0 h 133"/>
                <a:gd name="T28" fmla="*/ 66 w 92"/>
                <a:gd name="T29" fmla="*/ 13 h 133"/>
                <a:gd name="T30" fmla="*/ 67 w 92"/>
                <a:gd name="T31" fmla="*/ 13 h 133"/>
                <a:gd name="T32" fmla="*/ 68 w 92"/>
                <a:gd name="T33" fmla="*/ 2 h 133"/>
                <a:gd name="T34" fmla="*/ 92 w 92"/>
                <a:gd name="T35" fmla="*/ 2 h 133"/>
                <a:gd name="T36" fmla="*/ 63 w 92"/>
                <a:gd name="T37" fmla="*/ 39 h 133"/>
                <a:gd name="T38" fmla="*/ 63 w 92"/>
                <a:gd name="T39" fmla="*/ 34 h 133"/>
                <a:gd name="T40" fmla="*/ 47 w 92"/>
                <a:gd name="T41" fmla="*/ 22 h 133"/>
                <a:gd name="T42" fmla="*/ 28 w 92"/>
                <a:gd name="T43" fmla="*/ 48 h 133"/>
                <a:gd name="T44" fmla="*/ 47 w 92"/>
                <a:gd name="T45" fmla="*/ 72 h 133"/>
                <a:gd name="T46" fmla="*/ 62 w 92"/>
                <a:gd name="T47" fmla="*/ 60 h 133"/>
                <a:gd name="T48" fmla="*/ 63 w 92"/>
                <a:gd name="T49" fmla="*/ 53 h 133"/>
                <a:gd name="T50" fmla="*/ 63 w 92"/>
                <a:gd name="T51" fmla="*/ 3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33">
                  <a:moveTo>
                    <a:pt x="92" y="2"/>
                  </a:moveTo>
                  <a:cubicBezTo>
                    <a:pt x="92" y="8"/>
                    <a:pt x="92" y="16"/>
                    <a:pt x="92" y="29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98"/>
                    <a:pt x="88" y="113"/>
                    <a:pt x="78" y="122"/>
                  </a:cubicBezTo>
                  <a:cubicBezTo>
                    <a:pt x="68" y="130"/>
                    <a:pt x="54" y="133"/>
                    <a:pt x="40" y="133"/>
                  </a:cubicBezTo>
                  <a:cubicBezTo>
                    <a:pt x="28" y="133"/>
                    <a:pt x="16" y="131"/>
                    <a:pt x="7" y="126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9" y="108"/>
                    <a:pt x="29" y="111"/>
                    <a:pt x="40" y="111"/>
                  </a:cubicBezTo>
                  <a:cubicBezTo>
                    <a:pt x="53" y="111"/>
                    <a:pt x="64" y="104"/>
                    <a:pt x="64" y="87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58" y="89"/>
                    <a:pt x="49" y="93"/>
                    <a:pt x="38" y="93"/>
                  </a:cubicBezTo>
                  <a:cubicBezTo>
                    <a:pt x="16" y="93"/>
                    <a:pt x="0" y="75"/>
                    <a:pt x="0" y="48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54" y="0"/>
                    <a:pt x="62" y="5"/>
                    <a:pt x="66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92" y="2"/>
                  </a:lnTo>
                  <a:close/>
                  <a:moveTo>
                    <a:pt x="63" y="39"/>
                  </a:moveTo>
                  <a:cubicBezTo>
                    <a:pt x="63" y="37"/>
                    <a:pt x="63" y="36"/>
                    <a:pt x="63" y="34"/>
                  </a:cubicBezTo>
                  <a:cubicBezTo>
                    <a:pt x="61" y="27"/>
                    <a:pt x="55" y="22"/>
                    <a:pt x="47" y="22"/>
                  </a:cubicBezTo>
                  <a:cubicBezTo>
                    <a:pt x="37" y="22"/>
                    <a:pt x="28" y="31"/>
                    <a:pt x="28" y="48"/>
                  </a:cubicBezTo>
                  <a:cubicBezTo>
                    <a:pt x="28" y="61"/>
                    <a:pt x="35" y="72"/>
                    <a:pt x="47" y="72"/>
                  </a:cubicBezTo>
                  <a:cubicBezTo>
                    <a:pt x="55" y="72"/>
                    <a:pt x="60" y="67"/>
                    <a:pt x="62" y="60"/>
                  </a:cubicBezTo>
                  <a:cubicBezTo>
                    <a:pt x="63" y="58"/>
                    <a:pt x="63" y="55"/>
                    <a:pt x="63" y="53"/>
                  </a:cubicBezTo>
                  <a:lnTo>
                    <a:pt x="63" y="39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xmlns="" id="{D06B3020-5C9C-429F-994D-8C0614F45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" y="769"/>
              <a:ext cx="129" cy="142"/>
            </a:xfrm>
            <a:custGeom>
              <a:avLst/>
              <a:gdLst>
                <a:gd name="T0" fmla="*/ 28 w 88"/>
                <a:gd name="T1" fmla="*/ 57 h 96"/>
                <a:gd name="T2" fmla="*/ 53 w 88"/>
                <a:gd name="T3" fmla="*/ 74 h 96"/>
                <a:gd name="T4" fmla="*/ 79 w 88"/>
                <a:gd name="T5" fmla="*/ 71 h 96"/>
                <a:gd name="T6" fmla="*/ 83 w 88"/>
                <a:gd name="T7" fmla="*/ 90 h 96"/>
                <a:gd name="T8" fmla="*/ 49 w 88"/>
                <a:gd name="T9" fmla="*/ 96 h 96"/>
                <a:gd name="T10" fmla="*/ 0 w 88"/>
                <a:gd name="T11" fmla="*/ 49 h 96"/>
                <a:gd name="T12" fmla="*/ 47 w 88"/>
                <a:gd name="T13" fmla="*/ 0 h 96"/>
                <a:gd name="T14" fmla="*/ 88 w 88"/>
                <a:gd name="T15" fmla="*/ 46 h 96"/>
                <a:gd name="T16" fmla="*/ 87 w 88"/>
                <a:gd name="T17" fmla="*/ 57 h 96"/>
                <a:gd name="T18" fmla="*/ 28 w 88"/>
                <a:gd name="T19" fmla="*/ 57 h 96"/>
                <a:gd name="T20" fmla="*/ 61 w 88"/>
                <a:gd name="T21" fmla="*/ 37 h 96"/>
                <a:gd name="T22" fmla="*/ 45 w 88"/>
                <a:gd name="T23" fmla="*/ 19 h 96"/>
                <a:gd name="T24" fmla="*/ 27 w 88"/>
                <a:gd name="T25" fmla="*/ 37 h 96"/>
                <a:gd name="T26" fmla="*/ 61 w 88"/>
                <a:gd name="T27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96">
                  <a:moveTo>
                    <a:pt x="28" y="57"/>
                  </a:moveTo>
                  <a:cubicBezTo>
                    <a:pt x="28" y="69"/>
                    <a:pt x="40" y="74"/>
                    <a:pt x="53" y="74"/>
                  </a:cubicBezTo>
                  <a:cubicBezTo>
                    <a:pt x="63" y="74"/>
                    <a:pt x="71" y="73"/>
                    <a:pt x="79" y="71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73" y="94"/>
                    <a:pt x="62" y="96"/>
                    <a:pt x="49" y="96"/>
                  </a:cubicBezTo>
                  <a:cubicBezTo>
                    <a:pt x="18" y="96"/>
                    <a:pt x="0" y="78"/>
                    <a:pt x="0" y="49"/>
                  </a:cubicBezTo>
                  <a:cubicBezTo>
                    <a:pt x="0" y="26"/>
                    <a:pt x="15" y="0"/>
                    <a:pt x="47" y="0"/>
                  </a:cubicBezTo>
                  <a:cubicBezTo>
                    <a:pt x="76" y="0"/>
                    <a:pt x="88" y="23"/>
                    <a:pt x="88" y="46"/>
                  </a:cubicBezTo>
                  <a:cubicBezTo>
                    <a:pt x="88" y="51"/>
                    <a:pt x="87" y="55"/>
                    <a:pt x="87" y="57"/>
                  </a:cubicBezTo>
                  <a:lnTo>
                    <a:pt x="28" y="57"/>
                  </a:lnTo>
                  <a:close/>
                  <a:moveTo>
                    <a:pt x="61" y="37"/>
                  </a:moveTo>
                  <a:cubicBezTo>
                    <a:pt x="61" y="31"/>
                    <a:pt x="58" y="19"/>
                    <a:pt x="45" y="19"/>
                  </a:cubicBezTo>
                  <a:cubicBezTo>
                    <a:pt x="33" y="19"/>
                    <a:pt x="28" y="30"/>
                    <a:pt x="27" y="37"/>
                  </a:cubicBezTo>
                  <a:lnTo>
                    <a:pt x="61" y="37"/>
                  </a:lnTo>
                  <a:close/>
                </a:path>
              </a:pathLst>
            </a:custGeom>
            <a:solidFill>
              <a:srgbClr val="26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21">
              <a:extLst>
                <a:ext uri="{FF2B5EF4-FFF2-40B4-BE49-F238E27FC236}">
                  <a16:creationId xmlns:a16="http://schemas.microsoft.com/office/drawing/2014/main" xmlns="" id="{3E56108E-840E-43C8-9BCF-72890904F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5" y="972"/>
              <a:ext cx="378" cy="368"/>
            </a:xfrm>
            <a:custGeom>
              <a:avLst/>
              <a:gdLst>
                <a:gd name="T0" fmla="*/ 218 w 257"/>
                <a:gd name="T1" fmla="*/ 60 h 250"/>
                <a:gd name="T2" fmla="*/ 57 w 257"/>
                <a:gd name="T3" fmla="*/ 38 h 250"/>
                <a:gd name="T4" fmla="*/ 39 w 257"/>
                <a:gd name="T5" fmla="*/ 199 h 250"/>
                <a:gd name="T6" fmla="*/ 76 w 257"/>
                <a:gd name="T7" fmla="*/ 231 h 250"/>
                <a:gd name="T8" fmla="*/ 102 w 257"/>
                <a:gd name="T9" fmla="*/ 179 h 250"/>
                <a:gd name="T10" fmla="*/ 41 w 257"/>
                <a:gd name="T11" fmla="*/ 175 h 250"/>
                <a:gd name="T12" fmla="*/ 169 w 257"/>
                <a:gd name="T13" fmla="*/ 67 h 250"/>
                <a:gd name="T14" fmla="*/ 157 w 257"/>
                <a:gd name="T15" fmla="*/ 233 h 250"/>
                <a:gd name="T16" fmla="*/ 118 w 257"/>
                <a:gd name="T17" fmla="*/ 187 h 250"/>
                <a:gd name="T18" fmla="*/ 92 w 257"/>
                <a:gd name="T19" fmla="*/ 238 h 250"/>
                <a:gd name="T20" fmla="*/ 200 w 257"/>
                <a:gd name="T21" fmla="*/ 221 h 250"/>
                <a:gd name="T22" fmla="*/ 218 w 257"/>
                <a:gd name="T23" fmla="*/ 60 h 250"/>
                <a:gd name="T24" fmla="*/ 64 w 257"/>
                <a:gd name="T25" fmla="*/ 65 h 250"/>
                <a:gd name="T26" fmla="*/ 24 w 257"/>
                <a:gd name="T27" fmla="*/ 155 h 250"/>
                <a:gd name="T28" fmla="*/ 61 w 257"/>
                <a:gd name="T29" fmla="*/ 45 h 250"/>
                <a:gd name="T30" fmla="*/ 211 w 257"/>
                <a:gd name="T31" fmla="*/ 64 h 250"/>
                <a:gd name="T32" fmla="*/ 234 w 257"/>
                <a:gd name="T33" fmla="*/ 125 h 250"/>
                <a:gd name="T34" fmla="*/ 214 w 257"/>
                <a:gd name="T35" fmla="*/ 85 h 250"/>
                <a:gd name="T36" fmla="*/ 64 w 257"/>
                <a:gd name="T37" fmla="*/ 6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7" h="250">
                  <a:moveTo>
                    <a:pt x="218" y="60"/>
                  </a:moveTo>
                  <a:cubicBezTo>
                    <a:pt x="179" y="9"/>
                    <a:pt x="107" y="0"/>
                    <a:pt x="57" y="38"/>
                  </a:cubicBezTo>
                  <a:cubicBezTo>
                    <a:pt x="8" y="77"/>
                    <a:pt x="0" y="149"/>
                    <a:pt x="39" y="199"/>
                  </a:cubicBezTo>
                  <a:cubicBezTo>
                    <a:pt x="49" y="213"/>
                    <a:pt x="62" y="223"/>
                    <a:pt x="76" y="231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57" y="233"/>
                    <a:pt x="157" y="233"/>
                    <a:pt x="157" y="233"/>
                  </a:cubicBezTo>
                  <a:cubicBezTo>
                    <a:pt x="118" y="187"/>
                    <a:pt x="118" y="187"/>
                    <a:pt x="118" y="187"/>
                  </a:cubicBezTo>
                  <a:cubicBezTo>
                    <a:pt x="92" y="238"/>
                    <a:pt x="92" y="238"/>
                    <a:pt x="92" y="238"/>
                  </a:cubicBezTo>
                  <a:cubicBezTo>
                    <a:pt x="127" y="250"/>
                    <a:pt x="168" y="246"/>
                    <a:pt x="200" y="221"/>
                  </a:cubicBezTo>
                  <a:cubicBezTo>
                    <a:pt x="249" y="182"/>
                    <a:pt x="257" y="110"/>
                    <a:pt x="218" y="60"/>
                  </a:cubicBezTo>
                  <a:close/>
                  <a:moveTo>
                    <a:pt x="64" y="65"/>
                  </a:moveTo>
                  <a:cubicBezTo>
                    <a:pt x="36" y="88"/>
                    <a:pt x="22" y="121"/>
                    <a:pt x="24" y="155"/>
                  </a:cubicBezTo>
                  <a:cubicBezTo>
                    <a:pt x="14" y="115"/>
                    <a:pt x="27" y="72"/>
                    <a:pt x="61" y="45"/>
                  </a:cubicBezTo>
                  <a:cubicBezTo>
                    <a:pt x="108" y="9"/>
                    <a:pt x="175" y="17"/>
                    <a:pt x="211" y="64"/>
                  </a:cubicBezTo>
                  <a:cubicBezTo>
                    <a:pt x="225" y="82"/>
                    <a:pt x="233" y="103"/>
                    <a:pt x="234" y="125"/>
                  </a:cubicBezTo>
                  <a:cubicBezTo>
                    <a:pt x="230" y="111"/>
                    <a:pt x="224" y="97"/>
                    <a:pt x="214" y="85"/>
                  </a:cubicBezTo>
                  <a:cubicBezTo>
                    <a:pt x="178" y="38"/>
                    <a:pt x="111" y="29"/>
                    <a:pt x="64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22">
              <a:extLst>
                <a:ext uri="{FF2B5EF4-FFF2-40B4-BE49-F238E27FC236}">
                  <a16:creationId xmlns:a16="http://schemas.microsoft.com/office/drawing/2014/main" xmlns="" id="{28BA10FB-F149-4AA7-AFF4-750DEFCFD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" y="1365"/>
              <a:ext cx="210" cy="256"/>
            </a:xfrm>
            <a:custGeom>
              <a:avLst/>
              <a:gdLst>
                <a:gd name="T0" fmla="*/ 130 w 143"/>
                <a:gd name="T1" fmla="*/ 128 h 174"/>
                <a:gd name="T2" fmla="*/ 47 w 143"/>
                <a:gd name="T3" fmla="*/ 21 h 174"/>
                <a:gd name="T4" fmla="*/ 6 w 143"/>
                <a:gd name="T5" fmla="*/ 8 h 174"/>
                <a:gd name="T6" fmla="*/ 0 w 143"/>
                <a:gd name="T7" fmla="*/ 18 h 174"/>
                <a:gd name="T8" fmla="*/ 30 w 143"/>
                <a:gd name="T9" fmla="*/ 34 h 174"/>
                <a:gd name="T10" fmla="*/ 114 w 143"/>
                <a:gd name="T11" fmla="*/ 141 h 174"/>
                <a:gd name="T12" fmla="*/ 122 w 143"/>
                <a:gd name="T13" fmla="*/ 174 h 174"/>
                <a:gd name="T14" fmla="*/ 133 w 143"/>
                <a:gd name="T15" fmla="*/ 171 h 174"/>
                <a:gd name="T16" fmla="*/ 130 w 143"/>
                <a:gd name="T17" fmla="*/ 12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174">
                  <a:moveTo>
                    <a:pt x="130" y="128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35" y="6"/>
                    <a:pt x="16" y="0"/>
                    <a:pt x="6" y="8"/>
                  </a:cubicBezTo>
                  <a:cubicBezTo>
                    <a:pt x="3" y="11"/>
                    <a:pt x="1" y="14"/>
                    <a:pt x="0" y="18"/>
                  </a:cubicBezTo>
                  <a:cubicBezTo>
                    <a:pt x="10" y="17"/>
                    <a:pt x="22" y="23"/>
                    <a:pt x="30" y="34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22" y="152"/>
                    <a:pt x="125" y="165"/>
                    <a:pt x="122" y="174"/>
                  </a:cubicBezTo>
                  <a:cubicBezTo>
                    <a:pt x="126" y="174"/>
                    <a:pt x="130" y="173"/>
                    <a:pt x="133" y="171"/>
                  </a:cubicBezTo>
                  <a:cubicBezTo>
                    <a:pt x="143" y="163"/>
                    <a:pt x="142" y="144"/>
                    <a:pt x="130" y="128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23">
              <a:extLst>
                <a:ext uri="{FF2B5EF4-FFF2-40B4-BE49-F238E27FC236}">
                  <a16:creationId xmlns:a16="http://schemas.microsoft.com/office/drawing/2014/main" xmlns="" id="{04E559FA-41CA-466E-B4D1-B55BD44B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86"/>
              <a:ext cx="323" cy="214"/>
            </a:xfrm>
            <a:custGeom>
              <a:avLst/>
              <a:gdLst>
                <a:gd name="T0" fmla="*/ 197 w 220"/>
                <a:gd name="T1" fmla="*/ 55 h 146"/>
                <a:gd name="T2" fmla="*/ 47 w 220"/>
                <a:gd name="T3" fmla="*/ 36 h 146"/>
                <a:gd name="T4" fmla="*/ 10 w 220"/>
                <a:gd name="T5" fmla="*/ 146 h 146"/>
                <a:gd name="T6" fmla="*/ 50 w 220"/>
                <a:gd name="T7" fmla="*/ 56 h 146"/>
                <a:gd name="T8" fmla="*/ 200 w 220"/>
                <a:gd name="T9" fmla="*/ 76 h 146"/>
                <a:gd name="T10" fmla="*/ 220 w 220"/>
                <a:gd name="T11" fmla="*/ 116 h 146"/>
                <a:gd name="T12" fmla="*/ 197 w 220"/>
                <a:gd name="T13" fmla="*/ 5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46">
                  <a:moveTo>
                    <a:pt x="197" y="55"/>
                  </a:moveTo>
                  <a:cubicBezTo>
                    <a:pt x="161" y="8"/>
                    <a:pt x="94" y="0"/>
                    <a:pt x="47" y="36"/>
                  </a:cubicBezTo>
                  <a:cubicBezTo>
                    <a:pt x="13" y="63"/>
                    <a:pt x="0" y="106"/>
                    <a:pt x="10" y="146"/>
                  </a:cubicBezTo>
                  <a:cubicBezTo>
                    <a:pt x="8" y="112"/>
                    <a:pt x="22" y="79"/>
                    <a:pt x="50" y="56"/>
                  </a:cubicBezTo>
                  <a:cubicBezTo>
                    <a:pt x="97" y="20"/>
                    <a:pt x="164" y="29"/>
                    <a:pt x="200" y="76"/>
                  </a:cubicBezTo>
                  <a:cubicBezTo>
                    <a:pt x="210" y="88"/>
                    <a:pt x="216" y="102"/>
                    <a:pt x="220" y="116"/>
                  </a:cubicBezTo>
                  <a:cubicBezTo>
                    <a:pt x="219" y="94"/>
                    <a:pt x="211" y="73"/>
                    <a:pt x="197" y="55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24">
              <a:extLst>
                <a:ext uri="{FF2B5EF4-FFF2-40B4-BE49-F238E27FC236}">
                  <a16:creationId xmlns:a16="http://schemas.microsoft.com/office/drawing/2014/main" xmlns="" id="{4E4E2917-6455-4FAE-A8BC-089B68482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" y="927"/>
              <a:ext cx="649" cy="745"/>
            </a:xfrm>
            <a:custGeom>
              <a:avLst/>
              <a:gdLst>
                <a:gd name="T0" fmla="*/ 421 w 442"/>
                <a:gd name="T1" fmla="*/ 410 h 507"/>
                <a:gd name="T2" fmla="*/ 343 w 442"/>
                <a:gd name="T3" fmla="*/ 309 h 507"/>
                <a:gd name="T4" fmla="*/ 293 w 442"/>
                <a:gd name="T5" fmla="*/ 284 h 507"/>
                <a:gd name="T6" fmla="*/ 269 w 442"/>
                <a:gd name="T7" fmla="*/ 253 h 507"/>
                <a:gd name="T8" fmla="*/ 270 w 442"/>
                <a:gd name="T9" fmla="*/ 74 h 507"/>
                <a:gd name="T10" fmla="*/ 71 w 442"/>
                <a:gd name="T11" fmla="*/ 48 h 507"/>
                <a:gd name="T12" fmla="*/ 49 w 442"/>
                <a:gd name="T13" fmla="*/ 247 h 507"/>
                <a:gd name="T14" fmla="*/ 225 w 442"/>
                <a:gd name="T15" fmla="*/ 288 h 507"/>
                <a:gd name="T16" fmla="*/ 249 w 442"/>
                <a:gd name="T17" fmla="*/ 318 h 507"/>
                <a:gd name="T18" fmla="*/ 261 w 442"/>
                <a:gd name="T19" fmla="*/ 373 h 507"/>
                <a:gd name="T20" fmla="*/ 340 w 442"/>
                <a:gd name="T21" fmla="*/ 474 h 507"/>
                <a:gd name="T22" fmla="*/ 418 w 442"/>
                <a:gd name="T23" fmla="*/ 489 h 507"/>
                <a:gd name="T24" fmla="*/ 421 w 442"/>
                <a:gd name="T25" fmla="*/ 410 h 507"/>
                <a:gd name="T26" fmla="*/ 231 w 442"/>
                <a:gd name="T27" fmla="*/ 252 h 507"/>
                <a:gd name="T28" fmla="*/ 123 w 442"/>
                <a:gd name="T29" fmla="*/ 269 h 507"/>
                <a:gd name="T30" fmla="*/ 107 w 442"/>
                <a:gd name="T31" fmla="*/ 262 h 507"/>
                <a:gd name="T32" fmla="*/ 70 w 442"/>
                <a:gd name="T33" fmla="*/ 230 h 507"/>
                <a:gd name="T34" fmla="*/ 88 w 442"/>
                <a:gd name="T35" fmla="*/ 69 h 507"/>
                <a:gd name="T36" fmla="*/ 249 w 442"/>
                <a:gd name="T37" fmla="*/ 91 h 507"/>
                <a:gd name="T38" fmla="*/ 231 w 442"/>
                <a:gd name="T39" fmla="*/ 252 h 507"/>
                <a:gd name="T40" fmla="*/ 416 w 442"/>
                <a:gd name="T41" fmla="*/ 469 h 507"/>
                <a:gd name="T42" fmla="*/ 405 w 442"/>
                <a:gd name="T43" fmla="*/ 472 h 507"/>
                <a:gd name="T44" fmla="*/ 397 w 442"/>
                <a:gd name="T45" fmla="*/ 439 h 507"/>
                <a:gd name="T46" fmla="*/ 313 w 442"/>
                <a:gd name="T47" fmla="*/ 332 h 507"/>
                <a:gd name="T48" fmla="*/ 283 w 442"/>
                <a:gd name="T49" fmla="*/ 316 h 507"/>
                <a:gd name="T50" fmla="*/ 289 w 442"/>
                <a:gd name="T51" fmla="*/ 306 h 507"/>
                <a:gd name="T52" fmla="*/ 330 w 442"/>
                <a:gd name="T53" fmla="*/ 319 h 507"/>
                <a:gd name="T54" fmla="*/ 413 w 442"/>
                <a:gd name="T55" fmla="*/ 426 h 507"/>
                <a:gd name="T56" fmla="*/ 416 w 442"/>
                <a:gd name="T57" fmla="*/ 46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2" h="507">
                  <a:moveTo>
                    <a:pt x="421" y="410"/>
                  </a:moveTo>
                  <a:cubicBezTo>
                    <a:pt x="343" y="309"/>
                    <a:pt x="343" y="309"/>
                    <a:pt x="343" y="309"/>
                  </a:cubicBezTo>
                  <a:cubicBezTo>
                    <a:pt x="330" y="293"/>
                    <a:pt x="311" y="284"/>
                    <a:pt x="293" y="284"/>
                  </a:cubicBezTo>
                  <a:cubicBezTo>
                    <a:pt x="269" y="253"/>
                    <a:pt x="269" y="253"/>
                    <a:pt x="269" y="253"/>
                  </a:cubicBezTo>
                  <a:cubicBezTo>
                    <a:pt x="311" y="203"/>
                    <a:pt x="313" y="129"/>
                    <a:pt x="270" y="74"/>
                  </a:cubicBezTo>
                  <a:cubicBezTo>
                    <a:pt x="222" y="12"/>
                    <a:pt x="133" y="0"/>
                    <a:pt x="71" y="48"/>
                  </a:cubicBezTo>
                  <a:cubicBezTo>
                    <a:pt x="10" y="95"/>
                    <a:pt x="0" y="185"/>
                    <a:pt x="49" y="247"/>
                  </a:cubicBezTo>
                  <a:cubicBezTo>
                    <a:pt x="92" y="302"/>
                    <a:pt x="166" y="318"/>
                    <a:pt x="225" y="288"/>
                  </a:cubicBezTo>
                  <a:cubicBezTo>
                    <a:pt x="249" y="318"/>
                    <a:pt x="249" y="318"/>
                    <a:pt x="249" y="318"/>
                  </a:cubicBezTo>
                  <a:cubicBezTo>
                    <a:pt x="244" y="336"/>
                    <a:pt x="248" y="356"/>
                    <a:pt x="261" y="373"/>
                  </a:cubicBezTo>
                  <a:cubicBezTo>
                    <a:pt x="340" y="474"/>
                    <a:pt x="340" y="474"/>
                    <a:pt x="340" y="474"/>
                  </a:cubicBezTo>
                  <a:cubicBezTo>
                    <a:pt x="360" y="500"/>
                    <a:pt x="395" y="507"/>
                    <a:pt x="418" y="489"/>
                  </a:cubicBezTo>
                  <a:cubicBezTo>
                    <a:pt x="440" y="472"/>
                    <a:pt x="442" y="436"/>
                    <a:pt x="421" y="410"/>
                  </a:cubicBezTo>
                  <a:close/>
                  <a:moveTo>
                    <a:pt x="231" y="252"/>
                  </a:moveTo>
                  <a:cubicBezTo>
                    <a:pt x="199" y="277"/>
                    <a:pt x="158" y="281"/>
                    <a:pt x="123" y="269"/>
                  </a:cubicBezTo>
                  <a:cubicBezTo>
                    <a:pt x="117" y="267"/>
                    <a:pt x="112" y="264"/>
                    <a:pt x="107" y="262"/>
                  </a:cubicBezTo>
                  <a:cubicBezTo>
                    <a:pt x="93" y="254"/>
                    <a:pt x="80" y="244"/>
                    <a:pt x="70" y="230"/>
                  </a:cubicBezTo>
                  <a:cubicBezTo>
                    <a:pt x="31" y="180"/>
                    <a:pt x="39" y="108"/>
                    <a:pt x="88" y="69"/>
                  </a:cubicBezTo>
                  <a:cubicBezTo>
                    <a:pt x="138" y="31"/>
                    <a:pt x="210" y="40"/>
                    <a:pt x="249" y="91"/>
                  </a:cubicBezTo>
                  <a:cubicBezTo>
                    <a:pt x="288" y="141"/>
                    <a:pt x="280" y="213"/>
                    <a:pt x="231" y="252"/>
                  </a:cubicBezTo>
                  <a:close/>
                  <a:moveTo>
                    <a:pt x="416" y="469"/>
                  </a:moveTo>
                  <a:cubicBezTo>
                    <a:pt x="413" y="471"/>
                    <a:pt x="409" y="472"/>
                    <a:pt x="405" y="472"/>
                  </a:cubicBezTo>
                  <a:cubicBezTo>
                    <a:pt x="408" y="463"/>
                    <a:pt x="405" y="450"/>
                    <a:pt x="397" y="439"/>
                  </a:cubicBezTo>
                  <a:cubicBezTo>
                    <a:pt x="313" y="332"/>
                    <a:pt x="313" y="332"/>
                    <a:pt x="313" y="332"/>
                  </a:cubicBezTo>
                  <a:cubicBezTo>
                    <a:pt x="305" y="321"/>
                    <a:pt x="293" y="315"/>
                    <a:pt x="283" y="316"/>
                  </a:cubicBezTo>
                  <a:cubicBezTo>
                    <a:pt x="284" y="312"/>
                    <a:pt x="286" y="309"/>
                    <a:pt x="289" y="306"/>
                  </a:cubicBezTo>
                  <a:cubicBezTo>
                    <a:pt x="299" y="298"/>
                    <a:pt x="318" y="304"/>
                    <a:pt x="330" y="319"/>
                  </a:cubicBezTo>
                  <a:cubicBezTo>
                    <a:pt x="413" y="426"/>
                    <a:pt x="413" y="426"/>
                    <a:pt x="413" y="426"/>
                  </a:cubicBezTo>
                  <a:cubicBezTo>
                    <a:pt x="425" y="442"/>
                    <a:pt x="426" y="461"/>
                    <a:pt x="416" y="469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25">
              <a:extLst>
                <a:ext uri="{FF2B5EF4-FFF2-40B4-BE49-F238E27FC236}">
                  <a16:creationId xmlns:a16="http://schemas.microsoft.com/office/drawing/2014/main" xmlns="" id="{42645A4E-F836-4C79-A4D7-0CAA052E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1071"/>
              <a:ext cx="189" cy="251"/>
            </a:xfrm>
            <a:custGeom>
              <a:avLst/>
              <a:gdLst>
                <a:gd name="T0" fmla="*/ 116 w 128"/>
                <a:gd name="T1" fmla="*/ 166 h 171"/>
                <a:gd name="T2" fmla="*/ 128 w 128"/>
                <a:gd name="T3" fmla="*/ 0 h 171"/>
                <a:gd name="T4" fmla="*/ 0 w 128"/>
                <a:gd name="T5" fmla="*/ 108 h 171"/>
                <a:gd name="T6" fmla="*/ 61 w 128"/>
                <a:gd name="T7" fmla="*/ 112 h 171"/>
                <a:gd name="T8" fmla="*/ 35 w 128"/>
                <a:gd name="T9" fmla="*/ 164 h 171"/>
                <a:gd name="T10" fmla="*/ 51 w 128"/>
                <a:gd name="T11" fmla="*/ 171 h 171"/>
                <a:gd name="T12" fmla="*/ 77 w 128"/>
                <a:gd name="T13" fmla="*/ 120 h 171"/>
                <a:gd name="T14" fmla="*/ 116 w 128"/>
                <a:gd name="T15" fmla="*/ 16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71">
                  <a:moveTo>
                    <a:pt x="116" y="166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40" y="166"/>
                    <a:pt x="45" y="169"/>
                    <a:pt x="51" y="171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116" y="166"/>
                  </a:lnTo>
                  <a:close/>
                </a:path>
              </a:pathLst>
            </a:custGeom>
            <a:solidFill>
              <a:srgbClr val="BD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26">
              <a:extLst>
                <a:ext uri="{FF2B5EF4-FFF2-40B4-BE49-F238E27FC236}">
                  <a16:creationId xmlns:a16="http://schemas.microsoft.com/office/drawing/2014/main" xmlns="" id="{68C7F6E1-F4A8-46D0-A4F9-0CE53AD7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700"/>
              <a:ext cx="733" cy="784"/>
            </a:xfrm>
            <a:custGeom>
              <a:avLst/>
              <a:gdLst>
                <a:gd name="T0" fmla="*/ 44 w 499"/>
                <a:gd name="T1" fmla="*/ 502 h 533"/>
                <a:gd name="T2" fmla="*/ 60 w 499"/>
                <a:gd name="T3" fmla="*/ 356 h 533"/>
                <a:gd name="T4" fmla="*/ 67 w 499"/>
                <a:gd name="T5" fmla="*/ 350 h 533"/>
                <a:gd name="T6" fmla="*/ 258 w 499"/>
                <a:gd name="T7" fmla="*/ 155 h 533"/>
                <a:gd name="T8" fmla="*/ 332 w 499"/>
                <a:gd name="T9" fmla="*/ 77 h 533"/>
                <a:gd name="T10" fmla="*/ 474 w 499"/>
                <a:gd name="T11" fmla="*/ 26 h 533"/>
                <a:gd name="T12" fmla="*/ 473 w 499"/>
                <a:gd name="T13" fmla="*/ 152 h 533"/>
                <a:gd name="T14" fmla="*/ 352 w 499"/>
                <a:gd name="T15" fmla="*/ 285 h 533"/>
                <a:gd name="T16" fmla="*/ 256 w 499"/>
                <a:gd name="T17" fmla="*/ 403 h 533"/>
                <a:gd name="T18" fmla="*/ 179 w 499"/>
                <a:gd name="T19" fmla="*/ 509 h 533"/>
                <a:gd name="T20" fmla="*/ 44 w 499"/>
                <a:gd name="T21" fmla="*/ 502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9" h="533">
                  <a:moveTo>
                    <a:pt x="44" y="502"/>
                  </a:moveTo>
                  <a:cubicBezTo>
                    <a:pt x="0" y="475"/>
                    <a:pt x="7" y="409"/>
                    <a:pt x="60" y="356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120" y="297"/>
                    <a:pt x="206" y="209"/>
                    <a:pt x="258" y="15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84" y="22"/>
                    <a:pt x="448" y="0"/>
                    <a:pt x="474" y="26"/>
                  </a:cubicBezTo>
                  <a:cubicBezTo>
                    <a:pt x="499" y="53"/>
                    <a:pt x="499" y="109"/>
                    <a:pt x="473" y="152"/>
                  </a:cubicBezTo>
                  <a:cubicBezTo>
                    <a:pt x="447" y="194"/>
                    <a:pt x="392" y="254"/>
                    <a:pt x="352" y="285"/>
                  </a:cubicBezTo>
                  <a:cubicBezTo>
                    <a:pt x="312" y="315"/>
                    <a:pt x="269" y="368"/>
                    <a:pt x="256" y="403"/>
                  </a:cubicBezTo>
                  <a:cubicBezTo>
                    <a:pt x="243" y="437"/>
                    <a:pt x="208" y="485"/>
                    <a:pt x="179" y="509"/>
                  </a:cubicBezTo>
                  <a:cubicBezTo>
                    <a:pt x="149" y="533"/>
                    <a:pt x="89" y="530"/>
                    <a:pt x="44" y="502"/>
                  </a:cubicBezTo>
                  <a:close/>
                </a:path>
              </a:pathLst>
            </a:custGeom>
            <a:solidFill>
              <a:srgbClr val="F8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27">
              <a:extLst>
                <a:ext uri="{FF2B5EF4-FFF2-40B4-BE49-F238E27FC236}">
                  <a16:creationId xmlns:a16="http://schemas.microsoft.com/office/drawing/2014/main" xmlns="" id="{D5DBB889-A2FF-4783-BA34-4127171A7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1737"/>
              <a:ext cx="139" cy="147"/>
            </a:xfrm>
            <a:custGeom>
              <a:avLst/>
              <a:gdLst>
                <a:gd name="T0" fmla="*/ 57 w 95"/>
                <a:gd name="T1" fmla="*/ 13 h 100"/>
                <a:gd name="T2" fmla="*/ 85 w 95"/>
                <a:gd name="T3" fmla="*/ 68 h 100"/>
                <a:gd name="T4" fmla="*/ 39 w 95"/>
                <a:gd name="T5" fmla="*/ 97 h 100"/>
                <a:gd name="T6" fmla="*/ 0 w 95"/>
                <a:gd name="T7" fmla="*/ 36 h 100"/>
                <a:gd name="T8" fmla="*/ 57 w 95"/>
                <a:gd name="T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0">
                  <a:moveTo>
                    <a:pt x="57" y="13"/>
                  </a:moveTo>
                  <a:cubicBezTo>
                    <a:pt x="57" y="13"/>
                    <a:pt x="95" y="46"/>
                    <a:pt x="85" y="68"/>
                  </a:cubicBezTo>
                  <a:cubicBezTo>
                    <a:pt x="85" y="68"/>
                    <a:pt x="62" y="100"/>
                    <a:pt x="39" y="9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4" y="0"/>
                    <a:pt x="57" y="13"/>
                  </a:cubicBezTo>
                  <a:close/>
                </a:path>
              </a:pathLst>
            </a:custGeom>
            <a:solidFill>
              <a:srgbClr val="FBE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28">
              <a:extLst>
                <a:ext uri="{FF2B5EF4-FFF2-40B4-BE49-F238E27FC236}">
                  <a16:creationId xmlns:a16="http://schemas.microsoft.com/office/drawing/2014/main" xmlns="" id="{46938DFE-C750-4594-877E-4EA2FCBE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2735"/>
              <a:ext cx="366" cy="356"/>
            </a:xfrm>
            <a:custGeom>
              <a:avLst/>
              <a:gdLst>
                <a:gd name="T0" fmla="*/ 249 w 249"/>
                <a:gd name="T1" fmla="*/ 163 h 242"/>
                <a:gd name="T2" fmla="*/ 35 w 249"/>
                <a:gd name="T3" fmla="*/ 0 h 242"/>
                <a:gd name="T4" fmla="*/ 249 w 249"/>
                <a:gd name="T5" fmla="*/ 16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" h="242">
                  <a:moveTo>
                    <a:pt x="249" y="163"/>
                  </a:moveTo>
                  <a:cubicBezTo>
                    <a:pt x="249" y="163"/>
                    <a:pt x="50" y="208"/>
                    <a:pt x="35" y="0"/>
                  </a:cubicBezTo>
                  <a:cubicBezTo>
                    <a:pt x="35" y="0"/>
                    <a:pt x="0" y="242"/>
                    <a:pt x="249" y="163"/>
                  </a:cubicBezTo>
                  <a:close/>
                </a:path>
              </a:pathLst>
            </a:custGeom>
            <a:solidFill>
              <a:srgbClr val="FCE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29">
              <a:extLst>
                <a:ext uri="{FF2B5EF4-FFF2-40B4-BE49-F238E27FC236}">
                  <a16:creationId xmlns:a16="http://schemas.microsoft.com/office/drawing/2014/main" xmlns="" id="{90AC8588-45A2-4319-AD70-3EE7BEFD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891"/>
              <a:ext cx="146" cy="378"/>
            </a:xfrm>
            <a:custGeom>
              <a:avLst/>
              <a:gdLst>
                <a:gd name="T0" fmla="*/ 99 w 99"/>
                <a:gd name="T1" fmla="*/ 0 h 257"/>
                <a:gd name="T2" fmla="*/ 80 w 99"/>
                <a:gd name="T3" fmla="*/ 245 h 257"/>
                <a:gd name="T4" fmla="*/ 99 w 99"/>
                <a:gd name="T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257">
                  <a:moveTo>
                    <a:pt x="99" y="0"/>
                  </a:moveTo>
                  <a:cubicBezTo>
                    <a:pt x="99" y="0"/>
                    <a:pt x="0" y="75"/>
                    <a:pt x="80" y="245"/>
                  </a:cubicBezTo>
                  <a:cubicBezTo>
                    <a:pt x="84" y="257"/>
                    <a:pt x="38" y="70"/>
                    <a:pt x="99" y="0"/>
                  </a:cubicBezTo>
                  <a:close/>
                </a:path>
              </a:pathLst>
            </a:custGeom>
            <a:solidFill>
              <a:srgbClr val="FBE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30">
              <a:extLst>
                <a:ext uri="{FF2B5EF4-FFF2-40B4-BE49-F238E27FC236}">
                  <a16:creationId xmlns:a16="http://schemas.microsoft.com/office/drawing/2014/main" xmlns="" id="{0BD3CDF0-92F3-4023-8988-A6E16E9AB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2204"/>
              <a:ext cx="1045" cy="2453"/>
            </a:xfrm>
            <a:custGeom>
              <a:avLst/>
              <a:gdLst>
                <a:gd name="T0" fmla="*/ 705 w 711"/>
                <a:gd name="T1" fmla="*/ 736 h 1440"/>
                <a:gd name="T2" fmla="*/ 699 w 711"/>
                <a:gd name="T3" fmla="*/ 703 h 1440"/>
                <a:gd name="T4" fmla="*/ 694 w 711"/>
                <a:gd name="T5" fmla="*/ 663 h 1440"/>
                <a:gd name="T6" fmla="*/ 675 w 711"/>
                <a:gd name="T7" fmla="*/ 630 h 1440"/>
                <a:gd name="T8" fmla="*/ 650 w 711"/>
                <a:gd name="T9" fmla="*/ 617 h 1440"/>
                <a:gd name="T10" fmla="*/ 628 w 711"/>
                <a:gd name="T11" fmla="*/ 616 h 1440"/>
                <a:gd name="T12" fmla="*/ 618 w 711"/>
                <a:gd name="T13" fmla="*/ 605 h 1440"/>
                <a:gd name="T14" fmla="*/ 618 w 711"/>
                <a:gd name="T15" fmla="*/ 575 h 1440"/>
                <a:gd name="T16" fmla="*/ 613 w 711"/>
                <a:gd name="T17" fmla="*/ 539 h 1440"/>
                <a:gd name="T18" fmla="*/ 594 w 711"/>
                <a:gd name="T19" fmla="*/ 506 h 1440"/>
                <a:gd name="T20" fmla="*/ 567 w 711"/>
                <a:gd name="T21" fmla="*/ 489 h 1440"/>
                <a:gd name="T22" fmla="*/ 538 w 711"/>
                <a:gd name="T23" fmla="*/ 493 h 1440"/>
                <a:gd name="T24" fmla="*/ 513 w 711"/>
                <a:gd name="T25" fmla="*/ 510 h 1440"/>
                <a:gd name="T26" fmla="*/ 508 w 711"/>
                <a:gd name="T27" fmla="*/ 499 h 1440"/>
                <a:gd name="T28" fmla="*/ 512 w 711"/>
                <a:gd name="T29" fmla="*/ 463 h 1440"/>
                <a:gd name="T30" fmla="*/ 505 w 711"/>
                <a:gd name="T31" fmla="*/ 427 h 1440"/>
                <a:gd name="T32" fmla="*/ 474 w 711"/>
                <a:gd name="T33" fmla="*/ 397 h 1440"/>
                <a:gd name="T34" fmla="*/ 430 w 711"/>
                <a:gd name="T35" fmla="*/ 391 h 1440"/>
                <a:gd name="T36" fmla="*/ 391 w 711"/>
                <a:gd name="T37" fmla="*/ 418 h 1440"/>
                <a:gd name="T38" fmla="*/ 363 w 711"/>
                <a:gd name="T39" fmla="*/ 476 h 1440"/>
                <a:gd name="T40" fmla="*/ 350 w 711"/>
                <a:gd name="T41" fmla="*/ 480 h 1440"/>
                <a:gd name="T42" fmla="*/ 345 w 711"/>
                <a:gd name="T43" fmla="*/ 404 h 1440"/>
                <a:gd name="T44" fmla="*/ 345 w 711"/>
                <a:gd name="T45" fmla="*/ 295 h 1440"/>
                <a:gd name="T46" fmla="*/ 345 w 711"/>
                <a:gd name="T47" fmla="*/ 159 h 1440"/>
                <a:gd name="T48" fmla="*/ 345 w 711"/>
                <a:gd name="T49" fmla="*/ 62 h 1440"/>
                <a:gd name="T50" fmla="*/ 329 w 711"/>
                <a:gd name="T51" fmla="*/ 19 h 1440"/>
                <a:gd name="T52" fmla="*/ 290 w 711"/>
                <a:gd name="T53" fmla="*/ 0 h 1440"/>
                <a:gd name="T54" fmla="*/ 249 w 711"/>
                <a:gd name="T55" fmla="*/ 24 h 1440"/>
                <a:gd name="T56" fmla="*/ 227 w 711"/>
                <a:gd name="T57" fmla="*/ 128 h 1440"/>
                <a:gd name="T58" fmla="*/ 227 w 711"/>
                <a:gd name="T59" fmla="*/ 135 h 1440"/>
                <a:gd name="T60" fmla="*/ 216 w 711"/>
                <a:gd name="T61" fmla="*/ 294 h 1440"/>
                <a:gd name="T62" fmla="*/ 211 w 711"/>
                <a:gd name="T63" fmla="*/ 363 h 1440"/>
                <a:gd name="T64" fmla="*/ 190 w 711"/>
                <a:gd name="T65" fmla="*/ 496 h 1440"/>
                <a:gd name="T66" fmla="*/ 165 w 711"/>
                <a:gd name="T67" fmla="*/ 581 h 1440"/>
                <a:gd name="T68" fmla="*/ 155 w 711"/>
                <a:gd name="T69" fmla="*/ 597 h 1440"/>
                <a:gd name="T70" fmla="*/ 146 w 711"/>
                <a:gd name="T71" fmla="*/ 554 h 1440"/>
                <a:gd name="T72" fmla="*/ 124 w 711"/>
                <a:gd name="T73" fmla="*/ 509 h 1440"/>
                <a:gd name="T74" fmla="*/ 89 w 711"/>
                <a:gd name="T75" fmla="*/ 467 h 1440"/>
                <a:gd name="T76" fmla="*/ 51 w 711"/>
                <a:gd name="T77" fmla="*/ 443 h 1440"/>
                <a:gd name="T78" fmla="*/ 16 w 711"/>
                <a:gd name="T79" fmla="*/ 448 h 1440"/>
                <a:gd name="T80" fmla="*/ 0 w 711"/>
                <a:gd name="T81" fmla="*/ 464 h 1440"/>
                <a:gd name="T82" fmla="*/ 13 w 711"/>
                <a:gd name="T83" fmla="*/ 507 h 1440"/>
                <a:gd name="T84" fmla="*/ 26 w 711"/>
                <a:gd name="T85" fmla="*/ 618 h 1440"/>
                <a:gd name="T86" fmla="*/ 26 w 711"/>
                <a:gd name="T87" fmla="*/ 723 h 1440"/>
                <a:gd name="T88" fmla="*/ 44 w 711"/>
                <a:gd name="T89" fmla="*/ 881 h 1440"/>
                <a:gd name="T90" fmla="*/ 92 w 711"/>
                <a:gd name="T91" fmla="*/ 1090 h 1440"/>
                <a:gd name="T92" fmla="*/ 115 w 711"/>
                <a:gd name="T93" fmla="*/ 1174 h 1440"/>
                <a:gd name="T94" fmla="*/ 122 w 711"/>
                <a:gd name="T95" fmla="*/ 1224 h 1440"/>
                <a:gd name="T96" fmla="*/ 125 w 711"/>
                <a:gd name="T97" fmla="*/ 1233 h 1440"/>
                <a:gd name="T98" fmla="*/ 133 w 711"/>
                <a:gd name="T99" fmla="*/ 1440 h 1440"/>
                <a:gd name="T100" fmla="*/ 592 w 711"/>
                <a:gd name="T101" fmla="*/ 1440 h 1440"/>
                <a:gd name="T102" fmla="*/ 559 w 711"/>
                <a:gd name="T103" fmla="*/ 1189 h 1440"/>
                <a:gd name="T104" fmla="*/ 561 w 711"/>
                <a:gd name="T105" fmla="*/ 1162 h 1440"/>
                <a:gd name="T106" fmla="*/ 576 w 711"/>
                <a:gd name="T107" fmla="*/ 1113 h 1440"/>
                <a:gd name="T108" fmla="*/ 605 w 711"/>
                <a:gd name="T109" fmla="*/ 1063 h 1440"/>
                <a:gd name="T110" fmla="*/ 630 w 711"/>
                <a:gd name="T111" fmla="*/ 1008 h 1440"/>
                <a:gd name="T112" fmla="*/ 653 w 711"/>
                <a:gd name="T113" fmla="*/ 940 h 1440"/>
                <a:gd name="T114" fmla="*/ 678 w 711"/>
                <a:gd name="T115" fmla="*/ 875 h 1440"/>
                <a:gd name="T116" fmla="*/ 700 w 711"/>
                <a:gd name="T117" fmla="*/ 823 h 1440"/>
                <a:gd name="T118" fmla="*/ 711 w 711"/>
                <a:gd name="T119" fmla="*/ 774 h 1440"/>
                <a:gd name="T120" fmla="*/ 705 w 711"/>
                <a:gd name="T121" fmla="*/ 736 h 1440"/>
                <a:gd name="connsiteX0" fmla="*/ 9916 w 10000"/>
                <a:gd name="connsiteY0" fmla="*/ 5111 h 11455"/>
                <a:gd name="connsiteX1" fmla="*/ 9831 w 10000"/>
                <a:gd name="connsiteY1" fmla="*/ 4882 h 11455"/>
                <a:gd name="connsiteX2" fmla="*/ 9761 w 10000"/>
                <a:gd name="connsiteY2" fmla="*/ 4604 h 11455"/>
                <a:gd name="connsiteX3" fmla="*/ 9494 w 10000"/>
                <a:gd name="connsiteY3" fmla="*/ 4375 h 11455"/>
                <a:gd name="connsiteX4" fmla="*/ 9142 w 10000"/>
                <a:gd name="connsiteY4" fmla="*/ 4285 h 11455"/>
                <a:gd name="connsiteX5" fmla="*/ 8833 w 10000"/>
                <a:gd name="connsiteY5" fmla="*/ 4278 h 11455"/>
                <a:gd name="connsiteX6" fmla="*/ 8692 w 10000"/>
                <a:gd name="connsiteY6" fmla="*/ 4201 h 11455"/>
                <a:gd name="connsiteX7" fmla="*/ 8692 w 10000"/>
                <a:gd name="connsiteY7" fmla="*/ 3993 h 11455"/>
                <a:gd name="connsiteX8" fmla="*/ 8622 w 10000"/>
                <a:gd name="connsiteY8" fmla="*/ 3743 h 11455"/>
                <a:gd name="connsiteX9" fmla="*/ 8354 w 10000"/>
                <a:gd name="connsiteY9" fmla="*/ 3514 h 11455"/>
                <a:gd name="connsiteX10" fmla="*/ 7975 w 10000"/>
                <a:gd name="connsiteY10" fmla="*/ 3396 h 11455"/>
                <a:gd name="connsiteX11" fmla="*/ 7567 w 10000"/>
                <a:gd name="connsiteY11" fmla="*/ 3424 h 11455"/>
                <a:gd name="connsiteX12" fmla="*/ 7215 w 10000"/>
                <a:gd name="connsiteY12" fmla="*/ 3542 h 11455"/>
                <a:gd name="connsiteX13" fmla="*/ 7145 w 10000"/>
                <a:gd name="connsiteY13" fmla="*/ 3465 h 11455"/>
                <a:gd name="connsiteX14" fmla="*/ 7201 w 10000"/>
                <a:gd name="connsiteY14" fmla="*/ 3215 h 11455"/>
                <a:gd name="connsiteX15" fmla="*/ 7103 w 10000"/>
                <a:gd name="connsiteY15" fmla="*/ 2965 h 11455"/>
                <a:gd name="connsiteX16" fmla="*/ 6667 w 10000"/>
                <a:gd name="connsiteY16" fmla="*/ 2757 h 11455"/>
                <a:gd name="connsiteX17" fmla="*/ 6048 w 10000"/>
                <a:gd name="connsiteY17" fmla="*/ 2715 h 11455"/>
                <a:gd name="connsiteX18" fmla="*/ 5499 w 10000"/>
                <a:gd name="connsiteY18" fmla="*/ 2903 h 11455"/>
                <a:gd name="connsiteX19" fmla="*/ 5105 w 10000"/>
                <a:gd name="connsiteY19" fmla="*/ 3306 h 11455"/>
                <a:gd name="connsiteX20" fmla="*/ 4923 w 10000"/>
                <a:gd name="connsiteY20" fmla="*/ 3333 h 11455"/>
                <a:gd name="connsiteX21" fmla="*/ 4852 w 10000"/>
                <a:gd name="connsiteY21" fmla="*/ 2806 h 11455"/>
                <a:gd name="connsiteX22" fmla="*/ 4852 w 10000"/>
                <a:gd name="connsiteY22" fmla="*/ 2049 h 11455"/>
                <a:gd name="connsiteX23" fmla="*/ 4852 w 10000"/>
                <a:gd name="connsiteY23" fmla="*/ 1104 h 11455"/>
                <a:gd name="connsiteX24" fmla="*/ 4852 w 10000"/>
                <a:gd name="connsiteY24" fmla="*/ 431 h 11455"/>
                <a:gd name="connsiteX25" fmla="*/ 4627 w 10000"/>
                <a:gd name="connsiteY25" fmla="*/ 132 h 11455"/>
                <a:gd name="connsiteX26" fmla="*/ 4079 w 10000"/>
                <a:gd name="connsiteY26" fmla="*/ 0 h 11455"/>
                <a:gd name="connsiteX27" fmla="*/ 3502 w 10000"/>
                <a:gd name="connsiteY27" fmla="*/ 167 h 11455"/>
                <a:gd name="connsiteX28" fmla="*/ 3193 w 10000"/>
                <a:gd name="connsiteY28" fmla="*/ 889 h 11455"/>
                <a:gd name="connsiteX29" fmla="*/ 3193 w 10000"/>
                <a:gd name="connsiteY29" fmla="*/ 938 h 11455"/>
                <a:gd name="connsiteX30" fmla="*/ 3038 w 10000"/>
                <a:gd name="connsiteY30" fmla="*/ 2042 h 11455"/>
                <a:gd name="connsiteX31" fmla="*/ 2968 w 10000"/>
                <a:gd name="connsiteY31" fmla="*/ 2521 h 11455"/>
                <a:gd name="connsiteX32" fmla="*/ 2672 w 10000"/>
                <a:gd name="connsiteY32" fmla="*/ 3444 h 11455"/>
                <a:gd name="connsiteX33" fmla="*/ 2321 w 10000"/>
                <a:gd name="connsiteY33" fmla="*/ 4035 h 11455"/>
                <a:gd name="connsiteX34" fmla="*/ 2180 w 10000"/>
                <a:gd name="connsiteY34" fmla="*/ 4146 h 11455"/>
                <a:gd name="connsiteX35" fmla="*/ 2053 w 10000"/>
                <a:gd name="connsiteY35" fmla="*/ 3847 h 11455"/>
                <a:gd name="connsiteX36" fmla="*/ 1744 w 10000"/>
                <a:gd name="connsiteY36" fmla="*/ 3535 h 11455"/>
                <a:gd name="connsiteX37" fmla="*/ 1252 w 10000"/>
                <a:gd name="connsiteY37" fmla="*/ 3243 h 11455"/>
                <a:gd name="connsiteX38" fmla="*/ 717 w 10000"/>
                <a:gd name="connsiteY38" fmla="*/ 3076 h 11455"/>
                <a:gd name="connsiteX39" fmla="*/ 225 w 10000"/>
                <a:gd name="connsiteY39" fmla="*/ 3111 h 11455"/>
                <a:gd name="connsiteX40" fmla="*/ 0 w 10000"/>
                <a:gd name="connsiteY40" fmla="*/ 3222 h 11455"/>
                <a:gd name="connsiteX41" fmla="*/ 183 w 10000"/>
                <a:gd name="connsiteY41" fmla="*/ 3521 h 11455"/>
                <a:gd name="connsiteX42" fmla="*/ 366 w 10000"/>
                <a:gd name="connsiteY42" fmla="*/ 4292 h 11455"/>
                <a:gd name="connsiteX43" fmla="*/ 366 w 10000"/>
                <a:gd name="connsiteY43" fmla="*/ 5021 h 11455"/>
                <a:gd name="connsiteX44" fmla="*/ 619 w 10000"/>
                <a:gd name="connsiteY44" fmla="*/ 6118 h 11455"/>
                <a:gd name="connsiteX45" fmla="*/ 1294 w 10000"/>
                <a:gd name="connsiteY45" fmla="*/ 7569 h 11455"/>
                <a:gd name="connsiteX46" fmla="*/ 1617 w 10000"/>
                <a:gd name="connsiteY46" fmla="*/ 8153 h 11455"/>
                <a:gd name="connsiteX47" fmla="*/ 1716 w 10000"/>
                <a:gd name="connsiteY47" fmla="*/ 8500 h 11455"/>
                <a:gd name="connsiteX48" fmla="*/ 1758 w 10000"/>
                <a:gd name="connsiteY48" fmla="*/ 8563 h 11455"/>
                <a:gd name="connsiteX49" fmla="*/ 1871 w 10000"/>
                <a:gd name="connsiteY49" fmla="*/ 11455 h 11455"/>
                <a:gd name="connsiteX50" fmla="*/ 8326 w 10000"/>
                <a:gd name="connsiteY50" fmla="*/ 10000 h 11455"/>
                <a:gd name="connsiteX51" fmla="*/ 7862 w 10000"/>
                <a:gd name="connsiteY51" fmla="*/ 8257 h 11455"/>
                <a:gd name="connsiteX52" fmla="*/ 7890 w 10000"/>
                <a:gd name="connsiteY52" fmla="*/ 8069 h 11455"/>
                <a:gd name="connsiteX53" fmla="*/ 8101 w 10000"/>
                <a:gd name="connsiteY53" fmla="*/ 7729 h 11455"/>
                <a:gd name="connsiteX54" fmla="*/ 8509 w 10000"/>
                <a:gd name="connsiteY54" fmla="*/ 7382 h 11455"/>
                <a:gd name="connsiteX55" fmla="*/ 8861 w 10000"/>
                <a:gd name="connsiteY55" fmla="*/ 7000 h 11455"/>
                <a:gd name="connsiteX56" fmla="*/ 9184 w 10000"/>
                <a:gd name="connsiteY56" fmla="*/ 6528 h 11455"/>
                <a:gd name="connsiteX57" fmla="*/ 9536 w 10000"/>
                <a:gd name="connsiteY57" fmla="*/ 6076 h 11455"/>
                <a:gd name="connsiteX58" fmla="*/ 9845 w 10000"/>
                <a:gd name="connsiteY58" fmla="*/ 5715 h 11455"/>
                <a:gd name="connsiteX59" fmla="*/ 10000 w 10000"/>
                <a:gd name="connsiteY59" fmla="*/ 5375 h 11455"/>
                <a:gd name="connsiteX60" fmla="*/ 9916 w 10000"/>
                <a:gd name="connsiteY60" fmla="*/ 5111 h 11455"/>
                <a:gd name="connsiteX0" fmla="*/ 9916 w 10000"/>
                <a:gd name="connsiteY0" fmla="*/ 5111 h 11543"/>
                <a:gd name="connsiteX1" fmla="*/ 9831 w 10000"/>
                <a:gd name="connsiteY1" fmla="*/ 4882 h 11543"/>
                <a:gd name="connsiteX2" fmla="*/ 9761 w 10000"/>
                <a:gd name="connsiteY2" fmla="*/ 4604 h 11543"/>
                <a:gd name="connsiteX3" fmla="*/ 9494 w 10000"/>
                <a:gd name="connsiteY3" fmla="*/ 4375 h 11543"/>
                <a:gd name="connsiteX4" fmla="*/ 9142 w 10000"/>
                <a:gd name="connsiteY4" fmla="*/ 4285 h 11543"/>
                <a:gd name="connsiteX5" fmla="*/ 8833 w 10000"/>
                <a:gd name="connsiteY5" fmla="*/ 4278 h 11543"/>
                <a:gd name="connsiteX6" fmla="*/ 8692 w 10000"/>
                <a:gd name="connsiteY6" fmla="*/ 4201 h 11543"/>
                <a:gd name="connsiteX7" fmla="*/ 8692 w 10000"/>
                <a:gd name="connsiteY7" fmla="*/ 3993 h 11543"/>
                <a:gd name="connsiteX8" fmla="*/ 8622 w 10000"/>
                <a:gd name="connsiteY8" fmla="*/ 3743 h 11543"/>
                <a:gd name="connsiteX9" fmla="*/ 8354 w 10000"/>
                <a:gd name="connsiteY9" fmla="*/ 3514 h 11543"/>
                <a:gd name="connsiteX10" fmla="*/ 7975 w 10000"/>
                <a:gd name="connsiteY10" fmla="*/ 3396 h 11543"/>
                <a:gd name="connsiteX11" fmla="*/ 7567 w 10000"/>
                <a:gd name="connsiteY11" fmla="*/ 3424 h 11543"/>
                <a:gd name="connsiteX12" fmla="*/ 7215 w 10000"/>
                <a:gd name="connsiteY12" fmla="*/ 3542 h 11543"/>
                <a:gd name="connsiteX13" fmla="*/ 7145 w 10000"/>
                <a:gd name="connsiteY13" fmla="*/ 3465 h 11543"/>
                <a:gd name="connsiteX14" fmla="*/ 7201 w 10000"/>
                <a:gd name="connsiteY14" fmla="*/ 3215 h 11543"/>
                <a:gd name="connsiteX15" fmla="*/ 7103 w 10000"/>
                <a:gd name="connsiteY15" fmla="*/ 2965 h 11543"/>
                <a:gd name="connsiteX16" fmla="*/ 6667 w 10000"/>
                <a:gd name="connsiteY16" fmla="*/ 2757 h 11543"/>
                <a:gd name="connsiteX17" fmla="*/ 6048 w 10000"/>
                <a:gd name="connsiteY17" fmla="*/ 2715 h 11543"/>
                <a:gd name="connsiteX18" fmla="*/ 5499 w 10000"/>
                <a:gd name="connsiteY18" fmla="*/ 2903 h 11543"/>
                <a:gd name="connsiteX19" fmla="*/ 5105 w 10000"/>
                <a:gd name="connsiteY19" fmla="*/ 3306 h 11543"/>
                <a:gd name="connsiteX20" fmla="*/ 4923 w 10000"/>
                <a:gd name="connsiteY20" fmla="*/ 3333 h 11543"/>
                <a:gd name="connsiteX21" fmla="*/ 4852 w 10000"/>
                <a:gd name="connsiteY21" fmla="*/ 2806 h 11543"/>
                <a:gd name="connsiteX22" fmla="*/ 4852 w 10000"/>
                <a:gd name="connsiteY22" fmla="*/ 2049 h 11543"/>
                <a:gd name="connsiteX23" fmla="*/ 4852 w 10000"/>
                <a:gd name="connsiteY23" fmla="*/ 1104 h 11543"/>
                <a:gd name="connsiteX24" fmla="*/ 4852 w 10000"/>
                <a:gd name="connsiteY24" fmla="*/ 431 h 11543"/>
                <a:gd name="connsiteX25" fmla="*/ 4627 w 10000"/>
                <a:gd name="connsiteY25" fmla="*/ 132 h 11543"/>
                <a:gd name="connsiteX26" fmla="*/ 4079 w 10000"/>
                <a:gd name="connsiteY26" fmla="*/ 0 h 11543"/>
                <a:gd name="connsiteX27" fmla="*/ 3502 w 10000"/>
                <a:gd name="connsiteY27" fmla="*/ 167 h 11543"/>
                <a:gd name="connsiteX28" fmla="*/ 3193 w 10000"/>
                <a:gd name="connsiteY28" fmla="*/ 889 h 11543"/>
                <a:gd name="connsiteX29" fmla="*/ 3193 w 10000"/>
                <a:gd name="connsiteY29" fmla="*/ 938 h 11543"/>
                <a:gd name="connsiteX30" fmla="*/ 3038 w 10000"/>
                <a:gd name="connsiteY30" fmla="*/ 2042 h 11543"/>
                <a:gd name="connsiteX31" fmla="*/ 2968 w 10000"/>
                <a:gd name="connsiteY31" fmla="*/ 2521 h 11543"/>
                <a:gd name="connsiteX32" fmla="*/ 2672 w 10000"/>
                <a:gd name="connsiteY32" fmla="*/ 3444 h 11543"/>
                <a:gd name="connsiteX33" fmla="*/ 2321 w 10000"/>
                <a:gd name="connsiteY33" fmla="*/ 4035 h 11543"/>
                <a:gd name="connsiteX34" fmla="*/ 2180 w 10000"/>
                <a:gd name="connsiteY34" fmla="*/ 4146 h 11543"/>
                <a:gd name="connsiteX35" fmla="*/ 2053 w 10000"/>
                <a:gd name="connsiteY35" fmla="*/ 3847 h 11543"/>
                <a:gd name="connsiteX36" fmla="*/ 1744 w 10000"/>
                <a:gd name="connsiteY36" fmla="*/ 3535 h 11543"/>
                <a:gd name="connsiteX37" fmla="*/ 1252 w 10000"/>
                <a:gd name="connsiteY37" fmla="*/ 3243 h 11543"/>
                <a:gd name="connsiteX38" fmla="*/ 717 w 10000"/>
                <a:gd name="connsiteY38" fmla="*/ 3076 h 11543"/>
                <a:gd name="connsiteX39" fmla="*/ 225 w 10000"/>
                <a:gd name="connsiteY39" fmla="*/ 3111 h 11543"/>
                <a:gd name="connsiteX40" fmla="*/ 0 w 10000"/>
                <a:gd name="connsiteY40" fmla="*/ 3222 h 11543"/>
                <a:gd name="connsiteX41" fmla="*/ 183 w 10000"/>
                <a:gd name="connsiteY41" fmla="*/ 3521 h 11543"/>
                <a:gd name="connsiteX42" fmla="*/ 366 w 10000"/>
                <a:gd name="connsiteY42" fmla="*/ 4292 h 11543"/>
                <a:gd name="connsiteX43" fmla="*/ 366 w 10000"/>
                <a:gd name="connsiteY43" fmla="*/ 5021 h 11543"/>
                <a:gd name="connsiteX44" fmla="*/ 619 w 10000"/>
                <a:gd name="connsiteY44" fmla="*/ 6118 h 11543"/>
                <a:gd name="connsiteX45" fmla="*/ 1294 w 10000"/>
                <a:gd name="connsiteY45" fmla="*/ 7569 h 11543"/>
                <a:gd name="connsiteX46" fmla="*/ 1617 w 10000"/>
                <a:gd name="connsiteY46" fmla="*/ 8153 h 11543"/>
                <a:gd name="connsiteX47" fmla="*/ 1716 w 10000"/>
                <a:gd name="connsiteY47" fmla="*/ 8500 h 11543"/>
                <a:gd name="connsiteX48" fmla="*/ 1758 w 10000"/>
                <a:gd name="connsiteY48" fmla="*/ 8563 h 11543"/>
                <a:gd name="connsiteX49" fmla="*/ 1871 w 10000"/>
                <a:gd name="connsiteY49" fmla="*/ 11455 h 11543"/>
                <a:gd name="connsiteX50" fmla="*/ 7666 w 10000"/>
                <a:gd name="connsiteY50" fmla="*/ 10732 h 11543"/>
                <a:gd name="connsiteX51" fmla="*/ 8326 w 10000"/>
                <a:gd name="connsiteY51" fmla="*/ 10000 h 11543"/>
                <a:gd name="connsiteX52" fmla="*/ 7862 w 10000"/>
                <a:gd name="connsiteY52" fmla="*/ 8257 h 11543"/>
                <a:gd name="connsiteX53" fmla="*/ 7890 w 10000"/>
                <a:gd name="connsiteY53" fmla="*/ 8069 h 11543"/>
                <a:gd name="connsiteX54" fmla="*/ 8101 w 10000"/>
                <a:gd name="connsiteY54" fmla="*/ 7729 h 11543"/>
                <a:gd name="connsiteX55" fmla="*/ 8509 w 10000"/>
                <a:gd name="connsiteY55" fmla="*/ 7382 h 11543"/>
                <a:gd name="connsiteX56" fmla="*/ 8861 w 10000"/>
                <a:gd name="connsiteY56" fmla="*/ 7000 h 11543"/>
                <a:gd name="connsiteX57" fmla="*/ 9184 w 10000"/>
                <a:gd name="connsiteY57" fmla="*/ 6528 h 11543"/>
                <a:gd name="connsiteX58" fmla="*/ 9536 w 10000"/>
                <a:gd name="connsiteY58" fmla="*/ 6076 h 11543"/>
                <a:gd name="connsiteX59" fmla="*/ 9845 w 10000"/>
                <a:gd name="connsiteY59" fmla="*/ 5715 h 11543"/>
                <a:gd name="connsiteX60" fmla="*/ 10000 w 10000"/>
                <a:gd name="connsiteY60" fmla="*/ 5375 h 11543"/>
                <a:gd name="connsiteX61" fmla="*/ 9916 w 10000"/>
                <a:gd name="connsiteY61" fmla="*/ 5111 h 11543"/>
                <a:gd name="connsiteX0" fmla="*/ 9916 w 10000"/>
                <a:gd name="connsiteY0" fmla="*/ 5111 h 11735"/>
                <a:gd name="connsiteX1" fmla="*/ 9831 w 10000"/>
                <a:gd name="connsiteY1" fmla="*/ 4882 h 11735"/>
                <a:gd name="connsiteX2" fmla="*/ 9761 w 10000"/>
                <a:gd name="connsiteY2" fmla="*/ 4604 h 11735"/>
                <a:gd name="connsiteX3" fmla="*/ 9494 w 10000"/>
                <a:gd name="connsiteY3" fmla="*/ 4375 h 11735"/>
                <a:gd name="connsiteX4" fmla="*/ 9142 w 10000"/>
                <a:gd name="connsiteY4" fmla="*/ 4285 h 11735"/>
                <a:gd name="connsiteX5" fmla="*/ 8833 w 10000"/>
                <a:gd name="connsiteY5" fmla="*/ 4278 h 11735"/>
                <a:gd name="connsiteX6" fmla="*/ 8692 w 10000"/>
                <a:gd name="connsiteY6" fmla="*/ 4201 h 11735"/>
                <a:gd name="connsiteX7" fmla="*/ 8692 w 10000"/>
                <a:gd name="connsiteY7" fmla="*/ 3993 h 11735"/>
                <a:gd name="connsiteX8" fmla="*/ 8622 w 10000"/>
                <a:gd name="connsiteY8" fmla="*/ 3743 h 11735"/>
                <a:gd name="connsiteX9" fmla="*/ 8354 w 10000"/>
                <a:gd name="connsiteY9" fmla="*/ 3514 h 11735"/>
                <a:gd name="connsiteX10" fmla="*/ 7975 w 10000"/>
                <a:gd name="connsiteY10" fmla="*/ 3396 h 11735"/>
                <a:gd name="connsiteX11" fmla="*/ 7567 w 10000"/>
                <a:gd name="connsiteY11" fmla="*/ 3424 h 11735"/>
                <a:gd name="connsiteX12" fmla="*/ 7215 w 10000"/>
                <a:gd name="connsiteY12" fmla="*/ 3542 h 11735"/>
                <a:gd name="connsiteX13" fmla="*/ 7145 w 10000"/>
                <a:gd name="connsiteY13" fmla="*/ 3465 h 11735"/>
                <a:gd name="connsiteX14" fmla="*/ 7201 w 10000"/>
                <a:gd name="connsiteY14" fmla="*/ 3215 h 11735"/>
                <a:gd name="connsiteX15" fmla="*/ 7103 w 10000"/>
                <a:gd name="connsiteY15" fmla="*/ 2965 h 11735"/>
                <a:gd name="connsiteX16" fmla="*/ 6667 w 10000"/>
                <a:gd name="connsiteY16" fmla="*/ 2757 h 11735"/>
                <a:gd name="connsiteX17" fmla="*/ 6048 w 10000"/>
                <a:gd name="connsiteY17" fmla="*/ 2715 h 11735"/>
                <a:gd name="connsiteX18" fmla="*/ 5499 w 10000"/>
                <a:gd name="connsiteY18" fmla="*/ 2903 h 11735"/>
                <a:gd name="connsiteX19" fmla="*/ 5105 w 10000"/>
                <a:gd name="connsiteY19" fmla="*/ 3306 h 11735"/>
                <a:gd name="connsiteX20" fmla="*/ 4923 w 10000"/>
                <a:gd name="connsiteY20" fmla="*/ 3333 h 11735"/>
                <a:gd name="connsiteX21" fmla="*/ 4852 w 10000"/>
                <a:gd name="connsiteY21" fmla="*/ 2806 h 11735"/>
                <a:gd name="connsiteX22" fmla="*/ 4852 w 10000"/>
                <a:gd name="connsiteY22" fmla="*/ 2049 h 11735"/>
                <a:gd name="connsiteX23" fmla="*/ 4852 w 10000"/>
                <a:gd name="connsiteY23" fmla="*/ 1104 h 11735"/>
                <a:gd name="connsiteX24" fmla="*/ 4852 w 10000"/>
                <a:gd name="connsiteY24" fmla="*/ 431 h 11735"/>
                <a:gd name="connsiteX25" fmla="*/ 4627 w 10000"/>
                <a:gd name="connsiteY25" fmla="*/ 132 h 11735"/>
                <a:gd name="connsiteX26" fmla="*/ 4079 w 10000"/>
                <a:gd name="connsiteY26" fmla="*/ 0 h 11735"/>
                <a:gd name="connsiteX27" fmla="*/ 3502 w 10000"/>
                <a:gd name="connsiteY27" fmla="*/ 167 h 11735"/>
                <a:gd name="connsiteX28" fmla="*/ 3193 w 10000"/>
                <a:gd name="connsiteY28" fmla="*/ 889 h 11735"/>
                <a:gd name="connsiteX29" fmla="*/ 3193 w 10000"/>
                <a:gd name="connsiteY29" fmla="*/ 938 h 11735"/>
                <a:gd name="connsiteX30" fmla="*/ 3038 w 10000"/>
                <a:gd name="connsiteY30" fmla="*/ 2042 h 11735"/>
                <a:gd name="connsiteX31" fmla="*/ 2968 w 10000"/>
                <a:gd name="connsiteY31" fmla="*/ 2521 h 11735"/>
                <a:gd name="connsiteX32" fmla="*/ 2672 w 10000"/>
                <a:gd name="connsiteY32" fmla="*/ 3444 h 11735"/>
                <a:gd name="connsiteX33" fmla="*/ 2321 w 10000"/>
                <a:gd name="connsiteY33" fmla="*/ 4035 h 11735"/>
                <a:gd name="connsiteX34" fmla="*/ 2180 w 10000"/>
                <a:gd name="connsiteY34" fmla="*/ 4146 h 11735"/>
                <a:gd name="connsiteX35" fmla="*/ 2053 w 10000"/>
                <a:gd name="connsiteY35" fmla="*/ 3847 h 11735"/>
                <a:gd name="connsiteX36" fmla="*/ 1744 w 10000"/>
                <a:gd name="connsiteY36" fmla="*/ 3535 h 11735"/>
                <a:gd name="connsiteX37" fmla="*/ 1252 w 10000"/>
                <a:gd name="connsiteY37" fmla="*/ 3243 h 11735"/>
                <a:gd name="connsiteX38" fmla="*/ 717 w 10000"/>
                <a:gd name="connsiteY38" fmla="*/ 3076 h 11735"/>
                <a:gd name="connsiteX39" fmla="*/ 225 w 10000"/>
                <a:gd name="connsiteY39" fmla="*/ 3111 h 11735"/>
                <a:gd name="connsiteX40" fmla="*/ 0 w 10000"/>
                <a:gd name="connsiteY40" fmla="*/ 3222 h 11735"/>
                <a:gd name="connsiteX41" fmla="*/ 183 w 10000"/>
                <a:gd name="connsiteY41" fmla="*/ 3521 h 11735"/>
                <a:gd name="connsiteX42" fmla="*/ 366 w 10000"/>
                <a:gd name="connsiteY42" fmla="*/ 4292 h 11735"/>
                <a:gd name="connsiteX43" fmla="*/ 366 w 10000"/>
                <a:gd name="connsiteY43" fmla="*/ 5021 h 11735"/>
                <a:gd name="connsiteX44" fmla="*/ 619 w 10000"/>
                <a:gd name="connsiteY44" fmla="*/ 6118 h 11735"/>
                <a:gd name="connsiteX45" fmla="*/ 1294 w 10000"/>
                <a:gd name="connsiteY45" fmla="*/ 7569 h 11735"/>
                <a:gd name="connsiteX46" fmla="*/ 1617 w 10000"/>
                <a:gd name="connsiteY46" fmla="*/ 8153 h 11735"/>
                <a:gd name="connsiteX47" fmla="*/ 1716 w 10000"/>
                <a:gd name="connsiteY47" fmla="*/ 8500 h 11735"/>
                <a:gd name="connsiteX48" fmla="*/ 1758 w 10000"/>
                <a:gd name="connsiteY48" fmla="*/ 8563 h 11735"/>
                <a:gd name="connsiteX49" fmla="*/ 1871 w 10000"/>
                <a:gd name="connsiteY49" fmla="*/ 11455 h 11735"/>
                <a:gd name="connsiteX50" fmla="*/ 7813 w 10000"/>
                <a:gd name="connsiteY50" fmla="*/ 11459 h 11735"/>
                <a:gd name="connsiteX51" fmla="*/ 8326 w 10000"/>
                <a:gd name="connsiteY51" fmla="*/ 10000 h 11735"/>
                <a:gd name="connsiteX52" fmla="*/ 7862 w 10000"/>
                <a:gd name="connsiteY52" fmla="*/ 8257 h 11735"/>
                <a:gd name="connsiteX53" fmla="*/ 7890 w 10000"/>
                <a:gd name="connsiteY53" fmla="*/ 8069 h 11735"/>
                <a:gd name="connsiteX54" fmla="*/ 8101 w 10000"/>
                <a:gd name="connsiteY54" fmla="*/ 7729 h 11735"/>
                <a:gd name="connsiteX55" fmla="*/ 8509 w 10000"/>
                <a:gd name="connsiteY55" fmla="*/ 7382 h 11735"/>
                <a:gd name="connsiteX56" fmla="*/ 8861 w 10000"/>
                <a:gd name="connsiteY56" fmla="*/ 7000 h 11735"/>
                <a:gd name="connsiteX57" fmla="*/ 9184 w 10000"/>
                <a:gd name="connsiteY57" fmla="*/ 6528 h 11735"/>
                <a:gd name="connsiteX58" fmla="*/ 9536 w 10000"/>
                <a:gd name="connsiteY58" fmla="*/ 6076 h 11735"/>
                <a:gd name="connsiteX59" fmla="*/ 9845 w 10000"/>
                <a:gd name="connsiteY59" fmla="*/ 5715 h 11735"/>
                <a:gd name="connsiteX60" fmla="*/ 10000 w 10000"/>
                <a:gd name="connsiteY60" fmla="*/ 5375 h 11735"/>
                <a:gd name="connsiteX61" fmla="*/ 9916 w 10000"/>
                <a:gd name="connsiteY61" fmla="*/ 5111 h 11735"/>
                <a:gd name="connsiteX0" fmla="*/ 9916 w 10000"/>
                <a:gd name="connsiteY0" fmla="*/ 5111 h 11735"/>
                <a:gd name="connsiteX1" fmla="*/ 9831 w 10000"/>
                <a:gd name="connsiteY1" fmla="*/ 4882 h 11735"/>
                <a:gd name="connsiteX2" fmla="*/ 9761 w 10000"/>
                <a:gd name="connsiteY2" fmla="*/ 4604 h 11735"/>
                <a:gd name="connsiteX3" fmla="*/ 9494 w 10000"/>
                <a:gd name="connsiteY3" fmla="*/ 4375 h 11735"/>
                <a:gd name="connsiteX4" fmla="*/ 9142 w 10000"/>
                <a:gd name="connsiteY4" fmla="*/ 4285 h 11735"/>
                <a:gd name="connsiteX5" fmla="*/ 8833 w 10000"/>
                <a:gd name="connsiteY5" fmla="*/ 4278 h 11735"/>
                <a:gd name="connsiteX6" fmla="*/ 8692 w 10000"/>
                <a:gd name="connsiteY6" fmla="*/ 4201 h 11735"/>
                <a:gd name="connsiteX7" fmla="*/ 8692 w 10000"/>
                <a:gd name="connsiteY7" fmla="*/ 3993 h 11735"/>
                <a:gd name="connsiteX8" fmla="*/ 8622 w 10000"/>
                <a:gd name="connsiteY8" fmla="*/ 3743 h 11735"/>
                <a:gd name="connsiteX9" fmla="*/ 8354 w 10000"/>
                <a:gd name="connsiteY9" fmla="*/ 3514 h 11735"/>
                <a:gd name="connsiteX10" fmla="*/ 7975 w 10000"/>
                <a:gd name="connsiteY10" fmla="*/ 3396 h 11735"/>
                <a:gd name="connsiteX11" fmla="*/ 7567 w 10000"/>
                <a:gd name="connsiteY11" fmla="*/ 3424 h 11735"/>
                <a:gd name="connsiteX12" fmla="*/ 7215 w 10000"/>
                <a:gd name="connsiteY12" fmla="*/ 3542 h 11735"/>
                <a:gd name="connsiteX13" fmla="*/ 7145 w 10000"/>
                <a:gd name="connsiteY13" fmla="*/ 3465 h 11735"/>
                <a:gd name="connsiteX14" fmla="*/ 7201 w 10000"/>
                <a:gd name="connsiteY14" fmla="*/ 3215 h 11735"/>
                <a:gd name="connsiteX15" fmla="*/ 7103 w 10000"/>
                <a:gd name="connsiteY15" fmla="*/ 2965 h 11735"/>
                <a:gd name="connsiteX16" fmla="*/ 6667 w 10000"/>
                <a:gd name="connsiteY16" fmla="*/ 2757 h 11735"/>
                <a:gd name="connsiteX17" fmla="*/ 6048 w 10000"/>
                <a:gd name="connsiteY17" fmla="*/ 2715 h 11735"/>
                <a:gd name="connsiteX18" fmla="*/ 5499 w 10000"/>
                <a:gd name="connsiteY18" fmla="*/ 2903 h 11735"/>
                <a:gd name="connsiteX19" fmla="*/ 5105 w 10000"/>
                <a:gd name="connsiteY19" fmla="*/ 3306 h 11735"/>
                <a:gd name="connsiteX20" fmla="*/ 4923 w 10000"/>
                <a:gd name="connsiteY20" fmla="*/ 3333 h 11735"/>
                <a:gd name="connsiteX21" fmla="*/ 4852 w 10000"/>
                <a:gd name="connsiteY21" fmla="*/ 2806 h 11735"/>
                <a:gd name="connsiteX22" fmla="*/ 4852 w 10000"/>
                <a:gd name="connsiteY22" fmla="*/ 2049 h 11735"/>
                <a:gd name="connsiteX23" fmla="*/ 4852 w 10000"/>
                <a:gd name="connsiteY23" fmla="*/ 1104 h 11735"/>
                <a:gd name="connsiteX24" fmla="*/ 4852 w 10000"/>
                <a:gd name="connsiteY24" fmla="*/ 431 h 11735"/>
                <a:gd name="connsiteX25" fmla="*/ 4627 w 10000"/>
                <a:gd name="connsiteY25" fmla="*/ 132 h 11735"/>
                <a:gd name="connsiteX26" fmla="*/ 4079 w 10000"/>
                <a:gd name="connsiteY26" fmla="*/ 0 h 11735"/>
                <a:gd name="connsiteX27" fmla="*/ 3502 w 10000"/>
                <a:gd name="connsiteY27" fmla="*/ 167 h 11735"/>
                <a:gd name="connsiteX28" fmla="*/ 3193 w 10000"/>
                <a:gd name="connsiteY28" fmla="*/ 889 h 11735"/>
                <a:gd name="connsiteX29" fmla="*/ 3193 w 10000"/>
                <a:gd name="connsiteY29" fmla="*/ 938 h 11735"/>
                <a:gd name="connsiteX30" fmla="*/ 3038 w 10000"/>
                <a:gd name="connsiteY30" fmla="*/ 2042 h 11735"/>
                <a:gd name="connsiteX31" fmla="*/ 2968 w 10000"/>
                <a:gd name="connsiteY31" fmla="*/ 2521 h 11735"/>
                <a:gd name="connsiteX32" fmla="*/ 2672 w 10000"/>
                <a:gd name="connsiteY32" fmla="*/ 3444 h 11735"/>
                <a:gd name="connsiteX33" fmla="*/ 2321 w 10000"/>
                <a:gd name="connsiteY33" fmla="*/ 4035 h 11735"/>
                <a:gd name="connsiteX34" fmla="*/ 2180 w 10000"/>
                <a:gd name="connsiteY34" fmla="*/ 4146 h 11735"/>
                <a:gd name="connsiteX35" fmla="*/ 2053 w 10000"/>
                <a:gd name="connsiteY35" fmla="*/ 3847 h 11735"/>
                <a:gd name="connsiteX36" fmla="*/ 1744 w 10000"/>
                <a:gd name="connsiteY36" fmla="*/ 3535 h 11735"/>
                <a:gd name="connsiteX37" fmla="*/ 1252 w 10000"/>
                <a:gd name="connsiteY37" fmla="*/ 3243 h 11735"/>
                <a:gd name="connsiteX38" fmla="*/ 717 w 10000"/>
                <a:gd name="connsiteY38" fmla="*/ 3076 h 11735"/>
                <a:gd name="connsiteX39" fmla="*/ 225 w 10000"/>
                <a:gd name="connsiteY39" fmla="*/ 3111 h 11735"/>
                <a:gd name="connsiteX40" fmla="*/ 0 w 10000"/>
                <a:gd name="connsiteY40" fmla="*/ 3222 h 11735"/>
                <a:gd name="connsiteX41" fmla="*/ 183 w 10000"/>
                <a:gd name="connsiteY41" fmla="*/ 3521 h 11735"/>
                <a:gd name="connsiteX42" fmla="*/ 366 w 10000"/>
                <a:gd name="connsiteY42" fmla="*/ 4292 h 11735"/>
                <a:gd name="connsiteX43" fmla="*/ 366 w 10000"/>
                <a:gd name="connsiteY43" fmla="*/ 5021 h 11735"/>
                <a:gd name="connsiteX44" fmla="*/ 619 w 10000"/>
                <a:gd name="connsiteY44" fmla="*/ 6118 h 11735"/>
                <a:gd name="connsiteX45" fmla="*/ 1294 w 10000"/>
                <a:gd name="connsiteY45" fmla="*/ 7569 h 11735"/>
                <a:gd name="connsiteX46" fmla="*/ 1617 w 10000"/>
                <a:gd name="connsiteY46" fmla="*/ 8153 h 11735"/>
                <a:gd name="connsiteX47" fmla="*/ 1716 w 10000"/>
                <a:gd name="connsiteY47" fmla="*/ 8500 h 11735"/>
                <a:gd name="connsiteX48" fmla="*/ 1758 w 10000"/>
                <a:gd name="connsiteY48" fmla="*/ 8563 h 11735"/>
                <a:gd name="connsiteX49" fmla="*/ 1871 w 10000"/>
                <a:gd name="connsiteY49" fmla="*/ 11455 h 11735"/>
                <a:gd name="connsiteX50" fmla="*/ 7813 w 10000"/>
                <a:gd name="connsiteY50" fmla="*/ 11459 h 11735"/>
                <a:gd name="connsiteX51" fmla="*/ 8326 w 10000"/>
                <a:gd name="connsiteY51" fmla="*/ 10000 h 11735"/>
                <a:gd name="connsiteX52" fmla="*/ 7862 w 10000"/>
                <a:gd name="connsiteY52" fmla="*/ 8257 h 11735"/>
                <a:gd name="connsiteX53" fmla="*/ 7890 w 10000"/>
                <a:gd name="connsiteY53" fmla="*/ 8069 h 11735"/>
                <a:gd name="connsiteX54" fmla="*/ 8101 w 10000"/>
                <a:gd name="connsiteY54" fmla="*/ 7729 h 11735"/>
                <a:gd name="connsiteX55" fmla="*/ 8509 w 10000"/>
                <a:gd name="connsiteY55" fmla="*/ 7382 h 11735"/>
                <a:gd name="connsiteX56" fmla="*/ 8861 w 10000"/>
                <a:gd name="connsiteY56" fmla="*/ 7000 h 11735"/>
                <a:gd name="connsiteX57" fmla="*/ 9184 w 10000"/>
                <a:gd name="connsiteY57" fmla="*/ 6528 h 11735"/>
                <a:gd name="connsiteX58" fmla="*/ 9536 w 10000"/>
                <a:gd name="connsiteY58" fmla="*/ 6076 h 11735"/>
                <a:gd name="connsiteX59" fmla="*/ 9845 w 10000"/>
                <a:gd name="connsiteY59" fmla="*/ 5715 h 11735"/>
                <a:gd name="connsiteX60" fmla="*/ 10000 w 10000"/>
                <a:gd name="connsiteY60" fmla="*/ 5375 h 11735"/>
                <a:gd name="connsiteX61" fmla="*/ 9916 w 10000"/>
                <a:gd name="connsiteY61" fmla="*/ 5111 h 11735"/>
                <a:gd name="connsiteX0" fmla="*/ 9916 w 10000"/>
                <a:gd name="connsiteY0" fmla="*/ 5111 h 11747"/>
                <a:gd name="connsiteX1" fmla="*/ 9831 w 10000"/>
                <a:gd name="connsiteY1" fmla="*/ 4882 h 11747"/>
                <a:gd name="connsiteX2" fmla="*/ 9761 w 10000"/>
                <a:gd name="connsiteY2" fmla="*/ 4604 h 11747"/>
                <a:gd name="connsiteX3" fmla="*/ 9494 w 10000"/>
                <a:gd name="connsiteY3" fmla="*/ 4375 h 11747"/>
                <a:gd name="connsiteX4" fmla="*/ 9142 w 10000"/>
                <a:gd name="connsiteY4" fmla="*/ 4285 h 11747"/>
                <a:gd name="connsiteX5" fmla="*/ 8833 w 10000"/>
                <a:gd name="connsiteY5" fmla="*/ 4278 h 11747"/>
                <a:gd name="connsiteX6" fmla="*/ 8692 w 10000"/>
                <a:gd name="connsiteY6" fmla="*/ 4201 h 11747"/>
                <a:gd name="connsiteX7" fmla="*/ 8692 w 10000"/>
                <a:gd name="connsiteY7" fmla="*/ 3993 h 11747"/>
                <a:gd name="connsiteX8" fmla="*/ 8622 w 10000"/>
                <a:gd name="connsiteY8" fmla="*/ 3743 h 11747"/>
                <a:gd name="connsiteX9" fmla="*/ 8354 w 10000"/>
                <a:gd name="connsiteY9" fmla="*/ 3514 h 11747"/>
                <a:gd name="connsiteX10" fmla="*/ 7975 w 10000"/>
                <a:gd name="connsiteY10" fmla="*/ 3396 h 11747"/>
                <a:gd name="connsiteX11" fmla="*/ 7567 w 10000"/>
                <a:gd name="connsiteY11" fmla="*/ 3424 h 11747"/>
                <a:gd name="connsiteX12" fmla="*/ 7215 w 10000"/>
                <a:gd name="connsiteY12" fmla="*/ 3542 h 11747"/>
                <a:gd name="connsiteX13" fmla="*/ 7145 w 10000"/>
                <a:gd name="connsiteY13" fmla="*/ 3465 h 11747"/>
                <a:gd name="connsiteX14" fmla="*/ 7201 w 10000"/>
                <a:gd name="connsiteY14" fmla="*/ 3215 h 11747"/>
                <a:gd name="connsiteX15" fmla="*/ 7103 w 10000"/>
                <a:gd name="connsiteY15" fmla="*/ 2965 h 11747"/>
                <a:gd name="connsiteX16" fmla="*/ 6667 w 10000"/>
                <a:gd name="connsiteY16" fmla="*/ 2757 h 11747"/>
                <a:gd name="connsiteX17" fmla="*/ 6048 w 10000"/>
                <a:gd name="connsiteY17" fmla="*/ 2715 h 11747"/>
                <a:gd name="connsiteX18" fmla="*/ 5499 w 10000"/>
                <a:gd name="connsiteY18" fmla="*/ 2903 h 11747"/>
                <a:gd name="connsiteX19" fmla="*/ 5105 w 10000"/>
                <a:gd name="connsiteY19" fmla="*/ 3306 h 11747"/>
                <a:gd name="connsiteX20" fmla="*/ 4923 w 10000"/>
                <a:gd name="connsiteY20" fmla="*/ 3333 h 11747"/>
                <a:gd name="connsiteX21" fmla="*/ 4852 w 10000"/>
                <a:gd name="connsiteY21" fmla="*/ 2806 h 11747"/>
                <a:gd name="connsiteX22" fmla="*/ 4852 w 10000"/>
                <a:gd name="connsiteY22" fmla="*/ 2049 h 11747"/>
                <a:gd name="connsiteX23" fmla="*/ 4852 w 10000"/>
                <a:gd name="connsiteY23" fmla="*/ 1104 h 11747"/>
                <a:gd name="connsiteX24" fmla="*/ 4852 w 10000"/>
                <a:gd name="connsiteY24" fmla="*/ 431 h 11747"/>
                <a:gd name="connsiteX25" fmla="*/ 4627 w 10000"/>
                <a:gd name="connsiteY25" fmla="*/ 132 h 11747"/>
                <a:gd name="connsiteX26" fmla="*/ 4079 w 10000"/>
                <a:gd name="connsiteY26" fmla="*/ 0 h 11747"/>
                <a:gd name="connsiteX27" fmla="*/ 3502 w 10000"/>
                <a:gd name="connsiteY27" fmla="*/ 167 h 11747"/>
                <a:gd name="connsiteX28" fmla="*/ 3193 w 10000"/>
                <a:gd name="connsiteY28" fmla="*/ 889 h 11747"/>
                <a:gd name="connsiteX29" fmla="*/ 3193 w 10000"/>
                <a:gd name="connsiteY29" fmla="*/ 938 h 11747"/>
                <a:gd name="connsiteX30" fmla="*/ 3038 w 10000"/>
                <a:gd name="connsiteY30" fmla="*/ 2042 h 11747"/>
                <a:gd name="connsiteX31" fmla="*/ 2968 w 10000"/>
                <a:gd name="connsiteY31" fmla="*/ 2521 h 11747"/>
                <a:gd name="connsiteX32" fmla="*/ 2672 w 10000"/>
                <a:gd name="connsiteY32" fmla="*/ 3444 h 11747"/>
                <a:gd name="connsiteX33" fmla="*/ 2321 w 10000"/>
                <a:gd name="connsiteY33" fmla="*/ 4035 h 11747"/>
                <a:gd name="connsiteX34" fmla="*/ 2180 w 10000"/>
                <a:gd name="connsiteY34" fmla="*/ 4146 h 11747"/>
                <a:gd name="connsiteX35" fmla="*/ 2053 w 10000"/>
                <a:gd name="connsiteY35" fmla="*/ 3847 h 11747"/>
                <a:gd name="connsiteX36" fmla="*/ 1744 w 10000"/>
                <a:gd name="connsiteY36" fmla="*/ 3535 h 11747"/>
                <a:gd name="connsiteX37" fmla="*/ 1252 w 10000"/>
                <a:gd name="connsiteY37" fmla="*/ 3243 h 11747"/>
                <a:gd name="connsiteX38" fmla="*/ 717 w 10000"/>
                <a:gd name="connsiteY38" fmla="*/ 3076 h 11747"/>
                <a:gd name="connsiteX39" fmla="*/ 225 w 10000"/>
                <a:gd name="connsiteY39" fmla="*/ 3111 h 11747"/>
                <a:gd name="connsiteX40" fmla="*/ 0 w 10000"/>
                <a:gd name="connsiteY40" fmla="*/ 3222 h 11747"/>
                <a:gd name="connsiteX41" fmla="*/ 183 w 10000"/>
                <a:gd name="connsiteY41" fmla="*/ 3521 h 11747"/>
                <a:gd name="connsiteX42" fmla="*/ 366 w 10000"/>
                <a:gd name="connsiteY42" fmla="*/ 4292 h 11747"/>
                <a:gd name="connsiteX43" fmla="*/ 366 w 10000"/>
                <a:gd name="connsiteY43" fmla="*/ 5021 h 11747"/>
                <a:gd name="connsiteX44" fmla="*/ 619 w 10000"/>
                <a:gd name="connsiteY44" fmla="*/ 6118 h 11747"/>
                <a:gd name="connsiteX45" fmla="*/ 1294 w 10000"/>
                <a:gd name="connsiteY45" fmla="*/ 7569 h 11747"/>
                <a:gd name="connsiteX46" fmla="*/ 1617 w 10000"/>
                <a:gd name="connsiteY46" fmla="*/ 8153 h 11747"/>
                <a:gd name="connsiteX47" fmla="*/ 1716 w 10000"/>
                <a:gd name="connsiteY47" fmla="*/ 8500 h 11747"/>
                <a:gd name="connsiteX48" fmla="*/ 1758 w 10000"/>
                <a:gd name="connsiteY48" fmla="*/ 8563 h 11747"/>
                <a:gd name="connsiteX49" fmla="*/ 1871 w 10000"/>
                <a:gd name="connsiteY49" fmla="*/ 11455 h 11747"/>
                <a:gd name="connsiteX50" fmla="*/ 7996 w 10000"/>
                <a:gd name="connsiteY50" fmla="*/ 11485 h 11747"/>
                <a:gd name="connsiteX51" fmla="*/ 8326 w 10000"/>
                <a:gd name="connsiteY51" fmla="*/ 10000 h 11747"/>
                <a:gd name="connsiteX52" fmla="*/ 7862 w 10000"/>
                <a:gd name="connsiteY52" fmla="*/ 8257 h 11747"/>
                <a:gd name="connsiteX53" fmla="*/ 7890 w 10000"/>
                <a:gd name="connsiteY53" fmla="*/ 8069 h 11747"/>
                <a:gd name="connsiteX54" fmla="*/ 8101 w 10000"/>
                <a:gd name="connsiteY54" fmla="*/ 7729 h 11747"/>
                <a:gd name="connsiteX55" fmla="*/ 8509 w 10000"/>
                <a:gd name="connsiteY55" fmla="*/ 7382 h 11747"/>
                <a:gd name="connsiteX56" fmla="*/ 8861 w 10000"/>
                <a:gd name="connsiteY56" fmla="*/ 7000 h 11747"/>
                <a:gd name="connsiteX57" fmla="*/ 9184 w 10000"/>
                <a:gd name="connsiteY57" fmla="*/ 6528 h 11747"/>
                <a:gd name="connsiteX58" fmla="*/ 9536 w 10000"/>
                <a:gd name="connsiteY58" fmla="*/ 6076 h 11747"/>
                <a:gd name="connsiteX59" fmla="*/ 9845 w 10000"/>
                <a:gd name="connsiteY59" fmla="*/ 5715 h 11747"/>
                <a:gd name="connsiteX60" fmla="*/ 10000 w 10000"/>
                <a:gd name="connsiteY60" fmla="*/ 5375 h 11747"/>
                <a:gd name="connsiteX61" fmla="*/ 9916 w 10000"/>
                <a:gd name="connsiteY61" fmla="*/ 5111 h 11747"/>
                <a:gd name="connsiteX0" fmla="*/ 9916 w 10000"/>
                <a:gd name="connsiteY0" fmla="*/ 5111 h 11747"/>
                <a:gd name="connsiteX1" fmla="*/ 9831 w 10000"/>
                <a:gd name="connsiteY1" fmla="*/ 4882 h 11747"/>
                <a:gd name="connsiteX2" fmla="*/ 9761 w 10000"/>
                <a:gd name="connsiteY2" fmla="*/ 4604 h 11747"/>
                <a:gd name="connsiteX3" fmla="*/ 9494 w 10000"/>
                <a:gd name="connsiteY3" fmla="*/ 4375 h 11747"/>
                <a:gd name="connsiteX4" fmla="*/ 9142 w 10000"/>
                <a:gd name="connsiteY4" fmla="*/ 4285 h 11747"/>
                <a:gd name="connsiteX5" fmla="*/ 8833 w 10000"/>
                <a:gd name="connsiteY5" fmla="*/ 4278 h 11747"/>
                <a:gd name="connsiteX6" fmla="*/ 8692 w 10000"/>
                <a:gd name="connsiteY6" fmla="*/ 4201 h 11747"/>
                <a:gd name="connsiteX7" fmla="*/ 8692 w 10000"/>
                <a:gd name="connsiteY7" fmla="*/ 3993 h 11747"/>
                <a:gd name="connsiteX8" fmla="*/ 8622 w 10000"/>
                <a:gd name="connsiteY8" fmla="*/ 3743 h 11747"/>
                <a:gd name="connsiteX9" fmla="*/ 8354 w 10000"/>
                <a:gd name="connsiteY9" fmla="*/ 3514 h 11747"/>
                <a:gd name="connsiteX10" fmla="*/ 7975 w 10000"/>
                <a:gd name="connsiteY10" fmla="*/ 3396 h 11747"/>
                <a:gd name="connsiteX11" fmla="*/ 7567 w 10000"/>
                <a:gd name="connsiteY11" fmla="*/ 3424 h 11747"/>
                <a:gd name="connsiteX12" fmla="*/ 7215 w 10000"/>
                <a:gd name="connsiteY12" fmla="*/ 3542 h 11747"/>
                <a:gd name="connsiteX13" fmla="*/ 7145 w 10000"/>
                <a:gd name="connsiteY13" fmla="*/ 3465 h 11747"/>
                <a:gd name="connsiteX14" fmla="*/ 7201 w 10000"/>
                <a:gd name="connsiteY14" fmla="*/ 3215 h 11747"/>
                <a:gd name="connsiteX15" fmla="*/ 7103 w 10000"/>
                <a:gd name="connsiteY15" fmla="*/ 2965 h 11747"/>
                <a:gd name="connsiteX16" fmla="*/ 6667 w 10000"/>
                <a:gd name="connsiteY16" fmla="*/ 2757 h 11747"/>
                <a:gd name="connsiteX17" fmla="*/ 6048 w 10000"/>
                <a:gd name="connsiteY17" fmla="*/ 2715 h 11747"/>
                <a:gd name="connsiteX18" fmla="*/ 5499 w 10000"/>
                <a:gd name="connsiteY18" fmla="*/ 2903 h 11747"/>
                <a:gd name="connsiteX19" fmla="*/ 5105 w 10000"/>
                <a:gd name="connsiteY19" fmla="*/ 3306 h 11747"/>
                <a:gd name="connsiteX20" fmla="*/ 4923 w 10000"/>
                <a:gd name="connsiteY20" fmla="*/ 3333 h 11747"/>
                <a:gd name="connsiteX21" fmla="*/ 4852 w 10000"/>
                <a:gd name="connsiteY21" fmla="*/ 2806 h 11747"/>
                <a:gd name="connsiteX22" fmla="*/ 4852 w 10000"/>
                <a:gd name="connsiteY22" fmla="*/ 2049 h 11747"/>
                <a:gd name="connsiteX23" fmla="*/ 4852 w 10000"/>
                <a:gd name="connsiteY23" fmla="*/ 1104 h 11747"/>
                <a:gd name="connsiteX24" fmla="*/ 4852 w 10000"/>
                <a:gd name="connsiteY24" fmla="*/ 431 h 11747"/>
                <a:gd name="connsiteX25" fmla="*/ 4627 w 10000"/>
                <a:gd name="connsiteY25" fmla="*/ 132 h 11747"/>
                <a:gd name="connsiteX26" fmla="*/ 4079 w 10000"/>
                <a:gd name="connsiteY26" fmla="*/ 0 h 11747"/>
                <a:gd name="connsiteX27" fmla="*/ 3502 w 10000"/>
                <a:gd name="connsiteY27" fmla="*/ 167 h 11747"/>
                <a:gd name="connsiteX28" fmla="*/ 3193 w 10000"/>
                <a:gd name="connsiteY28" fmla="*/ 889 h 11747"/>
                <a:gd name="connsiteX29" fmla="*/ 3193 w 10000"/>
                <a:gd name="connsiteY29" fmla="*/ 938 h 11747"/>
                <a:gd name="connsiteX30" fmla="*/ 3038 w 10000"/>
                <a:gd name="connsiteY30" fmla="*/ 2042 h 11747"/>
                <a:gd name="connsiteX31" fmla="*/ 2968 w 10000"/>
                <a:gd name="connsiteY31" fmla="*/ 2521 h 11747"/>
                <a:gd name="connsiteX32" fmla="*/ 2672 w 10000"/>
                <a:gd name="connsiteY32" fmla="*/ 3444 h 11747"/>
                <a:gd name="connsiteX33" fmla="*/ 2321 w 10000"/>
                <a:gd name="connsiteY33" fmla="*/ 4035 h 11747"/>
                <a:gd name="connsiteX34" fmla="*/ 2180 w 10000"/>
                <a:gd name="connsiteY34" fmla="*/ 4146 h 11747"/>
                <a:gd name="connsiteX35" fmla="*/ 2053 w 10000"/>
                <a:gd name="connsiteY35" fmla="*/ 3847 h 11747"/>
                <a:gd name="connsiteX36" fmla="*/ 1744 w 10000"/>
                <a:gd name="connsiteY36" fmla="*/ 3535 h 11747"/>
                <a:gd name="connsiteX37" fmla="*/ 1252 w 10000"/>
                <a:gd name="connsiteY37" fmla="*/ 3243 h 11747"/>
                <a:gd name="connsiteX38" fmla="*/ 717 w 10000"/>
                <a:gd name="connsiteY38" fmla="*/ 3076 h 11747"/>
                <a:gd name="connsiteX39" fmla="*/ 225 w 10000"/>
                <a:gd name="connsiteY39" fmla="*/ 3111 h 11747"/>
                <a:gd name="connsiteX40" fmla="*/ 0 w 10000"/>
                <a:gd name="connsiteY40" fmla="*/ 3222 h 11747"/>
                <a:gd name="connsiteX41" fmla="*/ 183 w 10000"/>
                <a:gd name="connsiteY41" fmla="*/ 3521 h 11747"/>
                <a:gd name="connsiteX42" fmla="*/ 366 w 10000"/>
                <a:gd name="connsiteY42" fmla="*/ 4292 h 11747"/>
                <a:gd name="connsiteX43" fmla="*/ 366 w 10000"/>
                <a:gd name="connsiteY43" fmla="*/ 5021 h 11747"/>
                <a:gd name="connsiteX44" fmla="*/ 619 w 10000"/>
                <a:gd name="connsiteY44" fmla="*/ 6118 h 11747"/>
                <a:gd name="connsiteX45" fmla="*/ 1294 w 10000"/>
                <a:gd name="connsiteY45" fmla="*/ 7569 h 11747"/>
                <a:gd name="connsiteX46" fmla="*/ 1617 w 10000"/>
                <a:gd name="connsiteY46" fmla="*/ 8153 h 11747"/>
                <a:gd name="connsiteX47" fmla="*/ 1716 w 10000"/>
                <a:gd name="connsiteY47" fmla="*/ 8500 h 11747"/>
                <a:gd name="connsiteX48" fmla="*/ 1758 w 10000"/>
                <a:gd name="connsiteY48" fmla="*/ 8563 h 11747"/>
                <a:gd name="connsiteX49" fmla="*/ 1871 w 10000"/>
                <a:gd name="connsiteY49" fmla="*/ 11455 h 11747"/>
                <a:gd name="connsiteX50" fmla="*/ 7996 w 10000"/>
                <a:gd name="connsiteY50" fmla="*/ 11485 h 11747"/>
                <a:gd name="connsiteX51" fmla="*/ 8326 w 10000"/>
                <a:gd name="connsiteY51" fmla="*/ 10000 h 11747"/>
                <a:gd name="connsiteX52" fmla="*/ 7862 w 10000"/>
                <a:gd name="connsiteY52" fmla="*/ 8257 h 11747"/>
                <a:gd name="connsiteX53" fmla="*/ 7890 w 10000"/>
                <a:gd name="connsiteY53" fmla="*/ 8069 h 11747"/>
                <a:gd name="connsiteX54" fmla="*/ 8101 w 10000"/>
                <a:gd name="connsiteY54" fmla="*/ 7729 h 11747"/>
                <a:gd name="connsiteX55" fmla="*/ 8509 w 10000"/>
                <a:gd name="connsiteY55" fmla="*/ 7382 h 11747"/>
                <a:gd name="connsiteX56" fmla="*/ 8861 w 10000"/>
                <a:gd name="connsiteY56" fmla="*/ 7000 h 11747"/>
                <a:gd name="connsiteX57" fmla="*/ 9184 w 10000"/>
                <a:gd name="connsiteY57" fmla="*/ 6528 h 11747"/>
                <a:gd name="connsiteX58" fmla="*/ 9536 w 10000"/>
                <a:gd name="connsiteY58" fmla="*/ 6076 h 11747"/>
                <a:gd name="connsiteX59" fmla="*/ 9845 w 10000"/>
                <a:gd name="connsiteY59" fmla="*/ 5715 h 11747"/>
                <a:gd name="connsiteX60" fmla="*/ 10000 w 10000"/>
                <a:gd name="connsiteY60" fmla="*/ 5375 h 11747"/>
                <a:gd name="connsiteX61" fmla="*/ 9916 w 10000"/>
                <a:gd name="connsiteY61" fmla="*/ 5111 h 11747"/>
                <a:gd name="connsiteX0" fmla="*/ 9916 w 10000"/>
                <a:gd name="connsiteY0" fmla="*/ 5111 h 11735"/>
                <a:gd name="connsiteX1" fmla="*/ 9831 w 10000"/>
                <a:gd name="connsiteY1" fmla="*/ 4882 h 11735"/>
                <a:gd name="connsiteX2" fmla="*/ 9761 w 10000"/>
                <a:gd name="connsiteY2" fmla="*/ 4604 h 11735"/>
                <a:gd name="connsiteX3" fmla="*/ 9494 w 10000"/>
                <a:gd name="connsiteY3" fmla="*/ 4375 h 11735"/>
                <a:gd name="connsiteX4" fmla="*/ 9142 w 10000"/>
                <a:gd name="connsiteY4" fmla="*/ 4285 h 11735"/>
                <a:gd name="connsiteX5" fmla="*/ 8833 w 10000"/>
                <a:gd name="connsiteY5" fmla="*/ 4278 h 11735"/>
                <a:gd name="connsiteX6" fmla="*/ 8692 w 10000"/>
                <a:gd name="connsiteY6" fmla="*/ 4201 h 11735"/>
                <a:gd name="connsiteX7" fmla="*/ 8692 w 10000"/>
                <a:gd name="connsiteY7" fmla="*/ 3993 h 11735"/>
                <a:gd name="connsiteX8" fmla="*/ 8622 w 10000"/>
                <a:gd name="connsiteY8" fmla="*/ 3743 h 11735"/>
                <a:gd name="connsiteX9" fmla="*/ 8354 w 10000"/>
                <a:gd name="connsiteY9" fmla="*/ 3514 h 11735"/>
                <a:gd name="connsiteX10" fmla="*/ 7975 w 10000"/>
                <a:gd name="connsiteY10" fmla="*/ 3396 h 11735"/>
                <a:gd name="connsiteX11" fmla="*/ 7567 w 10000"/>
                <a:gd name="connsiteY11" fmla="*/ 3424 h 11735"/>
                <a:gd name="connsiteX12" fmla="*/ 7215 w 10000"/>
                <a:gd name="connsiteY12" fmla="*/ 3542 h 11735"/>
                <a:gd name="connsiteX13" fmla="*/ 7145 w 10000"/>
                <a:gd name="connsiteY13" fmla="*/ 3465 h 11735"/>
                <a:gd name="connsiteX14" fmla="*/ 7201 w 10000"/>
                <a:gd name="connsiteY14" fmla="*/ 3215 h 11735"/>
                <a:gd name="connsiteX15" fmla="*/ 7103 w 10000"/>
                <a:gd name="connsiteY15" fmla="*/ 2965 h 11735"/>
                <a:gd name="connsiteX16" fmla="*/ 6667 w 10000"/>
                <a:gd name="connsiteY16" fmla="*/ 2757 h 11735"/>
                <a:gd name="connsiteX17" fmla="*/ 6048 w 10000"/>
                <a:gd name="connsiteY17" fmla="*/ 2715 h 11735"/>
                <a:gd name="connsiteX18" fmla="*/ 5499 w 10000"/>
                <a:gd name="connsiteY18" fmla="*/ 2903 h 11735"/>
                <a:gd name="connsiteX19" fmla="*/ 5105 w 10000"/>
                <a:gd name="connsiteY19" fmla="*/ 3306 h 11735"/>
                <a:gd name="connsiteX20" fmla="*/ 4923 w 10000"/>
                <a:gd name="connsiteY20" fmla="*/ 3333 h 11735"/>
                <a:gd name="connsiteX21" fmla="*/ 4852 w 10000"/>
                <a:gd name="connsiteY21" fmla="*/ 2806 h 11735"/>
                <a:gd name="connsiteX22" fmla="*/ 4852 w 10000"/>
                <a:gd name="connsiteY22" fmla="*/ 2049 h 11735"/>
                <a:gd name="connsiteX23" fmla="*/ 4852 w 10000"/>
                <a:gd name="connsiteY23" fmla="*/ 1104 h 11735"/>
                <a:gd name="connsiteX24" fmla="*/ 4852 w 10000"/>
                <a:gd name="connsiteY24" fmla="*/ 431 h 11735"/>
                <a:gd name="connsiteX25" fmla="*/ 4627 w 10000"/>
                <a:gd name="connsiteY25" fmla="*/ 132 h 11735"/>
                <a:gd name="connsiteX26" fmla="*/ 4079 w 10000"/>
                <a:gd name="connsiteY26" fmla="*/ 0 h 11735"/>
                <a:gd name="connsiteX27" fmla="*/ 3502 w 10000"/>
                <a:gd name="connsiteY27" fmla="*/ 167 h 11735"/>
                <a:gd name="connsiteX28" fmla="*/ 3193 w 10000"/>
                <a:gd name="connsiteY28" fmla="*/ 889 h 11735"/>
                <a:gd name="connsiteX29" fmla="*/ 3193 w 10000"/>
                <a:gd name="connsiteY29" fmla="*/ 938 h 11735"/>
                <a:gd name="connsiteX30" fmla="*/ 3038 w 10000"/>
                <a:gd name="connsiteY30" fmla="*/ 2042 h 11735"/>
                <a:gd name="connsiteX31" fmla="*/ 2968 w 10000"/>
                <a:gd name="connsiteY31" fmla="*/ 2521 h 11735"/>
                <a:gd name="connsiteX32" fmla="*/ 2672 w 10000"/>
                <a:gd name="connsiteY32" fmla="*/ 3444 h 11735"/>
                <a:gd name="connsiteX33" fmla="*/ 2321 w 10000"/>
                <a:gd name="connsiteY33" fmla="*/ 4035 h 11735"/>
                <a:gd name="connsiteX34" fmla="*/ 2180 w 10000"/>
                <a:gd name="connsiteY34" fmla="*/ 4146 h 11735"/>
                <a:gd name="connsiteX35" fmla="*/ 2053 w 10000"/>
                <a:gd name="connsiteY35" fmla="*/ 3847 h 11735"/>
                <a:gd name="connsiteX36" fmla="*/ 1744 w 10000"/>
                <a:gd name="connsiteY36" fmla="*/ 3535 h 11735"/>
                <a:gd name="connsiteX37" fmla="*/ 1252 w 10000"/>
                <a:gd name="connsiteY37" fmla="*/ 3243 h 11735"/>
                <a:gd name="connsiteX38" fmla="*/ 717 w 10000"/>
                <a:gd name="connsiteY38" fmla="*/ 3076 h 11735"/>
                <a:gd name="connsiteX39" fmla="*/ 225 w 10000"/>
                <a:gd name="connsiteY39" fmla="*/ 3111 h 11735"/>
                <a:gd name="connsiteX40" fmla="*/ 0 w 10000"/>
                <a:gd name="connsiteY40" fmla="*/ 3222 h 11735"/>
                <a:gd name="connsiteX41" fmla="*/ 183 w 10000"/>
                <a:gd name="connsiteY41" fmla="*/ 3521 h 11735"/>
                <a:gd name="connsiteX42" fmla="*/ 366 w 10000"/>
                <a:gd name="connsiteY42" fmla="*/ 4292 h 11735"/>
                <a:gd name="connsiteX43" fmla="*/ 366 w 10000"/>
                <a:gd name="connsiteY43" fmla="*/ 5021 h 11735"/>
                <a:gd name="connsiteX44" fmla="*/ 619 w 10000"/>
                <a:gd name="connsiteY44" fmla="*/ 6118 h 11735"/>
                <a:gd name="connsiteX45" fmla="*/ 1294 w 10000"/>
                <a:gd name="connsiteY45" fmla="*/ 7569 h 11735"/>
                <a:gd name="connsiteX46" fmla="*/ 1617 w 10000"/>
                <a:gd name="connsiteY46" fmla="*/ 8153 h 11735"/>
                <a:gd name="connsiteX47" fmla="*/ 1716 w 10000"/>
                <a:gd name="connsiteY47" fmla="*/ 8500 h 11735"/>
                <a:gd name="connsiteX48" fmla="*/ 1758 w 10000"/>
                <a:gd name="connsiteY48" fmla="*/ 8563 h 11735"/>
                <a:gd name="connsiteX49" fmla="*/ 1871 w 10000"/>
                <a:gd name="connsiteY49" fmla="*/ 11455 h 11735"/>
                <a:gd name="connsiteX50" fmla="*/ 7996 w 10000"/>
                <a:gd name="connsiteY50" fmla="*/ 11485 h 11735"/>
                <a:gd name="connsiteX51" fmla="*/ 8326 w 10000"/>
                <a:gd name="connsiteY51" fmla="*/ 10000 h 11735"/>
                <a:gd name="connsiteX52" fmla="*/ 7862 w 10000"/>
                <a:gd name="connsiteY52" fmla="*/ 8257 h 11735"/>
                <a:gd name="connsiteX53" fmla="*/ 7890 w 10000"/>
                <a:gd name="connsiteY53" fmla="*/ 8069 h 11735"/>
                <a:gd name="connsiteX54" fmla="*/ 8101 w 10000"/>
                <a:gd name="connsiteY54" fmla="*/ 7729 h 11735"/>
                <a:gd name="connsiteX55" fmla="*/ 8509 w 10000"/>
                <a:gd name="connsiteY55" fmla="*/ 7382 h 11735"/>
                <a:gd name="connsiteX56" fmla="*/ 8861 w 10000"/>
                <a:gd name="connsiteY56" fmla="*/ 7000 h 11735"/>
                <a:gd name="connsiteX57" fmla="*/ 9184 w 10000"/>
                <a:gd name="connsiteY57" fmla="*/ 6528 h 11735"/>
                <a:gd name="connsiteX58" fmla="*/ 9536 w 10000"/>
                <a:gd name="connsiteY58" fmla="*/ 6076 h 11735"/>
                <a:gd name="connsiteX59" fmla="*/ 9845 w 10000"/>
                <a:gd name="connsiteY59" fmla="*/ 5715 h 11735"/>
                <a:gd name="connsiteX60" fmla="*/ 10000 w 10000"/>
                <a:gd name="connsiteY60" fmla="*/ 5375 h 11735"/>
                <a:gd name="connsiteX61" fmla="*/ 9916 w 10000"/>
                <a:gd name="connsiteY61" fmla="*/ 5111 h 11735"/>
                <a:gd name="connsiteX0" fmla="*/ 9916 w 10000"/>
                <a:gd name="connsiteY0" fmla="*/ 5111 h 11999"/>
                <a:gd name="connsiteX1" fmla="*/ 9831 w 10000"/>
                <a:gd name="connsiteY1" fmla="*/ 4882 h 11999"/>
                <a:gd name="connsiteX2" fmla="*/ 9761 w 10000"/>
                <a:gd name="connsiteY2" fmla="*/ 4604 h 11999"/>
                <a:gd name="connsiteX3" fmla="*/ 9494 w 10000"/>
                <a:gd name="connsiteY3" fmla="*/ 4375 h 11999"/>
                <a:gd name="connsiteX4" fmla="*/ 9142 w 10000"/>
                <a:gd name="connsiteY4" fmla="*/ 4285 h 11999"/>
                <a:gd name="connsiteX5" fmla="*/ 8833 w 10000"/>
                <a:gd name="connsiteY5" fmla="*/ 4278 h 11999"/>
                <a:gd name="connsiteX6" fmla="*/ 8692 w 10000"/>
                <a:gd name="connsiteY6" fmla="*/ 4201 h 11999"/>
                <a:gd name="connsiteX7" fmla="*/ 8692 w 10000"/>
                <a:gd name="connsiteY7" fmla="*/ 3993 h 11999"/>
                <a:gd name="connsiteX8" fmla="*/ 8622 w 10000"/>
                <a:gd name="connsiteY8" fmla="*/ 3743 h 11999"/>
                <a:gd name="connsiteX9" fmla="*/ 8354 w 10000"/>
                <a:gd name="connsiteY9" fmla="*/ 3514 h 11999"/>
                <a:gd name="connsiteX10" fmla="*/ 7975 w 10000"/>
                <a:gd name="connsiteY10" fmla="*/ 3396 h 11999"/>
                <a:gd name="connsiteX11" fmla="*/ 7567 w 10000"/>
                <a:gd name="connsiteY11" fmla="*/ 3424 h 11999"/>
                <a:gd name="connsiteX12" fmla="*/ 7215 w 10000"/>
                <a:gd name="connsiteY12" fmla="*/ 3542 h 11999"/>
                <a:gd name="connsiteX13" fmla="*/ 7145 w 10000"/>
                <a:gd name="connsiteY13" fmla="*/ 3465 h 11999"/>
                <a:gd name="connsiteX14" fmla="*/ 7201 w 10000"/>
                <a:gd name="connsiteY14" fmla="*/ 3215 h 11999"/>
                <a:gd name="connsiteX15" fmla="*/ 7103 w 10000"/>
                <a:gd name="connsiteY15" fmla="*/ 2965 h 11999"/>
                <a:gd name="connsiteX16" fmla="*/ 6667 w 10000"/>
                <a:gd name="connsiteY16" fmla="*/ 2757 h 11999"/>
                <a:gd name="connsiteX17" fmla="*/ 6048 w 10000"/>
                <a:gd name="connsiteY17" fmla="*/ 2715 h 11999"/>
                <a:gd name="connsiteX18" fmla="*/ 5499 w 10000"/>
                <a:gd name="connsiteY18" fmla="*/ 2903 h 11999"/>
                <a:gd name="connsiteX19" fmla="*/ 5105 w 10000"/>
                <a:gd name="connsiteY19" fmla="*/ 3306 h 11999"/>
                <a:gd name="connsiteX20" fmla="*/ 4923 w 10000"/>
                <a:gd name="connsiteY20" fmla="*/ 3333 h 11999"/>
                <a:gd name="connsiteX21" fmla="*/ 4852 w 10000"/>
                <a:gd name="connsiteY21" fmla="*/ 2806 h 11999"/>
                <a:gd name="connsiteX22" fmla="*/ 4852 w 10000"/>
                <a:gd name="connsiteY22" fmla="*/ 2049 h 11999"/>
                <a:gd name="connsiteX23" fmla="*/ 4852 w 10000"/>
                <a:gd name="connsiteY23" fmla="*/ 1104 h 11999"/>
                <a:gd name="connsiteX24" fmla="*/ 4852 w 10000"/>
                <a:gd name="connsiteY24" fmla="*/ 431 h 11999"/>
                <a:gd name="connsiteX25" fmla="*/ 4627 w 10000"/>
                <a:gd name="connsiteY25" fmla="*/ 132 h 11999"/>
                <a:gd name="connsiteX26" fmla="*/ 4079 w 10000"/>
                <a:gd name="connsiteY26" fmla="*/ 0 h 11999"/>
                <a:gd name="connsiteX27" fmla="*/ 3502 w 10000"/>
                <a:gd name="connsiteY27" fmla="*/ 167 h 11999"/>
                <a:gd name="connsiteX28" fmla="*/ 3193 w 10000"/>
                <a:gd name="connsiteY28" fmla="*/ 889 h 11999"/>
                <a:gd name="connsiteX29" fmla="*/ 3193 w 10000"/>
                <a:gd name="connsiteY29" fmla="*/ 938 h 11999"/>
                <a:gd name="connsiteX30" fmla="*/ 3038 w 10000"/>
                <a:gd name="connsiteY30" fmla="*/ 2042 h 11999"/>
                <a:gd name="connsiteX31" fmla="*/ 2968 w 10000"/>
                <a:gd name="connsiteY31" fmla="*/ 2521 h 11999"/>
                <a:gd name="connsiteX32" fmla="*/ 2672 w 10000"/>
                <a:gd name="connsiteY32" fmla="*/ 3444 h 11999"/>
                <a:gd name="connsiteX33" fmla="*/ 2321 w 10000"/>
                <a:gd name="connsiteY33" fmla="*/ 4035 h 11999"/>
                <a:gd name="connsiteX34" fmla="*/ 2180 w 10000"/>
                <a:gd name="connsiteY34" fmla="*/ 4146 h 11999"/>
                <a:gd name="connsiteX35" fmla="*/ 2053 w 10000"/>
                <a:gd name="connsiteY35" fmla="*/ 3847 h 11999"/>
                <a:gd name="connsiteX36" fmla="*/ 1744 w 10000"/>
                <a:gd name="connsiteY36" fmla="*/ 3535 h 11999"/>
                <a:gd name="connsiteX37" fmla="*/ 1252 w 10000"/>
                <a:gd name="connsiteY37" fmla="*/ 3243 h 11999"/>
                <a:gd name="connsiteX38" fmla="*/ 717 w 10000"/>
                <a:gd name="connsiteY38" fmla="*/ 3076 h 11999"/>
                <a:gd name="connsiteX39" fmla="*/ 225 w 10000"/>
                <a:gd name="connsiteY39" fmla="*/ 3111 h 11999"/>
                <a:gd name="connsiteX40" fmla="*/ 0 w 10000"/>
                <a:gd name="connsiteY40" fmla="*/ 3222 h 11999"/>
                <a:gd name="connsiteX41" fmla="*/ 183 w 10000"/>
                <a:gd name="connsiteY41" fmla="*/ 3521 h 11999"/>
                <a:gd name="connsiteX42" fmla="*/ 366 w 10000"/>
                <a:gd name="connsiteY42" fmla="*/ 4292 h 11999"/>
                <a:gd name="connsiteX43" fmla="*/ 366 w 10000"/>
                <a:gd name="connsiteY43" fmla="*/ 5021 h 11999"/>
                <a:gd name="connsiteX44" fmla="*/ 619 w 10000"/>
                <a:gd name="connsiteY44" fmla="*/ 6118 h 11999"/>
                <a:gd name="connsiteX45" fmla="*/ 1294 w 10000"/>
                <a:gd name="connsiteY45" fmla="*/ 7569 h 11999"/>
                <a:gd name="connsiteX46" fmla="*/ 1617 w 10000"/>
                <a:gd name="connsiteY46" fmla="*/ 8153 h 11999"/>
                <a:gd name="connsiteX47" fmla="*/ 1716 w 10000"/>
                <a:gd name="connsiteY47" fmla="*/ 8500 h 11999"/>
                <a:gd name="connsiteX48" fmla="*/ 1758 w 10000"/>
                <a:gd name="connsiteY48" fmla="*/ 8563 h 11999"/>
                <a:gd name="connsiteX49" fmla="*/ 1871 w 10000"/>
                <a:gd name="connsiteY49" fmla="*/ 11455 h 11999"/>
                <a:gd name="connsiteX50" fmla="*/ 7996 w 10000"/>
                <a:gd name="connsiteY50" fmla="*/ 11485 h 11999"/>
                <a:gd name="connsiteX51" fmla="*/ 8326 w 10000"/>
                <a:gd name="connsiteY51" fmla="*/ 10000 h 11999"/>
                <a:gd name="connsiteX52" fmla="*/ 7862 w 10000"/>
                <a:gd name="connsiteY52" fmla="*/ 8257 h 11999"/>
                <a:gd name="connsiteX53" fmla="*/ 7890 w 10000"/>
                <a:gd name="connsiteY53" fmla="*/ 8069 h 11999"/>
                <a:gd name="connsiteX54" fmla="*/ 8101 w 10000"/>
                <a:gd name="connsiteY54" fmla="*/ 7729 h 11999"/>
                <a:gd name="connsiteX55" fmla="*/ 8509 w 10000"/>
                <a:gd name="connsiteY55" fmla="*/ 7382 h 11999"/>
                <a:gd name="connsiteX56" fmla="*/ 8861 w 10000"/>
                <a:gd name="connsiteY56" fmla="*/ 7000 h 11999"/>
                <a:gd name="connsiteX57" fmla="*/ 9184 w 10000"/>
                <a:gd name="connsiteY57" fmla="*/ 6528 h 11999"/>
                <a:gd name="connsiteX58" fmla="*/ 9536 w 10000"/>
                <a:gd name="connsiteY58" fmla="*/ 6076 h 11999"/>
                <a:gd name="connsiteX59" fmla="*/ 9845 w 10000"/>
                <a:gd name="connsiteY59" fmla="*/ 5715 h 11999"/>
                <a:gd name="connsiteX60" fmla="*/ 10000 w 10000"/>
                <a:gd name="connsiteY60" fmla="*/ 5375 h 11999"/>
                <a:gd name="connsiteX61" fmla="*/ 9916 w 10000"/>
                <a:gd name="connsiteY61" fmla="*/ 5111 h 11999"/>
                <a:gd name="connsiteX0" fmla="*/ 9916 w 10000"/>
                <a:gd name="connsiteY0" fmla="*/ 5111 h 11990"/>
                <a:gd name="connsiteX1" fmla="*/ 9831 w 10000"/>
                <a:gd name="connsiteY1" fmla="*/ 4882 h 11990"/>
                <a:gd name="connsiteX2" fmla="*/ 9761 w 10000"/>
                <a:gd name="connsiteY2" fmla="*/ 4604 h 11990"/>
                <a:gd name="connsiteX3" fmla="*/ 9494 w 10000"/>
                <a:gd name="connsiteY3" fmla="*/ 4375 h 11990"/>
                <a:gd name="connsiteX4" fmla="*/ 9142 w 10000"/>
                <a:gd name="connsiteY4" fmla="*/ 4285 h 11990"/>
                <a:gd name="connsiteX5" fmla="*/ 8833 w 10000"/>
                <a:gd name="connsiteY5" fmla="*/ 4278 h 11990"/>
                <a:gd name="connsiteX6" fmla="*/ 8692 w 10000"/>
                <a:gd name="connsiteY6" fmla="*/ 4201 h 11990"/>
                <a:gd name="connsiteX7" fmla="*/ 8692 w 10000"/>
                <a:gd name="connsiteY7" fmla="*/ 3993 h 11990"/>
                <a:gd name="connsiteX8" fmla="*/ 8622 w 10000"/>
                <a:gd name="connsiteY8" fmla="*/ 3743 h 11990"/>
                <a:gd name="connsiteX9" fmla="*/ 8354 w 10000"/>
                <a:gd name="connsiteY9" fmla="*/ 3514 h 11990"/>
                <a:gd name="connsiteX10" fmla="*/ 7975 w 10000"/>
                <a:gd name="connsiteY10" fmla="*/ 3396 h 11990"/>
                <a:gd name="connsiteX11" fmla="*/ 7567 w 10000"/>
                <a:gd name="connsiteY11" fmla="*/ 3424 h 11990"/>
                <a:gd name="connsiteX12" fmla="*/ 7215 w 10000"/>
                <a:gd name="connsiteY12" fmla="*/ 3542 h 11990"/>
                <a:gd name="connsiteX13" fmla="*/ 7145 w 10000"/>
                <a:gd name="connsiteY13" fmla="*/ 3465 h 11990"/>
                <a:gd name="connsiteX14" fmla="*/ 7201 w 10000"/>
                <a:gd name="connsiteY14" fmla="*/ 3215 h 11990"/>
                <a:gd name="connsiteX15" fmla="*/ 7103 w 10000"/>
                <a:gd name="connsiteY15" fmla="*/ 2965 h 11990"/>
                <a:gd name="connsiteX16" fmla="*/ 6667 w 10000"/>
                <a:gd name="connsiteY16" fmla="*/ 2757 h 11990"/>
                <a:gd name="connsiteX17" fmla="*/ 6048 w 10000"/>
                <a:gd name="connsiteY17" fmla="*/ 2715 h 11990"/>
                <a:gd name="connsiteX18" fmla="*/ 5499 w 10000"/>
                <a:gd name="connsiteY18" fmla="*/ 2903 h 11990"/>
                <a:gd name="connsiteX19" fmla="*/ 5105 w 10000"/>
                <a:gd name="connsiteY19" fmla="*/ 3306 h 11990"/>
                <a:gd name="connsiteX20" fmla="*/ 4923 w 10000"/>
                <a:gd name="connsiteY20" fmla="*/ 3333 h 11990"/>
                <a:gd name="connsiteX21" fmla="*/ 4852 w 10000"/>
                <a:gd name="connsiteY21" fmla="*/ 2806 h 11990"/>
                <a:gd name="connsiteX22" fmla="*/ 4852 w 10000"/>
                <a:gd name="connsiteY22" fmla="*/ 2049 h 11990"/>
                <a:gd name="connsiteX23" fmla="*/ 4852 w 10000"/>
                <a:gd name="connsiteY23" fmla="*/ 1104 h 11990"/>
                <a:gd name="connsiteX24" fmla="*/ 4852 w 10000"/>
                <a:gd name="connsiteY24" fmla="*/ 431 h 11990"/>
                <a:gd name="connsiteX25" fmla="*/ 4627 w 10000"/>
                <a:gd name="connsiteY25" fmla="*/ 132 h 11990"/>
                <a:gd name="connsiteX26" fmla="*/ 4079 w 10000"/>
                <a:gd name="connsiteY26" fmla="*/ 0 h 11990"/>
                <a:gd name="connsiteX27" fmla="*/ 3502 w 10000"/>
                <a:gd name="connsiteY27" fmla="*/ 167 h 11990"/>
                <a:gd name="connsiteX28" fmla="*/ 3193 w 10000"/>
                <a:gd name="connsiteY28" fmla="*/ 889 h 11990"/>
                <a:gd name="connsiteX29" fmla="*/ 3193 w 10000"/>
                <a:gd name="connsiteY29" fmla="*/ 938 h 11990"/>
                <a:gd name="connsiteX30" fmla="*/ 3038 w 10000"/>
                <a:gd name="connsiteY30" fmla="*/ 2042 h 11990"/>
                <a:gd name="connsiteX31" fmla="*/ 2968 w 10000"/>
                <a:gd name="connsiteY31" fmla="*/ 2521 h 11990"/>
                <a:gd name="connsiteX32" fmla="*/ 2672 w 10000"/>
                <a:gd name="connsiteY32" fmla="*/ 3444 h 11990"/>
                <a:gd name="connsiteX33" fmla="*/ 2321 w 10000"/>
                <a:gd name="connsiteY33" fmla="*/ 4035 h 11990"/>
                <a:gd name="connsiteX34" fmla="*/ 2180 w 10000"/>
                <a:gd name="connsiteY34" fmla="*/ 4146 h 11990"/>
                <a:gd name="connsiteX35" fmla="*/ 2053 w 10000"/>
                <a:gd name="connsiteY35" fmla="*/ 3847 h 11990"/>
                <a:gd name="connsiteX36" fmla="*/ 1744 w 10000"/>
                <a:gd name="connsiteY36" fmla="*/ 3535 h 11990"/>
                <a:gd name="connsiteX37" fmla="*/ 1252 w 10000"/>
                <a:gd name="connsiteY37" fmla="*/ 3243 h 11990"/>
                <a:gd name="connsiteX38" fmla="*/ 717 w 10000"/>
                <a:gd name="connsiteY38" fmla="*/ 3076 h 11990"/>
                <a:gd name="connsiteX39" fmla="*/ 225 w 10000"/>
                <a:gd name="connsiteY39" fmla="*/ 3111 h 11990"/>
                <a:gd name="connsiteX40" fmla="*/ 0 w 10000"/>
                <a:gd name="connsiteY40" fmla="*/ 3222 h 11990"/>
                <a:gd name="connsiteX41" fmla="*/ 183 w 10000"/>
                <a:gd name="connsiteY41" fmla="*/ 3521 h 11990"/>
                <a:gd name="connsiteX42" fmla="*/ 366 w 10000"/>
                <a:gd name="connsiteY42" fmla="*/ 4292 h 11990"/>
                <a:gd name="connsiteX43" fmla="*/ 366 w 10000"/>
                <a:gd name="connsiteY43" fmla="*/ 5021 h 11990"/>
                <a:gd name="connsiteX44" fmla="*/ 619 w 10000"/>
                <a:gd name="connsiteY44" fmla="*/ 6118 h 11990"/>
                <a:gd name="connsiteX45" fmla="*/ 1294 w 10000"/>
                <a:gd name="connsiteY45" fmla="*/ 7569 h 11990"/>
                <a:gd name="connsiteX46" fmla="*/ 1617 w 10000"/>
                <a:gd name="connsiteY46" fmla="*/ 8153 h 11990"/>
                <a:gd name="connsiteX47" fmla="*/ 1716 w 10000"/>
                <a:gd name="connsiteY47" fmla="*/ 8500 h 11990"/>
                <a:gd name="connsiteX48" fmla="*/ 1758 w 10000"/>
                <a:gd name="connsiteY48" fmla="*/ 8563 h 11990"/>
                <a:gd name="connsiteX49" fmla="*/ 1636 w 10000"/>
                <a:gd name="connsiteY49" fmla="*/ 11429 h 11990"/>
                <a:gd name="connsiteX50" fmla="*/ 7996 w 10000"/>
                <a:gd name="connsiteY50" fmla="*/ 11485 h 11990"/>
                <a:gd name="connsiteX51" fmla="*/ 8326 w 10000"/>
                <a:gd name="connsiteY51" fmla="*/ 10000 h 11990"/>
                <a:gd name="connsiteX52" fmla="*/ 7862 w 10000"/>
                <a:gd name="connsiteY52" fmla="*/ 8257 h 11990"/>
                <a:gd name="connsiteX53" fmla="*/ 7890 w 10000"/>
                <a:gd name="connsiteY53" fmla="*/ 8069 h 11990"/>
                <a:gd name="connsiteX54" fmla="*/ 8101 w 10000"/>
                <a:gd name="connsiteY54" fmla="*/ 7729 h 11990"/>
                <a:gd name="connsiteX55" fmla="*/ 8509 w 10000"/>
                <a:gd name="connsiteY55" fmla="*/ 7382 h 11990"/>
                <a:gd name="connsiteX56" fmla="*/ 8861 w 10000"/>
                <a:gd name="connsiteY56" fmla="*/ 7000 h 11990"/>
                <a:gd name="connsiteX57" fmla="*/ 9184 w 10000"/>
                <a:gd name="connsiteY57" fmla="*/ 6528 h 11990"/>
                <a:gd name="connsiteX58" fmla="*/ 9536 w 10000"/>
                <a:gd name="connsiteY58" fmla="*/ 6076 h 11990"/>
                <a:gd name="connsiteX59" fmla="*/ 9845 w 10000"/>
                <a:gd name="connsiteY59" fmla="*/ 5715 h 11990"/>
                <a:gd name="connsiteX60" fmla="*/ 10000 w 10000"/>
                <a:gd name="connsiteY60" fmla="*/ 5375 h 11990"/>
                <a:gd name="connsiteX61" fmla="*/ 9916 w 10000"/>
                <a:gd name="connsiteY61" fmla="*/ 5111 h 11990"/>
                <a:gd name="connsiteX0" fmla="*/ 9916 w 10000"/>
                <a:gd name="connsiteY0" fmla="*/ 5111 h 11990"/>
                <a:gd name="connsiteX1" fmla="*/ 9831 w 10000"/>
                <a:gd name="connsiteY1" fmla="*/ 4882 h 11990"/>
                <a:gd name="connsiteX2" fmla="*/ 9761 w 10000"/>
                <a:gd name="connsiteY2" fmla="*/ 4604 h 11990"/>
                <a:gd name="connsiteX3" fmla="*/ 9494 w 10000"/>
                <a:gd name="connsiteY3" fmla="*/ 4375 h 11990"/>
                <a:gd name="connsiteX4" fmla="*/ 9142 w 10000"/>
                <a:gd name="connsiteY4" fmla="*/ 4285 h 11990"/>
                <a:gd name="connsiteX5" fmla="*/ 8833 w 10000"/>
                <a:gd name="connsiteY5" fmla="*/ 4278 h 11990"/>
                <a:gd name="connsiteX6" fmla="*/ 8692 w 10000"/>
                <a:gd name="connsiteY6" fmla="*/ 4201 h 11990"/>
                <a:gd name="connsiteX7" fmla="*/ 8692 w 10000"/>
                <a:gd name="connsiteY7" fmla="*/ 3993 h 11990"/>
                <a:gd name="connsiteX8" fmla="*/ 8622 w 10000"/>
                <a:gd name="connsiteY8" fmla="*/ 3743 h 11990"/>
                <a:gd name="connsiteX9" fmla="*/ 8354 w 10000"/>
                <a:gd name="connsiteY9" fmla="*/ 3514 h 11990"/>
                <a:gd name="connsiteX10" fmla="*/ 7975 w 10000"/>
                <a:gd name="connsiteY10" fmla="*/ 3396 h 11990"/>
                <a:gd name="connsiteX11" fmla="*/ 7567 w 10000"/>
                <a:gd name="connsiteY11" fmla="*/ 3424 h 11990"/>
                <a:gd name="connsiteX12" fmla="*/ 7215 w 10000"/>
                <a:gd name="connsiteY12" fmla="*/ 3542 h 11990"/>
                <a:gd name="connsiteX13" fmla="*/ 7145 w 10000"/>
                <a:gd name="connsiteY13" fmla="*/ 3465 h 11990"/>
                <a:gd name="connsiteX14" fmla="*/ 7201 w 10000"/>
                <a:gd name="connsiteY14" fmla="*/ 3215 h 11990"/>
                <a:gd name="connsiteX15" fmla="*/ 7103 w 10000"/>
                <a:gd name="connsiteY15" fmla="*/ 2965 h 11990"/>
                <a:gd name="connsiteX16" fmla="*/ 6667 w 10000"/>
                <a:gd name="connsiteY16" fmla="*/ 2757 h 11990"/>
                <a:gd name="connsiteX17" fmla="*/ 6048 w 10000"/>
                <a:gd name="connsiteY17" fmla="*/ 2715 h 11990"/>
                <a:gd name="connsiteX18" fmla="*/ 5499 w 10000"/>
                <a:gd name="connsiteY18" fmla="*/ 2903 h 11990"/>
                <a:gd name="connsiteX19" fmla="*/ 5105 w 10000"/>
                <a:gd name="connsiteY19" fmla="*/ 3306 h 11990"/>
                <a:gd name="connsiteX20" fmla="*/ 4923 w 10000"/>
                <a:gd name="connsiteY20" fmla="*/ 3333 h 11990"/>
                <a:gd name="connsiteX21" fmla="*/ 4852 w 10000"/>
                <a:gd name="connsiteY21" fmla="*/ 2806 h 11990"/>
                <a:gd name="connsiteX22" fmla="*/ 4852 w 10000"/>
                <a:gd name="connsiteY22" fmla="*/ 2049 h 11990"/>
                <a:gd name="connsiteX23" fmla="*/ 4852 w 10000"/>
                <a:gd name="connsiteY23" fmla="*/ 1104 h 11990"/>
                <a:gd name="connsiteX24" fmla="*/ 4852 w 10000"/>
                <a:gd name="connsiteY24" fmla="*/ 431 h 11990"/>
                <a:gd name="connsiteX25" fmla="*/ 4627 w 10000"/>
                <a:gd name="connsiteY25" fmla="*/ 132 h 11990"/>
                <a:gd name="connsiteX26" fmla="*/ 4079 w 10000"/>
                <a:gd name="connsiteY26" fmla="*/ 0 h 11990"/>
                <a:gd name="connsiteX27" fmla="*/ 3502 w 10000"/>
                <a:gd name="connsiteY27" fmla="*/ 167 h 11990"/>
                <a:gd name="connsiteX28" fmla="*/ 3193 w 10000"/>
                <a:gd name="connsiteY28" fmla="*/ 889 h 11990"/>
                <a:gd name="connsiteX29" fmla="*/ 3193 w 10000"/>
                <a:gd name="connsiteY29" fmla="*/ 938 h 11990"/>
                <a:gd name="connsiteX30" fmla="*/ 3038 w 10000"/>
                <a:gd name="connsiteY30" fmla="*/ 2042 h 11990"/>
                <a:gd name="connsiteX31" fmla="*/ 2968 w 10000"/>
                <a:gd name="connsiteY31" fmla="*/ 2521 h 11990"/>
                <a:gd name="connsiteX32" fmla="*/ 2672 w 10000"/>
                <a:gd name="connsiteY32" fmla="*/ 3444 h 11990"/>
                <a:gd name="connsiteX33" fmla="*/ 2321 w 10000"/>
                <a:gd name="connsiteY33" fmla="*/ 4035 h 11990"/>
                <a:gd name="connsiteX34" fmla="*/ 2180 w 10000"/>
                <a:gd name="connsiteY34" fmla="*/ 4146 h 11990"/>
                <a:gd name="connsiteX35" fmla="*/ 2053 w 10000"/>
                <a:gd name="connsiteY35" fmla="*/ 3847 h 11990"/>
                <a:gd name="connsiteX36" fmla="*/ 1744 w 10000"/>
                <a:gd name="connsiteY36" fmla="*/ 3535 h 11990"/>
                <a:gd name="connsiteX37" fmla="*/ 1252 w 10000"/>
                <a:gd name="connsiteY37" fmla="*/ 3243 h 11990"/>
                <a:gd name="connsiteX38" fmla="*/ 717 w 10000"/>
                <a:gd name="connsiteY38" fmla="*/ 3076 h 11990"/>
                <a:gd name="connsiteX39" fmla="*/ 225 w 10000"/>
                <a:gd name="connsiteY39" fmla="*/ 3111 h 11990"/>
                <a:gd name="connsiteX40" fmla="*/ 0 w 10000"/>
                <a:gd name="connsiteY40" fmla="*/ 3222 h 11990"/>
                <a:gd name="connsiteX41" fmla="*/ 183 w 10000"/>
                <a:gd name="connsiteY41" fmla="*/ 3521 h 11990"/>
                <a:gd name="connsiteX42" fmla="*/ 366 w 10000"/>
                <a:gd name="connsiteY42" fmla="*/ 4292 h 11990"/>
                <a:gd name="connsiteX43" fmla="*/ 366 w 10000"/>
                <a:gd name="connsiteY43" fmla="*/ 5021 h 11990"/>
                <a:gd name="connsiteX44" fmla="*/ 619 w 10000"/>
                <a:gd name="connsiteY44" fmla="*/ 6118 h 11990"/>
                <a:gd name="connsiteX45" fmla="*/ 1294 w 10000"/>
                <a:gd name="connsiteY45" fmla="*/ 7569 h 11990"/>
                <a:gd name="connsiteX46" fmla="*/ 1617 w 10000"/>
                <a:gd name="connsiteY46" fmla="*/ 8153 h 11990"/>
                <a:gd name="connsiteX47" fmla="*/ 1716 w 10000"/>
                <a:gd name="connsiteY47" fmla="*/ 8500 h 11990"/>
                <a:gd name="connsiteX48" fmla="*/ 1758 w 10000"/>
                <a:gd name="connsiteY48" fmla="*/ 8563 h 11990"/>
                <a:gd name="connsiteX49" fmla="*/ 1636 w 10000"/>
                <a:gd name="connsiteY49" fmla="*/ 11429 h 11990"/>
                <a:gd name="connsiteX50" fmla="*/ 7996 w 10000"/>
                <a:gd name="connsiteY50" fmla="*/ 11485 h 11990"/>
                <a:gd name="connsiteX51" fmla="*/ 8326 w 10000"/>
                <a:gd name="connsiteY51" fmla="*/ 10000 h 11990"/>
                <a:gd name="connsiteX52" fmla="*/ 7862 w 10000"/>
                <a:gd name="connsiteY52" fmla="*/ 8257 h 11990"/>
                <a:gd name="connsiteX53" fmla="*/ 7890 w 10000"/>
                <a:gd name="connsiteY53" fmla="*/ 8069 h 11990"/>
                <a:gd name="connsiteX54" fmla="*/ 8101 w 10000"/>
                <a:gd name="connsiteY54" fmla="*/ 7729 h 11990"/>
                <a:gd name="connsiteX55" fmla="*/ 8509 w 10000"/>
                <a:gd name="connsiteY55" fmla="*/ 7382 h 11990"/>
                <a:gd name="connsiteX56" fmla="*/ 8861 w 10000"/>
                <a:gd name="connsiteY56" fmla="*/ 7000 h 11990"/>
                <a:gd name="connsiteX57" fmla="*/ 9184 w 10000"/>
                <a:gd name="connsiteY57" fmla="*/ 6528 h 11990"/>
                <a:gd name="connsiteX58" fmla="*/ 9536 w 10000"/>
                <a:gd name="connsiteY58" fmla="*/ 6076 h 11990"/>
                <a:gd name="connsiteX59" fmla="*/ 9845 w 10000"/>
                <a:gd name="connsiteY59" fmla="*/ 5715 h 11990"/>
                <a:gd name="connsiteX60" fmla="*/ 10000 w 10000"/>
                <a:gd name="connsiteY60" fmla="*/ 5375 h 11990"/>
                <a:gd name="connsiteX61" fmla="*/ 9916 w 10000"/>
                <a:gd name="connsiteY61" fmla="*/ 5111 h 11990"/>
                <a:gd name="connsiteX0" fmla="*/ 9916 w 10000"/>
                <a:gd name="connsiteY0" fmla="*/ 5111 h 11671"/>
                <a:gd name="connsiteX1" fmla="*/ 9831 w 10000"/>
                <a:gd name="connsiteY1" fmla="*/ 4882 h 11671"/>
                <a:gd name="connsiteX2" fmla="*/ 9761 w 10000"/>
                <a:gd name="connsiteY2" fmla="*/ 4604 h 11671"/>
                <a:gd name="connsiteX3" fmla="*/ 9494 w 10000"/>
                <a:gd name="connsiteY3" fmla="*/ 4375 h 11671"/>
                <a:gd name="connsiteX4" fmla="*/ 9142 w 10000"/>
                <a:gd name="connsiteY4" fmla="*/ 4285 h 11671"/>
                <a:gd name="connsiteX5" fmla="*/ 8833 w 10000"/>
                <a:gd name="connsiteY5" fmla="*/ 4278 h 11671"/>
                <a:gd name="connsiteX6" fmla="*/ 8692 w 10000"/>
                <a:gd name="connsiteY6" fmla="*/ 4201 h 11671"/>
                <a:gd name="connsiteX7" fmla="*/ 8692 w 10000"/>
                <a:gd name="connsiteY7" fmla="*/ 3993 h 11671"/>
                <a:gd name="connsiteX8" fmla="*/ 8622 w 10000"/>
                <a:gd name="connsiteY8" fmla="*/ 3743 h 11671"/>
                <a:gd name="connsiteX9" fmla="*/ 8354 w 10000"/>
                <a:gd name="connsiteY9" fmla="*/ 3514 h 11671"/>
                <a:gd name="connsiteX10" fmla="*/ 7975 w 10000"/>
                <a:gd name="connsiteY10" fmla="*/ 3396 h 11671"/>
                <a:gd name="connsiteX11" fmla="*/ 7567 w 10000"/>
                <a:gd name="connsiteY11" fmla="*/ 3424 h 11671"/>
                <a:gd name="connsiteX12" fmla="*/ 7215 w 10000"/>
                <a:gd name="connsiteY12" fmla="*/ 3542 h 11671"/>
                <a:gd name="connsiteX13" fmla="*/ 7145 w 10000"/>
                <a:gd name="connsiteY13" fmla="*/ 3465 h 11671"/>
                <a:gd name="connsiteX14" fmla="*/ 7201 w 10000"/>
                <a:gd name="connsiteY14" fmla="*/ 3215 h 11671"/>
                <a:gd name="connsiteX15" fmla="*/ 7103 w 10000"/>
                <a:gd name="connsiteY15" fmla="*/ 2965 h 11671"/>
                <a:gd name="connsiteX16" fmla="*/ 6667 w 10000"/>
                <a:gd name="connsiteY16" fmla="*/ 2757 h 11671"/>
                <a:gd name="connsiteX17" fmla="*/ 6048 w 10000"/>
                <a:gd name="connsiteY17" fmla="*/ 2715 h 11671"/>
                <a:gd name="connsiteX18" fmla="*/ 5499 w 10000"/>
                <a:gd name="connsiteY18" fmla="*/ 2903 h 11671"/>
                <a:gd name="connsiteX19" fmla="*/ 5105 w 10000"/>
                <a:gd name="connsiteY19" fmla="*/ 3306 h 11671"/>
                <a:gd name="connsiteX20" fmla="*/ 4923 w 10000"/>
                <a:gd name="connsiteY20" fmla="*/ 3333 h 11671"/>
                <a:gd name="connsiteX21" fmla="*/ 4852 w 10000"/>
                <a:gd name="connsiteY21" fmla="*/ 2806 h 11671"/>
                <a:gd name="connsiteX22" fmla="*/ 4852 w 10000"/>
                <a:gd name="connsiteY22" fmla="*/ 2049 h 11671"/>
                <a:gd name="connsiteX23" fmla="*/ 4852 w 10000"/>
                <a:gd name="connsiteY23" fmla="*/ 1104 h 11671"/>
                <a:gd name="connsiteX24" fmla="*/ 4852 w 10000"/>
                <a:gd name="connsiteY24" fmla="*/ 431 h 11671"/>
                <a:gd name="connsiteX25" fmla="*/ 4627 w 10000"/>
                <a:gd name="connsiteY25" fmla="*/ 132 h 11671"/>
                <a:gd name="connsiteX26" fmla="*/ 4079 w 10000"/>
                <a:gd name="connsiteY26" fmla="*/ 0 h 11671"/>
                <a:gd name="connsiteX27" fmla="*/ 3502 w 10000"/>
                <a:gd name="connsiteY27" fmla="*/ 167 h 11671"/>
                <a:gd name="connsiteX28" fmla="*/ 3193 w 10000"/>
                <a:gd name="connsiteY28" fmla="*/ 889 h 11671"/>
                <a:gd name="connsiteX29" fmla="*/ 3193 w 10000"/>
                <a:gd name="connsiteY29" fmla="*/ 938 h 11671"/>
                <a:gd name="connsiteX30" fmla="*/ 3038 w 10000"/>
                <a:gd name="connsiteY30" fmla="*/ 2042 h 11671"/>
                <a:gd name="connsiteX31" fmla="*/ 2968 w 10000"/>
                <a:gd name="connsiteY31" fmla="*/ 2521 h 11671"/>
                <a:gd name="connsiteX32" fmla="*/ 2672 w 10000"/>
                <a:gd name="connsiteY32" fmla="*/ 3444 h 11671"/>
                <a:gd name="connsiteX33" fmla="*/ 2321 w 10000"/>
                <a:gd name="connsiteY33" fmla="*/ 4035 h 11671"/>
                <a:gd name="connsiteX34" fmla="*/ 2180 w 10000"/>
                <a:gd name="connsiteY34" fmla="*/ 4146 h 11671"/>
                <a:gd name="connsiteX35" fmla="*/ 2053 w 10000"/>
                <a:gd name="connsiteY35" fmla="*/ 3847 h 11671"/>
                <a:gd name="connsiteX36" fmla="*/ 1744 w 10000"/>
                <a:gd name="connsiteY36" fmla="*/ 3535 h 11671"/>
                <a:gd name="connsiteX37" fmla="*/ 1252 w 10000"/>
                <a:gd name="connsiteY37" fmla="*/ 3243 h 11671"/>
                <a:gd name="connsiteX38" fmla="*/ 717 w 10000"/>
                <a:gd name="connsiteY38" fmla="*/ 3076 h 11671"/>
                <a:gd name="connsiteX39" fmla="*/ 225 w 10000"/>
                <a:gd name="connsiteY39" fmla="*/ 3111 h 11671"/>
                <a:gd name="connsiteX40" fmla="*/ 0 w 10000"/>
                <a:gd name="connsiteY40" fmla="*/ 3222 h 11671"/>
                <a:gd name="connsiteX41" fmla="*/ 183 w 10000"/>
                <a:gd name="connsiteY41" fmla="*/ 3521 h 11671"/>
                <a:gd name="connsiteX42" fmla="*/ 366 w 10000"/>
                <a:gd name="connsiteY42" fmla="*/ 4292 h 11671"/>
                <a:gd name="connsiteX43" fmla="*/ 366 w 10000"/>
                <a:gd name="connsiteY43" fmla="*/ 5021 h 11671"/>
                <a:gd name="connsiteX44" fmla="*/ 619 w 10000"/>
                <a:gd name="connsiteY44" fmla="*/ 6118 h 11671"/>
                <a:gd name="connsiteX45" fmla="*/ 1294 w 10000"/>
                <a:gd name="connsiteY45" fmla="*/ 7569 h 11671"/>
                <a:gd name="connsiteX46" fmla="*/ 1617 w 10000"/>
                <a:gd name="connsiteY46" fmla="*/ 8153 h 11671"/>
                <a:gd name="connsiteX47" fmla="*/ 1716 w 10000"/>
                <a:gd name="connsiteY47" fmla="*/ 8500 h 11671"/>
                <a:gd name="connsiteX48" fmla="*/ 1758 w 10000"/>
                <a:gd name="connsiteY48" fmla="*/ 8563 h 11671"/>
                <a:gd name="connsiteX49" fmla="*/ 1636 w 10000"/>
                <a:gd name="connsiteY49" fmla="*/ 11429 h 11671"/>
                <a:gd name="connsiteX50" fmla="*/ 7996 w 10000"/>
                <a:gd name="connsiteY50" fmla="*/ 11485 h 11671"/>
                <a:gd name="connsiteX51" fmla="*/ 8326 w 10000"/>
                <a:gd name="connsiteY51" fmla="*/ 10000 h 11671"/>
                <a:gd name="connsiteX52" fmla="*/ 7862 w 10000"/>
                <a:gd name="connsiteY52" fmla="*/ 8257 h 11671"/>
                <a:gd name="connsiteX53" fmla="*/ 7890 w 10000"/>
                <a:gd name="connsiteY53" fmla="*/ 8069 h 11671"/>
                <a:gd name="connsiteX54" fmla="*/ 8101 w 10000"/>
                <a:gd name="connsiteY54" fmla="*/ 7729 h 11671"/>
                <a:gd name="connsiteX55" fmla="*/ 8509 w 10000"/>
                <a:gd name="connsiteY55" fmla="*/ 7382 h 11671"/>
                <a:gd name="connsiteX56" fmla="*/ 8861 w 10000"/>
                <a:gd name="connsiteY56" fmla="*/ 7000 h 11671"/>
                <a:gd name="connsiteX57" fmla="*/ 9184 w 10000"/>
                <a:gd name="connsiteY57" fmla="*/ 6528 h 11671"/>
                <a:gd name="connsiteX58" fmla="*/ 9536 w 10000"/>
                <a:gd name="connsiteY58" fmla="*/ 6076 h 11671"/>
                <a:gd name="connsiteX59" fmla="*/ 9845 w 10000"/>
                <a:gd name="connsiteY59" fmla="*/ 5715 h 11671"/>
                <a:gd name="connsiteX60" fmla="*/ 10000 w 10000"/>
                <a:gd name="connsiteY60" fmla="*/ 5375 h 11671"/>
                <a:gd name="connsiteX61" fmla="*/ 9916 w 10000"/>
                <a:gd name="connsiteY61" fmla="*/ 5111 h 11671"/>
                <a:gd name="connsiteX0" fmla="*/ 9916 w 10000"/>
                <a:gd name="connsiteY0" fmla="*/ 5111 h 11709"/>
                <a:gd name="connsiteX1" fmla="*/ 9831 w 10000"/>
                <a:gd name="connsiteY1" fmla="*/ 4882 h 11709"/>
                <a:gd name="connsiteX2" fmla="*/ 9761 w 10000"/>
                <a:gd name="connsiteY2" fmla="*/ 4604 h 11709"/>
                <a:gd name="connsiteX3" fmla="*/ 9494 w 10000"/>
                <a:gd name="connsiteY3" fmla="*/ 4375 h 11709"/>
                <a:gd name="connsiteX4" fmla="*/ 9142 w 10000"/>
                <a:gd name="connsiteY4" fmla="*/ 4285 h 11709"/>
                <a:gd name="connsiteX5" fmla="*/ 8833 w 10000"/>
                <a:gd name="connsiteY5" fmla="*/ 4278 h 11709"/>
                <a:gd name="connsiteX6" fmla="*/ 8692 w 10000"/>
                <a:gd name="connsiteY6" fmla="*/ 4201 h 11709"/>
                <a:gd name="connsiteX7" fmla="*/ 8692 w 10000"/>
                <a:gd name="connsiteY7" fmla="*/ 3993 h 11709"/>
                <a:gd name="connsiteX8" fmla="*/ 8622 w 10000"/>
                <a:gd name="connsiteY8" fmla="*/ 3743 h 11709"/>
                <a:gd name="connsiteX9" fmla="*/ 8354 w 10000"/>
                <a:gd name="connsiteY9" fmla="*/ 3514 h 11709"/>
                <a:gd name="connsiteX10" fmla="*/ 7975 w 10000"/>
                <a:gd name="connsiteY10" fmla="*/ 3396 h 11709"/>
                <a:gd name="connsiteX11" fmla="*/ 7567 w 10000"/>
                <a:gd name="connsiteY11" fmla="*/ 3424 h 11709"/>
                <a:gd name="connsiteX12" fmla="*/ 7215 w 10000"/>
                <a:gd name="connsiteY12" fmla="*/ 3542 h 11709"/>
                <a:gd name="connsiteX13" fmla="*/ 7145 w 10000"/>
                <a:gd name="connsiteY13" fmla="*/ 3465 h 11709"/>
                <a:gd name="connsiteX14" fmla="*/ 7201 w 10000"/>
                <a:gd name="connsiteY14" fmla="*/ 3215 h 11709"/>
                <a:gd name="connsiteX15" fmla="*/ 7103 w 10000"/>
                <a:gd name="connsiteY15" fmla="*/ 2965 h 11709"/>
                <a:gd name="connsiteX16" fmla="*/ 6667 w 10000"/>
                <a:gd name="connsiteY16" fmla="*/ 2757 h 11709"/>
                <a:gd name="connsiteX17" fmla="*/ 6048 w 10000"/>
                <a:gd name="connsiteY17" fmla="*/ 2715 h 11709"/>
                <a:gd name="connsiteX18" fmla="*/ 5499 w 10000"/>
                <a:gd name="connsiteY18" fmla="*/ 2903 h 11709"/>
                <a:gd name="connsiteX19" fmla="*/ 5105 w 10000"/>
                <a:gd name="connsiteY19" fmla="*/ 3306 h 11709"/>
                <a:gd name="connsiteX20" fmla="*/ 4923 w 10000"/>
                <a:gd name="connsiteY20" fmla="*/ 3333 h 11709"/>
                <a:gd name="connsiteX21" fmla="*/ 4852 w 10000"/>
                <a:gd name="connsiteY21" fmla="*/ 2806 h 11709"/>
                <a:gd name="connsiteX22" fmla="*/ 4852 w 10000"/>
                <a:gd name="connsiteY22" fmla="*/ 2049 h 11709"/>
                <a:gd name="connsiteX23" fmla="*/ 4852 w 10000"/>
                <a:gd name="connsiteY23" fmla="*/ 1104 h 11709"/>
                <a:gd name="connsiteX24" fmla="*/ 4852 w 10000"/>
                <a:gd name="connsiteY24" fmla="*/ 431 h 11709"/>
                <a:gd name="connsiteX25" fmla="*/ 4627 w 10000"/>
                <a:gd name="connsiteY25" fmla="*/ 132 h 11709"/>
                <a:gd name="connsiteX26" fmla="*/ 4079 w 10000"/>
                <a:gd name="connsiteY26" fmla="*/ 0 h 11709"/>
                <a:gd name="connsiteX27" fmla="*/ 3502 w 10000"/>
                <a:gd name="connsiteY27" fmla="*/ 167 h 11709"/>
                <a:gd name="connsiteX28" fmla="*/ 3193 w 10000"/>
                <a:gd name="connsiteY28" fmla="*/ 889 h 11709"/>
                <a:gd name="connsiteX29" fmla="*/ 3193 w 10000"/>
                <a:gd name="connsiteY29" fmla="*/ 938 h 11709"/>
                <a:gd name="connsiteX30" fmla="*/ 3038 w 10000"/>
                <a:gd name="connsiteY30" fmla="*/ 2042 h 11709"/>
                <a:gd name="connsiteX31" fmla="*/ 2968 w 10000"/>
                <a:gd name="connsiteY31" fmla="*/ 2521 h 11709"/>
                <a:gd name="connsiteX32" fmla="*/ 2672 w 10000"/>
                <a:gd name="connsiteY32" fmla="*/ 3444 h 11709"/>
                <a:gd name="connsiteX33" fmla="*/ 2321 w 10000"/>
                <a:gd name="connsiteY33" fmla="*/ 4035 h 11709"/>
                <a:gd name="connsiteX34" fmla="*/ 2180 w 10000"/>
                <a:gd name="connsiteY34" fmla="*/ 4146 h 11709"/>
                <a:gd name="connsiteX35" fmla="*/ 2053 w 10000"/>
                <a:gd name="connsiteY35" fmla="*/ 3847 h 11709"/>
                <a:gd name="connsiteX36" fmla="*/ 1744 w 10000"/>
                <a:gd name="connsiteY36" fmla="*/ 3535 h 11709"/>
                <a:gd name="connsiteX37" fmla="*/ 1252 w 10000"/>
                <a:gd name="connsiteY37" fmla="*/ 3243 h 11709"/>
                <a:gd name="connsiteX38" fmla="*/ 717 w 10000"/>
                <a:gd name="connsiteY38" fmla="*/ 3076 h 11709"/>
                <a:gd name="connsiteX39" fmla="*/ 225 w 10000"/>
                <a:gd name="connsiteY39" fmla="*/ 3111 h 11709"/>
                <a:gd name="connsiteX40" fmla="*/ 0 w 10000"/>
                <a:gd name="connsiteY40" fmla="*/ 3222 h 11709"/>
                <a:gd name="connsiteX41" fmla="*/ 183 w 10000"/>
                <a:gd name="connsiteY41" fmla="*/ 3521 h 11709"/>
                <a:gd name="connsiteX42" fmla="*/ 366 w 10000"/>
                <a:gd name="connsiteY42" fmla="*/ 4292 h 11709"/>
                <a:gd name="connsiteX43" fmla="*/ 366 w 10000"/>
                <a:gd name="connsiteY43" fmla="*/ 5021 h 11709"/>
                <a:gd name="connsiteX44" fmla="*/ 619 w 10000"/>
                <a:gd name="connsiteY44" fmla="*/ 6118 h 11709"/>
                <a:gd name="connsiteX45" fmla="*/ 1294 w 10000"/>
                <a:gd name="connsiteY45" fmla="*/ 7569 h 11709"/>
                <a:gd name="connsiteX46" fmla="*/ 1617 w 10000"/>
                <a:gd name="connsiteY46" fmla="*/ 8153 h 11709"/>
                <a:gd name="connsiteX47" fmla="*/ 1716 w 10000"/>
                <a:gd name="connsiteY47" fmla="*/ 8500 h 11709"/>
                <a:gd name="connsiteX48" fmla="*/ 1758 w 10000"/>
                <a:gd name="connsiteY48" fmla="*/ 8563 h 11709"/>
                <a:gd name="connsiteX49" fmla="*/ 1636 w 10000"/>
                <a:gd name="connsiteY49" fmla="*/ 11493 h 11709"/>
                <a:gd name="connsiteX50" fmla="*/ 7996 w 10000"/>
                <a:gd name="connsiteY50" fmla="*/ 11485 h 11709"/>
                <a:gd name="connsiteX51" fmla="*/ 8326 w 10000"/>
                <a:gd name="connsiteY51" fmla="*/ 10000 h 11709"/>
                <a:gd name="connsiteX52" fmla="*/ 7862 w 10000"/>
                <a:gd name="connsiteY52" fmla="*/ 8257 h 11709"/>
                <a:gd name="connsiteX53" fmla="*/ 7890 w 10000"/>
                <a:gd name="connsiteY53" fmla="*/ 8069 h 11709"/>
                <a:gd name="connsiteX54" fmla="*/ 8101 w 10000"/>
                <a:gd name="connsiteY54" fmla="*/ 7729 h 11709"/>
                <a:gd name="connsiteX55" fmla="*/ 8509 w 10000"/>
                <a:gd name="connsiteY55" fmla="*/ 7382 h 11709"/>
                <a:gd name="connsiteX56" fmla="*/ 8861 w 10000"/>
                <a:gd name="connsiteY56" fmla="*/ 7000 h 11709"/>
                <a:gd name="connsiteX57" fmla="*/ 9184 w 10000"/>
                <a:gd name="connsiteY57" fmla="*/ 6528 h 11709"/>
                <a:gd name="connsiteX58" fmla="*/ 9536 w 10000"/>
                <a:gd name="connsiteY58" fmla="*/ 6076 h 11709"/>
                <a:gd name="connsiteX59" fmla="*/ 9845 w 10000"/>
                <a:gd name="connsiteY59" fmla="*/ 5715 h 11709"/>
                <a:gd name="connsiteX60" fmla="*/ 10000 w 10000"/>
                <a:gd name="connsiteY60" fmla="*/ 5375 h 11709"/>
                <a:gd name="connsiteX61" fmla="*/ 9916 w 10000"/>
                <a:gd name="connsiteY61" fmla="*/ 5111 h 11709"/>
                <a:gd name="connsiteX0" fmla="*/ 9916 w 10000"/>
                <a:gd name="connsiteY0" fmla="*/ 5111 h 11734"/>
                <a:gd name="connsiteX1" fmla="*/ 9831 w 10000"/>
                <a:gd name="connsiteY1" fmla="*/ 4882 h 11734"/>
                <a:gd name="connsiteX2" fmla="*/ 9761 w 10000"/>
                <a:gd name="connsiteY2" fmla="*/ 4604 h 11734"/>
                <a:gd name="connsiteX3" fmla="*/ 9494 w 10000"/>
                <a:gd name="connsiteY3" fmla="*/ 4375 h 11734"/>
                <a:gd name="connsiteX4" fmla="*/ 9142 w 10000"/>
                <a:gd name="connsiteY4" fmla="*/ 4285 h 11734"/>
                <a:gd name="connsiteX5" fmla="*/ 8833 w 10000"/>
                <a:gd name="connsiteY5" fmla="*/ 4278 h 11734"/>
                <a:gd name="connsiteX6" fmla="*/ 8692 w 10000"/>
                <a:gd name="connsiteY6" fmla="*/ 4201 h 11734"/>
                <a:gd name="connsiteX7" fmla="*/ 8692 w 10000"/>
                <a:gd name="connsiteY7" fmla="*/ 3993 h 11734"/>
                <a:gd name="connsiteX8" fmla="*/ 8622 w 10000"/>
                <a:gd name="connsiteY8" fmla="*/ 3743 h 11734"/>
                <a:gd name="connsiteX9" fmla="*/ 8354 w 10000"/>
                <a:gd name="connsiteY9" fmla="*/ 3514 h 11734"/>
                <a:gd name="connsiteX10" fmla="*/ 7975 w 10000"/>
                <a:gd name="connsiteY10" fmla="*/ 3396 h 11734"/>
                <a:gd name="connsiteX11" fmla="*/ 7567 w 10000"/>
                <a:gd name="connsiteY11" fmla="*/ 3424 h 11734"/>
                <a:gd name="connsiteX12" fmla="*/ 7215 w 10000"/>
                <a:gd name="connsiteY12" fmla="*/ 3542 h 11734"/>
                <a:gd name="connsiteX13" fmla="*/ 7145 w 10000"/>
                <a:gd name="connsiteY13" fmla="*/ 3465 h 11734"/>
                <a:gd name="connsiteX14" fmla="*/ 7201 w 10000"/>
                <a:gd name="connsiteY14" fmla="*/ 3215 h 11734"/>
                <a:gd name="connsiteX15" fmla="*/ 7103 w 10000"/>
                <a:gd name="connsiteY15" fmla="*/ 2965 h 11734"/>
                <a:gd name="connsiteX16" fmla="*/ 6667 w 10000"/>
                <a:gd name="connsiteY16" fmla="*/ 2757 h 11734"/>
                <a:gd name="connsiteX17" fmla="*/ 6048 w 10000"/>
                <a:gd name="connsiteY17" fmla="*/ 2715 h 11734"/>
                <a:gd name="connsiteX18" fmla="*/ 5499 w 10000"/>
                <a:gd name="connsiteY18" fmla="*/ 2903 h 11734"/>
                <a:gd name="connsiteX19" fmla="*/ 5105 w 10000"/>
                <a:gd name="connsiteY19" fmla="*/ 3306 h 11734"/>
                <a:gd name="connsiteX20" fmla="*/ 4923 w 10000"/>
                <a:gd name="connsiteY20" fmla="*/ 3333 h 11734"/>
                <a:gd name="connsiteX21" fmla="*/ 4852 w 10000"/>
                <a:gd name="connsiteY21" fmla="*/ 2806 h 11734"/>
                <a:gd name="connsiteX22" fmla="*/ 4852 w 10000"/>
                <a:gd name="connsiteY22" fmla="*/ 2049 h 11734"/>
                <a:gd name="connsiteX23" fmla="*/ 4852 w 10000"/>
                <a:gd name="connsiteY23" fmla="*/ 1104 h 11734"/>
                <a:gd name="connsiteX24" fmla="*/ 4852 w 10000"/>
                <a:gd name="connsiteY24" fmla="*/ 431 h 11734"/>
                <a:gd name="connsiteX25" fmla="*/ 4627 w 10000"/>
                <a:gd name="connsiteY25" fmla="*/ 132 h 11734"/>
                <a:gd name="connsiteX26" fmla="*/ 4079 w 10000"/>
                <a:gd name="connsiteY26" fmla="*/ 0 h 11734"/>
                <a:gd name="connsiteX27" fmla="*/ 3502 w 10000"/>
                <a:gd name="connsiteY27" fmla="*/ 167 h 11734"/>
                <a:gd name="connsiteX28" fmla="*/ 3193 w 10000"/>
                <a:gd name="connsiteY28" fmla="*/ 889 h 11734"/>
                <a:gd name="connsiteX29" fmla="*/ 3193 w 10000"/>
                <a:gd name="connsiteY29" fmla="*/ 938 h 11734"/>
                <a:gd name="connsiteX30" fmla="*/ 3038 w 10000"/>
                <a:gd name="connsiteY30" fmla="*/ 2042 h 11734"/>
                <a:gd name="connsiteX31" fmla="*/ 2968 w 10000"/>
                <a:gd name="connsiteY31" fmla="*/ 2521 h 11734"/>
                <a:gd name="connsiteX32" fmla="*/ 2672 w 10000"/>
                <a:gd name="connsiteY32" fmla="*/ 3444 h 11734"/>
                <a:gd name="connsiteX33" fmla="*/ 2321 w 10000"/>
                <a:gd name="connsiteY33" fmla="*/ 4035 h 11734"/>
                <a:gd name="connsiteX34" fmla="*/ 2180 w 10000"/>
                <a:gd name="connsiteY34" fmla="*/ 4146 h 11734"/>
                <a:gd name="connsiteX35" fmla="*/ 2053 w 10000"/>
                <a:gd name="connsiteY35" fmla="*/ 3847 h 11734"/>
                <a:gd name="connsiteX36" fmla="*/ 1744 w 10000"/>
                <a:gd name="connsiteY36" fmla="*/ 3535 h 11734"/>
                <a:gd name="connsiteX37" fmla="*/ 1252 w 10000"/>
                <a:gd name="connsiteY37" fmla="*/ 3243 h 11734"/>
                <a:gd name="connsiteX38" fmla="*/ 717 w 10000"/>
                <a:gd name="connsiteY38" fmla="*/ 3076 h 11734"/>
                <a:gd name="connsiteX39" fmla="*/ 225 w 10000"/>
                <a:gd name="connsiteY39" fmla="*/ 3111 h 11734"/>
                <a:gd name="connsiteX40" fmla="*/ 0 w 10000"/>
                <a:gd name="connsiteY40" fmla="*/ 3222 h 11734"/>
                <a:gd name="connsiteX41" fmla="*/ 183 w 10000"/>
                <a:gd name="connsiteY41" fmla="*/ 3521 h 11734"/>
                <a:gd name="connsiteX42" fmla="*/ 366 w 10000"/>
                <a:gd name="connsiteY42" fmla="*/ 4292 h 11734"/>
                <a:gd name="connsiteX43" fmla="*/ 366 w 10000"/>
                <a:gd name="connsiteY43" fmla="*/ 5021 h 11734"/>
                <a:gd name="connsiteX44" fmla="*/ 619 w 10000"/>
                <a:gd name="connsiteY44" fmla="*/ 6118 h 11734"/>
                <a:gd name="connsiteX45" fmla="*/ 1294 w 10000"/>
                <a:gd name="connsiteY45" fmla="*/ 7569 h 11734"/>
                <a:gd name="connsiteX46" fmla="*/ 1617 w 10000"/>
                <a:gd name="connsiteY46" fmla="*/ 8153 h 11734"/>
                <a:gd name="connsiteX47" fmla="*/ 1716 w 10000"/>
                <a:gd name="connsiteY47" fmla="*/ 8500 h 11734"/>
                <a:gd name="connsiteX48" fmla="*/ 1758 w 10000"/>
                <a:gd name="connsiteY48" fmla="*/ 8563 h 11734"/>
                <a:gd name="connsiteX49" fmla="*/ 1558 w 10000"/>
                <a:gd name="connsiteY49" fmla="*/ 11532 h 11734"/>
                <a:gd name="connsiteX50" fmla="*/ 7996 w 10000"/>
                <a:gd name="connsiteY50" fmla="*/ 11485 h 11734"/>
                <a:gd name="connsiteX51" fmla="*/ 8326 w 10000"/>
                <a:gd name="connsiteY51" fmla="*/ 10000 h 11734"/>
                <a:gd name="connsiteX52" fmla="*/ 7862 w 10000"/>
                <a:gd name="connsiteY52" fmla="*/ 8257 h 11734"/>
                <a:gd name="connsiteX53" fmla="*/ 7890 w 10000"/>
                <a:gd name="connsiteY53" fmla="*/ 8069 h 11734"/>
                <a:gd name="connsiteX54" fmla="*/ 8101 w 10000"/>
                <a:gd name="connsiteY54" fmla="*/ 7729 h 11734"/>
                <a:gd name="connsiteX55" fmla="*/ 8509 w 10000"/>
                <a:gd name="connsiteY55" fmla="*/ 7382 h 11734"/>
                <a:gd name="connsiteX56" fmla="*/ 8861 w 10000"/>
                <a:gd name="connsiteY56" fmla="*/ 7000 h 11734"/>
                <a:gd name="connsiteX57" fmla="*/ 9184 w 10000"/>
                <a:gd name="connsiteY57" fmla="*/ 6528 h 11734"/>
                <a:gd name="connsiteX58" fmla="*/ 9536 w 10000"/>
                <a:gd name="connsiteY58" fmla="*/ 6076 h 11734"/>
                <a:gd name="connsiteX59" fmla="*/ 9845 w 10000"/>
                <a:gd name="connsiteY59" fmla="*/ 5715 h 11734"/>
                <a:gd name="connsiteX60" fmla="*/ 10000 w 10000"/>
                <a:gd name="connsiteY60" fmla="*/ 5375 h 11734"/>
                <a:gd name="connsiteX61" fmla="*/ 9916 w 10000"/>
                <a:gd name="connsiteY61" fmla="*/ 5111 h 11734"/>
                <a:gd name="connsiteX0" fmla="*/ 9916 w 10000"/>
                <a:gd name="connsiteY0" fmla="*/ 5111 h 11626"/>
                <a:gd name="connsiteX1" fmla="*/ 9831 w 10000"/>
                <a:gd name="connsiteY1" fmla="*/ 4882 h 11626"/>
                <a:gd name="connsiteX2" fmla="*/ 9761 w 10000"/>
                <a:gd name="connsiteY2" fmla="*/ 4604 h 11626"/>
                <a:gd name="connsiteX3" fmla="*/ 9494 w 10000"/>
                <a:gd name="connsiteY3" fmla="*/ 4375 h 11626"/>
                <a:gd name="connsiteX4" fmla="*/ 9142 w 10000"/>
                <a:gd name="connsiteY4" fmla="*/ 4285 h 11626"/>
                <a:gd name="connsiteX5" fmla="*/ 8833 w 10000"/>
                <a:gd name="connsiteY5" fmla="*/ 4278 h 11626"/>
                <a:gd name="connsiteX6" fmla="*/ 8692 w 10000"/>
                <a:gd name="connsiteY6" fmla="*/ 4201 h 11626"/>
                <a:gd name="connsiteX7" fmla="*/ 8692 w 10000"/>
                <a:gd name="connsiteY7" fmla="*/ 3993 h 11626"/>
                <a:gd name="connsiteX8" fmla="*/ 8622 w 10000"/>
                <a:gd name="connsiteY8" fmla="*/ 3743 h 11626"/>
                <a:gd name="connsiteX9" fmla="*/ 8354 w 10000"/>
                <a:gd name="connsiteY9" fmla="*/ 3514 h 11626"/>
                <a:gd name="connsiteX10" fmla="*/ 7975 w 10000"/>
                <a:gd name="connsiteY10" fmla="*/ 3396 h 11626"/>
                <a:gd name="connsiteX11" fmla="*/ 7567 w 10000"/>
                <a:gd name="connsiteY11" fmla="*/ 3424 h 11626"/>
                <a:gd name="connsiteX12" fmla="*/ 7215 w 10000"/>
                <a:gd name="connsiteY12" fmla="*/ 3542 h 11626"/>
                <a:gd name="connsiteX13" fmla="*/ 7145 w 10000"/>
                <a:gd name="connsiteY13" fmla="*/ 3465 h 11626"/>
                <a:gd name="connsiteX14" fmla="*/ 7201 w 10000"/>
                <a:gd name="connsiteY14" fmla="*/ 3215 h 11626"/>
                <a:gd name="connsiteX15" fmla="*/ 7103 w 10000"/>
                <a:gd name="connsiteY15" fmla="*/ 2965 h 11626"/>
                <a:gd name="connsiteX16" fmla="*/ 6667 w 10000"/>
                <a:gd name="connsiteY16" fmla="*/ 2757 h 11626"/>
                <a:gd name="connsiteX17" fmla="*/ 6048 w 10000"/>
                <a:gd name="connsiteY17" fmla="*/ 2715 h 11626"/>
                <a:gd name="connsiteX18" fmla="*/ 5499 w 10000"/>
                <a:gd name="connsiteY18" fmla="*/ 2903 h 11626"/>
                <a:gd name="connsiteX19" fmla="*/ 5105 w 10000"/>
                <a:gd name="connsiteY19" fmla="*/ 3306 h 11626"/>
                <a:gd name="connsiteX20" fmla="*/ 4923 w 10000"/>
                <a:gd name="connsiteY20" fmla="*/ 3333 h 11626"/>
                <a:gd name="connsiteX21" fmla="*/ 4852 w 10000"/>
                <a:gd name="connsiteY21" fmla="*/ 2806 h 11626"/>
                <a:gd name="connsiteX22" fmla="*/ 4852 w 10000"/>
                <a:gd name="connsiteY22" fmla="*/ 2049 h 11626"/>
                <a:gd name="connsiteX23" fmla="*/ 4852 w 10000"/>
                <a:gd name="connsiteY23" fmla="*/ 1104 h 11626"/>
                <a:gd name="connsiteX24" fmla="*/ 4852 w 10000"/>
                <a:gd name="connsiteY24" fmla="*/ 431 h 11626"/>
                <a:gd name="connsiteX25" fmla="*/ 4627 w 10000"/>
                <a:gd name="connsiteY25" fmla="*/ 132 h 11626"/>
                <a:gd name="connsiteX26" fmla="*/ 4079 w 10000"/>
                <a:gd name="connsiteY26" fmla="*/ 0 h 11626"/>
                <a:gd name="connsiteX27" fmla="*/ 3502 w 10000"/>
                <a:gd name="connsiteY27" fmla="*/ 167 h 11626"/>
                <a:gd name="connsiteX28" fmla="*/ 3193 w 10000"/>
                <a:gd name="connsiteY28" fmla="*/ 889 h 11626"/>
                <a:gd name="connsiteX29" fmla="*/ 3193 w 10000"/>
                <a:gd name="connsiteY29" fmla="*/ 938 h 11626"/>
                <a:gd name="connsiteX30" fmla="*/ 3038 w 10000"/>
                <a:gd name="connsiteY30" fmla="*/ 2042 h 11626"/>
                <a:gd name="connsiteX31" fmla="*/ 2968 w 10000"/>
                <a:gd name="connsiteY31" fmla="*/ 2521 h 11626"/>
                <a:gd name="connsiteX32" fmla="*/ 2672 w 10000"/>
                <a:gd name="connsiteY32" fmla="*/ 3444 h 11626"/>
                <a:gd name="connsiteX33" fmla="*/ 2321 w 10000"/>
                <a:gd name="connsiteY33" fmla="*/ 4035 h 11626"/>
                <a:gd name="connsiteX34" fmla="*/ 2180 w 10000"/>
                <a:gd name="connsiteY34" fmla="*/ 4146 h 11626"/>
                <a:gd name="connsiteX35" fmla="*/ 2053 w 10000"/>
                <a:gd name="connsiteY35" fmla="*/ 3847 h 11626"/>
                <a:gd name="connsiteX36" fmla="*/ 1744 w 10000"/>
                <a:gd name="connsiteY36" fmla="*/ 3535 h 11626"/>
                <a:gd name="connsiteX37" fmla="*/ 1252 w 10000"/>
                <a:gd name="connsiteY37" fmla="*/ 3243 h 11626"/>
                <a:gd name="connsiteX38" fmla="*/ 717 w 10000"/>
                <a:gd name="connsiteY38" fmla="*/ 3076 h 11626"/>
                <a:gd name="connsiteX39" fmla="*/ 225 w 10000"/>
                <a:gd name="connsiteY39" fmla="*/ 3111 h 11626"/>
                <a:gd name="connsiteX40" fmla="*/ 0 w 10000"/>
                <a:gd name="connsiteY40" fmla="*/ 3222 h 11626"/>
                <a:gd name="connsiteX41" fmla="*/ 183 w 10000"/>
                <a:gd name="connsiteY41" fmla="*/ 3521 h 11626"/>
                <a:gd name="connsiteX42" fmla="*/ 366 w 10000"/>
                <a:gd name="connsiteY42" fmla="*/ 4292 h 11626"/>
                <a:gd name="connsiteX43" fmla="*/ 366 w 10000"/>
                <a:gd name="connsiteY43" fmla="*/ 5021 h 11626"/>
                <a:gd name="connsiteX44" fmla="*/ 619 w 10000"/>
                <a:gd name="connsiteY44" fmla="*/ 6118 h 11626"/>
                <a:gd name="connsiteX45" fmla="*/ 1294 w 10000"/>
                <a:gd name="connsiteY45" fmla="*/ 7569 h 11626"/>
                <a:gd name="connsiteX46" fmla="*/ 1617 w 10000"/>
                <a:gd name="connsiteY46" fmla="*/ 8153 h 11626"/>
                <a:gd name="connsiteX47" fmla="*/ 1716 w 10000"/>
                <a:gd name="connsiteY47" fmla="*/ 8500 h 11626"/>
                <a:gd name="connsiteX48" fmla="*/ 1758 w 10000"/>
                <a:gd name="connsiteY48" fmla="*/ 8563 h 11626"/>
                <a:gd name="connsiteX49" fmla="*/ 1558 w 10000"/>
                <a:gd name="connsiteY49" fmla="*/ 11532 h 11626"/>
                <a:gd name="connsiteX50" fmla="*/ 7996 w 10000"/>
                <a:gd name="connsiteY50" fmla="*/ 11485 h 11626"/>
                <a:gd name="connsiteX51" fmla="*/ 8326 w 10000"/>
                <a:gd name="connsiteY51" fmla="*/ 10000 h 11626"/>
                <a:gd name="connsiteX52" fmla="*/ 7862 w 10000"/>
                <a:gd name="connsiteY52" fmla="*/ 8257 h 11626"/>
                <a:gd name="connsiteX53" fmla="*/ 7890 w 10000"/>
                <a:gd name="connsiteY53" fmla="*/ 8069 h 11626"/>
                <a:gd name="connsiteX54" fmla="*/ 8101 w 10000"/>
                <a:gd name="connsiteY54" fmla="*/ 7729 h 11626"/>
                <a:gd name="connsiteX55" fmla="*/ 8509 w 10000"/>
                <a:gd name="connsiteY55" fmla="*/ 7382 h 11626"/>
                <a:gd name="connsiteX56" fmla="*/ 8861 w 10000"/>
                <a:gd name="connsiteY56" fmla="*/ 7000 h 11626"/>
                <a:gd name="connsiteX57" fmla="*/ 9184 w 10000"/>
                <a:gd name="connsiteY57" fmla="*/ 6528 h 11626"/>
                <a:gd name="connsiteX58" fmla="*/ 9536 w 10000"/>
                <a:gd name="connsiteY58" fmla="*/ 6076 h 11626"/>
                <a:gd name="connsiteX59" fmla="*/ 9845 w 10000"/>
                <a:gd name="connsiteY59" fmla="*/ 5715 h 11626"/>
                <a:gd name="connsiteX60" fmla="*/ 10000 w 10000"/>
                <a:gd name="connsiteY60" fmla="*/ 5375 h 11626"/>
                <a:gd name="connsiteX61" fmla="*/ 9916 w 10000"/>
                <a:gd name="connsiteY61" fmla="*/ 5111 h 11626"/>
                <a:gd name="connsiteX0" fmla="*/ 9916 w 10000"/>
                <a:gd name="connsiteY0" fmla="*/ 5111 h 11669"/>
                <a:gd name="connsiteX1" fmla="*/ 9831 w 10000"/>
                <a:gd name="connsiteY1" fmla="*/ 4882 h 11669"/>
                <a:gd name="connsiteX2" fmla="*/ 9761 w 10000"/>
                <a:gd name="connsiteY2" fmla="*/ 4604 h 11669"/>
                <a:gd name="connsiteX3" fmla="*/ 9494 w 10000"/>
                <a:gd name="connsiteY3" fmla="*/ 4375 h 11669"/>
                <a:gd name="connsiteX4" fmla="*/ 9142 w 10000"/>
                <a:gd name="connsiteY4" fmla="*/ 4285 h 11669"/>
                <a:gd name="connsiteX5" fmla="*/ 8833 w 10000"/>
                <a:gd name="connsiteY5" fmla="*/ 4278 h 11669"/>
                <a:gd name="connsiteX6" fmla="*/ 8692 w 10000"/>
                <a:gd name="connsiteY6" fmla="*/ 4201 h 11669"/>
                <a:gd name="connsiteX7" fmla="*/ 8692 w 10000"/>
                <a:gd name="connsiteY7" fmla="*/ 3993 h 11669"/>
                <a:gd name="connsiteX8" fmla="*/ 8622 w 10000"/>
                <a:gd name="connsiteY8" fmla="*/ 3743 h 11669"/>
                <a:gd name="connsiteX9" fmla="*/ 8354 w 10000"/>
                <a:gd name="connsiteY9" fmla="*/ 3514 h 11669"/>
                <a:gd name="connsiteX10" fmla="*/ 7975 w 10000"/>
                <a:gd name="connsiteY10" fmla="*/ 3396 h 11669"/>
                <a:gd name="connsiteX11" fmla="*/ 7567 w 10000"/>
                <a:gd name="connsiteY11" fmla="*/ 3424 h 11669"/>
                <a:gd name="connsiteX12" fmla="*/ 7215 w 10000"/>
                <a:gd name="connsiteY12" fmla="*/ 3542 h 11669"/>
                <a:gd name="connsiteX13" fmla="*/ 7145 w 10000"/>
                <a:gd name="connsiteY13" fmla="*/ 3465 h 11669"/>
                <a:gd name="connsiteX14" fmla="*/ 7201 w 10000"/>
                <a:gd name="connsiteY14" fmla="*/ 3215 h 11669"/>
                <a:gd name="connsiteX15" fmla="*/ 7103 w 10000"/>
                <a:gd name="connsiteY15" fmla="*/ 2965 h 11669"/>
                <a:gd name="connsiteX16" fmla="*/ 6667 w 10000"/>
                <a:gd name="connsiteY16" fmla="*/ 2757 h 11669"/>
                <a:gd name="connsiteX17" fmla="*/ 6048 w 10000"/>
                <a:gd name="connsiteY17" fmla="*/ 2715 h 11669"/>
                <a:gd name="connsiteX18" fmla="*/ 5499 w 10000"/>
                <a:gd name="connsiteY18" fmla="*/ 2903 h 11669"/>
                <a:gd name="connsiteX19" fmla="*/ 5105 w 10000"/>
                <a:gd name="connsiteY19" fmla="*/ 3306 h 11669"/>
                <a:gd name="connsiteX20" fmla="*/ 4923 w 10000"/>
                <a:gd name="connsiteY20" fmla="*/ 3333 h 11669"/>
                <a:gd name="connsiteX21" fmla="*/ 4852 w 10000"/>
                <a:gd name="connsiteY21" fmla="*/ 2806 h 11669"/>
                <a:gd name="connsiteX22" fmla="*/ 4852 w 10000"/>
                <a:gd name="connsiteY22" fmla="*/ 2049 h 11669"/>
                <a:gd name="connsiteX23" fmla="*/ 4852 w 10000"/>
                <a:gd name="connsiteY23" fmla="*/ 1104 h 11669"/>
                <a:gd name="connsiteX24" fmla="*/ 4852 w 10000"/>
                <a:gd name="connsiteY24" fmla="*/ 431 h 11669"/>
                <a:gd name="connsiteX25" fmla="*/ 4627 w 10000"/>
                <a:gd name="connsiteY25" fmla="*/ 132 h 11669"/>
                <a:gd name="connsiteX26" fmla="*/ 4079 w 10000"/>
                <a:gd name="connsiteY26" fmla="*/ 0 h 11669"/>
                <a:gd name="connsiteX27" fmla="*/ 3502 w 10000"/>
                <a:gd name="connsiteY27" fmla="*/ 167 h 11669"/>
                <a:gd name="connsiteX28" fmla="*/ 3193 w 10000"/>
                <a:gd name="connsiteY28" fmla="*/ 889 h 11669"/>
                <a:gd name="connsiteX29" fmla="*/ 3193 w 10000"/>
                <a:gd name="connsiteY29" fmla="*/ 938 h 11669"/>
                <a:gd name="connsiteX30" fmla="*/ 3038 w 10000"/>
                <a:gd name="connsiteY30" fmla="*/ 2042 h 11669"/>
                <a:gd name="connsiteX31" fmla="*/ 2968 w 10000"/>
                <a:gd name="connsiteY31" fmla="*/ 2521 h 11669"/>
                <a:gd name="connsiteX32" fmla="*/ 2672 w 10000"/>
                <a:gd name="connsiteY32" fmla="*/ 3444 h 11669"/>
                <a:gd name="connsiteX33" fmla="*/ 2321 w 10000"/>
                <a:gd name="connsiteY33" fmla="*/ 4035 h 11669"/>
                <a:gd name="connsiteX34" fmla="*/ 2180 w 10000"/>
                <a:gd name="connsiteY34" fmla="*/ 4146 h 11669"/>
                <a:gd name="connsiteX35" fmla="*/ 2053 w 10000"/>
                <a:gd name="connsiteY35" fmla="*/ 3847 h 11669"/>
                <a:gd name="connsiteX36" fmla="*/ 1744 w 10000"/>
                <a:gd name="connsiteY36" fmla="*/ 3535 h 11669"/>
                <a:gd name="connsiteX37" fmla="*/ 1252 w 10000"/>
                <a:gd name="connsiteY37" fmla="*/ 3243 h 11669"/>
                <a:gd name="connsiteX38" fmla="*/ 717 w 10000"/>
                <a:gd name="connsiteY38" fmla="*/ 3076 h 11669"/>
                <a:gd name="connsiteX39" fmla="*/ 225 w 10000"/>
                <a:gd name="connsiteY39" fmla="*/ 3111 h 11669"/>
                <a:gd name="connsiteX40" fmla="*/ 0 w 10000"/>
                <a:gd name="connsiteY40" fmla="*/ 3222 h 11669"/>
                <a:gd name="connsiteX41" fmla="*/ 183 w 10000"/>
                <a:gd name="connsiteY41" fmla="*/ 3521 h 11669"/>
                <a:gd name="connsiteX42" fmla="*/ 366 w 10000"/>
                <a:gd name="connsiteY42" fmla="*/ 4292 h 11669"/>
                <a:gd name="connsiteX43" fmla="*/ 366 w 10000"/>
                <a:gd name="connsiteY43" fmla="*/ 5021 h 11669"/>
                <a:gd name="connsiteX44" fmla="*/ 619 w 10000"/>
                <a:gd name="connsiteY44" fmla="*/ 6118 h 11669"/>
                <a:gd name="connsiteX45" fmla="*/ 1294 w 10000"/>
                <a:gd name="connsiteY45" fmla="*/ 7569 h 11669"/>
                <a:gd name="connsiteX46" fmla="*/ 1617 w 10000"/>
                <a:gd name="connsiteY46" fmla="*/ 8153 h 11669"/>
                <a:gd name="connsiteX47" fmla="*/ 1716 w 10000"/>
                <a:gd name="connsiteY47" fmla="*/ 8500 h 11669"/>
                <a:gd name="connsiteX48" fmla="*/ 1758 w 10000"/>
                <a:gd name="connsiteY48" fmla="*/ 8563 h 11669"/>
                <a:gd name="connsiteX49" fmla="*/ 1558 w 10000"/>
                <a:gd name="connsiteY49" fmla="*/ 11532 h 11669"/>
                <a:gd name="connsiteX50" fmla="*/ 7944 w 10000"/>
                <a:gd name="connsiteY50" fmla="*/ 11549 h 11669"/>
                <a:gd name="connsiteX51" fmla="*/ 8326 w 10000"/>
                <a:gd name="connsiteY51" fmla="*/ 10000 h 11669"/>
                <a:gd name="connsiteX52" fmla="*/ 7862 w 10000"/>
                <a:gd name="connsiteY52" fmla="*/ 8257 h 11669"/>
                <a:gd name="connsiteX53" fmla="*/ 7890 w 10000"/>
                <a:gd name="connsiteY53" fmla="*/ 8069 h 11669"/>
                <a:gd name="connsiteX54" fmla="*/ 8101 w 10000"/>
                <a:gd name="connsiteY54" fmla="*/ 7729 h 11669"/>
                <a:gd name="connsiteX55" fmla="*/ 8509 w 10000"/>
                <a:gd name="connsiteY55" fmla="*/ 7382 h 11669"/>
                <a:gd name="connsiteX56" fmla="*/ 8861 w 10000"/>
                <a:gd name="connsiteY56" fmla="*/ 7000 h 11669"/>
                <a:gd name="connsiteX57" fmla="*/ 9184 w 10000"/>
                <a:gd name="connsiteY57" fmla="*/ 6528 h 11669"/>
                <a:gd name="connsiteX58" fmla="*/ 9536 w 10000"/>
                <a:gd name="connsiteY58" fmla="*/ 6076 h 11669"/>
                <a:gd name="connsiteX59" fmla="*/ 9845 w 10000"/>
                <a:gd name="connsiteY59" fmla="*/ 5715 h 11669"/>
                <a:gd name="connsiteX60" fmla="*/ 10000 w 10000"/>
                <a:gd name="connsiteY60" fmla="*/ 5375 h 11669"/>
                <a:gd name="connsiteX61" fmla="*/ 9916 w 10000"/>
                <a:gd name="connsiteY61" fmla="*/ 5111 h 11669"/>
                <a:gd name="connsiteX0" fmla="*/ 9916 w 10000"/>
                <a:gd name="connsiteY0" fmla="*/ 5111 h 11865"/>
                <a:gd name="connsiteX1" fmla="*/ 9831 w 10000"/>
                <a:gd name="connsiteY1" fmla="*/ 4882 h 11865"/>
                <a:gd name="connsiteX2" fmla="*/ 9761 w 10000"/>
                <a:gd name="connsiteY2" fmla="*/ 4604 h 11865"/>
                <a:gd name="connsiteX3" fmla="*/ 9494 w 10000"/>
                <a:gd name="connsiteY3" fmla="*/ 4375 h 11865"/>
                <a:gd name="connsiteX4" fmla="*/ 9142 w 10000"/>
                <a:gd name="connsiteY4" fmla="*/ 4285 h 11865"/>
                <a:gd name="connsiteX5" fmla="*/ 8833 w 10000"/>
                <a:gd name="connsiteY5" fmla="*/ 4278 h 11865"/>
                <a:gd name="connsiteX6" fmla="*/ 8692 w 10000"/>
                <a:gd name="connsiteY6" fmla="*/ 4201 h 11865"/>
                <a:gd name="connsiteX7" fmla="*/ 8692 w 10000"/>
                <a:gd name="connsiteY7" fmla="*/ 3993 h 11865"/>
                <a:gd name="connsiteX8" fmla="*/ 8622 w 10000"/>
                <a:gd name="connsiteY8" fmla="*/ 3743 h 11865"/>
                <a:gd name="connsiteX9" fmla="*/ 8354 w 10000"/>
                <a:gd name="connsiteY9" fmla="*/ 3514 h 11865"/>
                <a:gd name="connsiteX10" fmla="*/ 7975 w 10000"/>
                <a:gd name="connsiteY10" fmla="*/ 3396 h 11865"/>
                <a:gd name="connsiteX11" fmla="*/ 7567 w 10000"/>
                <a:gd name="connsiteY11" fmla="*/ 3424 h 11865"/>
                <a:gd name="connsiteX12" fmla="*/ 7215 w 10000"/>
                <a:gd name="connsiteY12" fmla="*/ 3542 h 11865"/>
                <a:gd name="connsiteX13" fmla="*/ 7145 w 10000"/>
                <a:gd name="connsiteY13" fmla="*/ 3465 h 11865"/>
                <a:gd name="connsiteX14" fmla="*/ 7201 w 10000"/>
                <a:gd name="connsiteY14" fmla="*/ 3215 h 11865"/>
                <a:gd name="connsiteX15" fmla="*/ 7103 w 10000"/>
                <a:gd name="connsiteY15" fmla="*/ 2965 h 11865"/>
                <a:gd name="connsiteX16" fmla="*/ 6667 w 10000"/>
                <a:gd name="connsiteY16" fmla="*/ 2757 h 11865"/>
                <a:gd name="connsiteX17" fmla="*/ 6048 w 10000"/>
                <a:gd name="connsiteY17" fmla="*/ 2715 h 11865"/>
                <a:gd name="connsiteX18" fmla="*/ 5499 w 10000"/>
                <a:gd name="connsiteY18" fmla="*/ 2903 h 11865"/>
                <a:gd name="connsiteX19" fmla="*/ 5105 w 10000"/>
                <a:gd name="connsiteY19" fmla="*/ 3306 h 11865"/>
                <a:gd name="connsiteX20" fmla="*/ 4923 w 10000"/>
                <a:gd name="connsiteY20" fmla="*/ 3333 h 11865"/>
                <a:gd name="connsiteX21" fmla="*/ 4852 w 10000"/>
                <a:gd name="connsiteY21" fmla="*/ 2806 h 11865"/>
                <a:gd name="connsiteX22" fmla="*/ 4852 w 10000"/>
                <a:gd name="connsiteY22" fmla="*/ 2049 h 11865"/>
                <a:gd name="connsiteX23" fmla="*/ 4852 w 10000"/>
                <a:gd name="connsiteY23" fmla="*/ 1104 h 11865"/>
                <a:gd name="connsiteX24" fmla="*/ 4852 w 10000"/>
                <a:gd name="connsiteY24" fmla="*/ 431 h 11865"/>
                <a:gd name="connsiteX25" fmla="*/ 4627 w 10000"/>
                <a:gd name="connsiteY25" fmla="*/ 132 h 11865"/>
                <a:gd name="connsiteX26" fmla="*/ 4079 w 10000"/>
                <a:gd name="connsiteY26" fmla="*/ 0 h 11865"/>
                <a:gd name="connsiteX27" fmla="*/ 3502 w 10000"/>
                <a:gd name="connsiteY27" fmla="*/ 167 h 11865"/>
                <a:gd name="connsiteX28" fmla="*/ 3193 w 10000"/>
                <a:gd name="connsiteY28" fmla="*/ 889 h 11865"/>
                <a:gd name="connsiteX29" fmla="*/ 3193 w 10000"/>
                <a:gd name="connsiteY29" fmla="*/ 938 h 11865"/>
                <a:gd name="connsiteX30" fmla="*/ 3038 w 10000"/>
                <a:gd name="connsiteY30" fmla="*/ 2042 h 11865"/>
                <a:gd name="connsiteX31" fmla="*/ 2968 w 10000"/>
                <a:gd name="connsiteY31" fmla="*/ 2521 h 11865"/>
                <a:gd name="connsiteX32" fmla="*/ 2672 w 10000"/>
                <a:gd name="connsiteY32" fmla="*/ 3444 h 11865"/>
                <a:gd name="connsiteX33" fmla="*/ 2321 w 10000"/>
                <a:gd name="connsiteY33" fmla="*/ 4035 h 11865"/>
                <a:gd name="connsiteX34" fmla="*/ 2180 w 10000"/>
                <a:gd name="connsiteY34" fmla="*/ 4146 h 11865"/>
                <a:gd name="connsiteX35" fmla="*/ 2053 w 10000"/>
                <a:gd name="connsiteY35" fmla="*/ 3847 h 11865"/>
                <a:gd name="connsiteX36" fmla="*/ 1744 w 10000"/>
                <a:gd name="connsiteY36" fmla="*/ 3535 h 11865"/>
                <a:gd name="connsiteX37" fmla="*/ 1252 w 10000"/>
                <a:gd name="connsiteY37" fmla="*/ 3243 h 11865"/>
                <a:gd name="connsiteX38" fmla="*/ 717 w 10000"/>
                <a:gd name="connsiteY38" fmla="*/ 3076 h 11865"/>
                <a:gd name="connsiteX39" fmla="*/ 225 w 10000"/>
                <a:gd name="connsiteY39" fmla="*/ 3111 h 11865"/>
                <a:gd name="connsiteX40" fmla="*/ 0 w 10000"/>
                <a:gd name="connsiteY40" fmla="*/ 3222 h 11865"/>
                <a:gd name="connsiteX41" fmla="*/ 183 w 10000"/>
                <a:gd name="connsiteY41" fmla="*/ 3521 h 11865"/>
                <a:gd name="connsiteX42" fmla="*/ 366 w 10000"/>
                <a:gd name="connsiteY42" fmla="*/ 4292 h 11865"/>
                <a:gd name="connsiteX43" fmla="*/ 366 w 10000"/>
                <a:gd name="connsiteY43" fmla="*/ 5021 h 11865"/>
                <a:gd name="connsiteX44" fmla="*/ 619 w 10000"/>
                <a:gd name="connsiteY44" fmla="*/ 6118 h 11865"/>
                <a:gd name="connsiteX45" fmla="*/ 1294 w 10000"/>
                <a:gd name="connsiteY45" fmla="*/ 7569 h 11865"/>
                <a:gd name="connsiteX46" fmla="*/ 1617 w 10000"/>
                <a:gd name="connsiteY46" fmla="*/ 8153 h 11865"/>
                <a:gd name="connsiteX47" fmla="*/ 1716 w 10000"/>
                <a:gd name="connsiteY47" fmla="*/ 8500 h 11865"/>
                <a:gd name="connsiteX48" fmla="*/ 1758 w 10000"/>
                <a:gd name="connsiteY48" fmla="*/ 8563 h 11865"/>
                <a:gd name="connsiteX49" fmla="*/ 1558 w 10000"/>
                <a:gd name="connsiteY49" fmla="*/ 11532 h 11865"/>
                <a:gd name="connsiteX50" fmla="*/ 7944 w 10000"/>
                <a:gd name="connsiteY50" fmla="*/ 11549 h 11865"/>
                <a:gd name="connsiteX51" fmla="*/ 8326 w 10000"/>
                <a:gd name="connsiteY51" fmla="*/ 10000 h 11865"/>
                <a:gd name="connsiteX52" fmla="*/ 7862 w 10000"/>
                <a:gd name="connsiteY52" fmla="*/ 8257 h 11865"/>
                <a:gd name="connsiteX53" fmla="*/ 7890 w 10000"/>
                <a:gd name="connsiteY53" fmla="*/ 8069 h 11865"/>
                <a:gd name="connsiteX54" fmla="*/ 8101 w 10000"/>
                <a:gd name="connsiteY54" fmla="*/ 7729 h 11865"/>
                <a:gd name="connsiteX55" fmla="*/ 8509 w 10000"/>
                <a:gd name="connsiteY55" fmla="*/ 7382 h 11865"/>
                <a:gd name="connsiteX56" fmla="*/ 8861 w 10000"/>
                <a:gd name="connsiteY56" fmla="*/ 7000 h 11865"/>
                <a:gd name="connsiteX57" fmla="*/ 9184 w 10000"/>
                <a:gd name="connsiteY57" fmla="*/ 6528 h 11865"/>
                <a:gd name="connsiteX58" fmla="*/ 9536 w 10000"/>
                <a:gd name="connsiteY58" fmla="*/ 6076 h 11865"/>
                <a:gd name="connsiteX59" fmla="*/ 9845 w 10000"/>
                <a:gd name="connsiteY59" fmla="*/ 5715 h 11865"/>
                <a:gd name="connsiteX60" fmla="*/ 10000 w 10000"/>
                <a:gd name="connsiteY60" fmla="*/ 5375 h 11865"/>
                <a:gd name="connsiteX61" fmla="*/ 9916 w 10000"/>
                <a:gd name="connsiteY61" fmla="*/ 5111 h 11865"/>
                <a:gd name="connsiteX0" fmla="*/ 9916 w 10000"/>
                <a:gd name="connsiteY0" fmla="*/ 5111 h 11846"/>
                <a:gd name="connsiteX1" fmla="*/ 9831 w 10000"/>
                <a:gd name="connsiteY1" fmla="*/ 4882 h 11846"/>
                <a:gd name="connsiteX2" fmla="*/ 9761 w 10000"/>
                <a:gd name="connsiteY2" fmla="*/ 4604 h 11846"/>
                <a:gd name="connsiteX3" fmla="*/ 9494 w 10000"/>
                <a:gd name="connsiteY3" fmla="*/ 4375 h 11846"/>
                <a:gd name="connsiteX4" fmla="*/ 9142 w 10000"/>
                <a:gd name="connsiteY4" fmla="*/ 4285 h 11846"/>
                <a:gd name="connsiteX5" fmla="*/ 8833 w 10000"/>
                <a:gd name="connsiteY5" fmla="*/ 4278 h 11846"/>
                <a:gd name="connsiteX6" fmla="*/ 8692 w 10000"/>
                <a:gd name="connsiteY6" fmla="*/ 4201 h 11846"/>
                <a:gd name="connsiteX7" fmla="*/ 8692 w 10000"/>
                <a:gd name="connsiteY7" fmla="*/ 3993 h 11846"/>
                <a:gd name="connsiteX8" fmla="*/ 8622 w 10000"/>
                <a:gd name="connsiteY8" fmla="*/ 3743 h 11846"/>
                <a:gd name="connsiteX9" fmla="*/ 8354 w 10000"/>
                <a:gd name="connsiteY9" fmla="*/ 3514 h 11846"/>
                <a:gd name="connsiteX10" fmla="*/ 7975 w 10000"/>
                <a:gd name="connsiteY10" fmla="*/ 3396 h 11846"/>
                <a:gd name="connsiteX11" fmla="*/ 7567 w 10000"/>
                <a:gd name="connsiteY11" fmla="*/ 3424 h 11846"/>
                <a:gd name="connsiteX12" fmla="*/ 7215 w 10000"/>
                <a:gd name="connsiteY12" fmla="*/ 3542 h 11846"/>
                <a:gd name="connsiteX13" fmla="*/ 7145 w 10000"/>
                <a:gd name="connsiteY13" fmla="*/ 3465 h 11846"/>
                <a:gd name="connsiteX14" fmla="*/ 7201 w 10000"/>
                <a:gd name="connsiteY14" fmla="*/ 3215 h 11846"/>
                <a:gd name="connsiteX15" fmla="*/ 7103 w 10000"/>
                <a:gd name="connsiteY15" fmla="*/ 2965 h 11846"/>
                <a:gd name="connsiteX16" fmla="*/ 6667 w 10000"/>
                <a:gd name="connsiteY16" fmla="*/ 2757 h 11846"/>
                <a:gd name="connsiteX17" fmla="*/ 6048 w 10000"/>
                <a:gd name="connsiteY17" fmla="*/ 2715 h 11846"/>
                <a:gd name="connsiteX18" fmla="*/ 5499 w 10000"/>
                <a:gd name="connsiteY18" fmla="*/ 2903 h 11846"/>
                <a:gd name="connsiteX19" fmla="*/ 5105 w 10000"/>
                <a:gd name="connsiteY19" fmla="*/ 3306 h 11846"/>
                <a:gd name="connsiteX20" fmla="*/ 4923 w 10000"/>
                <a:gd name="connsiteY20" fmla="*/ 3333 h 11846"/>
                <a:gd name="connsiteX21" fmla="*/ 4852 w 10000"/>
                <a:gd name="connsiteY21" fmla="*/ 2806 h 11846"/>
                <a:gd name="connsiteX22" fmla="*/ 4852 w 10000"/>
                <a:gd name="connsiteY22" fmla="*/ 2049 h 11846"/>
                <a:gd name="connsiteX23" fmla="*/ 4852 w 10000"/>
                <a:gd name="connsiteY23" fmla="*/ 1104 h 11846"/>
                <a:gd name="connsiteX24" fmla="*/ 4852 w 10000"/>
                <a:gd name="connsiteY24" fmla="*/ 431 h 11846"/>
                <a:gd name="connsiteX25" fmla="*/ 4627 w 10000"/>
                <a:gd name="connsiteY25" fmla="*/ 132 h 11846"/>
                <a:gd name="connsiteX26" fmla="*/ 4079 w 10000"/>
                <a:gd name="connsiteY26" fmla="*/ 0 h 11846"/>
                <a:gd name="connsiteX27" fmla="*/ 3502 w 10000"/>
                <a:gd name="connsiteY27" fmla="*/ 167 h 11846"/>
                <a:gd name="connsiteX28" fmla="*/ 3193 w 10000"/>
                <a:gd name="connsiteY28" fmla="*/ 889 h 11846"/>
                <a:gd name="connsiteX29" fmla="*/ 3193 w 10000"/>
                <a:gd name="connsiteY29" fmla="*/ 938 h 11846"/>
                <a:gd name="connsiteX30" fmla="*/ 3038 w 10000"/>
                <a:gd name="connsiteY30" fmla="*/ 2042 h 11846"/>
                <a:gd name="connsiteX31" fmla="*/ 2968 w 10000"/>
                <a:gd name="connsiteY31" fmla="*/ 2521 h 11846"/>
                <a:gd name="connsiteX32" fmla="*/ 2672 w 10000"/>
                <a:gd name="connsiteY32" fmla="*/ 3444 h 11846"/>
                <a:gd name="connsiteX33" fmla="*/ 2321 w 10000"/>
                <a:gd name="connsiteY33" fmla="*/ 4035 h 11846"/>
                <a:gd name="connsiteX34" fmla="*/ 2180 w 10000"/>
                <a:gd name="connsiteY34" fmla="*/ 4146 h 11846"/>
                <a:gd name="connsiteX35" fmla="*/ 2053 w 10000"/>
                <a:gd name="connsiteY35" fmla="*/ 3847 h 11846"/>
                <a:gd name="connsiteX36" fmla="*/ 1744 w 10000"/>
                <a:gd name="connsiteY36" fmla="*/ 3535 h 11846"/>
                <a:gd name="connsiteX37" fmla="*/ 1252 w 10000"/>
                <a:gd name="connsiteY37" fmla="*/ 3243 h 11846"/>
                <a:gd name="connsiteX38" fmla="*/ 717 w 10000"/>
                <a:gd name="connsiteY38" fmla="*/ 3076 h 11846"/>
                <a:gd name="connsiteX39" fmla="*/ 225 w 10000"/>
                <a:gd name="connsiteY39" fmla="*/ 3111 h 11846"/>
                <a:gd name="connsiteX40" fmla="*/ 0 w 10000"/>
                <a:gd name="connsiteY40" fmla="*/ 3222 h 11846"/>
                <a:gd name="connsiteX41" fmla="*/ 183 w 10000"/>
                <a:gd name="connsiteY41" fmla="*/ 3521 h 11846"/>
                <a:gd name="connsiteX42" fmla="*/ 366 w 10000"/>
                <a:gd name="connsiteY42" fmla="*/ 4292 h 11846"/>
                <a:gd name="connsiteX43" fmla="*/ 366 w 10000"/>
                <a:gd name="connsiteY43" fmla="*/ 5021 h 11846"/>
                <a:gd name="connsiteX44" fmla="*/ 619 w 10000"/>
                <a:gd name="connsiteY44" fmla="*/ 6118 h 11846"/>
                <a:gd name="connsiteX45" fmla="*/ 1294 w 10000"/>
                <a:gd name="connsiteY45" fmla="*/ 7569 h 11846"/>
                <a:gd name="connsiteX46" fmla="*/ 1617 w 10000"/>
                <a:gd name="connsiteY46" fmla="*/ 8153 h 11846"/>
                <a:gd name="connsiteX47" fmla="*/ 1716 w 10000"/>
                <a:gd name="connsiteY47" fmla="*/ 8500 h 11846"/>
                <a:gd name="connsiteX48" fmla="*/ 1758 w 10000"/>
                <a:gd name="connsiteY48" fmla="*/ 8563 h 11846"/>
                <a:gd name="connsiteX49" fmla="*/ 1558 w 10000"/>
                <a:gd name="connsiteY49" fmla="*/ 11532 h 11846"/>
                <a:gd name="connsiteX50" fmla="*/ 8336 w 10000"/>
                <a:gd name="connsiteY50" fmla="*/ 11523 h 11846"/>
                <a:gd name="connsiteX51" fmla="*/ 8326 w 10000"/>
                <a:gd name="connsiteY51" fmla="*/ 10000 h 11846"/>
                <a:gd name="connsiteX52" fmla="*/ 7862 w 10000"/>
                <a:gd name="connsiteY52" fmla="*/ 8257 h 11846"/>
                <a:gd name="connsiteX53" fmla="*/ 7890 w 10000"/>
                <a:gd name="connsiteY53" fmla="*/ 8069 h 11846"/>
                <a:gd name="connsiteX54" fmla="*/ 8101 w 10000"/>
                <a:gd name="connsiteY54" fmla="*/ 7729 h 11846"/>
                <a:gd name="connsiteX55" fmla="*/ 8509 w 10000"/>
                <a:gd name="connsiteY55" fmla="*/ 7382 h 11846"/>
                <a:gd name="connsiteX56" fmla="*/ 8861 w 10000"/>
                <a:gd name="connsiteY56" fmla="*/ 7000 h 11846"/>
                <a:gd name="connsiteX57" fmla="*/ 9184 w 10000"/>
                <a:gd name="connsiteY57" fmla="*/ 6528 h 11846"/>
                <a:gd name="connsiteX58" fmla="*/ 9536 w 10000"/>
                <a:gd name="connsiteY58" fmla="*/ 6076 h 11846"/>
                <a:gd name="connsiteX59" fmla="*/ 9845 w 10000"/>
                <a:gd name="connsiteY59" fmla="*/ 5715 h 11846"/>
                <a:gd name="connsiteX60" fmla="*/ 10000 w 10000"/>
                <a:gd name="connsiteY60" fmla="*/ 5375 h 11846"/>
                <a:gd name="connsiteX61" fmla="*/ 9916 w 10000"/>
                <a:gd name="connsiteY61" fmla="*/ 5111 h 11846"/>
                <a:gd name="connsiteX0" fmla="*/ 9916 w 10000"/>
                <a:gd name="connsiteY0" fmla="*/ 5111 h 12032"/>
                <a:gd name="connsiteX1" fmla="*/ 9831 w 10000"/>
                <a:gd name="connsiteY1" fmla="*/ 4882 h 12032"/>
                <a:gd name="connsiteX2" fmla="*/ 9761 w 10000"/>
                <a:gd name="connsiteY2" fmla="*/ 4604 h 12032"/>
                <a:gd name="connsiteX3" fmla="*/ 9494 w 10000"/>
                <a:gd name="connsiteY3" fmla="*/ 4375 h 12032"/>
                <a:gd name="connsiteX4" fmla="*/ 9142 w 10000"/>
                <a:gd name="connsiteY4" fmla="*/ 4285 h 12032"/>
                <a:gd name="connsiteX5" fmla="*/ 8833 w 10000"/>
                <a:gd name="connsiteY5" fmla="*/ 4278 h 12032"/>
                <a:gd name="connsiteX6" fmla="*/ 8692 w 10000"/>
                <a:gd name="connsiteY6" fmla="*/ 4201 h 12032"/>
                <a:gd name="connsiteX7" fmla="*/ 8692 w 10000"/>
                <a:gd name="connsiteY7" fmla="*/ 3993 h 12032"/>
                <a:gd name="connsiteX8" fmla="*/ 8622 w 10000"/>
                <a:gd name="connsiteY8" fmla="*/ 3743 h 12032"/>
                <a:gd name="connsiteX9" fmla="*/ 8354 w 10000"/>
                <a:gd name="connsiteY9" fmla="*/ 3514 h 12032"/>
                <a:gd name="connsiteX10" fmla="*/ 7975 w 10000"/>
                <a:gd name="connsiteY10" fmla="*/ 3396 h 12032"/>
                <a:gd name="connsiteX11" fmla="*/ 7567 w 10000"/>
                <a:gd name="connsiteY11" fmla="*/ 3424 h 12032"/>
                <a:gd name="connsiteX12" fmla="*/ 7215 w 10000"/>
                <a:gd name="connsiteY12" fmla="*/ 3542 h 12032"/>
                <a:gd name="connsiteX13" fmla="*/ 7145 w 10000"/>
                <a:gd name="connsiteY13" fmla="*/ 3465 h 12032"/>
                <a:gd name="connsiteX14" fmla="*/ 7201 w 10000"/>
                <a:gd name="connsiteY14" fmla="*/ 3215 h 12032"/>
                <a:gd name="connsiteX15" fmla="*/ 7103 w 10000"/>
                <a:gd name="connsiteY15" fmla="*/ 2965 h 12032"/>
                <a:gd name="connsiteX16" fmla="*/ 6667 w 10000"/>
                <a:gd name="connsiteY16" fmla="*/ 2757 h 12032"/>
                <a:gd name="connsiteX17" fmla="*/ 6048 w 10000"/>
                <a:gd name="connsiteY17" fmla="*/ 2715 h 12032"/>
                <a:gd name="connsiteX18" fmla="*/ 5499 w 10000"/>
                <a:gd name="connsiteY18" fmla="*/ 2903 h 12032"/>
                <a:gd name="connsiteX19" fmla="*/ 5105 w 10000"/>
                <a:gd name="connsiteY19" fmla="*/ 3306 h 12032"/>
                <a:gd name="connsiteX20" fmla="*/ 4923 w 10000"/>
                <a:gd name="connsiteY20" fmla="*/ 3333 h 12032"/>
                <a:gd name="connsiteX21" fmla="*/ 4852 w 10000"/>
                <a:gd name="connsiteY21" fmla="*/ 2806 h 12032"/>
                <a:gd name="connsiteX22" fmla="*/ 4852 w 10000"/>
                <a:gd name="connsiteY22" fmla="*/ 2049 h 12032"/>
                <a:gd name="connsiteX23" fmla="*/ 4852 w 10000"/>
                <a:gd name="connsiteY23" fmla="*/ 1104 h 12032"/>
                <a:gd name="connsiteX24" fmla="*/ 4852 w 10000"/>
                <a:gd name="connsiteY24" fmla="*/ 431 h 12032"/>
                <a:gd name="connsiteX25" fmla="*/ 4627 w 10000"/>
                <a:gd name="connsiteY25" fmla="*/ 132 h 12032"/>
                <a:gd name="connsiteX26" fmla="*/ 4079 w 10000"/>
                <a:gd name="connsiteY26" fmla="*/ 0 h 12032"/>
                <a:gd name="connsiteX27" fmla="*/ 3502 w 10000"/>
                <a:gd name="connsiteY27" fmla="*/ 167 h 12032"/>
                <a:gd name="connsiteX28" fmla="*/ 3193 w 10000"/>
                <a:gd name="connsiteY28" fmla="*/ 889 h 12032"/>
                <a:gd name="connsiteX29" fmla="*/ 3193 w 10000"/>
                <a:gd name="connsiteY29" fmla="*/ 938 h 12032"/>
                <a:gd name="connsiteX30" fmla="*/ 3038 w 10000"/>
                <a:gd name="connsiteY30" fmla="*/ 2042 h 12032"/>
                <a:gd name="connsiteX31" fmla="*/ 2968 w 10000"/>
                <a:gd name="connsiteY31" fmla="*/ 2521 h 12032"/>
                <a:gd name="connsiteX32" fmla="*/ 2672 w 10000"/>
                <a:gd name="connsiteY32" fmla="*/ 3444 h 12032"/>
                <a:gd name="connsiteX33" fmla="*/ 2321 w 10000"/>
                <a:gd name="connsiteY33" fmla="*/ 4035 h 12032"/>
                <a:gd name="connsiteX34" fmla="*/ 2180 w 10000"/>
                <a:gd name="connsiteY34" fmla="*/ 4146 h 12032"/>
                <a:gd name="connsiteX35" fmla="*/ 2053 w 10000"/>
                <a:gd name="connsiteY35" fmla="*/ 3847 h 12032"/>
                <a:gd name="connsiteX36" fmla="*/ 1744 w 10000"/>
                <a:gd name="connsiteY36" fmla="*/ 3535 h 12032"/>
                <a:gd name="connsiteX37" fmla="*/ 1252 w 10000"/>
                <a:gd name="connsiteY37" fmla="*/ 3243 h 12032"/>
                <a:gd name="connsiteX38" fmla="*/ 717 w 10000"/>
                <a:gd name="connsiteY38" fmla="*/ 3076 h 12032"/>
                <a:gd name="connsiteX39" fmla="*/ 225 w 10000"/>
                <a:gd name="connsiteY39" fmla="*/ 3111 h 12032"/>
                <a:gd name="connsiteX40" fmla="*/ 0 w 10000"/>
                <a:gd name="connsiteY40" fmla="*/ 3222 h 12032"/>
                <a:gd name="connsiteX41" fmla="*/ 183 w 10000"/>
                <a:gd name="connsiteY41" fmla="*/ 3521 h 12032"/>
                <a:gd name="connsiteX42" fmla="*/ 366 w 10000"/>
                <a:gd name="connsiteY42" fmla="*/ 4292 h 12032"/>
                <a:gd name="connsiteX43" fmla="*/ 366 w 10000"/>
                <a:gd name="connsiteY43" fmla="*/ 5021 h 12032"/>
                <a:gd name="connsiteX44" fmla="*/ 619 w 10000"/>
                <a:gd name="connsiteY44" fmla="*/ 6118 h 12032"/>
                <a:gd name="connsiteX45" fmla="*/ 1294 w 10000"/>
                <a:gd name="connsiteY45" fmla="*/ 7569 h 12032"/>
                <a:gd name="connsiteX46" fmla="*/ 1617 w 10000"/>
                <a:gd name="connsiteY46" fmla="*/ 8153 h 12032"/>
                <a:gd name="connsiteX47" fmla="*/ 1716 w 10000"/>
                <a:gd name="connsiteY47" fmla="*/ 8500 h 12032"/>
                <a:gd name="connsiteX48" fmla="*/ 1758 w 10000"/>
                <a:gd name="connsiteY48" fmla="*/ 8563 h 12032"/>
                <a:gd name="connsiteX49" fmla="*/ 1558 w 10000"/>
                <a:gd name="connsiteY49" fmla="*/ 11532 h 12032"/>
                <a:gd name="connsiteX50" fmla="*/ 8336 w 10000"/>
                <a:gd name="connsiteY50" fmla="*/ 11523 h 12032"/>
                <a:gd name="connsiteX51" fmla="*/ 8326 w 10000"/>
                <a:gd name="connsiteY51" fmla="*/ 10000 h 12032"/>
                <a:gd name="connsiteX52" fmla="*/ 7862 w 10000"/>
                <a:gd name="connsiteY52" fmla="*/ 8257 h 12032"/>
                <a:gd name="connsiteX53" fmla="*/ 7890 w 10000"/>
                <a:gd name="connsiteY53" fmla="*/ 8069 h 12032"/>
                <a:gd name="connsiteX54" fmla="*/ 8101 w 10000"/>
                <a:gd name="connsiteY54" fmla="*/ 7729 h 12032"/>
                <a:gd name="connsiteX55" fmla="*/ 8509 w 10000"/>
                <a:gd name="connsiteY55" fmla="*/ 7382 h 12032"/>
                <a:gd name="connsiteX56" fmla="*/ 8861 w 10000"/>
                <a:gd name="connsiteY56" fmla="*/ 7000 h 12032"/>
                <a:gd name="connsiteX57" fmla="*/ 9184 w 10000"/>
                <a:gd name="connsiteY57" fmla="*/ 6528 h 12032"/>
                <a:gd name="connsiteX58" fmla="*/ 9536 w 10000"/>
                <a:gd name="connsiteY58" fmla="*/ 6076 h 12032"/>
                <a:gd name="connsiteX59" fmla="*/ 9845 w 10000"/>
                <a:gd name="connsiteY59" fmla="*/ 5715 h 12032"/>
                <a:gd name="connsiteX60" fmla="*/ 10000 w 10000"/>
                <a:gd name="connsiteY60" fmla="*/ 5375 h 12032"/>
                <a:gd name="connsiteX61" fmla="*/ 9916 w 10000"/>
                <a:gd name="connsiteY61" fmla="*/ 5111 h 12032"/>
                <a:gd name="connsiteX0" fmla="*/ 9916 w 10000"/>
                <a:gd name="connsiteY0" fmla="*/ 5111 h 12032"/>
                <a:gd name="connsiteX1" fmla="*/ 9831 w 10000"/>
                <a:gd name="connsiteY1" fmla="*/ 4882 h 12032"/>
                <a:gd name="connsiteX2" fmla="*/ 9761 w 10000"/>
                <a:gd name="connsiteY2" fmla="*/ 4604 h 12032"/>
                <a:gd name="connsiteX3" fmla="*/ 9494 w 10000"/>
                <a:gd name="connsiteY3" fmla="*/ 4375 h 12032"/>
                <a:gd name="connsiteX4" fmla="*/ 9142 w 10000"/>
                <a:gd name="connsiteY4" fmla="*/ 4285 h 12032"/>
                <a:gd name="connsiteX5" fmla="*/ 8833 w 10000"/>
                <a:gd name="connsiteY5" fmla="*/ 4278 h 12032"/>
                <a:gd name="connsiteX6" fmla="*/ 8692 w 10000"/>
                <a:gd name="connsiteY6" fmla="*/ 4201 h 12032"/>
                <a:gd name="connsiteX7" fmla="*/ 8692 w 10000"/>
                <a:gd name="connsiteY7" fmla="*/ 3993 h 12032"/>
                <a:gd name="connsiteX8" fmla="*/ 8622 w 10000"/>
                <a:gd name="connsiteY8" fmla="*/ 3743 h 12032"/>
                <a:gd name="connsiteX9" fmla="*/ 8354 w 10000"/>
                <a:gd name="connsiteY9" fmla="*/ 3514 h 12032"/>
                <a:gd name="connsiteX10" fmla="*/ 7975 w 10000"/>
                <a:gd name="connsiteY10" fmla="*/ 3396 h 12032"/>
                <a:gd name="connsiteX11" fmla="*/ 7567 w 10000"/>
                <a:gd name="connsiteY11" fmla="*/ 3424 h 12032"/>
                <a:gd name="connsiteX12" fmla="*/ 7215 w 10000"/>
                <a:gd name="connsiteY12" fmla="*/ 3542 h 12032"/>
                <a:gd name="connsiteX13" fmla="*/ 7145 w 10000"/>
                <a:gd name="connsiteY13" fmla="*/ 3465 h 12032"/>
                <a:gd name="connsiteX14" fmla="*/ 7201 w 10000"/>
                <a:gd name="connsiteY14" fmla="*/ 3215 h 12032"/>
                <a:gd name="connsiteX15" fmla="*/ 7103 w 10000"/>
                <a:gd name="connsiteY15" fmla="*/ 2965 h 12032"/>
                <a:gd name="connsiteX16" fmla="*/ 6667 w 10000"/>
                <a:gd name="connsiteY16" fmla="*/ 2757 h 12032"/>
                <a:gd name="connsiteX17" fmla="*/ 6048 w 10000"/>
                <a:gd name="connsiteY17" fmla="*/ 2715 h 12032"/>
                <a:gd name="connsiteX18" fmla="*/ 5499 w 10000"/>
                <a:gd name="connsiteY18" fmla="*/ 2903 h 12032"/>
                <a:gd name="connsiteX19" fmla="*/ 5105 w 10000"/>
                <a:gd name="connsiteY19" fmla="*/ 3306 h 12032"/>
                <a:gd name="connsiteX20" fmla="*/ 4923 w 10000"/>
                <a:gd name="connsiteY20" fmla="*/ 3333 h 12032"/>
                <a:gd name="connsiteX21" fmla="*/ 4852 w 10000"/>
                <a:gd name="connsiteY21" fmla="*/ 2806 h 12032"/>
                <a:gd name="connsiteX22" fmla="*/ 4852 w 10000"/>
                <a:gd name="connsiteY22" fmla="*/ 2049 h 12032"/>
                <a:gd name="connsiteX23" fmla="*/ 4852 w 10000"/>
                <a:gd name="connsiteY23" fmla="*/ 1104 h 12032"/>
                <a:gd name="connsiteX24" fmla="*/ 4852 w 10000"/>
                <a:gd name="connsiteY24" fmla="*/ 431 h 12032"/>
                <a:gd name="connsiteX25" fmla="*/ 4627 w 10000"/>
                <a:gd name="connsiteY25" fmla="*/ 132 h 12032"/>
                <a:gd name="connsiteX26" fmla="*/ 4079 w 10000"/>
                <a:gd name="connsiteY26" fmla="*/ 0 h 12032"/>
                <a:gd name="connsiteX27" fmla="*/ 3502 w 10000"/>
                <a:gd name="connsiteY27" fmla="*/ 167 h 12032"/>
                <a:gd name="connsiteX28" fmla="*/ 3193 w 10000"/>
                <a:gd name="connsiteY28" fmla="*/ 889 h 12032"/>
                <a:gd name="connsiteX29" fmla="*/ 3193 w 10000"/>
                <a:gd name="connsiteY29" fmla="*/ 938 h 12032"/>
                <a:gd name="connsiteX30" fmla="*/ 3038 w 10000"/>
                <a:gd name="connsiteY30" fmla="*/ 2042 h 12032"/>
                <a:gd name="connsiteX31" fmla="*/ 2968 w 10000"/>
                <a:gd name="connsiteY31" fmla="*/ 2521 h 12032"/>
                <a:gd name="connsiteX32" fmla="*/ 2672 w 10000"/>
                <a:gd name="connsiteY32" fmla="*/ 3444 h 12032"/>
                <a:gd name="connsiteX33" fmla="*/ 2321 w 10000"/>
                <a:gd name="connsiteY33" fmla="*/ 4035 h 12032"/>
                <a:gd name="connsiteX34" fmla="*/ 2180 w 10000"/>
                <a:gd name="connsiteY34" fmla="*/ 4146 h 12032"/>
                <a:gd name="connsiteX35" fmla="*/ 2053 w 10000"/>
                <a:gd name="connsiteY35" fmla="*/ 3847 h 12032"/>
                <a:gd name="connsiteX36" fmla="*/ 1744 w 10000"/>
                <a:gd name="connsiteY36" fmla="*/ 3535 h 12032"/>
                <a:gd name="connsiteX37" fmla="*/ 1252 w 10000"/>
                <a:gd name="connsiteY37" fmla="*/ 3243 h 12032"/>
                <a:gd name="connsiteX38" fmla="*/ 717 w 10000"/>
                <a:gd name="connsiteY38" fmla="*/ 3076 h 12032"/>
                <a:gd name="connsiteX39" fmla="*/ 225 w 10000"/>
                <a:gd name="connsiteY39" fmla="*/ 3111 h 12032"/>
                <a:gd name="connsiteX40" fmla="*/ 0 w 10000"/>
                <a:gd name="connsiteY40" fmla="*/ 3222 h 12032"/>
                <a:gd name="connsiteX41" fmla="*/ 183 w 10000"/>
                <a:gd name="connsiteY41" fmla="*/ 3521 h 12032"/>
                <a:gd name="connsiteX42" fmla="*/ 366 w 10000"/>
                <a:gd name="connsiteY42" fmla="*/ 4292 h 12032"/>
                <a:gd name="connsiteX43" fmla="*/ 366 w 10000"/>
                <a:gd name="connsiteY43" fmla="*/ 5021 h 12032"/>
                <a:gd name="connsiteX44" fmla="*/ 619 w 10000"/>
                <a:gd name="connsiteY44" fmla="*/ 6118 h 12032"/>
                <a:gd name="connsiteX45" fmla="*/ 1294 w 10000"/>
                <a:gd name="connsiteY45" fmla="*/ 7569 h 12032"/>
                <a:gd name="connsiteX46" fmla="*/ 1617 w 10000"/>
                <a:gd name="connsiteY46" fmla="*/ 8153 h 12032"/>
                <a:gd name="connsiteX47" fmla="*/ 1716 w 10000"/>
                <a:gd name="connsiteY47" fmla="*/ 8500 h 12032"/>
                <a:gd name="connsiteX48" fmla="*/ 1758 w 10000"/>
                <a:gd name="connsiteY48" fmla="*/ 8563 h 12032"/>
                <a:gd name="connsiteX49" fmla="*/ 1558 w 10000"/>
                <a:gd name="connsiteY49" fmla="*/ 11532 h 12032"/>
                <a:gd name="connsiteX50" fmla="*/ 8336 w 10000"/>
                <a:gd name="connsiteY50" fmla="*/ 11523 h 12032"/>
                <a:gd name="connsiteX51" fmla="*/ 8326 w 10000"/>
                <a:gd name="connsiteY51" fmla="*/ 10000 h 12032"/>
                <a:gd name="connsiteX52" fmla="*/ 7862 w 10000"/>
                <a:gd name="connsiteY52" fmla="*/ 8257 h 12032"/>
                <a:gd name="connsiteX53" fmla="*/ 7890 w 10000"/>
                <a:gd name="connsiteY53" fmla="*/ 8069 h 12032"/>
                <a:gd name="connsiteX54" fmla="*/ 8101 w 10000"/>
                <a:gd name="connsiteY54" fmla="*/ 7729 h 12032"/>
                <a:gd name="connsiteX55" fmla="*/ 8509 w 10000"/>
                <a:gd name="connsiteY55" fmla="*/ 7382 h 12032"/>
                <a:gd name="connsiteX56" fmla="*/ 8861 w 10000"/>
                <a:gd name="connsiteY56" fmla="*/ 7000 h 12032"/>
                <a:gd name="connsiteX57" fmla="*/ 9184 w 10000"/>
                <a:gd name="connsiteY57" fmla="*/ 6528 h 12032"/>
                <a:gd name="connsiteX58" fmla="*/ 9536 w 10000"/>
                <a:gd name="connsiteY58" fmla="*/ 6076 h 12032"/>
                <a:gd name="connsiteX59" fmla="*/ 9845 w 10000"/>
                <a:gd name="connsiteY59" fmla="*/ 5715 h 12032"/>
                <a:gd name="connsiteX60" fmla="*/ 10000 w 10000"/>
                <a:gd name="connsiteY60" fmla="*/ 5375 h 12032"/>
                <a:gd name="connsiteX61" fmla="*/ 9916 w 10000"/>
                <a:gd name="connsiteY61" fmla="*/ 5111 h 12032"/>
                <a:gd name="connsiteX0" fmla="*/ 9916 w 10000"/>
                <a:gd name="connsiteY0" fmla="*/ 5111 h 11633"/>
                <a:gd name="connsiteX1" fmla="*/ 9831 w 10000"/>
                <a:gd name="connsiteY1" fmla="*/ 4882 h 11633"/>
                <a:gd name="connsiteX2" fmla="*/ 9761 w 10000"/>
                <a:gd name="connsiteY2" fmla="*/ 4604 h 11633"/>
                <a:gd name="connsiteX3" fmla="*/ 9494 w 10000"/>
                <a:gd name="connsiteY3" fmla="*/ 4375 h 11633"/>
                <a:gd name="connsiteX4" fmla="*/ 9142 w 10000"/>
                <a:gd name="connsiteY4" fmla="*/ 4285 h 11633"/>
                <a:gd name="connsiteX5" fmla="*/ 8833 w 10000"/>
                <a:gd name="connsiteY5" fmla="*/ 4278 h 11633"/>
                <a:gd name="connsiteX6" fmla="*/ 8692 w 10000"/>
                <a:gd name="connsiteY6" fmla="*/ 4201 h 11633"/>
                <a:gd name="connsiteX7" fmla="*/ 8692 w 10000"/>
                <a:gd name="connsiteY7" fmla="*/ 3993 h 11633"/>
                <a:gd name="connsiteX8" fmla="*/ 8622 w 10000"/>
                <a:gd name="connsiteY8" fmla="*/ 3743 h 11633"/>
                <a:gd name="connsiteX9" fmla="*/ 8354 w 10000"/>
                <a:gd name="connsiteY9" fmla="*/ 3514 h 11633"/>
                <a:gd name="connsiteX10" fmla="*/ 7975 w 10000"/>
                <a:gd name="connsiteY10" fmla="*/ 3396 h 11633"/>
                <a:gd name="connsiteX11" fmla="*/ 7567 w 10000"/>
                <a:gd name="connsiteY11" fmla="*/ 3424 h 11633"/>
                <a:gd name="connsiteX12" fmla="*/ 7215 w 10000"/>
                <a:gd name="connsiteY12" fmla="*/ 3542 h 11633"/>
                <a:gd name="connsiteX13" fmla="*/ 7145 w 10000"/>
                <a:gd name="connsiteY13" fmla="*/ 3465 h 11633"/>
                <a:gd name="connsiteX14" fmla="*/ 7201 w 10000"/>
                <a:gd name="connsiteY14" fmla="*/ 3215 h 11633"/>
                <a:gd name="connsiteX15" fmla="*/ 7103 w 10000"/>
                <a:gd name="connsiteY15" fmla="*/ 2965 h 11633"/>
                <a:gd name="connsiteX16" fmla="*/ 6667 w 10000"/>
                <a:gd name="connsiteY16" fmla="*/ 2757 h 11633"/>
                <a:gd name="connsiteX17" fmla="*/ 6048 w 10000"/>
                <a:gd name="connsiteY17" fmla="*/ 2715 h 11633"/>
                <a:gd name="connsiteX18" fmla="*/ 5499 w 10000"/>
                <a:gd name="connsiteY18" fmla="*/ 2903 h 11633"/>
                <a:gd name="connsiteX19" fmla="*/ 5105 w 10000"/>
                <a:gd name="connsiteY19" fmla="*/ 3306 h 11633"/>
                <a:gd name="connsiteX20" fmla="*/ 4923 w 10000"/>
                <a:gd name="connsiteY20" fmla="*/ 3333 h 11633"/>
                <a:gd name="connsiteX21" fmla="*/ 4852 w 10000"/>
                <a:gd name="connsiteY21" fmla="*/ 2806 h 11633"/>
                <a:gd name="connsiteX22" fmla="*/ 4852 w 10000"/>
                <a:gd name="connsiteY22" fmla="*/ 2049 h 11633"/>
                <a:gd name="connsiteX23" fmla="*/ 4852 w 10000"/>
                <a:gd name="connsiteY23" fmla="*/ 1104 h 11633"/>
                <a:gd name="connsiteX24" fmla="*/ 4852 w 10000"/>
                <a:gd name="connsiteY24" fmla="*/ 431 h 11633"/>
                <a:gd name="connsiteX25" fmla="*/ 4627 w 10000"/>
                <a:gd name="connsiteY25" fmla="*/ 132 h 11633"/>
                <a:gd name="connsiteX26" fmla="*/ 4079 w 10000"/>
                <a:gd name="connsiteY26" fmla="*/ 0 h 11633"/>
                <a:gd name="connsiteX27" fmla="*/ 3502 w 10000"/>
                <a:gd name="connsiteY27" fmla="*/ 167 h 11633"/>
                <a:gd name="connsiteX28" fmla="*/ 3193 w 10000"/>
                <a:gd name="connsiteY28" fmla="*/ 889 h 11633"/>
                <a:gd name="connsiteX29" fmla="*/ 3193 w 10000"/>
                <a:gd name="connsiteY29" fmla="*/ 938 h 11633"/>
                <a:gd name="connsiteX30" fmla="*/ 3038 w 10000"/>
                <a:gd name="connsiteY30" fmla="*/ 2042 h 11633"/>
                <a:gd name="connsiteX31" fmla="*/ 2968 w 10000"/>
                <a:gd name="connsiteY31" fmla="*/ 2521 h 11633"/>
                <a:gd name="connsiteX32" fmla="*/ 2672 w 10000"/>
                <a:gd name="connsiteY32" fmla="*/ 3444 h 11633"/>
                <a:gd name="connsiteX33" fmla="*/ 2321 w 10000"/>
                <a:gd name="connsiteY33" fmla="*/ 4035 h 11633"/>
                <a:gd name="connsiteX34" fmla="*/ 2180 w 10000"/>
                <a:gd name="connsiteY34" fmla="*/ 4146 h 11633"/>
                <a:gd name="connsiteX35" fmla="*/ 2053 w 10000"/>
                <a:gd name="connsiteY35" fmla="*/ 3847 h 11633"/>
                <a:gd name="connsiteX36" fmla="*/ 1744 w 10000"/>
                <a:gd name="connsiteY36" fmla="*/ 3535 h 11633"/>
                <a:gd name="connsiteX37" fmla="*/ 1252 w 10000"/>
                <a:gd name="connsiteY37" fmla="*/ 3243 h 11633"/>
                <a:gd name="connsiteX38" fmla="*/ 717 w 10000"/>
                <a:gd name="connsiteY38" fmla="*/ 3076 h 11633"/>
                <a:gd name="connsiteX39" fmla="*/ 225 w 10000"/>
                <a:gd name="connsiteY39" fmla="*/ 3111 h 11633"/>
                <a:gd name="connsiteX40" fmla="*/ 0 w 10000"/>
                <a:gd name="connsiteY40" fmla="*/ 3222 h 11633"/>
                <a:gd name="connsiteX41" fmla="*/ 183 w 10000"/>
                <a:gd name="connsiteY41" fmla="*/ 3521 h 11633"/>
                <a:gd name="connsiteX42" fmla="*/ 366 w 10000"/>
                <a:gd name="connsiteY42" fmla="*/ 4292 h 11633"/>
                <a:gd name="connsiteX43" fmla="*/ 366 w 10000"/>
                <a:gd name="connsiteY43" fmla="*/ 5021 h 11633"/>
                <a:gd name="connsiteX44" fmla="*/ 619 w 10000"/>
                <a:gd name="connsiteY44" fmla="*/ 6118 h 11633"/>
                <a:gd name="connsiteX45" fmla="*/ 1294 w 10000"/>
                <a:gd name="connsiteY45" fmla="*/ 7569 h 11633"/>
                <a:gd name="connsiteX46" fmla="*/ 1617 w 10000"/>
                <a:gd name="connsiteY46" fmla="*/ 8153 h 11633"/>
                <a:gd name="connsiteX47" fmla="*/ 1716 w 10000"/>
                <a:gd name="connsiteY47" fmla="*/ 8500 h 11633"/>
                <a:gd name="connsiteX48" fmla="*/ 1758 w 10000"/>
                <a:gd name="connsiteY48" fmla="*/ 8563 h 11633"/>
                <a:gd name="connsiteX49" fmla="*/ 1558 w 10000"/>
                <a:gd name="connsiteY49" fmla="*/ 11532 h 11633"/>
                <a:gd name="connsiteX50" fmla="*/ 8336 w 10000"/>
                <a:gd name="connsiteY50" fmla="*/ 11523 h 11633"/>
                <a:gd name="connsiteX51" fmla="*/ 8326 w 10000"/>
                <a:gd name="connsiteY51" fmla="*/ 10000 h 11633"/>
                <a:gd name="connsiteX52" fmla="*/ 7862 w 10000"/>
                <a:gd name="connsiteY52" fmla="*/ 8257 h 11633"/>
                <a:gd name="connsiteX53" fmla="*/ 7890 w 10000"/>
                <a:gd name="connsiteY53" fmla="*/ 8069 h 11633"/>
                <a:gd name="connsiteX54" fmla="*/ 8101 w 10000"/>
                <a:gd name="connsiteY54" fmla="*/ 7729 h 11633"/>
                <a:gd name="connsiteX55" fmla="*/ 8509 w 10000"/>
                <a:gd name="connsiteY55" fmla="*/ 7382 h 11633"/>
                <a:gd name="connsiteX56" fmla="*/ 8861 w 10000"/>
                <a:gd name="connsiteY56" fmla="*/ 7000 h 11633"/>
                <a:gd name="connsiteX57" fmla="*/ 9184 w 10000"/>
                <a:gd name="connsiteY57" fmla="*/ 6528 h 11633"/>
                <a:gd name="connsiteX58" fmla="*/ 9536 w 10000"/>
                <a:gd name="connsiteY58" fmla="*/ 6076 h 11633"/>
                <a:gd name="connsiteX59" fmla="*/ 9845 w 10000"/>
                <a:gd name="connsiteY59" fmla="*/ 5715 h 11633"/>
                <a:gd name="connsiteX60" fmla="*/ 10000 w 10000"/>
                <a:gd name="connsiteY60" fmla="*/ 5375 h 11633"/>
                <a:gd name="connsiteX61" fmla="*/ 9916 w 10000"/>
                <a:gd name="connsiteY61" fmla="*/ 5111 h 11633"/>
                <a:gd name="connsiteX0" fmla="*/ 9916 w 10000"/>
                <a:gd name="connsiteY0" fmla="*/ 5111 h 11583"/>
                <a:gd name="connsiteX1" fmla="*/ 9831 w 10000"/>
                <a:gd name="connsiteY1" fmla="*/ 4882 h 11583"/>
                <a:gd name="connsiteX2" fmla="*/ 9761 w 10000"/>
                <a:gd name="connsiteY2" fmla="*/ 4604 h 11583"/>
                <a:gd name="connsiteX3" fmla="*/ 9494 w 10000"/>
                <a:gd name="connsiteY3" fmla="*/ 4375 h 11583"/>
                <a:gd name="connsiteX4" fmla="*/ 9142 w 10000"/>
                <a:gd name="connsiteY4" fmla="*/ 4285 h 11583"/>
                <a:gd name="connsiteX5" fmla="*/ 8833 w 10000"/>
                <a:gd name="connsiteY5" fmla="*/ 4278 h 11583"/>
                <a:gd name="connsiteX6" fmla="*/ 8692 w 10000"/>
                <a:gd name="connsiteY6" fmla="*/ 4201 h 11583"/>
                <a:gd name="connsiteX7" fmla="*/ 8692 w 10000"/>
                <a:gd name="connsiteY7" fmla="*/ 3993 h 11583"/>
                <a:gd name="connsiteX8" fmla="*/ 8622 w 10000"/>
                <a:gd name="connsiteY8" fmla="*/ 3743 h 11583"/>
                <a:gd name="connsiteX9" fmla="*/ 8354 w 10000"/>
                <a:gd name="connsiteY9" fmla="*/ 3514 h 11583"/>
                <a:gd name="connsiteX10" fmla="*/ 7975 w 10000"/>
                <a:gd name="connsiteY10" fmla="*/ 3396 h 11583"/>
                <a:gd name="connsiteX11" fmla="*/ 7567 w 10000"/>
                <a:gd name="connsiteY11" fmla="*/ 3424 h 11583"/>
                <a:gd name="connsiteX12" fmla="*/ 7215 w 10000"/>
                <a:gd name="connsiteY12" fmla="*/ 3542 h 11583"/>
                <a:gd name="connsiteX13" fmla="*/ 7145 w 10000"/>
                <a:gd name="connsiteY13" fmla="*/ 3465 h 11583"/>
                <a:gd name="connsiteX14" fmla="*/ 7201 w 10000"/>
                <a:gd name="connsiteY14" fmla="*/ 3215 h 11583"/>
                <a:gd name="connsiteX15" fmla="*/ 7103 w 10000"/>
                <a:gd name="connsiteY15" fmla="*/ 2965 h 11583"/>
                <a:gd name="connsiteX16" fmla="*/ 6667 w 10000"/>
                <a:gd name="connsiteY16" fmla="*/ 2757 h 11583"/>
                <a:gd name="connsiteX17" fmla="*/ 6048 w 10000"/>
                <a:gd name="connsiteY17" fmla="*/ 2715 h 11583"/>
                <a:gd name="connsiteX18" fmla="*/ 5499 w 10000"/>
                <a:gd name="connsiteY18" fmla="*/ 2903 h 11583"/>
                <a:gd name="connsiteX19" fmla="*/ 5105 w 10000"/>
                <a:gd name="connsiteY19" fmla="*/ 3306 h 11583"/>
                <a:gd name="connsiteX20" fmla="*/ 4923 w 10000"/>
                <a:gd name="connsiteY20" fmla="*/ 3333 h 11583"/>
                <a:gd name="connsiteX21" fmla="*/ 4852 w 10000"/>
                <a:gd name="connsiteY21" fmla="*/ 2806 h 11583"/>
                <a:gd name="connsiteX22" fmla="*/ 4852 w 10000"/>
                <a:gd name="connsiteY22" fmla="*/ 2049 h 11583"/>
                <a:gd name="connsiteX23" fmla="*/ 4852 w 10000"/>
                <a:gd name="connsiteY23" fmla="*/ 1104 h 11583"/>
                <a:gd name="connsiteX24" fmla="*/ 4852 w 10000"/>
                <a:gd name="connsiteY24" fmla="*/ 431 h 11583"/>
                <a:gd name="connsiteX25" fmla="*/ 4627 w 10000"/>
                <a:gd name="connsiteY25" fmla="*/ 132 h 11583"/>
                <a:gd name="connsiteX26" fmla="*/ 4079 w 10000"/>
                <a:gd name="connsiteY26" fmla="*/ 0 h 11583"/>
                <a:gd name="connsiteX27" fmla="*/ 3502 w 10000"/>
                <a:gd name="connsiteY27" fmla="*/ 167 h 11583"/>
                <a:gd name="connsiteX28" fmla="*/ 3193 w 10000"/>
                <a:gd name="connsiteY28" fmla="*/ 889 h 11583"/>
                <a:gd name="connsiteX29" fmla="*/ 3193 w 10000"/>
                <a:gd name="connsiteY29" fmla="*/ 938 h 11583"/>
                <a:gd name="connsiteX30" fmla="*/ 3038 w 10000"/>
                <a:gd name="connsiteY30" fmla="*/ 2042 h 11583"/>
                <a:gd name="connsiteX31" fmla="*/ 2968 w 10000"/>
                <a:gd name="connsiteY31" fmla="*/ 2521 h 11583"/>
                <a:gd name="connsiteX32" fmla="*/ 2672 w 10000"/>
                <a:gd name="connsiteY32" fmla="*/ 3444 h 11583"/>
                <a:gd name="connsiteX33" fmla="*/ 2321 w 10000"/>
                <a:gd name="connsiteY33" fmla="*/ 4035 h 11583"/>
                <a:gd name="connsiteX34" fmla="*/ 2180 w 10000"/>
                <a:gd name="connsiteY34" fmla="*/ 4146 h 11583"/>
                <a:gd name="connsiteX35" fmla="*/ 2053 w 10000"/>
                <a:gd name="connsiteY35" fmla="*/ 3847 h 11583"/>
                <a:gd name="connsiteX36" fmla="*/ 1744 w 10000"/>
                <a:gd name="connsiteY36" fmla="*/ 3535 h 11583"/>
                <a:gd name="connsiteX37" fmla="*/ 1252 w 10000"/>
                <a:gd name="connsiteY37" fmla="*/ 3243 h 11583"/>
                <a:gd name="connsiteX38" fmla="*/ 717 w 10000"/>
                <a:gd name="connsiteY38" fmla="*/ 3076 h 11583"/>
                <a:gd name="connsiteX39" fmla="*/ 225 w 10000"/>
                <a:gd name="connsiteY39" fmla="*/ 3111 h 11583"/>
                <a:gd name="connsiteX40" fmla="*/ 0 w 10000"/>
                <a:gd name="connsiteY40" fmla="*/ 3222 h 11583"/>
                <a:gd name="connsiteX41" fmla="*/ 183 w 10000"/>
                <a:gd name="connsiteY41" fmla="*/ 3521 h 11583"/>
                <a:gd name="connsiteX42" fmla="*/ 366 w 10000"/>
                <a:gd name="connsiteY42" fmla="*/ 4292 h 11583"/>
                <a:gd name="connsiteX43" fmla="*/ 366 w 10000"/>
                <a:gd name="connsiteY43" fmla="*/ 5021 h 11583"/>
                <a:gd name="connsiteX44" fmla="*/ 619 w 10000"/>
                <a:gd name="connsiteY44" fmla="*/ 6118 h 11583"/>
                <a:gd name="connsiteX45" fmla="*/ 1294 w 10000"/>
                <a:gd name="connsiteY45" fmla="*/ 7569 h 11583"/>
                <a:gd name="connsiteX46" fmla="*/ 1617 w 10000"/>
                <a:gd name="connsiteY46" fmla="*/ 8153 h 11583"/>
                <a:gd name="connsiteX47" fmla="*/ 1716 w 10000"/>
                <a:gd name="connsiteY47" fmla="*/ 8500 h 11583"/>
                <a:gd name="connsiteX48" fmla="*/ 1758 w 10000"/>
                <a:gd name="connsiteY48" fmla="*/ 8563 h 11583"/>
                <a:gd name="connsiteX49" fmla="*/ 1558 w 10000"/>
                <a:gd name="connsiteY49" fmla="*/ 11532 h 11583"/>
                <a:gd name="connsiteX50" fmla="*/ 8336 w 10000"/>
                <a:gd name="connsiteY50" fmla="*/ 11523 h 11583"/>
                <a:gd name="connsiteX51" fmla="*/ 8326 w 10000"/>
                <a:gd name="connsiteY51" fmla="*/ 10000 h 11583"/>
                <a:gd name="connsiteX52" fmla="*/ 7862 w 10000"/>
                <a:gd name="connsiteY52" fmla="*/ 8257 h 11583"/>
                <a:gd name="connsiteX53" fmla="*/ 7890 w 10000"/>
                <a:gd name="connsiteY53" fmla="*/ 8069 h 11583"/>
                <a:gd name="connsiteX54" fmla="*/ 8101 w 10000"/>
                <a:gd name="connsiteY54" fmla="*/ 7729 h 11583"/>
                <a:gd name="connsiteX55" fmla="*/ 8509 w 10000"/>
                <a:gd name="connsiteY55" fmla="*/ 7382 h 11583"/>
                <a:gd name="connsiteX56" fmla="*/ 8861 w 10000"/>
                <a:gd name="connsiteY56" fmla="*/ 7000 h 11583"/>
                <a:gd name="connsiteX57" fmla="*/ 9184 w 10000"/>
                <a:gd name="connsiteY57" fmla="*/ 6528 h 11583"/>
                <a:gd name="connsiteX58" fmla="*/ 9536 w 10000"/>
                <a:gd name="connsiteY58" fmla="*/ 6076 h 11583"/>
                <a:gd name="connsiteX59" fmla="*/ 9845 w 10000"/>
                <a:gd name="connsiteY59" fmla="*/ 5715 h 11583"/>
                <a:gd name="connsiteX60" fmla="*/ 10000 w 10000"/>
                <a:gd name="connsiteY60" fmla="*/ 5375 h 11583"/>
                <a:gd name="connsiteX61" fmla="*/ 9916 w 10000"/>
                <a:gd name="connsiteY61" fmla="*/ 5111 h 1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0000" h="11583">
                  <a:moveTo>
                    <a:pt x="9916" y="5111"/>
                  </a:moveTo>
                  <a:cubicBezTo>
                    <a:pt x="9873" y="5056"/>
                    <a:pt x="9831" y="4958"/>
                    <a:pt x="9831" y="4882"/>
                  </a:cubicBezTo>
                  <a:cubicBezTo>
                    <a:pt x="9831" y="4813"/>
                    <a:pt x="9803" y="4688"/>
                    <a:pt x="9761" y="4604"/>
                  </a:cubicBezTo>
                  <a:cubicBezTo>
                    <a:pt x="9705" y="4521"/>
                    <a:pt x="9592" y="4417"/>
                    <a:pt x="9494" y="4375"/>
                  </a:cubicBezTo>
                  <a:cubicBezTo>
                    <a:pt x="9395" y="4333"/>
                    <a:pt x="9241" y="4299"/>
                    <a:pt x="9142" y="4285"/>
                  </a:cubicBezTo>
                  <a:cubicBezTo>
                    <a:pt x="9044" y="4278"/>
                    <a:pt x="8903" y="4278"/>
                    <a:pt x="8833" y="4278"/>
                  </a:cubicBezTo>
                  <a:cubicBezTo>
                    <a:pt x="8762" y="4285"/>
                    <a:pt x="8692" y="4250"/>
                    <a:pt x="8692" y="4201"/>
                  </a:cubicBezTo>
                  <a:lnTo>
                    <a:pt x="8692" y="3993"/>
                  </a:lnTo>
                  <a:cubicBezTo>
                    <a:pt x="8692" y="3924"/>
                    <a:pt x="8664" y="3813"/>
                    <a:pt x="8622" y="3743"/>
                  </a:cubicBezTo>
                  <a:cubicBezTo>
                    <a:pt x="8579" y="3667"/>
                    <a:pt x="8453" y="3563"/>
                    <a:pt x="8354" y="3514"/>
                  </a:cubicBezTo>
                  <a:cubicBezTo>
                    <a:pt x="8256" y="3458"/>
                    <a:pt x="8087" y="3403"/>
                    <a:pt x="7975" y="3396"/>
                  </a:cubicBezTo>
                  <a:cubicBezTo>
                    <a:pt x="7848" y="3382"/>
                    <a:pt x="7665" y="3396"/>
                    <a:pt x="7567" y="3424"/>
                  </a:cubicBezTo>
                  <a:cubicBezTo>
                    <a:pt x="7454" y="3451"/>
                    <a:pt x="7300" y="3507"/>
                    <a:pt x="7215" y="3542"/>
                  </a:cubicBezTo>
                  <a:cubicBezTo>
                    <a:pt x="7145" y="3576"/>
                    <a:pt x="7103" y="3542"/>
                    <a:pt x="7145" y="3465"/>
                  </a:cubicBezTo>
                  <a:cubicBezTo>
                    <a:pt x="7173" y="3389"/>
                    <a:pt x="7201" y="3278"/>
                    <a:pt x="7201" y="3215"/>
                  </a:cubicBezTo>
                  <a:cubicBezTo>
                    <a:pt x="7201" y="3153"/>
                    <a:pt x="7159" y="3042"/>
                    <a:pt x="7103" y="2965"/>
                  </a:cubicBezTo>
                  <a:cubicBezTo>
                    <a:pt x="7060" y="2889"/>
                    <a:pt x="6864" y="2792"/>
                    <a:pt x="6667" y="2757"/>
                  </a:cubicBezTo>
                  <a:cubicBezTo>
                    <a:pt x="6484" y="2722"/>
                    <a:pt x="6203" y="2701"/>
                    <a:pt x="6048" y="2715"/>
                  </a:cubicBezTo>
                  <a:cubicBezTo>
                    <a:pt x="5907" y="2722"/>
                    <a:pt x="5654" y="2813"/>
                    <a:pt x="5499" y="2903"/>
                  </a:cubicBezTo>
                  <a:cubicBezTo>
                    <a:pt x="5345" y="3000"/>
                    <a:pt x="5176" y="3181"/>
                    <a:pt x="5105" y="3306"/>
                  </a:cubicBezTo>
                  <a:cubicBezTo>
                    <a:pt x="5049" y="3431"/>
                    <a:pt x="4965" y="3444"/>
                    <a:pt x="4923" y="3333"/>
                  </a:cubicBezTo>
                  <a:cubicBezTo>
                    <a:pt x="4880" y="3222"/>
                    <a:pt x="4852" y="2986"/>
                    <a:pt x="4852" y="2806"/>
                  </a:cubicBezTo>
                  <a:lnTo>
                    <a:pt x="4852" y="2049"/>
                  </a:lnTo>
                  <a:lnTo>
                    <a:pt x="4852" y="1104"/>
                  </a:lnTo>
                  <a:lnTo>
                    <a:pt x="4852" y="431"/>
                  </a:lnTo>
                  <a:cubicBezTo>
                    <a:pt x="4852" y="340"/>
                    <a:pt x="4754" y="201"/>
                    <a:pt x="4627" y="132"/>
                  </a:cubicBezTo>
                  <a:cubicBezTo>
                    <a:pt x="4515" y="56"/>
                    <a:pt x="4262" y="0"/>
                    <a:pt x="4079" y="0"/>
                  </a:cubicBezTo>
                  <a:cubicBezTo>
                    <a:pt x="3882" y="0"/>
                    <a:pt x="3629" y="76"/>
                    <a:pt x="3502" y="167"/>
                  </a:cubicBezTo>
                  <a:cubicBezTo>
                    <a:pt x="3376" y="264"/>
                    <a:pt x="3249" y="583"/>
                    <a:pt x="3193" y="889"/>
                  </a:cubicBezTo>
                  <a:lnTo>
                    <a:pt x="3193" y="938"/>
                  </a:lnTo>
                  <a:cubicBezTo>
                    <a:pt x="3150" y="1243"/>
                    <a:pt x="3080" y="1736"/>
                    <a:pt x="3038" y="2042"/>
                  </a:cubicBezTo>
                  <a:cubicBezTo>
                    <a:pt x="3015" y="2202"/>
                    <a:pt x="2991" y="2361"/>
                    <a:pt x="2968" y="2521"/>
                  </a:cubicBezTo>
                  <a:cubicBezTo>
                    <a:pt x="2925" y="2826"/>
                    <a:pt x="2799" y="3243"/>
                    <a:pt x="2672" y="3444"/>
                  </a:cubicBezTo>
                  <a:cubicBezTo>
                    <a:pt x="2560" y="3646"/>
                    <a:pt x="2405" y="3917"/>
                    <a:pt x="2321" y="4035"/>
                  </a:cubicBezTo>
                  <a:cubicBezTo>
                    <a:pt x="2236" y="4160"/>
                    <a:pt x="2180" y="4208"/>
                    <a:pt x="2180" y="4146"/>
                  </a:cubicBezTo>
                  <a:cubicBezTo>
                    <a:pt x="2180" y="4083"/>
                    <a:pt x="2124" y="3951"/>
                    <a:pt x="2053" y="3847"/>
                  </a:cubicBezTo>
                  <a:cubicBezTo>
                    <a:pt x="1997" y="3736"/>
                    <a:pt x="1857" y="3597"/>
                    <a:pt x="1744" y="3535"/>
                  </a:cubicBezTo>
                  <a:cubicBezTo>
                    <a:pt x="1632" y="3465"/>
                    <a:pt x="1406" y="3340"/>
                    <a:pt x="1252" y="3243"/>
                  </a:cubicBezTo>
                  <a:cubicBezTo>
                    <a:pt x="1097" y="3153"/>
                    <a:pt x="858" y="3076"/>
                    <a:pt x="717" y="3076"/>
                  </a:cubicBezTo>
                  <a:cubicBezTo>
                    <a:pt x="577" y="3076"/>
                    <a:pt x="352" y="3090"/>
                    <a:pt x="225" y="3111"/>
                  </a:cubicBezTo>
                  <a:cubicBezTo>
                    <a:pt x="98" y="3132"/>
                    <a:pt x="0" y="3181"/>
                    <a:pt x="0" y="3222"/>
                  </a:cubicBezTo>
                  <a:cubicBezTo>
                    <a:pt x="0" y="3264"/>
                    <a:pt x="84" y="3396"/>
                    <a:pt x="183" y="3521"/>
                  </a:cubicBezTo>
                  <a:cubicBezTo>
                    <a:pt x="281" y="3639"/>
                    <a:pt x="366" y="3986"/>
                    <a:pt x="366" y="4292"/>
                  </a:cubicBezTo>
                  <a:lnTo>
                    <a:pt x="366" y="5021"/>
                  </a:lnTo>
                  <a:cubicBezTo>
                    <a:pt x="366" y="5326"/>
                    <a:pt x="478" y="5819"/>
                    <a:pt x="619" y="6118"/>
                  </a:cubicBezTo>
                  <a:lnTo>
                    <a:pt x="1294" y="7569"/>
                  </a:lnTo>
                  <a:cubicBezTo>
                    <a:pt x="1435" y="7861"/>
                    <a:pt x="1575" y="8125"/>
                    <a:pt x="1617" y="8153"/>
                  </a:cubicBezTo>
                  <a:cubicBezTo>
                    <a:pt x="1660" y="8174"/>
                    <a:pt x="1702" y="8333"/>
                    <a:pt x="1716" y="8500"/>
                  </a:cubicBezTo>
                  <a:cubicBezTo>
                    <a:pt x="1716" y="8521"/>
                    <a:pt x="1730" y="8542"/>
                    <a:pt x="1758" y="8563"/>
                  </a:cubicBezTo>
                  <a:cubicBezTo>
                    <a:pt x="1871" y="10000"/>
                    <a:pt x="1380" y="10968"/>
                    <a:pt x="1558" y="11532"/>
                  </a:cubicBezTo>
                  <a:cubicBezTo>
                    <a:pt x="3367" y="11583"/>
                    <a:pt x="6279" y="11621"/>
                    <a:pt x="8336" y="11523"/>
                  </a:cubicBezTo>
                  <a:cubicBezTo>
                    <a:pt x="8445" y="11126"/>
                    <a:pt x="8405" y="10544"/>
                    <a:pt x="8326" y="10000"/>
                  </a:cubicBezTo>
                  <a:cubicBezTo>
                    <a:pt x="8247" y="9456"/>
                    <a:pt x="7862" y="8257"/>
                    <a:pt x="7862" y="8257"/>
                  </a:cubicBezTo>
                  <a:cubicBezTo>
                    <a:pt x="7876" y="8181"/>
                    <a:pt x="7876" y="8111"/>
                    <a:pt x="7890" y="8069"/>
                  </a:cubicBezTo>
                  <a:cubicBezTo>
                    <a:pt x="7904" y="7986"/>
                    <a:pt x="8003" y="7833"/>
                    <a:pt x="8101" y="7729"/>
                  </a:cubicBezTo>
                  <a:cubicBezTo>
                    <a:pt x="8200" y="7625"/>
                    <a:pt x="8383" y="7472"/>
                    <a:pt x="8509" y="7382"/>
                  </a:cubicBezTo>
                  <a:cubicBezTo>
                    <a:pt x="8636" y="7292"/>
                    <a:pt x="8790" y="7118"/>
                    <a:pt x="8861" y="7000"/>
                  </a:cubicBezTo>
                  <a:cubicBezTo>
                    <a:pt x="8931" y="6889"/>
                    <a:pt x="9072" y="6674"/>
                    <a:pt x="9184" y="6528"/>
                  </a:cubicBezTo>
                  <a:cubicBezTo>
                    <a:pt x="9297" y="6389"/>
                    <a:pt x="9451" y="6188"/>
                    <a:pt x="9536" y="6076"/>
                  </a:cubicBezTo>
                  <a:cubicBezTo>
                    <a:pt x="9634" y="5972"/>
                    <a:pt x="9775" y="5813"/>
                    <a:pt x="9845" y="5715"/>
                  </a:cubicBezTo>
                  <a:cubicBezTo>
                    <a:pt x="9930" y="5625"/>
                    <a:pt x="10000" y="5472"/>
                    <a:pt x="10000" y="5375"/>
                  </a:cubicBezTo>
                  <a:cubicBezTo>
                    <a:pt x="10000" y="5285"/>
                    <a:pt x="9958" y="5160"/>
                    <a:pt x="9916" y="5111"/>
                  </a:cubicBezTo>
                  <a:close/>
                </a:path>
              </a:pathLst>
            </a:custGeom>
            <a:solidFill>
              <a:srgbClr val="F8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31">
              <a:extLst>
                <a:ext uri="{FF2B5EF4-FFF2-40B4-BE49-F238E27FC236}">
                  <a16:creationId xmlns:a16="http://schemas.microsoft.com/office/drawing/2014/main" xmlns="" id="{6D2EB79A-D28E-4BF0-B22F-BE64173F4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" y="2873"/>
              <a:ext cx="79" cy="109"/>
            </a:xfrm>
            <a:custGeom>
              <a:avLst/>
              <a:gdLst>
                <a:gd name="T0" fmla="*/ 20 w 54"/>
                <a:gd name="T1" fmla="*/ 74 h 74"/>
                <a:gd name="T2" fmla="*/ 0 w 54"/>
                <a:gd name="T3" fmla="*/ 15 h 74"/>
                <a:gd name="T4" fmla="*/ 31 w 54"/>
                <a:gd name="T5" fmla="*/ 15 h 74"/>
                <a:gd name="T6" fmla="*/ 54 w 54"/>
                <a:gd name="T7" fmla="*/ 63 h 74"/>
                <a:gd name="T8" fmla="*/ 20 w 54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4">
                  <a:moveTo>
                    <a:pt x="20" y="74"/>
                  </a:moveTo>
                  <a:cubicBezTo>
                    <a:pt x="20" y="74"/>
                    <a:pt x="5" y="23"/>
                    <a:pt x="0" y="15"/>
                  </a:cubicBezTo>
                  <a:cubicBezTo>
                    <a:pt x="0" y="15"/>
                    <a:pt x="19" y="0"/>
                    <a:pt x="31" y="15"/>
                  </a:cubicBezTo>
                  <a:cubicBezTo>
                    <a:pt x="45" y="32"/>
                    <a:pt x="54" y="63"/>
                    <a:pt x="54" y="63"/>
                  </a:cubicBezTo>
                  <a:lnTo>
                    <a:pt x="20" y="74"/>
                  </a:lnTo>
                  <a:close/>
                </a:path>
              </a:pathLst>
            </a:custGeom>
            <a:solidFill>
              <a:srgbClr val="FBE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32">
              <a:extLst>
                <a:ext uri="{FF2B5EF4-FFF2-40B4-BE49-F238E27FC236}">
                  <a16:creationId xmlns:a16="http://schemas.microsoft.com/office/drawing/2014/main" xmlns="" id="{0CF69CB7-47B8-47D7-8090-1911C850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2216"/>
              <a:ext cx="118" cy="124"/>
            </a:xfrm>
            <a:custGeom>
              <a:avLst/>
              <a:gdLst>
                <a:gd name="T0" fmla="*/ 2 w 80"/>
                <a:gd name="T1" fmla="*/ 84 h 84"/>
                <a:gd name="T2" fmla="*/ 73 w 80"/>
                <a:gd name="T3" fmla="*/ 84 h 84"/>
                <a:gd name="T4" fmla="*/ 73 w 80"/>
                <a:gd name="T5" fmla="*/ 24 h 84"/>
                <a:gd name="T6" fmla="*/ 11 w 80"/>
                <a:gd name="T7" fmla="*/ 16 h 84"/>
                <a:gd name="T8" fmla="*/ 2 w 8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4">
                  <a:moveTo>
                    <a:pt x="2" y="84"/>
                  </a:moveTo>
                  <a:cubicBezTo>
                    <a:pt x="2" y="84"/>
                    <a:pt x="42" y="84"/>
                    <a:pt x="73" y="84"/>
                  </a:cubicBezTo>
                  <a:cubicBezTo>
                    <a:pt x="73" y="84"/>
                    <a:pt x="80" y="42"/>
                    <a:pt x="73" y="24"/>
                  </a:cubicBezTo>
                  <a:cubicBezTo>
                    <a:pt x="64" y="0"/>
                    <a:pt x="28" y="8"/>
                    <a:pt x="11" y="16"/>
                  </a:cubicBezTo>
                  <a:cubicBezTo>
                    <a:pt x="0" y="21"/>
                    <a:pt x="2" y="84"/>
                    <a:pt x="2" y="84"/>
                  </a:cubicBezTo>
                  <a:close/>
                </a:path>
              </a:pathLst>
            </a:custGeom>
            <a:solidFill>
              <a:srgbClr val="FBE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8" name="TextBox 73">
            <a:extLst>
              <a:ext uri="{FF2B5EF4-FFF2-40B4-BE49-F238E27FC236}">
                <a16:creationId xmlns:a16="http://schemas.microsoft.com/office/drawing/2014/main" xmlns="" id="{89A09294-9FB8-421B-BD38-65B4A0FCAA0C}"/>
              </a:ext>
            </a:extLst>
          </p:cNvPr>
          <p:cNvSpPr txBox="1"/>
          <p:nvPr/>
        </p:nvSpPr>
        <p:spPr>
          <a:xfrm>
            <a:off x="6335461" y="2616676"/>
            <a:ext cx="48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69" name="TextBox 2">
            <a:extLst>
              <a:ext uri="{FF2B5EF4-FFF2-40B4-BE49-F238E27FC236}">
                <a16:creationId xmlns:a16="http://schemas.microsoft.com/office/drawing/2014/main" xmlns="" id="{C1A90C25-4AF0-480C-87C3-0E73CD82F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461" y="3200445"/>
            <a:ext cx="453405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区域市场透析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此处文字替换成具体内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容。市场分析的主要目的是研究商品的潜在销售量。</a:t>
            </a:r>
          </a:p>
        </p:txBody>
      </p:sp>
      <p:sp>
        <p:nvSpPr>
          <p:cNvPr id="170" name="TextBox 2">
            <a:extLst>
              <a:ext uri="{FF2B5EF4-FFF2-40B4-BE49-F238E27FC236}">
                <a16:creationId xmlns:a16="http://schemas.microsoft.com/office/drawing/2014/main" xmlns="" id="{9D901585-82D6-4DFC-985C-82A29E61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461" y="4165929"/>
            <a:ext cx="453405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区域市场透析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此处文字替换成具体内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容。市场分析的主要目的是研究商品的潜在销售量。</a:t>
            </a:r>
          </a:p>
        </p:txBody>
      </p:sp>
      <p:sp>
        <p:nvSpPr>
          <p:cNvPr id="171" name="TextBox 2">
            <a:extLst>
              <a:ext uri="{FF2B5EF4-FFF2-40B4-BE49-F238E27FC236}">
                <a16:creationId xmlns:a16="http://schemas.microsoft.com/office/drawing/2014/main" xmlns="" id="{48B5A429-B1CF-4F9B-B5FE-DB1ABDF9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461" y="5131413"/>
            <a:ext cx="453405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区域市场透析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此处文字替换成具体内</a:t>
            </a:r>
          </a:p>
          <a:p>
            <a:pPr defTabSz="685800">
              <a:lnSpc>
                <a:spcPct val="125000"/>
              </a:lnSpc>
              <a:defRPr/>
            </a:pPr>
            <a:r>
              <a:rPr lang="zh-CN" altLang="en-US" sz="12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容。市场分析的主要目的是研究商品的潜在销售量。</a:t>
            </a:r>
          </a:p>
        </p:txBody>
      </p:sp>
    </p:spTree>
    <p:extLst>
      <p:ext uri="{BB962C8B-B14F-4D97-AF65-F5344CB8AC3E}">
        <p14:creationId xmlns:p14="http://schemas.microsoft.com/office/powerpoint/2010/main" val="34803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168" grpId="0"/>
      <p:bldP spid="169" grpId="0"/>
      <p:bldP spid="170" grpId="0"/>
      <p:bldP spid="1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整体规划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5E1A9269-DD6D-47FD-BA8D-808640063F10}"/>
              </a:ext>
            </a:extLst>
          </p:cNvPr>
          <p:cNvSpPr txBox="1"/>
          <p:nvPr/>
        </p:nvSpPr>
        <p:spPr>
          <a:xfrm>
            <a:off x="736154" y="1495689"/>
            <a:ext cx="2088713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未来规划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20DE6151-16D3-435D-9FEA-162472BEC360}"/>
              </a:ext>
            </a:extLst>
          </p:cNvPr>
          <p:cNvGrpSpPr/>
          <p:nvPr/>
        </p:nvGrpSpPr>
        <p:grpSpPr>
          <a:xfrm>
            <a:off x="852558" y="1961609"/>
            <a:ext cx="10255750" cy="1651362"/>
            <a:chOff x="817296" y="988617"/>
            <a:chExt cx="10255750" cy="165136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45168B49-561B-4B68-B15F-F4106DCAB4ED}"/>
                </a:ext>
              </a:extLst>
            </p:cNvPr>
            <p:cNvSpPr/>
            <p:nvPr/>
          </p:nvSpPr>
          <p:spPr>
            <a:xfrm>
              <a:off x="1224199" y="1208766"/>
              <a:ext cx="9558123" cy="701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8-10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号字，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1.3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3C6D4ADB-24C2-4AB0-82E1-2AE64B314E61}"/>
                </a:ext>
              </a:extLst>
            </p:cNvPr>
            <p:cNvSpPr/>
            <p:nvPr/>
          </p:nvSpPr>
          <p:spPr>
            <a:xfrm>
              <a:off x="817296" y="988617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“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6DBEE53-3F61-4679-82CC-64607C4BD9D3}"/>
                </a:ext>
              </a:extLst>
            </p:cNvPr>
            <p:cNvSpPr/>
            <p:nvPr/>
          </p:nvSpPr>
          <p:spPr>
            <a:xfrm>
              <a:off x="10375419" y="1932093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”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60D373D6-DB8D-49B1-B890-8BB001BD6AF9}"/>
              </a:ext>
            </a:extLst>
          </p:cNvPr>
          <p:cNvGrpSpPr/>
          <p:nvPr/>
        </p:nvGrpSpPr>
        <p:grpSpPr>
          <a:xfrm>
            <a:off x="809730" y="3067336"/>
            <a:ext cx="10557403" cy="660400"/>
            <a:chOff x="817296" y="2859007"/>
            <a:chExt cx="10557403" cy="6604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7417238F-8934-4571-BF88-A2F4642CF72C}"/>
                </a:ext>
              </a:extLst>
            </p:cNvPr>
            <p:cNvSpPr/>
            <p:nvPr/>
          </p:nvSpPr>
          <p:spPr>
            <a:xfrm flipH="1">
              <a:off x="817296" y="2859007"/>
              <a:ext cx="10557403" cy="6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C6B2D372-7E83-45EB-88B2-4B126D5BE103}"/>
                </a:ext>
              </a:extLst>
            </p:cNvPr>
            <p:cNvSpPr/>
            <p:nvPr/>
          </p:nvSpPr>
          <p:spPr>
            <a:xfrm>
              <a:off x="1057961" y="2984022"/>
              <a:ext cx="34612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67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We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are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trying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our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best.</a:t>
              </a:r>
              <a:endParaRPr kumimoji="0" lang="zh-CN" alt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89792FA4-BD5D-45EE-B7AF-314D6743559F}"/>
              </a:ext>
            </a:extLst>
          </p:cNvPr>
          <p:cNvSpPr/>
          <p:nvPr/>
        </p:nvSpPr>
        <p:spPr>
          <a:xfrm>
            <a:off x="6666238" y="4161674"/>
            <a:ext cx="841440" cy="841440"/>
          </a:xfrm>
          <a:prstGeom prst="ellipse">
            <a:avLst/>
          </a:prstGeom>
          <a:solidFill>
            <a:srgbClr val="F9B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B3F78D72-EB48-49FA-B46A-773277856BD9}"/>
              </a:ext>
            </a:extLst>
          </p:cNvPr>
          <p:cNvSpPr/>
          <p:nvPr/>
        </p:nvSpPr>
        <p:spPr>
          <a:xfrm>
            <a:off x="989738" y="5424078"/>
            <a:ext cx="841440" cy="841440"/>
          </a:xfrm>
          <a:prstGeom prst="ellipse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45673B16-1239-4E49-A830-214C29D303AF}"/>
              </a:ext>
            </a:extLst>
          </p:cNvPr>
          <p:cNvSpPr/>
          <p:nvPr/>
        </p:nvSpPr>
        <p:spPr>
          <a:xfrm>
            <a:off x="6666238" y="5424078"/>
            <a:ext cx="841440" cy="841440"/>
          </a:xfrm>
          <a:prstGeom prst="ellipse">
            <a:avLst/>
          </a:prstGeom>
          <a:solidFill>
            <a:srgbClr val="55A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2C348545-3BB9-4910-BA9C-A07422F923FF}"/>
              </a:ext>
            </a:extLst>
          </p:cNvPr>
          <p:cNvSpPr/>
          <p:nvPr/>
        </p:nvSpPr>
        <p:spPr>
          <a:xfrm>
            <a:off x="979795" y="4152922"/>
            <a:ext cx="841440" cy="841440"/>
          </a:xfrm>
          <a:prstGeom prst="ellipse">
            <a:avLst/>
          </a:prstGeom>
          <a:solidFill>
            <a:srgbClr val="F57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文本框 8">
            <a:extLst>
              <a:ext uri="{FF2B5EF4-FFF2-40B4-BE49-F238E27FC236}">
                <a16:creationId xmlns:a16="http://schemas.microsoft.com/office/drawing/2014/main" xmlns="" id="{CB8553C9-330B-4720-B841-CFA0D3A4ED88}"/>
              </a:ext>
            </a:extLst>
          </p:cNvPr>
          <p:cNvSpPr txBox="1"/>
          <p:nvPr/>
        </p:nvSpPr>
        <p:spPr>
          <a:xfrm>
            <a:off x="2055963" y="4126983"/>
            <a:ext cx="334295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8" name="文本框 8">
            <a:extLst>
              <a:ext uri="{FF2B5EF4-FFF2-40B4-BE49-F238E27FC236}">
                <a16:creationId xmlns:a16="http://schemas.microsoft.com/office/drawing/2014/main" xmlns="" id="{16CF5985-D568-46EA-AB7D-769324E86176}"/>
              </a:ext>
            </a:extLst>
          </p:cNvPr>
          <p:cNvSpPr txBox="1"/>
          <p:nvPr/>
        </p:nvSpPr>
        <p:spPr>
          <a:xfrm>
            <a:off x="2055963" y="5398139"/>
            <a:ext cx="334295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xmlns="" id="{F2521CEA-D589-4D24-A075-4061634F7760}"/>
              </a:ext>
            </a:extLst>
          </p:cNvPr>
          <p:cNvSpPr txBox="1"/>
          <p:nvPr/>
        </p:nvSpPr>
        <p:spPr>
          <a:xfrm>
            <a:off x="7742405" y="4126983"/>
            <a:ext cx="334295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xmlns="" id="{BFBA3A46-849F-4AD0-A66A-F0885A05E5C2}"/>
              </a:ext>
            </a:extLst>
          </p:cNvPr>
          <p:cNvSpPr txBox="1"/>
          <p:nvPr/>
        </p:nvSpPr>
        <p:spPr>
          <a:xfrm>
            <a:off x="7742405" y="5404591"/>
            <a:ext cx="334295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8-10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3097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6FC852F-CFF5-4B8E-B365-F756E4FA83B2}"/>
              </a:ext>
            </a:extLst>
          </p:cNvPr>
          <p:cNvGrpSpPr/>
          <p:nvPr/>
        </p:nvGrpSpPr>
        <p:grpSpPr>
          <a:xfrm>
            <a:off x="0" y="1739900"/>
            <a:ext cx="5710431" cy="5119114"/>
            <a:chOff x="0" y="79375"/>
            <a:chExt cx="7512051" cy="6734176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xmlns="" id="{1E9E28BE-7F8D-4267-8D9E-2B5D5C8E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xmlns="" id="{1FF7C6B5-4BD7-4C2F-9A88-A636D123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950" y="79375"/>
              <a:ext cx="4754563" cy="5986463"/>
            </a:xfrm>
            <a:custGeom>
              <a:avLst/>
              <a:gdLst>
                <a:gd name="T0" fmla="*/ 1136 w 2995"/>
                <a:gd name="T1" fmla="*/ 3771 h 3771"/>
                <a:gd name="T2" fmla="*/ 2995 w 2995"/>
                <a:gd name="T3" fmla="*/ 3449 h 3771"/>
                <a:gd name="T4" fmla="*/ 2399 w 2995"/>
                <a:gd name="T5" fmla="*/ 0 h 3771"/>
                <a:gd name="T6" fmla="*/ 0 w 2995"/>
                <a:gd name="T7" fmla="*/ 414 h 3771"/>
                <a:gd name="T8" fmla="*/ 511 w 2995"/>
                <a:gd name="T9" fmla="*/ 3373 h 3771"/>
                <a:gd name="T10" fmla="*/ 1136 w 2995"/>
                <a:gd name="T11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5" h="3771">
                  <a:moveTo>
                    <a:pt x="1136" y="3771"/>
                  </a:moveTo>
                  <a:lnTo>
                    <a:pt x="2995" y="3449"/>
                  </a:lnTo>
                  <a:lnTo>
                    <a:pt x="2399" y="0"/>
                  </a:lnTo>
                  <a:lnTo>
                    <a:pt x="0" y="414"/>
                  </a:lnTo>
                  <a:lnTo>
                    <a:pt x="511" y="3373"/>
                  </a:lnTo>
                  <a:lnTo>
                    <a:pt x="1136" y="37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xmlns="" id="{59AC8A00-A148-47C7-B42D-7DB0FB3A6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287963"/>
              <a:ext cx="992188" cy="777875"/>
            </a:xfrm>
            <a:custGeom>
              <a:avLst/>
              <a:gdLst>
                <a:gd name="T0" fmla="*/ 0 w 625"/>
                <a:gd name="T1" fmla="*/ 92 h 490"/>
                <a:gd name="T2" fmla="*/ 540 w 625"/>
                <a:gd name="T3" fmla="*/ 0 h 490"/>
                <a:gd name="T4" fmla="*/ 625 w 625"/>
                <a:gd name="T5" fmla="*/ 490 h 490"/>
                <a:gd name="T6" fmla="*/ 0 w 625"/>
                <a:gd name="T7" fmla="*/ 9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490">
                  <a:moveTo>
                    <a:pt x="0" y="92"/>
                  </a:moveTo>
                  <a:lnTo>
                    <a:pt x="540" y="0"/>
                  </a:lnTo>
                  <a:lnTo>
                    <a:pt x="625" y="49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xmlns="" id="{C00D93D6-E857-42A5-AE43-F2D8D1073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813" y="2711450"/>
              <a:ext cx="158750" cy="193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xmlns="" id="{1CB59674-F7B4-49BC-9CF5-968BBC563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2546350"/>
              <a:ext cx="149225" cy="210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xmlns="" id="{B2C5327F-292F-497D-BE2A-41E29DA7A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815975"/>
              <a:ext cx="149225" cy="250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xmlns="" id="{10FC48B3-7D8A-4DD5-908B-151A46A7C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550" y="857250"/>
              <a:ext cx="180975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xmlns="" id="{E5A811FE-279E-4BEA-B33D-F04394244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860425"/>
              <a:ext cx="179388" cy="290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xmlns="" id="{D5469FA1-FB6C-445C-B80A-4800BCCCD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313" y="2974975"/>
              <a:ext cx="157163" cy="171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xmlns="" id="{E114479B-6300-462F-BFCC-B886E268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" y="4292600"/>
              <a:ext cx="747713" cy="709613"/>
            </a:xfrm>
            <a:custGeom>
              <a:avLst/>
              <a:gdLst>
                <a:gd name="T0" fmla="*/ 372 w 471"/>
                <a:gd name="T1" fmla="*/ 447 h 447"/>
                <a:gd name="T2" fmla="*/ 0 w 471"/>
                <a:gd name="T3" fmla="*/ 109 h 447"/>
                <a:gd name="T4" fmla="*/ 100 w 471"/>
                <a:gd name="T5" fmla="*/ 0 h 447"/>
                <a:gd name="T6" fmla="*/ 471 w 471"/>
                <a:gd name="T7" fmla="*/ 339 h 447"/>
                <a:gd name="T8" fmla="*/ 372 w 471"/>
                <a:gd name="T9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447">
                  <a:moveTo>
                    <a:pt x="372" y="447"/>
                  </a:moveTo>
                  <a:lnTo>
                    <a:pt x="0" y="109"/>
                  </a:lnTo>
                  <a:lnTo>
                    <a:pt x="100" y="0"/>
                  </a:lnTo>
                  <a:lnTo>
                    <a:pt x="471" y="339"/>
                  </a:lnTo>
                  <a:lnTo>
                    <a:pt x="372" y="44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xmlns="" id="{2A2A0C7C-BB49-48CC-8C0A-90E996775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3541713"/>
              <a:ext cx="1416050" cy="1404938"/>
            </a:xfrm>
            <a:custGeom>
              <a:avLst/>
              <a:gdLst>
                <a:gd name="T0" fmla="*/ 282 w 377"/>
                <a:gd name="T1" fmla="*/ 328 h 374"/>
                <a:gd name="T2" fmla="*/ 132 w 377"/>
                <a:gd name="T3" fmla="*/ 335 h 374"/>
                <a:gd name="T4" fmla="*/ 46 w 377"/>
                <a:gd name="T5" fmla="*/ 256 h 374"/>
                <a:gd name="T6" fmla="*/ 39 w 377"/>
                <a:gd name="T7" fmla="*/ 107 h 374"/>
                <a:gd name="T8" fmla="*/ 95 w 377"/>
                <a:gd name="T9" fmla="*/ 46 h 374"/>
                <a:gd name="T10" fmla="*/ 244 w 377"/>
                <a:gd name="T11" fmla="*/ 39 h 374"/>
                <a:gd name="T12" fmla="*/ 330 w 377"/>
                <a:gd name="T13" fmla="*/ 118 h 374"/>
                <a:gd name="T14" fmla="*/ 337 w 377"/>
                <a:gd name="T15" fmla="*/ 267 h 374"/>
                <a:gd name="T16" fmla="*/ 282 w 377"/>
                <a:gd name="T17" fmla="*/ 3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374">
                  <a:moveTo>
                    <a:pt x="282" y="328"/>
                  </a:moveTo>
                  <a:cubicBezTo>
                    <a:pt x="242" y="371"/>
                    <a:pt x="175" y="374"/>
                    <a:pt x="132" y="335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3" y="217"/>
                    <a:pt x="0" y="150"/>
                    <a:pt x="39" y="107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134" y="3"/>
                    <a:pt x="201" y="0"/>
                    <a:pt x="244" y="39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73" y="157"/>
                    <a:pt x="377" y="224"/>
                    <a:pt x="337" y="267"/>
                  </a:cubicBezTo>
                  <a:lnTo>
                    <a:pt x="282" y="328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4C08EBCF-B786-499E-83AB-9F78F506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2873375"/>
              <a:ext cx="995363" cy="1069975"/>
            </a:xfrm>
            <a:custGeom>
              <a:avLst/>
              <a:gdLst>
                <a:gd name="T0" fmla="*/ 74 w 265"/>
                <a:gd name="T1" fmla="*/ 263 h 285"/>
                <a:gd name="T2" fmla="*/ 15 w 265"/>
                <a:gd name="T3" fmla="*/ 271 h 285"/>
                <a:gd name="T4" fmla="*/ 18 w 265"/>
                <a:gd name="T5" fmla="*/ 212 h 285"/>
                <a:gd name="T6" fmla="*/ 191 w 265"/>
                <a:gd name="T7" fmla="*/ 22 h 285"/>
                <a:gd name="T8" fmla="*/ 249 w 265"/>
                <a:gd name="T9" fmla="*/ 14 h 285"/>
                <a:gd name="T10" fmla="*/ 247 w 265"/>
                <a:gd name="T11" fmla="*/ 73 h 285"/>
                <a:gd name="T12" fmla="*/ 74 w 265"/>
                <a:gd name="T13" fmla="*/ 26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85">
                  <a:moveTo>
                    <a:pt x="74" y="263"/>
                  </a:moveTo>
                  <a:cubicBezTo>
                    <a:pt x="57" y="281"/>
                    <a:pt x="31" y="285"/>
                    <a:pt x="15" y="271"/>
                  </a:cubicBezTo>
                  <a:cubicBezTo>
                    <a:pt x="0" y="257"/>
                    <a:pt x="1" y="230"/>
                    <a:pt x="18" y="21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208" y="4"/>
                    <a:pt x="234" y="0"/>
                    <a:pt x="249" y="14"/>
                  </a:cubicBezTo>
                  <a:cubicBezTo>
                    <a:pt x="265" y="28"/>
                    <a:pt x="264" y="55"/>
                    <a:pt x="247" y="73"/>
                  </a:cubicBezTo>
                  <a:lnTo>
                    <a:pt x="74" y="263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xmlns="" id="{693BE9CC-C3F9-4529-8842-363CB80C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387725"/>
              <a:ext cx="635000" cy="654050"/>
            </a:xfrm>
            <a:custGeom>
              <a:avLst/>
              <a:gdLst>
                <a:gd name="T0" fmla="*/ 67 w 169"/>
                <a:gd name="T1" fmla="*/ 162 h 174"/>
                <a:gd name="T2" fmla="*/ 20 w 169"/>
                <a:gd name="T3" fmla="*/ 159 h 174"/>
                <a:gd name="T4" fmla="*/ 11 w 169"/>
                <a:gd name="T5" fmla="*/ 111 h 174"/>
                <a:gd name="T6" fmla="*/ 102 w 169"/>
                <a:gd name="T7" fmla="*/ 12 h 174"/>
                <a:gd name="T8" fmla="*/ 150 w 169"/>
                <a:gd name="T9" fmla="*/ 16 h 174"/>
                <a:gd name="T10" fmla="*/ 158 w 169"/>
                <a:gd name="T11" fmla="*/ 63 h 174"/>
                <a:gd name="T12" fmla="*/ 67 w 169"/>
                <a:gd name="T13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4">
                  <a:moveTo>
                    <a:pt x="67" y="162"/>
                  </a:moveTo>
                  <a:cubicBezTo>
                    <a:pt x="56" y="174"/>
                    <a:pt x="35" y="173"/>
                    <a:pt x="20" y="159"/>
                  </a:cubicBezTo>
                  <a:cubicBezTo>
                    <a:pt x="4" y="145"/>
                    <a:pt x="0" y="123"/>
                    <a:pt x="11" y="1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13" y="0"/>
                    <a:pt x="134" y="2"/>
                    <a:pt x="150" y="16"/>
                  </a:cubicBezTo>
                  <a:cubicBezTo>
                    <a:pt x="165" y="30"/>
                    <a:pt x="169" y="51"/>
                    <a:pt x="158" y="63"/>
                  </a:cubicBezTo>
                  <a:lnTo>
                    <a:pt x="67" y="16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xmlns="" id="{5D443390-86EE-47A0-B2F2-927CFDBB8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663" y="3613150"/>
              <a:ext cx="627063" cy="649288"/>
            </a:xfrm>
            <a:custGeom>
              <a:avLst/>
              <a:gdLst>
                <a:gd name="T0" fmla="*/ 67 w 167"/>
                <a:gd name="T1" fmla="*/ 161 h 173"/>
                <a:gd name="T2" fmla="*/ 19 w 167"/>
                <a:gd name="T3" fmla="*/ 157 h 173"/>
                <a:gd name="T4" fmla="*/ 10 w 167"/>
                <a:gd name="T5" fmla="*/ 110 h 173"/>
                <a:gd name="T6" fmla="*/ 100 w 167"/>
                <a:gd name="T7" fmla="*/ 12 h 173"/>
                <a:gd name="T8" fmla="*/ 148 w 167"/>
                <a:gd name="T9" fmla="*/ 16 h 173"/>
                <a:gd name="T10" fmla="*/ 156 w 167"/>
                <a:gd name="T11" fmla="*/ 63 h 173"/>
                <a:gd name="T12" fmla="*/ 67 w 167"/>
                <a:gd name="T13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73">
                  <a:moveTo>
                    <a:pt x="67" y="161"/>
                  </a:moveTo>
                  <a:cubicBezTo>
                    <a:pt x="56" y="173"/>
                    <a:pt x="34" y="171"/>
                    <a:pt x="19" y="157"/>
                  </a:cubicBezTo>
                  <a:cubicBezTo>
                    <a:pt x="3" y="143"/>
                    <a:pt x="0" y="122"/>
                    <a:pt x="10" y="110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1" y="0"/>
                    <a:pt x="132" y="2"/>
                    <a:pt x="148" y="16"/>
                  </a:cubicBezTo>
                  <a:cubicBezTo>
                    <a:pt x="163" y="30"/>
                    <a:pt x="167" y="51"/>
                    <a:pt x="156" y="63"/>
                  </a:cubicBezTo>
                  <a:lnTo>
                    <a:pt x="67" y="161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xmlns="" id="{B5215D13-8277-4858-A92C-75D94ADD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" y="3948113"/>
              <a:ext cx="492125" cy="506413"/>
            </a:xfrm>
            <a:custGeom>
              <a:avLst/>
              <a:gdLst>
                <a:gd name="T0" fmla="*/ 52 w 131"/>
                <a:gd name="T1" fmla="*/ 126 h 135"/>
                <a:gd name="T2" fmla="*/ 15 w 131"/>
                <a:gd name="T3" fmla="*/ 123 h 135"/>
                <a:gd name="T4" fmla="*/ 8 w 131"/>
                <a:gd name="T5" fmla="*/ 86 h 135"/>
                <a:gd name="T6" fmla="*/ 78 w 131"/>
                <a:gd name="T7" fmla="*/ 9 h 135"/>
                <a:gd name="T8" fmla="*/ 116 w 131"/>
                <a:gd name="T9" fmla="*/ 12 h 135"/>
                <a:gd name="T10" fmla="*/ 122 w 131"/>
                <a:gd name="T11" fmla="*/ 49 h 135"/>
                <a:gd name="T12" fmla="*/ 52 w 131"/>
                <a:gd name="T13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5">
                  <a:moveTo>
                    <a:pt x="52" y="126"/>
                  </a:moveTo>
                  <a:cubicBezTo>
                    <a:pt x="44" y="135"/>
                    <a:pt x="27" y="134"/>
                    <a:pt x="15" y="123"/>
                  </a:cubicBezTo>
                  <a:cubicBezTo>
                    <a:pt x="3" y="112"/>
                    <a:pt x="0" y="95"/>
                    <a:pt x="8" y="8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7" y="0"/>
                    <a:pt x="104" y="1"/>
                    <a:pt x="116" y="12"/>
                  </a:cubicBezTo>
                  <a:cubicBezTo>
                    <a:pt x="128" y="23"/>
                    <a:pt x="131" y="40"/>
                    <a:pt x="122" y="49"/>
                  </a:cubicBezTo>
                  <a:lnTo>
                    <a:pt x="52" y="126"/>
                  </a:lnTo>
                  <a:close/>
                </a:path>
              </a:pathLst>
            </a:custGeom>
            <a:solidFill>
              <a:srgbClr val="FCF4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xmlns="" id="{3DAF6819-FACD-4FFF-95DB-541727567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3" y="4327525"/>
              <a:ext cx="909638" cy="855663"/>
            </a:xfrm>
            <a:custGeom>
              <a:avLst/>
              <a:gdLst>
                <a:gd name="T0" fmla="*/ 466 w 573"/>
                <a:gd name="T1" fmla="*/ 539 h 539"/>
                <a:gd name="T2" fmla="*/ 0 w 573"/>
                <a:gd name="T3" fmla="*/ 118 h 539"/>
                <a:gd name="T4" fmla="*/ 109 w 573"/>
                <a:gd name="T5" fmla="*/ 0 h 539"/>
                <a:gd name="T6" fmla="*/ 573 w 573"/>
                <a:gd name="T7" fmla="*/ 423 h 539"/>
                <a:gd name="T8" fmla="*/ 466 w 573"/>
                <a:gd name="T9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539">
                  <a:moveTo>
                    <a:pt x="466" y="539"/>
                  </a:moveTo>
                  <a:lnTo>
                    <a:pt x="0" y="118"/>
                  </a:lnTo>
                  <a:lnTo>
                    <a:pt x="109" y="0"/>
                  </a:lnTo>
                  <a:lnTo>
                    <a:pt x="573" y="423"/>
                  </a:lnTo>
                  <a:lnTo>
                    <a:pt x="466" y="5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EB290830-0163-4531-B5C0-A52423FC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24363"/>
              <a:ext cx="138113" cy="142875"/>
            </a:xfrm>
            <a:custGeom>
              <a:avLst/>
              <a:gdLst>
                <a:gd name="T0" fmla="*/ 31 w 37"/>
                <a:gd name="T1" fmla="*/ 30 h 38"/>
                <a:gd name="T2" fmla="*/ 30 w 37"/>
                <a:gd name="T3" fmla="*/ 6 h 38"/>
                <a:gd name="T4" fmla="*/ 6 w 37"/>
                <a:gd name="T5" fmla="*/ 8 h 38"/>
                <a:gd name="T6" fmla="*/ 7 w 37"/>
                <a:gd name="T7" fmla="*/ 31 h 38"/>
                <a:gd name="T8" fmla="*/ 31 w 37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31" y="30"/>
                  </a:moveTo>
                  <a:cubicBezTo>
                    <a:pt x="37" y="23"/>
                    <a:pt x="37" y="13"/>
                    <a:pt x="30" y="6"/>
                  </a:cubicBezTo>
                  <a:cubicBezTo>
                    <a:pt x="23" y="0"/>
                    <a:pt x="12" y="1"/>
                    <a:pt x="6" y="8"/>
                  </a:cubicBezTo>
                  <a:cubicBezTo>
                    <a:pt x="0" y="14"/>
                    <a:pt x="0" y="25"/>
                    <a:pt x="7" y="31"/>
                  </a:cubicBezTo>
                  <a:cubicBezTo>
                    <a:pt x="14" y="38"/>
                    <a:pt x="25" y="37"/>
                    <a:pt x="31" y="30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xmlns="" id="{FC946874-D19D-4F42-98D9-822EEFDD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435475"/>
              <a:ext cx="1795463" cy="2378075"/>
            </a:xfrm>
            <a:custGeom>
              <a:avLst/>
              <a:gdLst>
                <a:gd name="T0" fmla="*/ 1131 w 1131"/>
                <a:gd name="T1" fmla="*/ 497 h 1498"/>
                <a:gd name="T2" fmla="*/ 206 w 1131"/>
                <a:gd name="T3" fmla="*/ 1498 h 1498"/>
                <a:gd name="T4" fmla="*/ 0 w 1131"/>
                <a:gd name="T5" fmla="*/ 1498 h 1498"/>
                <a:gd name="T6" fmla="*/ 0 w 1131"/>
                <a:gd name="T7" fmla="*/ 606 h 1498"/>
                <a:gd name="T8" fmla="*/ 584 w 1131"/>
                <a:gd name="T9" fmla="*/ 0 h 1498"/>
                <a:gd name="T10" fmla="*/ 1131 w 1131"/>
                <a:gd name="T11" fmla="*/ 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1498">
                  <a:moveTo>
                    <a:pt x="1131" y="497"/>
                  </a:moveTo>
                  <a:lnTo>
                    <a:pt x="206" y="1498"/>
                  </a:lnTo>
                  <a:lnTo>
                    <a:pt x="0" y="1498"/>
                  </a:lnTo>
                  <a:lnTo>
                    <a:pt x="0" y="606"/>
                  </a:lnTo>
                  <a:lnTo>
                    <a:pt x="584" y="0"/>
                  </a:lnTo>
                  <a:lnTo>
                    <a:pt x="1131" y="49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xmlns="" id="{CB8D49F0-349E-49CF-8872-AD8E28FF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xmlns="" id="{7CB3E437-AC07-424C-A513-6EC8AF56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368300"/>
              <a:ext cx="3865563" cy="5557838"/>
            </a:xfrm>
            <a:custGeom>
              <a:avLst/>
              <a:gdLst>
                <a:gd name="T0" fmla="*/ 549 w 2435"/>
                <a:gd name="T1" fmla="*/ 3501 h 3501"/>
                <a:gd name="T2" fmla="*/ 2435 w 2435"/>
                <a:gd name="T3" fmla="*/ 3501 h 3501"/>
                <a:gd name="T4" fmla="*/ 2435 w 2435"/>
                <a:gd name="T5" fmla="*/ 0 h 3501"/>
                <a:gd name="T6" fmla="*/ 0 w 2435"/>
                <a:gd name="T7" fmla="*/ 0 h 3501"/>
                <a:gd name="T8" fmla="*/ 0 w 2435"/>
                <a:gd name="T9" fmla="*/ 3002 h 3501"/>
                <a:gd name="T10" fmla="*/ 549 w 2435"/>
                <a:gd name="T11" fmla="*/ 3501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5" h="3501">
                  <a:moveTo>
                    <a:pt x="549" y="3501"/>
                  </a:moveTo>
                  <a:lnTo>
                    <a:pt x="2435" y="3501"/>
                  </a:lnTo>
                  <a:lnTo>
                    <a:pt x="2435" y="0"/>
                  </a:lnTo>
                  <a:lnTo>
                    <a:pt x="0" y="0"/>
                  </a:lnTo>
                  <a:lnTo>
                    <a:pt x="0" y="3002"/>
                  </a:lnTo>
                  <a:lnTo>
                    <a:pt x="549" y="3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xmlns="" id="{600AACBD-642E-4178-A41D-0E96FEF5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5133975"/>
              <a:ext cx="871538" cy="792163"/>
            </a:xfrm>
            <a:custGeom>
              <a:avLst/>
              <a:gdLst>
                <a:gd name="T0" fmla="*/ 0 w 549"/>
                <a:gd name="T1" fmla="*/ 0 h 499"/>
                <a:gd name="T2" fmla="*/ 549 w 549"/>
                <a:gd name="T3" fmla="*/ 0 h 499"/>
                <a:gd name="T4" fmla="*/ 549 w 549"/>
                <a:gd name="T5" fmla="*/ 499 h 499"/>
                <a:gd name="T6" fmla="*/ 0 w 549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9" h="499">
                  <a:moveTo>
                    <a:pt x="0" y="0"/>
                  </a:moveTo>
                  <a:lnTo>
                    <a:pt x="549" y="0"/>
                  </a:lnTo>
                  <a:lnTo>
                    <a:pt x="549" y="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xmlns="" id="{D5A70E69-5AFA-4F88-9594-6AE86886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1641475"/>
              <a:ext cx="280988" cy="341313"/>
            </a:xfrm>
            <a:custGeom>
              <a:avLst/>
              <a:gdLst>
                <a:gd name="T0" fmla="*/ 177 w 177"/>
                <a:gd name="T1" fmla="*/ 215 h 215"/>
                <a:gd name="T2" fmla="*/ 0 w 177"/>
                <a:gd name="T3" fmla="*/ 215 h 215"/>
                <a:gd name="T4" fmla="*/ 52 w 177"/>
                <a:gd name="T5" fmla="*/ 0 h 215"/>
                <a:gd name="T6" fmla="*/ 95 w 177"/>
                <a:gd name="T7" fmla="*/ 29 h 215"/>
                <a:gd name="T8" fmla="*/ 151 w 177"/>
                <a:gd name="T9" fmla="*/ 3 h 215"/>
                <a:gd name="T10" fmla="*/ 177 w 177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15">
                  <a:moveTo>
                    <a:pt x="177" y="215"/>
                  </a:moveTo>
                  <a:lnTo>
                    <a:pt x="0" y="215"/>
                  </a:lnTo>
                  <a:lnTo>
                    <a:pt x="52" y="0"/>
                  </a:lnTo>
                  <a:lnTo>
                    <a:pt x="95" y="29"/>
                  </a:lnTo>
                  <a:lnTo>
                    <a:pt x="151" y="3"/>
                  </a:lnTo>
                  <a:lnTo>
                    <a:pt x="17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xmlns="" id="{C4669717-5158-4762-B95E-E5965665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4687888"/>
              <a:ext cx="26988" cy="7651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xmlns="" id="{830F9B10-D3B8-40F8-A9BC-BD7E6C56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3847639"/>
              <a:ext cx="1376362" cy="210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xmlns="" id="{C631E192-DA0B-4029-8CBA-3402118C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3847639"/>
              <a:ext cx="1344613" cy="194137"/>
            </a:xfrm>
            <a:prstGeom prst="rect">
              <a:avLst/>
            </a:prstGeom>
            <a:solidFill>
              <a:srgbClr val="EF6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xmlns="" id="{EDDA575C-0D99-49DA-B61A-037B48A72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4687888"/>
              <a:ext cx="971550" cy="2254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xmlns="" id="{A1A0FB5E-593E-4D90-A208-A44B926F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4146550"/>
              <a:ext cx="2994025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52">
              <a:extLst>
                <a:ext uri="{FF2B5EF4-FFF2-40B4-BE49-F238E27FC236}">
                  <a16:creationId xmlns:a16="http://schemas.microsoft.com/office/drawing/2014/main" xmlns="" id="{DE5D28EF-C83B-4F53-96A1-953B59521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4278313"/>
              <a:ext cx="2994025" cy="793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Rectangle 53">
              <a:extLst>
                <a:ext uri="{FF2B5EF4-FFF2-40B4-BE49-F238E27FC236}">
                  <a16:creationId xmlns:a16="http://schemas.microsoft.com/office/drawing/2014/main" xmlns="" id="{13F4BF60-0107-4817-BD36-E6B26753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4410075"/>
              <a:ext cx="2994025" cy="77788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xmlns="" id="{BF9940BD-DCA4-482C-B1EB-960A8BF34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4537075"/>
              <a:ext cx="1435100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Rectangle 63">
              <a:extLst>
                <a:ext uri="{FF2B5EF4-FFF2-40B4-BE49-F238E27FC236}">
                  <a16:creationId xmlns:a16="http://schemas.microsoft.com/office/drawing/2014/main" xmlns="" id="{7BF61F3B-F9DD-4BE4-B920-6C6373B5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4979988"/>
              <a:ext cx="1320800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xmlns="" id="{2415410B-469A-446A-9911-7D6FB9B3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5111750"/>
              <a:ext cx="1320800" cy="793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xmlns="" id="{44A81278-3F6E-4BF6-BFD9-B8111344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5243513"/>
              <a:ext cx="1320800" cy="77788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xmlns="" id="{D897123C-D4A7-407A-A682-45F6F105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5370513"/>
              <a:ext cx="660400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67">
              <a:extLst>
                <a:ext uri="{FF2B5EF4-FFF2-40B4-BE49-F238E27FC236}">
                  <a16:creationId xmlns:a16="http://schemas.microsoft.com/office/drawing/2014/main" xmlns="" id="{06B8129B-52FE-48A0-8FBA-E77CE5D7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3159125"/>
              <a:ext cx="763588" cy="912813"/>
            </a:xfrm>
            <a:custGeom>
              <a:avLst/>
              <a:gdLst>
                <a:gd name="T0" fmla="*/ 84 w 203"/>
                <a:gd name="T1" fmla="*/ 222 h 243"/>
                <a:gd name="T2" fmla="*/ 25 w 203"/>
                <a:gd name="T3" fmla="*/ 230 h 243"/>
                <a:gd name="T4" fmla="*/ 13 w 203"/>
                <a:gd name="T5" fmla="*/ 172 h 243"/>
                <a:gd name="T6" fmla="*/ 120 w 203"/>
                <a:gd name="T7" fmla="*/ 22 h 243"/>
                <a:gd name="T8" fmla="*/ 178 w 203"/>
                <a:gd name="T9" fmla="*/ 14 h 243"/>
                <a:gd name="T10" fmla="*/ 190 w 203"/>
                <a:gd name="T11" fmla="*/ 72 h 243"/>
                <a:gd name="T12" fmla="*/ 84 w 203"/>
                <a:gd name="T13" fmla="*/ 22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3">
                  <a:moveTo>
                    <a:pt x="84" y="222"/>
                  </a:moveTo>
                  <a:cubicBezTo>
                    <a:pt x="71" y="240"/>
                    <a:pt x="44" y="243"/>
                    <a:pt x="25" y="230"/>
                  </a:cubicBezTo>
                  <a:cubicBezTo>
                    <a:pt x="6" y="216"/>
                    <a:pt x="0" y="190"/>
                    <a:pt x="13" y="17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"/>
                    <a:pt x="159" y="0"/>
                    <a:pt x="178" y="14"/>
                  </a:cubicBezTo>
                  <a:cubicBezTo>
                    <a:pt x="198" y="28"/>
                    <a:pt x="203" y="54"/>
                    <a:pt x="190" y="72"/>
                  </a:cubicBezTo>
                  <a:lnTo>
                    <a:pt x="84" y="222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68">
              <a:extLst>
                <a:ext uri="{FF2B5EF4-FFF2-40B4-BE49-F238E27FC236}">
                  <a16:creationId xmlns:a16="http://schemas.microsoft.com/office/drawing/2014/main" xmlns="" id="{F1BED68D-9F4C-4D85-82B9-01C0CA5A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4383088"/>
              <a:ext cx="758825" cy="365125"/>
            </a:xfrm>
            <a:custGeom>
              <a:avLst/>
              <a:gdLst>
                <a:gd name="T0" fmla="*/ 478 w 478"/>
                <a:gd name="T1" fmla="*/ 133 h 230"/>
                <a:gd name="T2" fmla="*/ 29 w 478"/>
                <a:gd name="T3" fmla="*/ 230 h 230"/>
                <a:gd name="T4" fmla="*/ 0 w 478"/>
                <a:gd name="T5" fmla="*/ 97 h 230"/>
                <a:gd name="T6" fmla="*/ 450 w 478"/>
                <a:gd name="T7" fmla="*/ 0 h 230"/>
                <a:gd name="T8" fmla="*/ 478 w 478"/>
                <a:gd name="T9" fmla="*/ 1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230">
                  <a:moveTo>
                    <a:pt x="478" y="133"/>
                  </a:moveTo>
                  <a:lnTo>
                    <a:pt x="29" y="230"/>
                  </a:lnTo>
                  <a:lnTo>
                    <a:pt x="0" y="97"/>
                  </a:lnTo>
                  <a:lnTo>
                    <a:pt x="450" y="0"/>
                  </a:lnTo>
                  <a:lnTo>
                    <a:pt x="478" y="13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69">
              <a:extLst>
                <a:ext uri="{FF2B5EF4-FFF2-40B4-BE49-F238E27FC236}">
                  <a16:creationId xmlns:a16="http://schemas.microsoft.com/office/drawing/2014/main" xmlns="" id="{A130FD86-EBAB-445A-9EA0-BC0F40854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5" y="3470275"/>
              <a:ext cx="1246188" cy="1157288"/>
            </a:xfrm>
            <a:custGeom>
              <a:avLst/>
              <a:gdLst>
                <a:gd name="T0" fmla="*/ 320 w 332"/>
                <a:gd name="T1" fmla="*/ 159 h 308"/>
                <a:gd name="T2" fmla="*/ 246 w 332"/>
                <a:gd name="T3" fmla="*/ 274 h 308"/>
                <a:gd name="T4" fmla="*/ 142 w 332"/>
                <a:gd name="T5" fmla="*/ 297 h 308"/>
                <a:gd name="T6" fmla="*/ 27 w 332"/>
                <a:gd name="T7" fmla="*/ 223 h 308"/>
                <a:gd name="T8" fmla="*/ 11 w 332"/>
                <a:gd name="T9" fmla="*/ 149 h 308"/>
                <a:gd name="T10" fmla="*/ 85 w 332"/>
                <a:gd name="T11" fmla="*/ 34 h 308"/>
                <a:gd name="T12" fmla="*/ 189 w 332"/>
                <a:gd name="T13" fmla="*/ 12 h 308"/>
                <a:gd name="T14" fmla="*/ 304 w 332"/>
                <a:gd name="T15" fmla="*/ 85 h 308"/>
                <a:gd name="T16" fmla="*/ 320 w 332"/>
                <a:gd name="T17" fmla="*/ 15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08">
                  <a:moveTo>
                    <a:pt x="320" y="159"/>
                  </a:moveTo>
                  <a:cubicBezTo>
                    <a:pt x="332" y="211"/>
                    <a:pt x="299" y="263"/>
                    <a:pt x="246" y="274"/>
                  </a:cubicBezTo>
                  <a:cubicBezTo>
                    <a:pt x="142" y="297"/>
                    <a:pt x="142" y="297"/>
                    <a:pt x="142" y="297"/>
                  </a:cubicBezTo>
                  <a:cubicBezTo>
                    <a:pt x="90" y="308"/>
                    <a:pt x="38" y="275"/>
                    <a:pt x="27" y="223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0" y="97"/>
                    <a:pt x="33" y="46"/>
                    <a:pt x="85" y="34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241" y="0"/>
                    <a:pt x="293" y="33"/>
                    <a:pt x="304" y="85"/>
                  </a:cubicBezTo>
                  <a:lnTo>
                    <a:pt x="320" y="159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xmlns="" id="{ECD59478-1885-48CC-BC5C-C72C5C9B7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2917825"/>
              <a:ext cx="476250" cy="1195388"/>
            </a:xfrm>
            <a:custGeom>
              <a:avLst/>
              <a:gdLst>
                <a:gd name="T0" fmla="*/ 123 w 127"/>
                <a:gd name="T1" fmla="*/ 267 h 318"/>
                <a:gd name="T2" fmla="*/ 97 w 127"/>
                <a:gd name="T3" fmla="*/ 314 h 318"/>
                <a:gd name="T4" fmla="*/ 55 w 127"/>
                <a:gd name="T5" fmla="*/ 281 h 318"/>
                <a:gd name="T6" fmla="*/ 5 w 127"/>
                <a:gd name="T7" fmla="*/ 52 h 318"/>
                <a:gd name="T8" fmla="*/ 30 w 127"/>
                <a:gd name="T9" fmla="*/ 4 h 318"/>
                <a:gd name="T10" fmla="*/ 72 w 127"/>
                <a:gd name="T11" fmla="*/ 37 h 318"/>
                <a:gd name="T12" fmla="*/ 123 w 127"/>
                <a:gd name="T13" fmla="*/ 26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18">
                  <a:moveTo>
                    <a:pt x="123" y="267"/>
                  </a:moveTo>
                  <a:cubicBezTo>
                    <a:pt x="127" y="289"/>
                    <a:pt x="116" y="310"/>
                    <a:pt x="97" y="314"/>
                  </a:cubicBezTo>
                  <a:cubicBezTo>
                    <a:pt x="79" y="318"/>
                    <a:pt x="60" y="304"/>
                    <a:pt x="55" y="28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30"/>
                    <a:pt x="11" y="8"/>
                    <a:pt x="30" y="4"/>
                  </a:cubicBezTo>
                  <a:cubicBezTo>
                    <a:pt x="48" y="0"/>
                    <a:pt x="68" y="15"/>
                    <a:pt x="72" y="37"/>
                  </a:cubicBezTo>
                  <a:lnTo>
                    <a:pt x="123" y="267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71">
              <a:extLst>
                <a:ext uri="{FF2B5EF4-FFF2-40B4-BE49-F238E27FC236}">
                  <a16:creationId xmlns:a16="http://schemas.microsoft.com/office/drawing/2014/main" xmlns="" id="{D6F8E3AD-9CF0-4DBB-993C-F0C408919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805238"/>
              <a:ext cx="874713" cy="825500"/>
            </a:xfrm>
            <a:custGeom>
              <a:avLst/>
              <a:gdLst>
                <a:gd name="T0" fmla="*/ 215 w 233"/>
                <a:gd name="T1" fmla="*/ 141 h 220"/>
                <a:gd name="T2" fmla="*/ 217 w 233"/>
                <a:gd name="T3" fmla="*/ 200 h 220"/>
                <a:gd name="T4" fmla="*/ 158 w 233"/>
                <a:gd name="T5" fmla="*/ 205 h 220"/>
                <a:gd name="T6" fmla="*/ 18 w 233"/>
                <a:gd name="T7" fmla="*/ 79 h 220"/>
                <a:gd name="T8" fmla="*/ 15 w 233"/>
                <a:gd name="T9" fmla="*/ 19 h 220"/>
                <a:gd name="T10" fmla="*/ 75 w 233"/>
                <a:gd name="T11" fmla="*/ 15 h 220"/>
                <a:gd name="T12" fmla="*/ 215 w 233"/>
                <a:gd name="T13" fmla="*/ 14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20">
                  <a:moveTo>
                    <a:pt x="215" y="141"/>
                  </a:moveTo>
                  <a:cubicBezTo>
                    <a:pt x="232" y="156"/>
                    <a:pt x="233" y="183"/>
                    <a:pt x="217" y="200"/>
                  </a:cubicBezTo>
                  <a:cubicBezTo>
                    <a:pt x="201" y="218"/>
                    <a:pt x="175" y="220"/>
                    <a:pt x="158" y="205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" y="64"/>
                    <a:pt x="0" y="37"/>
                    <a:pt x="15" y="19"/>
                  </a:cubicBezTo>
                  <a:cubicBezTo>
                    <a:pt x="31" y="2"/>
                    <a:pt x="58" y="0"/>
                    <a:pt x="75" y="15"/>
                  </a:cubicBezTo>
                  <a:lnTo>
                    <a:pt x="215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xmlns="" id="{6D7D59A3-A882-4591-940C-69E992BA0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3230563"/>
              <a:ext cx="379413" cy="679450"/>
            </a:xfrm>
            <a:custGeom>
              <a:avLst/>
              <a:gdLst>
                <a:gd name="T0" fmla="*/ 97 w 101"/>
                <a:gd name="T1" fmla="*/ 143 h 181"/>
                <a:gd name="T2" fmla="*/ 69 w 101"/>
                <a:gd name="T3" fmla="*/ 177 h 181"/>
                <a:gd name="T4" fmla="*/ 30 w 101"/>
                <a:gd name="T5" fmla="*/ 158 h 181"/>
                <a:gd name="T6" fmla="*/ 3 w 101"/>
                <a:gd name="T7" fmla="*/ 38 h 181"/>
                <a:gd name="T8" fmla="*/ 31 w 101"/>
                <a:gd name="T9" fmla="*/ 4 h 181"/>
                <a:gd name="T10" fmla="*/ 71 w 101"/>
                <a:gd name="T11" fmla="*/ 23 h 181"/>
                <a:gd name="T12" fmla="*/ 97 w 101"/>
                <a:gd name="T13" fmla="*/ 14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81">
                  <a:moveTo>
                    <a:pt x="97" y="143"/>
                  </a:moveTo>
                  <a:cubicBezTo>
                    <a:pt x="101" y="158"/>
                    <a:pt x="88" y="173"/>
                    <a:pt x="69" y="177"/>
                  </a:cubicBezTo>
                  <a:cubicBezTo>
                    <a:pt x="50" y="181"/>
                    <a:pt x="33" y="172"/>
                    <a:pt x="30" y="15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23"/>
                    <a:pt x="13" y="8"/>
                    <a:pt x="31" y="4"/>
                  </a:cubicBezTo>
                  <a:cubicBezTo>
                    <a:pt x="50" y="0"/>
                    <a:pt x="68" y="9"/>
                    <a:pt x="71" y="23"/>
                  </a:cubicBezTo>
                  <a:lnTo>
                    <a:pt x="97" y="143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73">
              <a:extLst>
                <a:ext uri="{FF2B5EF4-FFF2-40B4-BE49-F238E27FC236}">
                  <a16:creationId xmlns:a16="http://schemas.microsoft.com/office/drawing/2014/main" xmlns="" id="{72DE2D92-DD2A-41BB-84F6-80A9D659F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3173413"/>
              <a:ext cx="376238" cy="673100"/>
            </a:xfrm>
            <a:custGeom>
              <a:avLst/>
              <a:gdLst>
                <a:gd name="T0" fmla="*/ 97 w 100"/>
                <a:gd name="T1" fmla="*/ 141 h 179"/>
                <a:gd name="T2" fmla="*/ 69 w 100"/>
                <a:gd name="T3" fmla="*/ 175 h 179"/>
                <a:gd name="T4" fmla="*/ 29 w 100"/>
                <a:gd name="T5" fmla="*/ 156 h 179"/>
                <a:gd name="T6" fmla="*/ 3 w 100"/>
                <a:gd name="T7" fmla="*/ 37 h 179"/>
                <a:gd name="T8" fmla="*/ 32 w 100"/>
                <a:gd name="T9" fmla="*/ 4 h 179"/>
                <a:gd name="T10" fmla="*/ 71 w 100"/>
                <a:gd name="T11" fmla="*/ 22 h 179"/>
                <a:gd name="T12" fmla="*/ 97 w 100"/>
                <a:gd name="T13" fmla="*/ 14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9">
                  <a:moveTo>
                    <a:pt x="97" y="141"/>
                  </a:moveTo>
                  <a:cubicBezTo>
                    <a:pt x="100" y="156"/>
                    <a:pt x="88" y="171"/>
                    <a:pt x="69" y="175"/>
                  </a:cubicBezTo>
                  <a:cubicBezTo>
                    <a:pt x="50" y="179"/>
                    <a:pt x="32" y="170"/>
                    <a:pt x="29" y="15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0" y="23"/>
                    <a:pt x="13" y="8"/>
                    <a:pt x="32" y="4"/>
                  </a:cubicBezTo>
                  <a:cubicBezTo>
                    <a:pt x="50" y="0"/>
                    <a:pt x="68" y="8"/>
                    <a:pt x="71" y="22"/>
                  </a:cubicBezTo>
                  <a:lnTo>
                    <a:pt x="97" y="14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74">
              <a:extLst>
                <a:ext uri="{FF2B5EF4-FFF2-40B4-BE49-F238E27FC236}">
                  <a16:creationId xmlns:a16="http://schemas.microsoft.com/office/drawing/2014/main" xmlns="" id="{4E072423-E39A-477B-A650-C5EF7C6F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255963"/>
              <a:ext cx="293688" cy="527050"/>
            </a:xfrm>
            <a:custGeom>
              <a:avLst/>
              <a:gdLst>
                <a:gd name="T0" fmla="*/ 75 w 78"/>
                <a:gd name="T1" fmla="*/ 111 h 140"/>
                <a:gd name="T2" fmla="*/ 53 w 78"/>
                <a:gd name="T3" fmla="*/ 137 h 140"/>
                <a:gd name="T4" fmla="*/ 22 w 78"/>
                <a:gd name="T5" fmla="*/ 122 h 140"/>
                <a:gd name="T6" fmla="*/ 2 w 78"/>
                <a:gd name="T7" fmla="*/ 29 h 140"/>
                <a:gd name="T8" fmla="*/ 24 w 78"/>
                <a:gd name="T9" fmla="*/ 3 h 140"/>
                <a:gd name="T10" fmla="*/ 55 w 78"/>
                <a:gd name="T11" fmla="*/ 18 h 140"/>
                <a:gd name="T12" fmla="*/ 75 w 78"/>
                <a:gd name="T13" fmla="*/ 11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40">
                  <a:moveTo>
                    <a:pt x="75" y="111"/>
                  </a:moveTo>
                  <a:cubicBezTo>
                    <a:pt x="78" y="122"/>
                    <a:pt x="68" y="134"/>
                    <a:pt x="53" y="137"/>
                  </a:cubicBezTo>
                  <a:cubicBezTo>
                    <a:pt x="39" y="140"/>
                    <a:pt x="25" y="134"/>
                    <a:pt x="22" y="12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18"/>
                    <a:pt x="9" y="7"/>
                    <a:pt x="24" y="3"/>
                  </a:cubicBezTo>
                  <a:cubicBezTo>
                    <a:pt x="39" y="0"/>
                    <a:pt x="53" y="7"/>
                    <a:pt x="55" y="18"/>
                  </a:cubicBezTo>
                  <a:lnTo>
                    <a:pt x="75" y="11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75">
              <a:extLst>
                <a:ext uri="{FF2B5EF4-FFF2-40B4-BE49-F238E27FC236}">
                  <a16:creationId xmlns:a16="http://schemas.microsoft.com/office/drawing/2014/main" xmlns="" id="{A0B180B2-B0D6-46E4-BB34-167CA41E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4484688"/>
              <a:ext cx="939800" cy="417513"/>
            </a:xfrm>
            <a:custGeom>
              <a:avLst/>
              <a:gdLst>
                <a:gd name="T0" fmla="*/ 592 w 592"/>
                <a:gd name="T1" fmla="*/ 142 h 263"/>
                <a:gd name="T2" fmla="*/ 31 w 592"/>
                <a:gd name="T3" fmla="*/ 263 h 263"/>
                <a:gd name="T4" fmla="*/ 0 w 592"/>
                <a:gd name="T5" fmla="*/ 121 h 263"/>
                <a:gd name="T6" fmla="*/ 561 w 592"/>
                <a:gd name="T7" fmla="*/ 0 h 263"/>
                <a:gd name="T8" fmla="*/ 592 w 592"/>
                <a:gd name="T9" fmla="*/ 1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63">
                  <a:moveTo>
                    <a:pt x="592" y="142"/>
                  </a:moveTo>
                  <a:lnTo>
                    <a:pt x="31" y="263"/>
                  </a:lnTo>
                  <a:lnTo>
                    <a:pt x="0" y="121"/>
                  </a:lnTo>
                  <a:lnTo>
                    <a:pt x="561" y="0"/>
                  </a:lnTo>
                  <a:lnTo>
                    <a:pt x="592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76">
              <a:extLst>
                <a:ext uri="{FF2B5EF4-FFF2-40B4-BE49-F238E27FC236}">
                  <a16:creationId xmlns:a16="http://schemas.microsoft.com/office/drawing/2014/main" xmlns="" id="{E500BF59-4F1A-4FF8-9268-9728D492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4706938"/>
              <a:ext cx="128588" cy="127000"/>
            </a:xfrm>
            <a:custGeom>
              <a:avLst/>
              <a:gdLst>
                <a:gd name="T0" fmla="*/ 32 w 34"/>
                <a:gd name="T1" fmla="*/ 14 h 34"/>
                <a:gd name="T2" fmla="*/ 13 w 34"/>
                <a:gd name="T3" fmla="*/ 2 h 34"/>
                <a:gd name="T4" fmla="*/ 2 w 34"/>
                <a:gd name="T5" fmla="*/ 20 h 34"/>
                <a:gd name="T6" fmla="*/ 20 w 34"/>
                <a:gd name="T7" fmla="*/ 32 h 34"/>
                <a:gd name="T8" fmla="*/ 32 w 34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2" y="14"/>
                  </a:moveTo>
                  <a:cubicBezTo>
                    <a:pt x="30" y="5"/>
                    <a:pt x="22" y="0"/>
                    <a:pt x="13" y="2"/>
                  </a:cubicBezTo>
                  <a:cubicBezTo>
                    <a:pt x="5" y="4"/>
                    <a:pt x="0" y="12"/>
                    <a:pt x="2" y="20"/>
                  </a:cubicBezTo>
                  <a:cubicBezTo>
                    <a:pt x="3" y="28"/>
                    <a:pt x="12" y="34"/>
                    <a:pt x="20" y="32"/>
                  </a:cubicBezTo>
                  <a:cubicBezTo>
                    <a:pt x="28" y="30"/>
                    <a:pt x="34" y="22"/>
                    <a:pt x="32" y="14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77">
              <a:extLst>
                <a:ext uri="{FF2B5EF4-FFF2-40B4-BE49-F238E27FC236}">
                  <a16:creationId xmlns:a16="http://schemas.microsoft.com/office/drawing/2014/main" xmlns="" id="{F3898BCC-1744-408E-8800-5C3E97FA5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4668838"/>
              <a:ext cx="1608138" cy="2144713"/>
            </a:xfrm>
            <a:custGeom>
              <a:avLst/>
              <a:gdLst>
                <a:gd name="T0" fmla="*/ 1013 w 1013"/>
                <a:gd name="T1" fmla="*/ 1351 h 1351"/>
                <a:gd name="T2" fmla="*/ 319 w 1013"/>
                <a:gd name="T3" fmla="*/ 1351 h 1351"/>
                <a:gd name="T4" fmla="*/ 0 w 1013"/>
                <a:gd name="T5" fmla="*/ 144 h 1351"/>
                <a:gd name="T6" fmla="*/ 660 w 1013"/>
                <a:gd name="T7" fmla="*/ 0 h 1351"/>
                <a:gd name="T8" fmla="*/ 1013 w 1013"/>
                <a:gd name="T9" fmla="*/ 1351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1351">
                  <a:moveTo>
                    <a:pt x="1013" y="1351"/>
                  </a:moveTo>
                  <a:lnTo>
                    <a:pt x="319" y="1351"/>
                  </a:lnTo>
                  <a:lnTo>
                    <a:pt x="0" y="144"/>
                  </a:lnTo>
                  <a:lnTo>
                    <a:pt x="660" y="0"/>
                  </a:lnTo>
                  <a:lnTo>
                    <a:pt x="1013" y="135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Rectangle 38">
              <a:extLst>
                <a:ext uri="{FF2B5EF4-FFF2-40B4-BE49-F238E27FC236}">
                  <a16:creationId xmlns:a16="http://schemas.microsoft.com/office/drawing/2014/main" xmlns="" id="{9AE2DF05-6F7C-4750-8F1B-54E64440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1279663"/>
              <a:ext cx="2994025" cy="225425"/>
            </a:xfrm>
            <a:prstGeom prst="rect">
              <a:avLst/>
            </a:prstGeom>
            <a:solidFill>
              <a:srgbClr val="3648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Rectangle 43">
              <a:extLst>
                <a:ext uri="{FF2B5EF4-FFF2-40B4-BE49-F238E27FC236}">
                  <a16:creationId xmlns:a16="http://schemas.microsoft.com/office/drawing/2014/main" xmlns="" id="{33F6B4DA-E92C-488C-A207-997B58CA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1568588"/>
              <a:ext cx="1449388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Rectangle 44">
              <a:extLst>
                <a:ext uri="{FF2B5EF4-FFF2-40B4-BE49-F238E27FC236}">
                  <a16:creationId xmlns:a16="http://schemas.microsoft.com/office/drawing/2014/main" xmlns="" id="{CF09FE13-10E9-45D8-9BFA-C7285409C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350" y="1700351"/>
              <a:ext cx="1449388" cy="793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Rectangle 47">
              <a:extLst>
                <a:ext uri="{FF2B5EF4-FFF2-40B4-BE49-F238E27FC236}">
                  <a16:creationId xmlns:a16="http://schemas.microsoft.com/office/drawing/2014/main" xmlns="" id="{56E6D183-CBC3-4BEA-BC34-D8B6E442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1568588"/>
              <a:ext cx="1322388" cy="82550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Rectangle 48">
              <a:extLst>
                <a:ext uri="{FF2B5EF4-FFF2-40B4-BE49-F238E27FC236}">
                  <a16:creationId xmlns:a16="http://schemas.microsoft.com/office/drawing/2014/main" xmlns="" id="{801BB6F7-9B1C-4501-94E6-BA73A892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713" y="1700351"/>
              <a:ext cx="1322388" cy="79375"/>
            </a:xfrm>
            <a:prstGeom prst="rect">
              <a:avLst/>
            </a:prstGeom>
            <a:solidFill>
              <a:srgbClr val="8A8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3F67C6BC-A468-4613-9282-12449D8C438C}"/>
              </a:ext>
            </a:extLst>
          </p:cNvPr>
          <p:cNvSpPr/>
          <p:nvPr/>
        </p:nvSpPr>
        <p:spPr>
          <a:xfrm>
            <a:off x="7005088" y="1938011"/>
            <a:ext cx="3522570" cy="558888"/>
          </a:xfrm>
          <a:prstGeom prst="rect">
            <a:avLst/>
          </a:prstGeom>
          <a:solidFill>
            <a:srgbClr val="EF6A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E59CD796-9DDE-4241-8D6D-81F8CE99A94F}"/>
              </a:ext>
            </a:extLst>
          </p:cNvPr>
          <p:cNvSpPr txBox="1"/>
          <p:nvPr/>
        </p:nvSpPr>
        <p:spPr>
          <a:xfrm>
            <a:off x="7204586" y="2146502"/>
            <a:ext cx="3323072" cy="322076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 defTabSz="685800">
              <a:lnSpc>
                <a:spcPts val="1500"/>
              </a:lnSpc>
              <a:defRPr/>
            </a:pPr>
            <a:r>
              <a:rPr lang="en-US" altLang="zh-CN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1. </a:t>
            </a:r>
            <a:r>
              <a:rPr lang="zh-CN" altLang="en-US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项目概况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E9AC1FA7-2884-484B-BFCD-6511DC9A05EF}"/>
              </a:ext>
            </a:extLst>
          </p:cNvPr>
          <p:cNvSpPr/>
          <p:nvPr/>
        </p:nvSpPr>
        <p:spPr>
          <a:xfrm>
            <a:off x="7005088" y="2893521"/>
            <a:ext cx="3522570" cy="558888"/>
          </a:xfrm>
          <a:prstGeom prst="rect">
            <a:avLst/>
          </a:prstGeom>
          <a:solidFill>
            <a:srgbClr val="EF6A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8F21EB2F-C6D0-48BF-9750-6F10EEAD0A25}"/>
              </a:ext>
            </a:extLst>
          </p:cNvPr>
          <p:cNvSpPr txBox="1"/>
          <p:nvPr/>
        </p:nvSpPr>
        <p:spPr>
          <a:xfrm>
            <a:off x="7204585" y="3102012"/>
            <a:ext cx="3959936" cy="322076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 defTabSz="685800">
              <a:lnSpc>
                <a:spcPts val="1500"/>
              </a:lnSpc>
              <a:defRPr/>
            </a:pPr>
            <a:r>
              <a:rPr lang="en-US" altLang="zh-CN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2. </a:t>
            </a:r>
            <a:r>
              <a:rPr lang="zh-CN" altLang="en-US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市场透视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DF818CEC-BEF9-4DC8-955B-236F1C368CB0}"/>
              </a:ext>
            </a:extLst>
          </p:cNvPr>
          <p:cNvSpPr/>
          <p:nvPr/>
        </p:nvSpPr>
        <p:spPr>
          <a:xfrm>
            <a:off x="7005088" y="3849032"/>
            <a:ext cx="3522570" cy="558888"/>
          </a:xfrm>
          <a:prstGeom prst="rect">
            <a:avLst/>
          </a:prstGeom>
          <a:solidFill>
            <a:srgbClr val="EF6A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FA86747F-508B-4BFF-9045-DF94AA1AE663}"/>
              </a:ext>
            </a:extLst>
          </p:cNvPr>
          <p:cNvSpPr txBox="1"/>
          <p:nvPr/>
        </p:nvSpPr>
        <p:spPr>
          <a:xfrm>
            <a:off x="7204586" y="4057523"/>
            <a:ext cx="3323072" cy="322076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 defTabSz="685800">
              <a:lnSpc>
                <a:spcPts val="1500"/>
              </a:lnSpc>
              <a:defRPr/>
            </a:pPr>
            <a:r>
              <a:rPr lang="en-US" altLang="zh-CN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3. </a:t>
            </a:r>
            <a:r>
              <a:rPr lang="zh-CN" altLang="en-US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整体规划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1CF9D59D-1C6D-45DD-B228-479A6FE37E04}"/>
              </a:ext>
            </a:extLst>
          </p:cNvPr>
          <p:cNvSpPr/>
          <p:nvPr/>
        </p:nvSpPr>
        <p:spPr>
          <a:xfrm>
            <a:off x="7005088" y="4804544"/>
            <a:ext cx="3522570" cy="558888"/>
          </a:xfrm>
          <a:prstGeom prst="rect">
            <a:avLst/>
          </a:prstGeom>
          <a:solidFill>
            <a:srgbClr val="EF6A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D6AC5614-4F4E-406B-848B-44D7A51A5B56}"/>
              </a:ext>
            </a:extLst>
          </p:cNvPr>
          <p:cNvSpPr txBox="1"/>
          <p:nvPr/>
        </p:nvSpPr>
        <p:spPr>
          <a:xfrm>
            <a:off x="7204586" y="5013035"/>
            <a:ext cx="3323072" cy="322076"/>
          </a:xfrm>
          <a:prstGeom prst="rect">
            <a:avLst/>
          </a:prstGeom>
          <a:noFill/>
        </p:spPr>
        <p:txBody>
          <a:bodyPr wrap="square" lIns="72000" spcCol="108000" rtlCol="0">
            <a:spAutoFit/>
          </a:bodyPr>
          <a:lstStyle/>
          <a:p>
            <a:pPr algn="just" defTabSz="685800">
              <a:lnSpc>
                <a:spcPts val="1500"/>
              </a:lnSpc>
              <a:defRPr/>
            </a:pPr>
            <a:r>
              <a:rPr lang="en-US" altLang="zh-CN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4. </a:t>
            </a:r>
            <a:r>
              <a:rPr lang="zh-CN" altLang="en-US" sz="2800" b="1" kern="1100" spc="150" dirty="0">
                <a:solidFill>
                  <a:prstClr val="white"/>
                </a:solidFill>
                <a:cs typeface="+mn-ea"/>
                <a:sym typeface="+mn-lt"/>
              </a:rPr>
              <a:t>财务分析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F30C0128-B0E9-47A5-9BB5-BE99DF893D75}"/>
              </a:ext>
            </a:extLst>
          </p:cNvPr>
          <p:cNvSpPr txBox="1"/>
          <p:nvPr/>
        </p:nvSpPr>
        <p:spPr>
          <a:xfrm>
            <a:off x="1781284" y="2982977"/>
            <a:ext cx="2081727" cy="110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6600" b="1" dirty="0">
                <a:solidFill>
                  <a:srgbClr val="333F50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8DA865D6-44BF-40AE-96D7-25EE22AF375A}"/>
              </a:ext>
            </a:extLst>
          </p:cNvPr>
          <p:cNvSpPr/>
          <p:nvPr/>
        </p:nvSpPr>
        <p:spPr>
          <a:xfrm>
            <a:off x="1207027" y="3941084"/>
            <a:ext cx="334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0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75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75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75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76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整体规划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88EE3644-0743-4CD4-81AE-1DD5EB777DF7}"/>
              </a:ext>
            </a:extLst>
          </p:cNvPr>
          <p:cNvSpPr txBox="1"/>
          <p:nvPr/>
        </p:nvSpPr>
        <p:spPr>
          <a:xfrm>
            <a:off x="736154" y="1495689"/>
            <a:ext cx="2088713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发展方向</a:t>
            </a:r>
            <a:endParaRPr lang="en-US" altLang="zh-CN" b="1" dirty="0">
              <a:solidFill>
                <a:srgbClr val="727171"/>
              </a:solidFill>
              <a:cs typeface="+mn-ea"/>
              <a:sym typeface="+mn-lt"/>
            </a:endParaRPr>
          </a:p>
        </p:txBody>
      </p:sp>
      <p:cxnSp>
        <p:nvCxnSpPr>
          <p:cNvPr id="36" name="Straight Connector 3">
            <a:extLst>
              <a:ext uri="{FF2B5EF4-FFF2-40B4-BE49-F238E27FC236}">
                <a16:creationId xmlns:a16="http://schemas.microsoft.com/office/drawing/2014/main" xmlns="" id="{1D0D770E-B62E-4050-B6F1-37F9BF6D20F2}"/>
              </a:ext>
            </a:extLst>
          </p:cNvPr>
          <p:cNvCxnSpPr/>
          <p:nvPr/>
        </p:nvCxnSpPr>
        <p:spPr>
          <a:xfrm>
            <a:off x="-22996" y="4032207"/>
            <a:ext cx="9865217" cy="0"/>
          </a:xfrm>
          <a:prstGeom prst="line">
            <a:avLst/>
          </a:prstGeom>
          <a:ln w="28575">
            <a:solidFill>
              <a:srgbClr val="58B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59">
            <a:extLst>
              <a:ext uri="{FF2B5EF4-FFF2-40B4-BE49-F238E27FC236}">
                <a16:creationId xmlns:a16="http://schemas.microsoft.com/office/drawing/2014/main" xmlns="" id="{C738B034-9865-47B8-A569-91FD8188A71E}"/>
              </a:ext>
            </a:extLst>
          </p:cNvPr>
          <p:cNvGrpSpPr/>
          <p:nvPr/>
        </p:nvGrpSpPr>
        <p:grpSpPr>
          <a:xfrm>
            <a:off x="2092190" y="3924547"/>
            <a:ext cx="202440" cy="202440"/>
            <a:chOff x="2115187" y="3524182"/>
            <a:chExt cx="202440" cy="202440"/>
          </a:xfrm>
        </p:grpSpPr>
        <p:sp>
          <p:nvSpPr>
            <p:cNvPr id="296" name="Oval 4">
              <a:extLst>
                <a:ext uri="{FF2B5EF4-FFF2-40B4-BE49-F238E27FC236}">
                  <a16:creationId xmlns:a16="http://schemas.microsoft.com/office/drawing/2014/main" xmlns="" id="{22550DB4-0050-4DF8-87DC-5300988A257D}"/>
                </a:ext>
              </a:extLst>
            </p:cNvPr>
            <p:cNvSpPr/>
            <p:nvPr/>
          </p:nvSpPr>
          <p:spPr>
            <a:xfrm flipH="1" flipV="1">
              <a:off x="2115187" y="3524182"/>
              <a:ext cx="202440" cy="202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7" name="Oval 5">
              <a:extLst>
                <a:ext uri="{FF2B5EF4-FFF2-40B4-BE49-F238E27FC236}">
                  <a16:creationId xmlns:a16="http://schemas.microsoft.com/office/drawing/2014/main" xmlns="" id="{6FA7B50F-513B-4B81-B9BC-0E360C53D104}"/>
                </a:ext>
              </a:extLst>
            </p:cNvPr>
            <p:cNvSpPr/>
            <p:nvPr/>
          </p:nvSpPr>
          <p:spPr>
            <a:xfrm flipH="1" flipV="1">
              <a:off x="2159693" y="3568688"/>
              <a:ext cx="113428" cy="113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460">
            <a:extLst>
              <a:ext uri="{FF2B5EF4-FFF2-40B4-BE49-F238E27FC236}">
                <a16:creationId xmlns:a16="http://schemas.microsoft.com/office/drawing/2014/main" xmlns="" id="{EF82D31B-3865-4C6D-80A5-7FFC8E0CFA1C}"/>
              </a:ext>
            </a:extLst>
          </p:cNvPr>
          <p:cNvGrpSpPr/>
          <p:nvPr/>
        </p:nvGrpSpPr>
        <p:grpSpPr>
          <a:xfrm>
            <a:off x="4719480" y="3924547"/>
            <a:ext cx="202440" cy="202440"/>
            <a:chOff x="4742477" y="3524182"/>
            <a:chExt cx="202440" cy="202440"/>
          </a:xfrm>
        </p:grpSpPr>
        <p:sp>
          <p:nvSpPr>
            <p:cNvPr id="294" name="Oval 6">
              <a:extLst>
                <a:ext uri="{FF2B5EF4-FFF2-40B4-BE49-F238E27FC236}">
                  <a16:creationId xmlns:a16="http://schemas.microsoft.com/office/drawing/2014/main" xmlns="" id="{705AC82A-09BF-4D3B-9900-F44E2A61D9C3}"/>
                </a:ext>
              </a:extLst>
            </p:cNvPr>
            <p:cNvSpPr/>
            <p:nvPr/>
          </p:nvSpPr>
          <p:spPr>
            <a:xfrm flipH="1" flipV="1">
              <a:off x="4742477" y="3524182"/>
              <a:ext cx="202440" cy="202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5" name="Oval 7">
              <a:extLst>
                <a:ext uri="{FF2B5EF4-FFF2-40B4-BE49-F238E27FC236}">
                  <a16:creationId xmlns:a16="http://schemas.microsoft.com/office/drawing/2014/main" xmlns="" id="{850FF66B-B32E-4506-8182-941042739711}"/>
                </a:ext>
              </a:extLst>
            </p:cNvPr>
            <p:cNvSpPr/>
            <p:nvPr/>
          </p:nvSpPr>
          <p:spPr>
            <a:xfrm flipH="1" flipV="1">
              <a:off x="4786983" y="3568688"/>
              <a:ext cx="113428" cy="1134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Group 461">
            <a:extLst>
              <a:ext uri="{FF2B5EF4-FFF2-40B4-BE49-F238E27FC236}">
                <a16:creationId xmlns:a16="http://schemas.microsoft.com/office/drawing/2014/main" xmlns="" id="{52913712-5844-45BA-9914-3A0466619461}"/>
              </a:ext>
            </a:extLst>
          </p:cNvPr>
          <p:cNvGrpSpPr/>
          <p:nvPr/>
        </p:nvGrpSpPr>
        <p:grpSpPr>
          <a:xfrm>
            <a:off x="7346770" y="3924547"/>
            <a:ext cx="202440" cy="202440"/>
            <a:chOff x="7369767" y="3524182"/>
            <a:chExt cx="202440" cy="202440"/>
          </a:xfrm>
        </p:grpSpPr>
        <p:sp>
          <p:nvSpPr>
            <p:cNvPr id="292" name="Oval 8">
              <a:extLst>
                <a:ext uri="{FF2B5EF4-FFF2-40B4-BE49-F238E27FC236}">
                  <a16:creationId xmlns:a16="http://schemas.microsoft.com/office/drawing/2014/main" xmlns="" id="{070AD431-97F3-4088-BD9F-C6C02AE3BABD}"/>
                </a:ext>
              </a:extLst>
            </p:cNvPr>
            <p:cNvSpPr/>
            <p:nvPr/>
          </p:nvSpPr>
          <p:spPr>
            <a:xfrm flipH="1" flipV="1">
              <a:off x="7369767" y="3524182"/>
              <a:ext cx="202440" cy="202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3" name="Oval 9">
              <a:extLst>
                <a:ext uri="{FF2B5EF4-FFF2-40B4-BE49-F238E27FC236}">
                  <a16:creationId xmlns:a16="http://schemas.microsoft.com/office/drawing/2014/main" xmlns="" id="{AF324D8C-FA64-44AA-9C82-123C5FAA9019}"/>
                </a:ext>
              </a:extLst>
            </p:cNvPr>
            <p:cNvSpPr/>
            <p:nvPr/>
          </p:nvSpPr>
          <p:spPr>
            <a:xfrm flipH="1" flipV="1">
              <a:off x="7414273" y="3568688"/>
              <a:ext cx="113428" cy="113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Group 462">
            <a:extLst>
              <a:ext uri="{FF2B5EF4-FFF2-40B4-BE49-F238E27FC236}">
                <a16:creationId xmlns:a16="http://schemas.microsoft.com/office/drawing/2014/main" xmlns="" id="{A53FA3F8-75FA-41D0-8EF4-8A8E99E05BC5}"/>
              </a:ext>
            </a:extLst>
          </p:cNvPr>
          <p:cNvGrpSpPr/>
          <p:nvPr/>
        </p:nvGrpSpPr>
        <p:grpSpPr>
          <a:xfrm>
            <a:off x="942974" y="4516008"/>
            <a:ext cx="2387444" cy="1440396"/>
            <a:chOff x="965971" y="4115641"/>
            <a:chExt cx="2387444" cy="1440395"/>
          </a:xfrm>
        </p:grpSpPr>
        <p:sp>
          <p:nvSpPr>
            <p:cNvPr id="289" name="TextBox 10">
              <a:extLst>
                <a:ext uri="{FF2B5EF4-FFF2-40B4-BE49-F238E27FC236}">
                  <a16:creationId xmlns:a16="http://schemas.microsoft.com/office/drawing/2014/main" xmlns="" id="{49BBCD58-9550-46D8-AFBA-D96ED39C6B45}"/>
                </a:ext>
              </a:extLst>
            </p:cNvPr>
            <p:cNvSpPr txBox="1"/>
            <p:nvPr/>
          </p:nvSpPr>
          <p:spPr>
            <a:xfrm>
              <a:off x="965971" y="4701957"/>
              <a:ext cx="2387444" cy="85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291" name="TextBox 12">
              <a:extLst>
                <a:ext uri="{FF2B5EF4-FFF2-40B4-BE49-F238E27FC236}">
                  <a16:creationId xmlns:a16="http://schemas.microsoft.com/office/drawing/2014/main" xmlns="" id="{21A847AC-CDB8-412A-AADD-5E026636F296}"/>
                </a:ext>
              </a:extLst>
            </p:cNvPr>
            <p:cNvSpPr txBox="1"/>
            <p:nvPr/>
          </p:nvSpPr>
          <p:spPr>
            <a:xfrm>
              <a:off x="992995" y="4115641"/>
              <a:ext cx="233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sz="3200" b="1" dirty="0" smtClean="0">
                  <a:solidFill>
                    <a:srgbClr val="FFC000"/>
                  </a:solidFill>
                  <a:cs typeface="+mn-ea"/>
                  <a:sym typeface="+mn-lt"/>
                </a:rPr>
                <a:t>2020</a:t>
              </a:r>
              <a:endParaRPr lang="id-ID" sz="3200" b="1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Group 463">
            <a:extLst>
              <a:ext uri="{FF2B5EF4-FFF2-40B4-BE49-F238E27FC236}">
                <a16:creationId xmlns:a16="http://schemas.microsoft.com/office/drawing/2014/main" xmlns="" id="{BCEEC355-AE5D-4B58-8664-27045CDABB5F}"/>
              </a:ext>
            </a:extLst>
          </p:cNvPr>
          <p:cNvGrpSpPr/>
          <p:nvPr/>
        </p:nvGrpSpPr>
        <p:grpSpPr>
          <a:xfrm>
            <a:off x="3676442" y="4477908"/>
            <a:ext cx="2436620" cy="1478495"/>
            <a:chOff x="3699438" y="4077541"/>
            <a:chExt cx="2436620" cy="1478494"/>
          </a:xfrm>
        </p:grpSpPr>
        <p:sp>
          <p:nvSpPr>
            <p:cNvPr id="286" name="TextBox 13">
              <a:extLst>
                <a:ext uri="{FF2B5EF4-FFF2-40B4-BE49-F238E27FC236}">
                  <a16:creationId xmlns:a16="http://schemas.microsoft.com/office/drawing/2014/main" xmlns="" id="{143AD3CA-569D-41FD-A880-92D5B61DAE6D}"/>
                </a:ext>
              </a:extLst>
            </p:cNvPr>
            <p:cNvSpPr txBox="1"/>
            <p:nvPr/>
          </p:nvSpPr>
          <p:spPr>
            <a:xfrm>
              <a:off x="3748614" y="4701956"/>
              <a:ext cx="2387444" cy="85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457200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rgbClr val="FFFFFF"/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288" name="TextBox 15">
              <a:extLst>
                <a:ext uri="{FF2B5EF4-FFF2-40B4-BE49-F238E27FC236}">
                  <a16:creationId xmlns:a16="http://schemas.microsoft.com/office/drawing/2014/main" xmlns="" id="{DEC0DBAE-ECE4-44B9-871C-69FA7EEB3D6A}"/>
                </a:ext>
              </a:extLst>
            </p:cNvPr>
            <p:cNvSpPr txBox="1"/>
            <p:nvPr/>
          </p:nvSpPr>
          <p:spPr>
            <a:xfrm>
              <a:off x="3699438" y="4077541"/>
              <a:ext cx="233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sz="3200" b="1" dirty="0" smtClean="0">
                  <a:solidFill>
                    <a:srgbClr val="92D050"/>
                  </a:solidFill>
                  <a:cs typeface="+mn-ea"/>
                  <a:sym typeface="+mn-lt"/>
                </a:rPr>
                <a:t>2030</a:t>
              </a:r>
              <a:endParaRPr lang="id-ID" sz="3200" b="1" dirty="0">
                <a:solidFill>
                  <a:srgbClr val="92D0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Group 464">
            <a:extLst>
              <a:ext uri="{FF2B5EF4-FFF2-40B4-BE49-F238E27FC236}">
                <a16:creationId xmlns:a16="http://schemas.microsoft.com/office/drawing/2014/main" xmlns="" id="{D8B928EC-B77E-4E67-A59A-BBAC1D6D1C82}"/>
              </a:ext>
            </a:extLst>
          </p:cNvPr>
          <p:cNvGrpSpPr/>
          <p:nvPr/>
        </p:nvGrpSpPr>
        <p:grpSpPr>
          <a:xfrm>
            <a:off x="6220461" y="4477908"/>
            <a:ext cx="2455670" cy="1478495"/>
            <a:chOff x="6243457" y="4077541"/>
            <a:chExt cx="2455670" cy="1478494"/>
          </a:xfrm>
        </p:grpSpPr>
        <p:sp>
          <p:nvSpPr>
            <p:cNvPr id="283" name="TextBox 16">
              <a:extLst>
                <a:ext uri="{FF2B5EF4-FFF2-40B4-BE49-F238E27FC236}">
                  <a16:creationId xmlns:a16="http://schemas.microsoft.com/office/drawing/2014/main" xmlns="" id="{19769813-1B9D-4C86-AB3C-2F1457EE55C2}"/>
                </a:ext>
              </a:extLst>
            </p:cNvPr>
            <p:cNvSpPr txBox="1"/>
            <p:nvPr/>
          </p:nvSpPr>
          <p:spPr>
            <a:xfrm>
              <a:off x="6311683" y="4701956"/>
              <a:ext cx="2387444" cy="85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285" name="TextBox 18">
              <a:extLst>
                <a:ext uri="{FF2B5EF4-FFF2-40B4-BE49-F238E27FC236}">
                  <a16:creationId xmlns:a16="http://schemas.microsoft.com/office/drawing/2014/main" xmlns="" id="{A202E33E-5956-45D8-AD0B-EAFC0EEC6096}"/>
                </a:ext>
              </a:extLst>
            </p:cNvPr>
            <p:cNvSpPr txBox="1"/>
            <p:nvPr/>
          </p:nvSpPr>
          <p:spPr>
            <a:xfrm>
              <a:off x="6243457" y="4077541"/>
              <a:ext cx="233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3200" b="1" dirty="0">
                  <a:solidFill>
                    <a:srgbClr val="00B0F0"/>
                  </a:solidFill>
                  <a:cs typeface="+mn-ea"/>
                  <a:sym typeface="+mn-lt"/>
                </a:rPr>
                <a:t>future</a:t>
              </a:r>
              <a:endParaRPr lang="id-ID" sz="3200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468">
            <a:extLst>
              <a:ext uri="{FF2B5EF4-FFF2-40B4-BE49-F238E27FC236}">
                <a16:creationId xmlns:a16="http://schemas.microsoft.com/office/drawing/2014/main" xmlns="" id="{CC86B2CF-8C3A-4B50-93B6-E6EF4BA24AA7}"/>
              </a:ext>
            </a:extLst>
          </p:cNvPr>
          <p:cNvGrpSpPr/>
          <p:nvPr/>
        </p:nvGrpSpPr>
        <p:grpSpPr>
          <a:xfrm>
            <a:off x="7135444" y="2701673"/>
            <a:ext cx="742883" cy="696496"/>
            <a:chOff x="7158442" y="2301309"/>
            <a:chExt cx="742882" cy="696495"/>
          </a:xfrm>
        </p:grpSpPr>
        <p:sp>
          <p:nvSpPr>
            <p:cNvPr id="279" name="Oval 21">
              <a:extLst>
                <a:ext uri="{FF2B5EF4-FFF2-40B4-BE49-F238E27FC236}">
                  <a16:creationId xmlns:a16="http://schemas.microsoft.com/office/drawing/2014/main" xmlns="" id="{7C9C6236-3F5B-4C2C-8AF7-B59C27F306AC}"/>
                </a:ext>
              </a:extLst>
            </p:cNvPr>
            <p:cNvSpPr/>
            <p:nvPr/>
          </p:nvSpPr>
          <p:spPr>
            <a:xfrm flipH="1" flipV="1">
              <a:off x="7158442" y="2426144"/>
              <a:ext cx="571660" cy="57166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80" name="Group 23">
              <a:extLst>
                <a:ext uri="{FF2B5EF4-FFF2-40B4-BE49-F238E27FC236}">
                  <a16:creationId xmlns:a16="http://schemas.microsoft.com/office/drawing/2014/main" xmlns="" id="{F1851901-AE1E-450C-9D2A-0FA9B063DAC2}"/>
                </a:ext>
              </a:extLst>
            </p:cNvPr>
            <p:cNvGrpSpPr/>
            <p:nvPr/>
          </p:nvGrpSpPr>
          <p:grpSpPr>
            <a:xfrm>
              <a:off x="7444272" y="2301309"/>
              <a:ext cx="457052" cy="632471"/>
              <a:chOff x="7137400" y="1709738"/>
              <a:chExt cx="901700" cy="1247775"/>
            </a:xfrm>
            <a:solidFill>
              <a:schemeClr val="accent1"/>
            </a:solidFill>
          </p:grpSpPr>
          <p:sp>
            <p:nvSpPr>
              <p:cNvPr id="281" name="Freeform 5">
                <a:extLst>
                  <a:ext uri="{FF2B5EF4-FFF2-40B4-BE49-F238E27FC236}">
                    <a16:creationId xmlns:a16="http://schemas.microsoft.com/office/drawing/2014/main" xmlns="" id="{4DED0049-7233-464F-B405-AD61BA6A3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7400" y="2122488"/>
                <a:ext cx="806450" cy="835025"/>
              </a:xfrm>
              <a:custGeom>
                <a:avLst/>
                <a:gdLst>
                  <a:gd name="T0" fmla="*/ 418 w 508"/>
                  <a:gd name="T1" fmla="*/ 38 h 526"/>
                  <a:gd name="T2" fmla="*/ 330 w 508"/>
                  <a:gd name="T3" fmla="*/ 28 h 526"/>
                  <a:gd name="T4" fmla="*/ 312 w 508"/>
                  <a:gd name="T5" fmla="*/ 24 h 526"/>
                  <a:gd name="T6" fmla="*/ 274 w 508"/>
                  <a:gd name="T7" fmla="*/ 18 h 526"/>
                  <a:gd name="T8" fmla="*/ 254 w 508"/>
                  <a:gd name="T9" fmla="*/ 18 h 526"/>
                  <a:gd name="T10" fmla="*/ 202 w 508"/>
                  <a:gd name="T11" fmla="*/ 22 h 526"/>
                  <a:gd name="T12" fmla="*/ 156 w 508"/>
                  <a:gd name="T13" fmla="*/ 38 h 526"/>
                  <a:gd name="T14" fmla="*/ 112 w 508"/>
                  <a:gd name="T15" fmla="*/ 60 h 526"/>
                  <a:gd name="T16" fmla="*/ 74 w 508"/>
                  <a:gd name="T17" fmla="*/ 92 h 526"/>
                  <a:gd name="T18" fmla="*/ 44 w 508"/>
                  <a:gd name="T19" fmla="*/ 130 h 526"/>
                  <a:gd name="T20" fmla="*/ 20 w 508"/>
                  <a:gd name="T21" fmla="*/ 172 h 526"/>
                  <a:gd name="T22" fmla="*/ 6 w 508"/>
                  <a:gd name="T23" fmla="*/ 220 h 526"/>
                  <a:gd name="T24" fmla="*/ 0 w 508"/>
                  <a:gd name="T25" fmla="*/ 272 h 526"/>
                  <a:gd name="T26" fmla="*/ 2 w 508"/>
                  <a:gd name="T27" fmla="*/ 298 h 526"/>
                  <a:gd name="T28" fmla="*/ 12 w 508"/>
                  <a:gd name="T29" fmla="*/ 346 h 526"/>
                  <a:gd name="T30" fmla="*/ 30 w 508"/>
                  <a:gd name="T31" fmla="*/ 392 h 526"/>
                  <a:gd name="T32" fmla="*/ 58 w 508"/>
                  <a:gd name="T33" fmla="*/ 432 h 526"/>
                  <a:gd name="T34" fmla="*/ 92 w 508"/>
                  <a:gd name="T35" fmla="*/ 468 h 526"/>
                  <a:gd name="T36" fmla="*/ 132 w 508"/>
                  <a:gd name="T37" fmla="*/ 494 h 526"/>
                  <a:gd name="T38" fmla="*/ 178 w 508"/>
                  <a:gd name="T39" fmla="*/ 514 h 526"/>
                  <a:gd name="T40" fmla="*/ 228 w 508"/>
                  <a:gd name="T41" fmla="*/ 524 h 526"/>
                  <a:gd name="T42" fmla="*/ 254 w 508"/>
                  <a:gd name="T43" fmla="*/ 526 h 526"/>
                  <a:gd name="T44" fmla="*/ 306 w 508"/>
                  <a:gd name="T45" fmla="*/ 520 h 526"/>
                  <a:gd name="T46" fmla="*/ 352 w 508"/>
                  <a:gd name="T47" fmla="*/ 506 h 526"/>
                  <a:gd name="T48" fmla="*/ 396 w 508"/>
                  <a:gd name="T49" fmla="*/ 482 h 526"/>
                  <a:gd name="T50" fmla="*/ 434 w 508"/>
                  <a:gd name="T51" fmla="*/ 452 h 526"/>
                  <a:gd name="T52" fmla="*/ 464 w 508"/>
                  <a:gd name="T53" fmla="*/ 414 h 526"/>
                  <a:gd name="T54" fmla="*/ 488 w 508"/>
                  <a:gd name="T55" fmla="*/ 370 h 526"/>
                  <a:gd name="T56" fmla="*/ 502 w 508"/>
                  <a:gd name="T57" fmla="*/ 322 h 526"/>
                  <a:gd name="T58" fmla="*/ 508 w 508"/>
                  <a:gd name="T59" fmla="*/ 272 h 526"/>
                  <a:gd name="T60" fmla="*/ 506 w 508"/>
                  <a:gd name="T61" fmla="*/ 240 h 526"/>
                  <a:gd name="T62" fmla="*/ 492 w 508"/>
                  <a:gd name="T63" fmla="*/ 182 h 526"/>
                  <a:gd name="T64" fmla="*/ 464 w 508"/>
                  <a:gd name="T65" fmla="*/ 128 h 526"/>
                  <a:gd name="T66" fmla="*/ 426 w 508"/>
                  <a:gd name="T67" fmla="*/ 84 h 526"/>
                  <a:gd name="T68" fmla="*/ 404 w 508"/>
                  <a:gd name="T69" fmla="*/ 6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8" h="526">
                    <a:moveTo>
                      <a:pt x="404" y="66"/>
                    </a:moveTo>
                    <a:lnTo>
                      <a:pt x="418" y="38"/>
                    </a:lnTo>
                    <a:lnTo>
                      <a:pt x="344" y="0"/>
                    </a:lnTo>
                    <a:lnTo>
                      <a:pt x="330" y="28"/>
                    </a:lnTo>
                    <a:lnTo>
                      <a:pt x="330" y="28"/>
                    </a:lnTo>
                    <a:lnTo>
                      <a:pt x="312" y="24"/>
                    </a:lnTo>
                    <a:lnTo>
                      <a:pt x="292" y="20"/>
                    </a:lnTo>
                    <a:lnTo>
                      <a:pt x="274" y="18"/>
                    </a:lnTo>
                    <a:lnTo>
                      <a:pt x="254" y="18"/>
                    </a:lnTo>
                    <a:lnTo>
                      <a:pt x="254" y="18"/>
                    </a:lnTo>
                    <a:lnTo>
                      <a:pt x="228" y="18"/>
                    </a:lnTo>
                    <a:lnTo>
                      <a:pt x="202" y="22"/>
                    </a:lnTo>
                    <a:lnTo>
                      <a:pt x="178" y="28"/>
                    </a:lnTo>
                    <a:lnTo>
                      <a:pt x="156" y="38"/>
                    </a:lnTo>
                    <a:lnTo>
                      <a:pt x="132" y="48"/>
                    </a:lnTo>
                    <a:lnTo>
                      <a:pt x="112" y="60"/>
                    </a:lnTo>
                    <a:lnTo>
                      <a:pt x="92" y="76"/>
                    </a:lnTo>
                    <a:lnTo>
                      <a:pt x="74" y="92"/>
                    </a:lnTo>
                    <a:lnTo>
                      <a:pt x="58" y="110"/>
                    </a:lnTo>
                    <a:lnTo>
                      <a:pt x="44" y="130"/>
                    </a:lnTo>
                    <a:lnTo>
                      <a:pt x="30" y="150"/>
                    </a:lnTo>
                    <a:lnTo>
                      <a:pt x="20" y="172"/>
                    </a:lnTo>
                    <a:lnTo>
                      <a:pt x="12" y="196"/>
                    </a:lnTo>
                    <a:lnTo>
                      <a:pt x="6" y="220"/>
                    </a:lnTo>
                    <a:lnTo>
                      <a:pt x="2" y="246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2" y="298"/>
                    </a:lnTo>
                    <a:lnTo>
                      <a:pt x="6" y="322"/>
                    </a:lnTo>
                    <a:lnTo>
                      <a:pt x="12" y="346"/>
                    </a:lnTo>
                    <a:lnTo>
                      <a:pt x="20" y="370"/>
                    </a:lnTo>
                    <a:lnTo>
                      <a:pt x="30" y="392"/>
                    </a:lnTo>
                    <a:lnTo>
                      <a:pt x="44" y="414"/>
                    </a:lnTo>
                    <a:lnTo>
                      <a:pt x="58" y="432"/>
                    </a:lnTo>
                    <a:lnTo>
                      <a:pt x="74" y="452"/>
                    </a:lnTo>
                    <a:lnTo>
                      <a:pt x="92" y="468"/>
                    </a:lnTo>
                    <a:lnTo>
                      <a:pt x="112" y="482"/>
                    </a:lnTo>
                    <a:lnTo>
                      <a:pt x="132" y="494"/>
                    </a:lnTo>
                    <a:lnTo>
                      <a:pt x="156" y="506"/>
                    </a:lnTo>
                    <a:lnTo>
                      <a:pt x="178" y="514"/>
                    </a:lnTo>
                    <a:lnTo>
                      <a:pt x="202" y="520"/>
                    </a:lnTo>
                    <a:lnTo>
                      <a:pt x="228" y="524"/>
                    </a:lnTo>
                    <a:lnTo>
                      <a:pt x="254" y="526"/>
                    </a:lnTo>
                    <a:lnTo>
                      <a:pt x="254" y="526"/>
                    </a:lnTo>
                    <a:lnTo>
                      <a:pt x="280" y="524"/>
                    </a:lnTo>
                    <a:lnTo>
                      <a:pt x="306" y="520"/>
                    </a:lnTo>
                    <a:lnTo>
                      <a:pt x="330" y="514"/>
                    </a:lnTo>
                    <a:lnTo>
                      <a:pt x="352" y="506"/>
                    </a:lnTo>
                    <a:lnTo>
                      <a:pt x="374" y="494"/>
                    </a:lnTo>
                    <a:lnTo>
                      <a:pt x="396" y="482"/>
                    </a:lnTo>
                    <a:lnTo>
                      <a:pt x="416" y="468"/>
                    </a:lnTo>
                    <a:lnTo>
                      <a:pt x="434" y="452"/>
                    </a:lnTo>
                    <a:lnTo>
                      <a:pt x="450" y="432"/>
                    </a:lnTo>
                    <a:lnTo>
                      <a:pt x="464" y="414"/>
                    </a:lnTo>
                    <a:lnTo>
                      <a:pt x="478" y="392"/>
                    </a:lnTo>
                    <a:lnTo>
                      <a:pt x="488" y="370"/>
                    </a:lnTo>
                    <a:lnTo>
                      <a:pt x="496" y="346"/>
                    </a:lnTo>
                    <a:lnTo>
                      <a:pt x="502" y="322"/>
                    </a:lnTo>
                    <a:lnTo>
                      <a:pt x="506" y="298"/>
                    </a:lnTo>
                    <a:lnTo>
                      <a:pt x="508" y="272"/>
                    </a:lnTo>
                    <a:lnTo>
                      <a:pt x="508" y="272"/>
                    </a:lnTo>
                    <a:lnTo>
                      <a:pt x="506" y="240"/>
                    </a:lnTo>
                    <a:lnTo>
                      <a:pt x="500" y="210"/>
                    </a:lnTo>
                    <a:lnTo>
                      <a:pt x="492" y="182"/>
                    </a:lnTo>
                    <a:lnTo>
                      <a:pt x="480" y="154"/>
                    </a:lnTo>
                    <a:lnTo>
                      <a:pt x="464" y="128"/>
                    </a:lnTo>
                    <a:lnTo>
                      <a:pt x="446" y="106"/>
                    </a:lnTo>
                    <a:lnTo>
                      <a:pt x="426" y="84"/>
                    </a:lnTo>
                    <a:lnTo>
                      <a:pt x="404" y="66"/>
                    </a:lnTo>
                    <a:lnTo>
                      <a:pt x="40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2" name="Freeform 6">
                <a:extLst>
                  <a:ext uri="{FF2B5EF4-FFF2-40B4-BE49-F238E27FC236}">
                    <a16:creationId xmlns:a16="http://schemas.microsoft.com/office/drawing/2014/main" xmlns="" id="{BF826606-9A24-4AE4-948D-E53703CE0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4300" y="1709738"/>
                <a:ext cx="304800" cy="438150"/>
              </a:xfrm>
              <a:custGeom>
                <a:avLst/>
                <a:gdLst>
                  <a:gd name="T0" fmla="*/ 176 w 192"/>
                  <a:gd name="T1" fmla="*/ 60 h 276"/>
                  <a:gd name="T2" fmla="*/ 156 w 192"/>
                  <a:gd name="T3" fmla="*/ 44 h 276"/>
                  <a:gd name="T4" fmla="*/ 166 w 192"/>
                  <a:gd name="T5" fmla="*/ 34 h 276"/>
                  <a:gd name="T6" fmla="*/ 150 w 192"/>
                  <a:gd name="T7" fmla="*/ 34 h 276"/>
                  <a:gd name="T8" fmla="*/ 158 w 192"/>
                  <a:gd name="T9" fmla="*/ 14 h 276"/>
                  <a:gd name="T10" fmla="*/ 140 w 192"/>
                  <a:gd name="T11" fmla="*/ 20 h 276"/>
                  <a:gd name="T12" fmla="*/ 132 w 192"/>
                  <a:gd name="T13" fmla="*/ 16 h 276"/>
                  <a:gd name="T14" fmla="*/ 122 w 192"/>
                  <a:gd name="T15" fmla="*/ 0 h 276"/>
                  <a:gd name="T16" fmla="*/ 122 w 192"/>
                  <a:gd name="T17" fmla="*/ 16 h 276"/>
                  <a:gd name="T18" fmla="*/ 102 w 192"/>
                  <a:gd name="T19" fmla="*/ 8 h 276"/>
                  <a:gd name="T20" fmla="*/ 106 w 192"/>
                  <a:gd name="T21" fmla="*/ 26 h 276"/>
                  <a:gd name="T22" fmla="*/ 102 w 192"/>
                  <a:gd name="T23" fmla="*/ 34 h 276"/>
                  <a:gd name="T24" fmla="*/ 86 w 192"/>
                  <a:gd name="T25" fmla="*/ 44 h 276"/>
                  <a:gd name="T26" fmla="*/ 102 w 192"/>
                  <a:gd name="T27" fmla="*/ 44 h 276"/>
                  <a:gd name="T28" fmla="*/ 94 w 192"/>
                  <a:gd name="T29" fmla="*/ 64 h 276"/>
                  <a:gd name="T30" fmla="*/ 112 w 192"/>
                  <a:gd name="T31" fmla="*/ 60 h 276"/>
                  <a:gd name="T32" fmla="*/ 122 w 192"/>
                  <a:gd name="T33" fmla="*/ 64 h 276"/>
                  <a:gd name="T34" fmla="*/ 132 w 192"/>
                  <a:gd name="T35" fmla="*/ 78 h 276"/>
                  <a:gd name="T36" fmla="*/ 132 w 192"/>
                  <a:gd name="T37" fmla="*/ 64 h 276"/>
                  <a:gd name="T38" fmla="*/ 152 w 192"/>
                  <a:gd name="T39" fmla="*/ 70 h 276"/>
                  <a:gd name="T40" fmla="*/ 158 w 192"/>
                  <a:gd name="T41" fmla="*/ 64 h 276"/>
                  <a:gd name="T42" fmla="*/ 172 w 192"/>
                  <a:gd name="T43" fmla="*/ 80 h 276"/>
                  <a:gd name="T44" fmla="*/ 176 w 192"/>
                  <a:gd name="T45" fmla="*/ 100 h 276"/>
                  <a:gd name="T46" fmla="*/ 174 w 192"/>
                  <a:gd name="T47" fmla="*/ 112 h 276"/>
                  <a:gd name="T48" fmla="*/ 162 w 192"/>
                  <a:gd name="T49" fmla="*/ 136 h 276"/>
                  <a:gd name="T50" fmla="*/ 142 w 192"/>
                  <a:gd name="T51" fmla="*/ 154 h 276"/>
                  <a:gd name="T52" fmla="*/ 118 w 192"/>
                  <a:gd name="T53" fmla="*/ 168 h 276"/>
                  <a:gd name="T54" fmla="*/ 104 w 192"/>
                  <a:gd name="T55" fmla="*/ 172 h 276"/>
                  <a:gd name="T56" fmla="*/ 80 w 192"/>
                  <a:gd name="T57" fmla="*/ 178 h 276"/>
                  <a:gd name="T58" fmla="*/ 58 w 192"/>
                  <a:gd name="T59" fmla="*/ 190 h 276"/>
                  <a:gd name="T60" fmla="*/ 38 w 192"/>
                  <a:gd name="T61" fmla="*/ 206 h 276"/>
                  <a:gd name="T62" fmla="*/ 22 w 192"/>
                  <a:gd name="T63" fmla="*/ 226 h 276"/>
                  <a:gd name="T64" fmla="*/ 12 w 192"/>
                  <a:gd name="T65" fmla="*/ 242 h 276"/>
                  <a:gd name="T66" fmla="*/ 0 w 192"/>
                  <a:gd name="T67" fmla="*/ 270 h 276"/>
                  <a:gd name="T68" fmla="*/ 14 w 192"/>
                  <a:gd name="T69" fmla="*/ 276 h 276"/>
                  <a:gd name="T70" fmla="*/ 24 w 192"/>
                  <a:gd name="T71" fmla="*/ 250 h 276"/>
                  <a:gd name="T72" fmla="*/ 46 w 192"/>
                  <a:gd name="T73" fmla="*/ 220 h 276"/>
                  <a:gd name="T74" fmla="*/ 72 w 192"/>
                  <a:gd name="T75" fmla="*/ 200 h 276"/>
                  <a:gd name="T76" fmla="*/ 94 w 192"/>
                  <a:gd name="T77" fmla="*/ 190 h 276"/>
                  <a:gd name="T78" fmla="*/ 106 w 192"/>
                  <a:gd name="T79" fmla="*/ 186 h 276"/>
                  <a:gd name="T80" fmla="*/ 138 w 192"/>
                  <a:gd name="T81" fmla="*/ 176 h 276"/>
                  <a:gd name="T82" fmla="*/ 166 w 192"/>
                  <a:gd name="T83" fmla="*/ 156 h 276"/>
                  <a:gd name="T84" fmla="*/ 176 w 192"/>
                  <a:gd name="T85" fmla="*/ 142 h 276"/>
                  <a:gd name="T86" fmla="*/ 190 w 192"/>
                  <a:gd name="T87" fmla="*/ 116 h 276"/>
                  <a:gd name="T88" fmla="*/ 192 w 192"/>
                  <a:gd name="T89" fmla="*/ 102 h 276"/>
                  <a:gd name="T90" fmla="*/ 188 w 192"/>
                  <a:gd name="T91" fmla="*/ 80 h 276"/>
                  <a:gd name="T92" fmla="*/ 176 w 192"/>
                  <a:gd name="T93" fmla="*/ 6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276">
                    <a:moveTo>
                      <a:pt x="176" y="60"/>
                    </a:moveTo>
                    <a:lnTo>
                      <a:pt x="176" y="60"/>
                    </a:lnTo>
                    <a:lnTo>
                      <a:pt x="168" y="52"/>
                    </a:lnTo>
                    <a:lnTo>
                      <a:pt x="156" y="44"/>
                    </a:lnTo>
                    <a:lnTo>
                      <a:pt x="166" y="44"/>
                    </a:lnTo>
                    <a:lnTo>
                      <a:pt x="166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6" y="26"/>
                    </a:lnTo>
                    <a:lnTo>
                      <a:pt x="158" y="14"/>
                    </a:lnTo>
                    <a:lnTo>
                      <a:pt x="152" y="8"/>
                    </a:lnTo>
                    <a:lnTo>
                      <a:pt x="140" y="20"/>
                    </a:lnTo>
                    <a:lnTo>
                      <a:pt x="140" y="20"/>
                    </a:lnTo>
                    <a:lnTo>
                      <a:pt x="132" y="16"/>
                    </a:lnTo>
                    <a:lnTo>
                      <a:pt x="132" y="0"/>
                    </a:lnTo>
                    <a:lnTo>
                      <a:pt x="122" y="0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14" y="18"/>
                    </a:lnTo>
                    <a:lnTo>
                      <a:pt x="102" y="8"/>
                    </a:lnTo>
                    <a:lnTo>
                      <a:pt x="94" y="14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2" y="34"/>
                    </a:lnTo>
                    <a:lnTo>
                      <a:pt x="86" y="34"/>
                    </a:lnTo>
                    <a:lnTo>
                      <a:pt x="86" y="44"/>
                    </a:lnTo>
                    <a:lnTo>
                      <a:pt x="102" y="44"/>
                    </a:lnTo>
                    <a:lnTo>
                      <a:pt x="102" y="44"/>
                    </a:lnTo>
                    <a:lnTo>
                      <a:pt x="106" y="52"/>
                    </a:lnTo>
                    <a:lnTo>
                      <a:pt x="94" y="64"/>
                    </a:lnTo>
                    <a:lnTo>
                      <a:pt x="102" y="70"/>
                    </a:lnTo>
                    <a:lnTo>
                      <a:pt x="112" y="60"/>
                    </a:lnTo>
                    <a:lnTo>
                      <a:pt x="112" y="60"/>
                    </a:lnTo>
                    <a:lnTo>
                      <a:pt x="122" y="64"/>
                    </a:lnTo>
                    <a:lnTo>
                      <a:pt x="122" y="78"/>
                    </a:lnTo>
                    <a:lnTo>
                      <a:pt x="132" y="78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40" y="60"/>
                    </a:lnTo>
                    <a:lnTo>
                      <a:pt x="152" y="70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66" y="72"/>
                    </a:lnTo>
                    <a:lnTo>
                      <a:pt x="172" y="80"/>
                    </a:lnTo>
                    <a:lnTo>
                      <a:pt x="174" y="90"/>
                    </a:lnTo>
                    <a:lnTo>
                      <a:pt x="176" y="100"/>
                    </a:lnTo>
                    <a:lnTo>
                      <a:pt x="176" y="100"/>
                    </a:lnTo>
                    <a:lnTo>
                      <a:pt x="174" y="112"/>
                    </a:lnTo>
                    <a:lnTo>
                      <a:pt x="170" y="124"/>
                    </a:lnTo>
                    <a:lnTo>
                      <a:pt x="162" y="136"/>
                    </a:lnTo>
                    <a:lnTo>
                      <a:pt x="154" y="146"/>
                    </a:lnTo>
                    <a:lnTo>
                      <a:pt x="142" y="154"/>
                    </a:lnTo>
                    <a:lnTo>
                      <a:pt x="130" y="162"/>
                    </a:lnTo>
                    <a:lnTo>
                      <a:pt x="118" y="168"/>
                    </a:lnTo>
                    <a:lnTo>
                      <a:pt x="104" y="172"/>
                    </a:lnTo>
                    <a:lnTo>
                      <a:pt x="104" y="172"/>
                    </a:lnTo>
                    <a:lnTo>
                      <a:pt x="90" y="174"/>
                    </a:lnTo>
                    <a:lnTo>
                      <a:pt x="80" y="178"/>
                    </a:lnTo>
                    <a:lnTo>
                      <a:pt x="68" y="184"/>
                    </a:lnTo>
                    <a:lnTo>
                      <a:pt x="58" y="190"/>
                    </a:lnTo>
                    <a:lnTo>
                      <a:pt x="48" y="198"/>
                    </a:lnTo>
                    <a:lnTo>
                      <a:pt x="38" y="206"/>
                    </a:lnTo>
                    <a:lnTo>
                      <a:pt x="30" y="216"/>
                    </a:lnTo>
                    <a:lnTo>
                      <a:pt x="22" y="226"/>
                    </a:lnTo>
                    <a:lnTo>
                      <a:pt x="22" y="226"/>
                    </a:lnTo>
                    <a:lnTo>
                      <a:pt x="12" y="242"/>
                    </a:lnTo>
                    <a:lnTo>
                      <a:pt x="6" y="256"/>
                    </a:lnTo>
                    <a:lnTo>
                      <a:pt x="0" y="270"/>
                    </a:lnTo>
                    <a:lnTo>
                      <a:pt x="14" y="276"/>
                    </a:lnTo>
                    <a:lnTo>
                      <a:pt x="14" y="276"/>
                    </a:lnTo>
                    <a:lnTo>
                      <a:pt x="18" y="264"/>
                    </a:lnTo>
                    <a:lnTo>
                      <a:pt x="24" y="250"/>
                    </a:lnTo>
                    <a:lnTo>
                      <a:pt x="34" y="236"/>
                    </a:lnTo>
                    <a:lnTo>
                      <a:pt x="46" y="220"/>
                    </a:lnTo>
                    <a:lnTo>
                      <a:pt x="62" y="206"/>
                    </a:lnTo>
                    <a:lnTo>
                      <a:pt x="72" y="200"/>
                    </a:lnTo>
                    <a:lnTo>
                      <a:pt x="82" y="194"/>
                    </a:lnTo>
                    <a:lnTo>
                      <a:pt x="94" y="190"/>
                    </a:lnTo>
                    <a:lnTo>
                      <a:pt x="106" y="186"/>
                    </a:lnTo>
                    <a:lnTo>
                      <a:pt x="106" y="186"/>
                    </a:lnTo>
                    <a:lnTo>
                      <a:pt x="122" y="182"/>
                    </a:lnTo>
                    <a:lnTo>
                      <a:pt x="138" y="176"/>
                    </a:lnTo>
                    <a:lnTo>
                      <a:pt x="152" y="166"/>
                    </a:lnTo>
                    <a:lnTo>
                      <a:pt x="166" y="156"/>
                    </a:lnTo>
                    <a:lnTo>
                      <a:pt x="166" y="156"/>
                    </a:lnTo>
                    <a:lnTo>
                      <a:pt x="176" y="142"/>
                    </a:lnTo>
                    <a:lnTo>
                      <a:pt x="184" y="130"/>
                    </a:lnTo>
                    <a:lnTo>
                      <a:pt x="190" y="116"/>
                    </a:lnTo>
                    <a:lnTo>
                      <a:pt x="192" y="102"/>
                    </a:lnTo>
                    <a:lnTo>
                      <a:pt x="192" y="102"/>
                    </a:lnTo>
                    <a:lnTo>
                      <a:pt x="190" y="90"/>
                    </a:lnTo>
                    <a:lnTo>
                      <a:pt x="188" y="80"/>
                    </a:lnTo>
                    <a:lnTo>
                      <a:pt x="184" y="68"/>
                    </a:lnTo>
                    <a:lnTo>
                      <a:pt x="176" y="60"/>
                    </a:lnTo>
                    <a:lnTo>
                      <a:pt x="176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Group 467">
            <a:extLst>
              <a:ext uri="{FF2B5EF4-FFF2-40B4-BE49-F238E27FC236}">
                <a16:creationId xmlns:a16="http://schemas.microsoft.com/office/drawing/2014/main" xmlns="" id="{C33D5D5C-51E5-476B-BDE3-965A3474F9A5}"/>
              </a:ext>
            </a:extLst>
          </p:cNvPr>
          <p:cNvGrpSpPr/>
          <p:nvPr/>
        </p:nvGrpSpPr>
        <p:grpSpPr>
          <a:xfrm>
            <a:off x="4481381" y="2799039"/>
            <a:ext cx="884902" cy="624388"/>
            <a:chOff x="4504377" y="2398675"/>
            <a:chExt cx="884902" cy="624388"/>
          </a:xfrm>
        </p:grpSpPr>
        <p:sp>
          <p:nvSpPr>
            <p:cNvPr id="267" name="Oval 22">
              <a:extLst>
                <a:ext uri="{FF2B5EF4-FFF2-40B4-BE49-F238E27FC236}">
                  <a16:creationId xmlns:a16="http://schemas.microsoft.com/office/drawing/2014/main" xmlns="" id="{15E26CE1-6368-4CD7-82C8-968B0FE193B5}"/>
                </a:ext>
              </a:extLst>
            </p:cNvPr>
            <p:cNvSpPr/>
            <p:nvPr/>
          </p:nvSpPr>
          <p:spPr>
            <a:xfrm flipH="1" flipV="1">
              <a:off x="4504377" y="2451403"/>
              <a:ext cx="571660" cy="57166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68" name="Group 26">
              <a:extLst>
                <a:ext uri="{FF2B5EF4-FFF2-40B4-BE49-F238E27FC236}">
                  <a16:creationId xmlns:a16="http://schemas.microsoft.com/office/drawing/2014/main" xmlns="" id="{0D908A54-117D-4B11-9A1F-295FA0532014}"/>
                </a:ext>
              </a:extLst>
            </p:cNvPr>
            <p:cNvGrpSpPr/>
            <p:nvPr/>
          </p:nvGrpSpPr>
          <p:grpSpPr>
            <a:xfrm>
              <a:off x="4615206" y="2398675"/>
              <a:ext cx="774073" cy="524646"/>
              <a:chOff x="4505325" y="1662113"/>
              <a:chExt cx="1527175" cy="1035050"/>
            </a:xfrm>
            <a:solidFill>
              <a:srgbClr val="92D050"/>
            </a:solidFill>
          </p:grpSpPr>
          <p:sp>
            <p:nvSpPr>
              <p:cNvPr id="269" name="Rectangle 10">
                <a:extLst>
                  <a:ext uri="{FF2B5EF4-FFF2-40B4-BE49-F238E27FC236}">
                    <a16:creationId xmlns:a16="http://schemas.microsoft.com/office/drawing/2014/main" xmlns="" id="{FE702880-53BE-4D16-B45D-F97D614D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1941513"/>
                <a:ext cx="31750" cy="577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xmlns="" id="{AFDB80C4-913A-41D7-AC50-13498CC0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1800" y="1738313"/>
                <a:ext cx="31750" cy="781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1" name="Freeform 12">
                <a:extLst>
                  <a:ext uri="{FF2B5EF4-FFF2-40B4-BE49-F238E27FC236}">
                    <a16:creationId xmlns:a16="http://schemas.microsoft.com/office/drawing/2014/main" xmlns="" id="{3AB54D5E-C787-416F-B39A-EB98ED64A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325" y="2341563"/>
                <a:ext cx="1527175" cy="355600"/>
              </a:xfrm>
              <a:custGeom>
                <a:avLst/>
                <a:gdLst>
                  <a:gd name="T0" fmla="*/ 690 w 962"/>
                  <a:gd name="T1" fmla="*/ 44 h 224"/>
                  <a:gd name="T2" fmla="*/ 656 w 962"/>
                  <a:gd name="T3" fmla="*/ 90 h 224"/>
                  <a:gd name="T4" fmla="*/ 380 w 962"/>
                  <a:gd name="T5" fmla="*/ 90 h 224"/>
                  <a:gd name="T6" fmla="*/ 364 w 962"/>
                  <a:gd name="T7" fmla="*/ 72 h 224"/>
                  <a:gd name="T8" fmla="*/ 112 w 962"/>
                  <a:gd name="T9" fmla="*/ 72 h 224"/>
                  <a:gd name="T10" fmla="*/ 4 w 962"/>
                  <a:gd name="T11" fmla="*/ 0 h 224"/>
                  <a:gd name="T12" fmla="*/ 0 w 962"/>
                  <a:gd name="T13" fmla="*/ 6 h 224"/>
                  <a:gd name="T14" fmla="*/ 274 w 962"/>
                  <a:gd name="T15" fmla="*/ 224 h 224"/>
                  <a:gd name="T16" fmla="*/ 864 w 962"/>
                  <a:gd name="T17" fmla="*/ 224 h 224"/>
                  <a:gd name="T18" fmla="*/ 864 w 962"/>
                  <a:gd name="T19" fmla="*/ 224 h 224"/>
                  <a:gd name="T20" fmla="*/ 880 w 962"/>
                  <a:gd name="T21" fmla="*/ 216 h 224"/>
                  <a:gd name="T22" fmla="*/ 894 w 962"/>
                  <a:gd name="T23" fmla="*/ 204 h 224"/>
                  <a:gd name="T24" fmla="*/ 912 w 962"/>
                  <a:gd name="T25" fmla="*/ 186 h 224"/>
                  <a:gd name="T26" fmla="*/ 922 w 962"/>
                  <a:gd name="T27" fmla="*/ 176 h 224"/>
                  <a:gd name="T28" fmla="*/ 930 w 962"/>
                  <a:gd name="T29" fmla="*/ 162 h 224"/>
                  <a:gd name="T30" fmla="*/ 938 w 962"/>
                  <a:gd name="T31" fmla="*/ 148 h 224"/>
                  <a:gd name="T32" fmla="*/ 946 w 962"/>
                  <a:gd name="T33" fmla="*/ 132 h 224"/>
                  <a:gd name="T34" fmla="*/ 952 w 962"/>
                  <a:gd name="T35" fmla="*/ 114 h 224"/>
                  <a:gd name="T36" fmla="*/ 956 w 962"/>
                  <a:gd name="T37" fmla="*/ 92 h 224"/>
                  <a:gd name="T38" fmla="*/ 960 w 962"/>
                  <a:gd name="T39" fmla="*/ 70 h 224"/>
                  <a:gd name="T40" fmla="*/ 962 w 962"/>
                  <a:gd name="T41" fmla="*/ 44 h 224"/>
                  <a:gd name="T42" fmla="*/ 690 w 962"/>
                  <a:gd name="T43" fmla="*/ 4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2" h="224">
                    <a:moveTo>
                      <a:pt x="690" y="44"/>
                    </a:moveTo>
                    <a:lnTo>
                      <a:pt x="656" y="90"/>
                    </a:lnTo>
                    <a:lnTo>
                      <a:pt x="380" y="90"/>
                    </a:lnTo>
                    <a:lnTo>
                      <a:pt x="364" y="72"/>
                    </a:lnTo>
                    <a:lnTo>
                      <a:pt x="112" y="72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274" y="224"/>
                    </a:lnTo>
                    <a:lnTo>
                      <a:pt x="864" y="224"/>
                    </a:lnTo>
                    <a:lnTo>
                      <a:pt x="864" y="224"/>
                    </a:lnTo>
                    <a:lnTo>
                      <a:pt x="880" y="216"/>
                    </a:lnTo>
                    <a:lnTo>
                      <a:pt x="894" y="204"/>
                    </a:lnTo>
                    <a:lnTo>
                      <a:pt x="912" y="186"/>
                    </a:lnTo>
                    <a:lnTo>
                      <a:pt x="922" y="176"/>
                    </a:lnTo>
                    <a:lnTo>
                      <a:pt x="930" y="162"/>
                    </a:lnTo>
                    <a:lnTo>
                      <a:pt x="938" y="148"/>
                    </a:lnTo>
                    <a:lnTo>
                      <a:pt x="946" y="132"/>
                    </a:lnTo>
                    <a:lnTo>
                      <a:pt x="952" y="114"/>
                    </a:lnTo>
                    <a:lnTo>
                      <a:pt x="956" y="92"/>
                    </a:lnTo>
                    <a:lnTo>
                      <a:pt x="960" y="70"/>
                    </a:lnTo>
                    <a:lnTo>
                      <a:pt x="962" y="44"/>
                    </a:lnTo>
                    <a:lnTo>
                      <a:pt x="69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xmlns="" id="{64540290-D77B-40FD-8AC6-9AEB2B8CE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1884363"/>
                <a:ext cx="260350" cy="152400"/>
              </a:xfrm>
              <a:custGeom>
                <a:avLst/>
                <a:gdLst>
                  <a:gd name="T0" fmla="*/ 36 w 164"/>
                  <a:gd name="T1" fmla="*/ 0 h 96"/>
                  <a:gd name="T2" fmla="*/ 36 w 164"/>
                  <a:gd name="T3" fmla="*/ 0 h 96"/>
                  <a:gd name="T4" fmla="*/ 28 w 164"/>
                  <a:gd name="T5" fmla="*/ 4 h 96"/>
                  <a:gd name="T6" fmla="*/ 22 w 164"/>
                  <a:gd name="T7" fmla="*/ 12 h 96"/>
                  <a:gd name="T8" fmla="*/ 12 w 164"/>
                  <a:gd name="T9" fmla="*/ 22 h 96"/>
                  <a:gd name="T10" fmla="*/ 6 w 164"/>
                  <a:gd name="T11" fmla="*/ 34 h 96"/>
                  <a:gd name="T12" fmla="*/ 0 w 164"/>
                  <a:gd name="T13" fmla="*/ 52 h 96"/>
                  <a:gd name="T14" fmla="*/ 0 w 164"/>
                  <a:gd name="T15" fmla="*/ 62 h 96"/>
                  <a:gd name="T16" fmla="*/ 0 w 164"/>
                  <a:gd name="T17" fmla="*/ 72 h 96"/>
                  <a:gd name="T18" fmla="*/ 2 w 164"/>
                  <a:gd name="T19" fmla="*/ 84 h 96"/>
                  <a:gd name="T20" fmla="*/ 4 w 164"/>
                  <a:gd name="T21" fmla="*/ 96 h 96"/>
                  <a:gd name="T22" fmla="*/ 150 w 164"/>
                  <a:gd name="T23" fmla="*/ 96 h 96"/>
                  <a:gd name="T24" fmla="*/ 150 w 164"/>
                  <a:gd name="T25" fmla="*/ 96 h 96"/>
                  <a:gd name="T26" fmla="*/ 146 w 164"/>
                  <a:gd name="T27" fmla="*/ 84 h 96"/>
                  <a:gd name="T28" fmla="*/ 142 w 164"/>
                  <a:gd name="T29" fmla="*/ 72 h 96"/>
                  <a:gd name="T30" fmla="*/ 140 w 164"/>
                  <a:gd name="T31" fmla="*/ 56 h 96"/>
                  <a:gd name="T32" fmla="*/ 138 w 164"/>
                  <a:gd name="T33" fmla="*/ 40 h 96"/>
                  <a:gd name="T34" fmla="*/ 142 w 164"/>
                  <a:gd name="T35" fmla="*/ 24 h 96"/>
                  <a:gd name="T36" fmla="*/ 146 w 164"/>
                  <a:gd name="T37" fmla="*/ 16 h 96"/>
                  <a:gd name="T38" fmla="*/ 150 w 164"/>
                  <a:gd name="T39" fmla="*/ 10 h 96"/>
                  <a:gd name="T40" fmla="*/ 156 w 164"/>
                  <a:gd name="T41" fmla="*/ 4 h 96"/>
                  <a:gd name="T42" fmla="*/ 164 w 164"/>
                  <a:gd name="T43" fmla="*/ 0 h 96"/>
                  <a:gd name="T44" fmla="*/ 36 w 164"/>
                  <a:gd name="T4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4" h="96">
                    <a:moveTo>
                      <a:pt x="36" y="0"/>
                    </a:moveTo>
                    <a:lnTo>
                      <a:pt x="36" y="0"/>
                    </a:lnTo>
                    <a:lnTo>
                      <a:pt x="28" y="4"/>
                    </a:lnTo>
                    <a:lnTo>
                      <a:pt x="22" y="12"/>
                    </a:lnTo>
                    <a:lnTo>
                      <a:pt x="12" y="22"/>
                    </a:lnTo>
                    <a:lnTo>
                      <a:pt x="6" y="34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2" y="84"/>
                    </a:lnTo>
                    <a:lnTo>
                      <a:pt x="4" y="96"/>
                    </a:lnTo>
                    <a:lnTo>
                      <a:pt x="150" y="96"/>
                    </a:lnTo>
                    <a:lnTo>
                      <a:pt x="150" y="96"/>
                    </a:lnTo>
                    <a:lnTo>
                      <a:pt x="146" y="84"/>
                    </a:lnTo>
                    <a:lnTo>
                      <a:pt x="142" y="72"/>
                    </a:lnTo>
                    <a:lnTo>
                      <a:pt x="140" y="56"/>
                    </a:lnTo>
                    <a:lnTo>
                      <a:pt x="138" y="40"/>
                    </a:lnTo>
                    <a:lnTo>
                      <a:pt x="142" y="24"/>
                    </a:lnTo>
                    <a:lnTo>
                      <a:pt x="146" y="16"/>
                    </a:lnTo>
                    <a:lnTo>
                      <a:pt x="150" y="10"/>
                    </a:lnTo>
                    <a:lnTo>
                      <a:pt x="156" y="4"/>
                    </a:lnTo>
                    <a:lnTo>
                      <a:pt x="16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3" name="Freeform 14">
                <a:extLst>
                  <a:ext uri="{FF2B5EF4-FFF2-40B4-BE49-F238E27FC236}">
                    <a16:creationId xmlns:a16="http://schemas.microsoft.com/office/drawing/2014/main" xmlns="" id="{FD84A6AF-CE15-488F-8417-593300EE3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1662113"/>
                <a:ext cx="260350" cy="152400"/>
              </a:xfrm>
              <a:custGeom>
                <a:avLst/>
                <a:gdLst>
                  <a:gd name="T0" fmla="*/ 36 w 164"/>
                  <a:gd name="T1" fmla="*/ 0 h 96"/>
                  <a:gd name="T2" fmla="*/ 36 w 164"/>
                  <a:gd name="T3" fmla="*/ 0 h 96"/>
                  <a:gd name="T4" fmla="*/ 28 w 164"/>
                  <a:gd name="T5" fmla="*/ 6 h 96"/>
                  <a:gd name="T6" fmla="*/ 22 w 164"/>
                  <a:gd name="T7" fmla="*/ 12 h 96"/>
                  <a:gd name="T8" fmla="*/ 12 w 164"/>
                  <a:gd name="T9" fmla="*/ 22 h 96"/>
                  <a:gd name="T10" fmla="*/ 6 w 164"/>
                  <a:gd name="T11" fmla="*/ 36 h 96"/>
                  <a:gd name="T12" fmla="*/ 0 w 164"/>
                  <a:gd name="T13" fmla="*/ 52 h 96"/>
                  <a:gd name="T14" fmla="*/ 0 w 164"/>
                  <a:gd name="T15" fmla="*/ 62 h 96"/>
                  <a:gd name="T16" fmla="*/ 0 w 164"/>
                  <a:gd name="T17" fmla="*/ 74 h 96"/>
                  <a:gd name="T18" fmla="*/ 2 w 164"/>
                  <a:gd name="T19" fmla="*/ 84 h 96"/>
                  <a:gd name="T20" fmla="*/ 4 w 164"/>
                  <a:gd name="T21" fmla="*/ 96 h 96"/>
                  <a:gd name="T22" fmla="*/ 150 w 164"/>
                  <a:gd name="T23" fmla="*/ 96 h 96"/>
                  <a:gd name="T24" fmla="*/ 150 w 164"/>
                  <a:gd name="T25" fmla="*/ 96 h 96"/>
                  <a:gd name="T26" fmla="*/ 146 w 164"/>
                  <a:gd name="T27" fmla="*/ 86 h 96"/>
                  <a:gd name="T28" fmla="*/ 142 w 164"/>
                  <a:gd name="T29" fmla="*/ 72 h 96"/>
                  <a:gd name="T30" fmla="*/ 140 w 164"/>
                  <a:gd name="T31" fmla="*/ 58 h 96"/>
                  <a:gd name="T32" fmla="*/ 138 w 164"/>
                  <a:gd name="T33" fmla="*/ 42 h 96"/>
                  <a:gd name="T34" fmla="*/ 142 w 164"/>
                  <a:gd name="T35" fmla="*/ 26 h 96"/>
                  <a:gd name="T36" fmla="*/ 146 w 164"/>
                  <a:gd name="T37" fmla="*/ 18 h 96"/>
                  <a:gd name="T38" fmla="*/ 150 w 164"/>
                  <a:gd name="T39" fmla="*/ 12 h 96"/>
                  <a:gd name="T40" fmla="*/ 156 w 164"/>
                  <a:gd name="T41" fmla="*/ 6 h 96"/>
                  <a:gd name="T42" fmla="*/ 164 w 164"/>
                  <a:gd name="T43" fmla="*/ 0 h 96"/>
                  <a:gd name="T44" fmla="*/ 36 w 164"/>
                  <a:gd name="T4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4" h="96">
                    <a:moveTo>
                      <a:pt x="36" y="0"/>
                    </a:moveTo>
                    <a:lnTo>
                      <a:pt x="36" y="0"/>
                    </a:lnTo>
                    <a:lnTo>
                      <a:pt x="28" y="6"/>
                    </a:lnTo>
                    <a:lnTo>
                      <a:pt x="22" y="12"/>
                    </a:lnTo>
                    <a:lnTo>
                      <a:pt x="12" y="22"/>
                    </a:lnTo>
                    <a:lnTo>
                      <a:pt x="6" y="36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4"/>
                    </a:lnTo>
                    <a:lnTo>
                      <a:pt x="4" y="96"/>
                    </a:lnTo>
                    <a:lnTo>
                      <a:pt x="150" y="96"/>
                    </a:lnTo>
                    <a:lnTo>
                      <a:pt x="150" y="96"/>
                    </a:lnTo>
                    <a:lnTo>
                      <a:pt x="146" y="86"/>
                    </a:lnTo>
                    <a:lnTo>
                      <a:pt x="142" y="72"/>
                    </a:lnTo>
                    <a:lnTo>
                      <a:pt x="140" y="58"/>
                    </a:lnTo>
                    <a:lnTo>
                      <a:pt x="138" y="42"/>
                    </a:lnTo>
                    <a:lnTo>
                      <a:pt x="142" y="26"/>
                    </a:lnTo>
                    <a:lnTo>
                      <a:pt x="146" y="18"/>
                    </a:lnTo>
                    <a:lnTo>
                      <a:pt x="150" y="12"/>
                    </a:lnTo>
                    <a:lnTo>
                      <a:pt x="156" y="6"/>
                    </a:lnTo>
                    <a:lnTo>
                      <a:pt x="16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xmlns="" id="{FBD815A5-125A-451B-BCB4-5515BAEC0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6700" y="1852613"/>
                <a:ext cx="361950" cy="212725"/>
              </a:xfrm>
              <a:custGeom>
                <a:avLst/>
                <a:gdLst>
                  <a:gd name="T0" fmla="*/ 52 w 228"/>
                  <a:gd name="T1" fmla="*/ 0 h 134"/>
                  <a:gd name="T2" fmla="*/ 52 w 228"/>
                  <a:gd name="T3" fmla="*/ 0 h 134"/>
                  <a:gd name="T4" fmla="*/ 40 w 228"/>
                  <a:gd name="T5" fmla="*/ 8 h 134"/>
                  <a:gd name="T6" fmla="*/ 30 w 228"/>
                  <a:gd name="T7" fmla="*/ 18 h 134"/>
                  <a:gd name="T8" fmla="*/ 18 w 228"/>
                  <a:gd name="T9" fmla="*/ 32 h 134"/>
                  <a:gd name="T10" fmla="*/ 8 w 228"/>
                  <a:gd name="T11" fmla="*/ 50 h 134"/>
                  <a:gd name="T12" fmla="*/ 4 w 228"/>
                  <a:gd name="T13" fmla="*/ 60 h 134"/>
                  <a:gd name="T14" fmla="*/ 0 w 228"/>
                  <a:gd name="T15" fmla="*/ 72 h 134"/>
                  <a:gd name="T16" fmla="*/ 0 w 228"/>
                  <a:gd name="T17" fmla="*/ 86 h 134"/>
                  <a:gd name="T18" fmla="*/ 0 w 228"/>
                  <a:gd name="T19" fmla="*/ 102 h 134"/>
                  <a:gd name="T20" fmla="*/ 2 w 228"/>
                  <a:gd name="T21" fmla="*/ 118 h 134"/>
                  <a:gd name="T22" fmla="*/ 6 w 228"/>
                  <a:gd name="T23" fmla="*/ 134 h 134"/>
                  <a:gd name="T24" fmla="*/ 210 w 228"/>
                  <a:gd name="T25" fmla="*/ 134 h 134"/>
                  <a:gd name="T26" fmla="*/ 210 w 228"/>
                  <a:gd name="T27" fmla="*/ 134 h 134"/>
                  <a:gd name="T28" fmla="*/ 204 w 228"/>
                  <a:gd name="T29" fmla="*/ 118 h 134"/>
                  <a:gd name="T30" fmla="*/ 198 w 228"/>
                  <a:gd name="T31" fmla="*/ 100 h 134"/>
                  <a:gd name="T32" fmla="*/ 194 w 228"/>
                  <a:gd name="T33" fmla="*/ 80 h 134"/>
                  <a:gd name="T34" fmla="*/ 194 w 228"/>
                  <a:gd name="T35" fmla="*/ 56 h 134"/>
                  <a:gd name="T36" fmla="*/ 194 w 228"/>
                  <a:gd name="T37" fmla="*/ 46 h 134"/>
                  <a:gd name="T38" fmla="*/ 198 w 228"/>
                  <a:gd name="T39" fmla="*/ 34 h 134"/>
                  <a:gd name="T40" fmla="*/ 202 w 228"/>
                  <a:gd name="T41" fmla="*/ 24 h 134"/>
                  <a:gd name="T42" fmla="*/ 208 w 228"/>
                  <a:gd name="T43" fmla="*/ 16 h 134"/>
                  <a:gd name="T44" fmla="*/ 216 w 228"/>
                  <a:gd name="T45" fmla="*/ 6 h 134"/>
                  <a:gd name="T46" fmla="*/ 228 w 228"/>
                  <a:gd name="T47" fmla="*/ 0 h 134"/>
                  <a:gd name="T48" fmla="*/ 52 w 228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8" h="134">
                    <a:moveTo>
                      <a:pt x="52" y="0"/>
                    </a:moveTo>
                    <a:lnTo>
                      <a:pt x="52" y="0"/>
                    </a:lnTo>
                    <a:lnTo>
                      <a:pt x="40" y="8"/>
                    </a:lnTo>
                    <a:lnTo>
                      <a:pt x="30" y="18"/>
                    </a:lnTo>
                    <a:lnTo>
                      <a:pt x="18" y="32"/>
                    </a:lnTo>
                    <a:lnTo>
                      <a:pt x="8" y="50"/>
                    </a:lnTo>
                    <a:lnTo>
                      <a:pt x="4" y="60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102"/>
                    </a:lnTo>
                    <a:lnTo>
                      <a:pt x="2" y="118"/>
                    </a:lnTo>
                    <a:lnTo>
                      <a:pt x="6" y="134"/>
                    </a:lnTo>
                    <a:lnTo>
                      <a:pt x="210" y="134"/>
                    </a:lnTo>
                    <a:lnTo>
                      <a:pt x="210" y="134"/>
                    </a:lnTo>
                    <a:lnTo>
                      <a:pt x="204" y="118"/>
                    </a:lnTo>
                    <a:lnTo>
                      <a:pt x="198" y="100"/>
                    </a:lnTo>
                    <a:lnTo>
                      <a:pt x="194" y="80"/>
                    </a:lnTo>
                    <a:lnTo>
                      <a:pt x="194" y="56"/>
                    </a:lnTo>
                    <a:lnTo>
                      <a:pt x="194" y="46"/>
                    </a:lnTo>
                    <a:lnTo>
                      <a:pt x="198" y="34"/>
                    </a:lnTo>
                    <a:lnTo>
                      <a:pt x="202" y="24"/>
                    </a:lnTo>
                    <a:lnTo>
                      <a:pt x="208" y="16"/>
                    </a:lnTo>
                    <a:lnTo>
                      <a:pt x="216" y="6"/>
                    </a:lnTo>
                    <a:lnTo>
                      <a:pt x="228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xmlns="" id="{84BC262C-45BF-4B92-8992-CB993AF3D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093913"/>
                <a:ext cx="457200" cy="269875"/>
              </a:xfrm>
              <a:custGeom>
                <a:avLst/>
                <a:gdLst>
                  <a:gd name="T0" fmla="*/ 66 w 288"/>
                  <a:gd name="T1" fmla="*/ 0 h 170"/>
                  <a:gd name="T2" fmla="*/ 66 w 288"/>
                  <a:gd name="T3" fmla="*/ 0 h 170"/>
                  <a:gd name="T4" fmla="*/ 52 w 288"/>
                  <a:gd name="T5" fmla="*/ 10 h 170"/>
                  <a:gd name="T6" fmla="*/ 38 w 288"/>
                  <a:gd name="T7" fmla="*/ 22 h 170"/>
                  <a:gd name="T8" fmla="*/ 22 w 288"/>
                  <a:gd name="T9" fmla="*/ 40 h 170"/>
                  <a:gd name="T10" fmla="*/ 16 w 288"/>
                  <a:gd name="T11" fmla="*/ 52 h 170"/>
                  <a:gd name="T12" fmla="*/ 10 w 288"/>
                  <a:gd name="T13" fmla="*/ 64 h 170"/>
                  <a:gd name="T14" fmla="*/ 4 w 288"/>
                  <a:gd name="T15" fmla="*/ 78 h 170"/>
                  <a:gd name="T16" fmla="*/ 2 w 288"/>
                  <a:gd name="T17" fmla="*/ 92 h 170"/>
                  <a:gd name="T18" fmla="*/ 0 w 288"/>
                  <a:gd name="T19" fmla="*/ 110 h 170"/>
                  <a:gd name="T20" fmla="*/ 0 w 288"/>
                  <a:gd name="T21" fmla="*/ 128 h 170"/>
                  <a:gd name="T22" fmla="*/ 2 w 288"/>
                  <a:gd name="T23" fmla="*/ 148 h 170"/>
                  <a:gd name="T24" fmla="*/ 8 w 288"/>
                  <a:gd name="T25" fmla="*/ 170 h 170"/>
                  <a:gd name="T26" fmla="*/ 264 w 288"/>
                  <a:gd name="T27" fmla="*/ 170 h 170"/>
                  <a:gd name="T28" fmla="*/ 264 w 288"/>
                  <a:gd name="T29" fmla="*/ 170 h 170"/>
                  <a:gd name="T30" fmla="*/ 256 w 288"/>
                  <a:gd name="T31" fmla="*/ 150 h 170"/>
                  <a:gd name="T32" fmla="*/ 250 w 288"/>
                  <a:gd name="T33" fmla="*/ 128 h 170"/>
                  <a:gd name="T34" fmla="*/ 246 w 288"/>
                  <a:gd name="T35" fmla="*/ 100 h 170"/>
                  <a:gd name="T36" fmla="*/ 244 w 288"/>
                  <a:gd name="T37" fmla="*/ 86 h 170"/>
                  <a:gd name="T38" fmla="*/ 244 w 288"/>
                  <a:gd name="T39" fmla="*/ 72 h 170"/>
                  <a:gd name="T40" fmla="*/ 246 w 288"/>
                  <a:gd name="T41" fmla="*/ 58 h 170"/>
                  <a:gd name="T42" fmla="*/ 250 w 288"/>
                  <a:gd name="T43" fmla="*/ 44 h 170"/>
                  <a:gd name="T44" fmla="*/ 256 w 288"/>
                  <a:gd name="T45" fmla="*/ 32 h 170"/>
                  <a:gd name="T46" fmla="*/ 264 w 288"/>
                  <a:gd name="T47" fmla="*/ 20 h 170"/>
                  <a:gd name="T48" fmla="*/ 274 w 288"/>
                  <a:gd name="T49" fmla="*/ 10 h 170"/>
                  <a:gd name="T50" fmla="*/ 288 w 288"/>
                  <a:gd name="T51" fmla="*/ 0 h 170"/>
                  <a:gd name="T52" fmla="*/ 66 w 288"/>
                  <a:gd name="T5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170">
                    <a:moveTo>
                      <a:pt x="66" y="0"/>
                    </a:moveTo>
                    <a:lnTo>
                      <a:pt x="66" y="0"/>
                    </a:lnTo>
                    <a:lnTo>
                      <a:pt x="52" y="10"/>
                    </a:lnTo>
                    <a:lnTo>
                      <a:pt x="38" y="22"/>
                    </a:lnTo>
                    <a:lnTo>
                      <a:pt x="22" y="40"/>
                    </a:lnTo>
                    <a:lnTo>
                      <a:pt x="16" y="52"/>
                    </a:lnTo>
                    <a:lnTo>
                      <a:pt x="10" y="64"/>
                    </a:lnTo>
                    <a:lnTo>
                      <a:pt x="4" y="78"/>
                    </a:lnTo>
                    <a:lnTo>
                      <a:pt x="2" y="92"/>
                    </a:lnTo>
                    <a:lnTo>
                      <a:pt x="0" y="110"/>
                    </a:lnTo>
                    <a:lnTo>
                      <a:pt x="0" y="128"/>
                    </a:lnTo>
                    <a:lnTo>
                      <a:pt x="2" y="148"/>
                    </a:lnTo>
                    <a:lnTo>
                      <a:pt x="8" y="170"/>
                    </a:lnTo>
                    <a:lnTo>
                      <a:pt x="264" y="170"/>
                    </a:lnTo>
                    <a:lnTo>
                      <a:pt x="264" y="170"/>
                    </a:lnTo>
                    <a:lnTo>
                      <a:pt x="256" y="150"/>
                    </a:lnTo>
                    <a:lnTo>
                      <a:pt x="250" y="128"/>
                    </a:lnTo>
                    <a:lnTo>
                      <a:pt x="246" y="100"/>
                    </a:lnTo>
                    <a:lnTo>
                      <a:pt x="244" y="86"/>
                    </a:lnTo>
                    <a:lnTo>
                      <a:pt x="244" y="72"/>
                    </a:lnTo>
                    <a:lnTo>
                      <a:pt x="246" y="58"/>
                    </a:lnTo>
                    <a:lnTo>
                      <a:pt x="250" y="44"/>
                    </a:lnTo>
                    <a:lnTo>
                      <a:pt x="256" y="32"/>
                    </a:lnTo>
                    <a:lnTo>
                      <a:pt x="264" y="20"/>
                    </a:lnTo>
                    <a:lnTo>
                      <a:pt x="274" y="10"/>
                    </a:lnTo>
                    <a:lnTo>
                      <a:pt x="288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xmlns="" id="{F3EB520A-9321-4C49-9410-B022F1E8B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0" y="2093913"/>
                <a:ext cx="381000" cy="225425"/>
              </a:xfrm>
              <a:custGeom>
                <a:avLst/>
                <a:gdLst>
                  <a:gd name="T0" fmla="*/ 54 w 240"/>
                  <a:gd name="T1" fmla="*/ 0 h 142"/>
                  <a:gd name="T2" fmla="*/ 54 w 240"/>
                  <a:gd name="T3" fmla="*/ 0 h 142"/>
                  <a:gd name="T4" fmla="*/ 44 w 240"/>
                  <a:gd name="T5" fmla="*/ 8 h 142"/>
                  <a:gd name="T6" fmla="*/ 32 w 240"/>
                  <a:gd name="T7" fmla="*/ 18 h 142"/>
                  <a:gd name="T8" fmla="*/ 20 w 240"/>
                  <a:gd name="T9" fmla="*/ 34 h 142"/>
                  <a:gd name="T10" fmla="*/ 14 w 240"/>
                  <a:gd name="T11" fmla="*/ 42 h 142"/>
                  <a:gd name="T12" fmla="*/ 8 w 240"/>
                  <a:gd name="T13" fmla="*/ 52 h 142"/>
                  <a:gd name="T14" fmla="*/ 4 w 240"/>
                  <a:gd name="T15" fmla="*/ 64 h 142"/>
                  <a:gd name="T16" fmla="*/ 2 w 240"/>
                  <a:gd name="T17" fmla="*/ 78 h 142"/>
                  <a:gd name="T18" fmla="*/ 0 w 240"/>
                  <a:gd name="T19" fmla="*/ 92 h 142"/>
                  <a:gd name="T20" fmla="*/ 0 w 240"/>
                  <a:gd name="T21" fmla="*/ 106 h 142"/>
                  <a:gd name="T22" fmla="*/ 2 w 240"/>
                  <a:gd name="T23" fmla="*/ 124 h 142"/>
                  <a:gd name="T24" fmla="*/ 6 w 240"/>
                  <a:gd name="T25" fmla="*/ 142 h 142"/>
                  <a:gd name="T26" fmla="*/ 220 w 240"/>
                  <a:gd name="T27" fmla="*/ 142 h 142"/>
                  <a:gd name="T28" fmla="*/ 220 w 240"/>
                  <a:gd name="T29" fmla="*/ 142 h 142"/>
                  <a:gd name="T30" fmla="*/ 214 w 240"/>
                  <a:gd name="T31" fmla="*/ 124 h 142"/>
                  <a:gd name="T32" fmla="*/ 208 w 240"/>
                  <a:gd name="T33" fmla="*/ 106 h 142"/>
                  <a:gd name="T34" fmla="*/ 204 w 240"/>
                  <a:gd name="T35" fmla="*/ 84 h 142"/>
                  <a:gd name="T36" fmla="*/ 204 w 240"/>
                  <a:gd name="T37" fmla="*/ 60 h 142"/>
                  <a:gd name="T38" fmla="*/ 204 w 240"/>
                  <a:gd name="T39" fmla="*/ 48 h 142"/>
                  <a:gd name="T40" fmla="*/ 208 w 240"/>
                  <a:gd name="T41" fmla="*/ 38 h 142"/>
                  <a:gd name="T42" fmla="*/ 212 w 240"/>
                  <a:gd name="T43" fmla="*/ 26 h 142"/>
                  <a:gd name="T44" fmla="*/ 218 w 240"/>
                  <a:gd name="T45" fmla="*/ 16 h 142"/>
                  <a:gd name="T46" fmla="*/ 228 w 240"/>
                  <a:gd name="T47" fmla="*/ 8 h 142"/>
                  <a:gd name="T48" fmla="*/ 240 w 240"/>
                  <a:gd name="T49" fmla="*/ 0 h 142"/>
                  <a:gd name="T50" fmla="*/ 54 w 240"/>
                  <a:gd name="T5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0" h="142">
                    <a:moveTo>
                      <a:pt x="54" y="0"/>
                    </a:moveTo>
                    <a:lnTo>
                      <a:pt x="54" y="0"/>
                    </a:lnTo>
                    <a:lnTo>
                      <a:pt x="44" y="8"/>
                    </a:lnTo>
                    <a:lnTo>
                      <a:pt x="32" y="18"/>
                    </a:lnTo>
                    <a:lnTo>
                      <a:pt x="20" y="34"/>
                    </a:lnTo>
                    <a:lnTo>
                      <a:pt x="14" y="42"/>
                    </a:lnTo>
                    <a:lnTo>
                      <a:pt x="8" y="52"/>
                    </a:lnTo>
                    <a:lnTo>
                      <a:pt x="4" y="64"/>
                    </a:lnTo>
                    <a:lnTo>
                      <a:pt x="2" y="78"/>
                    </a:lnTo>
                    <a:lnTo>
                      <a:pt x="0" y="92"/>
                    </a:lnTo>
                    <a:lnTo>
                      <a:pt x="0" y="106"/>
                    </a:lnTo>
                    <a:lnTo>
                      <a:pt x="2" y="124"/>
                    </a:lnTo>
                    <a:lnTo>
                      <a:pt x="6" y="142"/>
                    </a:lnTo>
                    <a:lnTo>
                      <a:pt x="220" y="142"/>
                    </a:lnTo>
                    <a:lnTo>
                      <a:pt x="220" y="142"/>
                    </a:lnTo>
                    <a:lnTo>
                      <a:pt x="214" y="124"/>
                    </a:lnTo>
                    <a:lnTo>
                      <a:pt x="208" y="106"/>
                    </a:lnTo>
                    <a:lnTo>
                      <a:pt x="204" y="84"/>
                    </a:lnTo>
                    <a:lnTo>
                      <a:pt x="204" y="60"/>
                    </a:lnTo>
                    <a:lnTo>
                      <a:pt x="204" y="48"/>
                    </a:lnTo>
                    <a:lnTo>
                      <a:pt x="208" y="38"/>
                    </a:lnTo>
                    <a:lnTo>
                      <a:pt x="212" y="26"/>
                    </a:lnTo>
                    <a:lnTo>
                      <a:pt x="218" y="16"/>
                    </a:lnTo>
                    <a:lnTo>
                      <a:pt x="228" y="8"/>
                    </a:lnTo>
                    <a:lnTo>
                      <a:pt x="240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7" name="Freeform 18">
                <a:extLst>
                  <a:ext uri="{FF2B5EF4-FFF2-40B4-BE49-F238E27FC236}">
                    <a16:creationId xmlns:a16="http://schemas.microsoft.com/office/drawing/2014/main" xmlns="" id="{355872B5-57EC-4E5C-B8CA-1EB7C3CA5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475" y="2027238"/>
                <a:ext cx="282575" cy="314325"/>
              </a:xfrm>
              <a:custGeom>
                <a:avLst/>
                <a:gdLst>
                  <a:gd name="T0" fmla="*/ 0 w 178"/>
                  <a:gd name="T1" fmla="*/ 168 h 198"/>
                  <a:gd name="T2" fmla="*/ 178 w 178"/>
                  <a:gd name="T3" fmla="*/ 0 h 198"/>
                  <a:gd name="T4" fmla="*/ 38 w 178"/>
                  <a:gd name="T5" fmla="*/ 198 h 198"/>
                  <a:gd name="T6" fmla="*/ 0 w 178"/>
                  <a:gd name="T7" fmla="*/ 16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98">
                    <a:moveTo>
                      <a:pt x="0" y="168"/>
                    </a:moveTo>
                    <a:lnTo>
                      <a:pt x="178" y="0"/>
                    </a:lnTo>
                    <a:lnTo>
                      <a:pt x="38" y="198"/>
                    </a:lnTo>
                    <a:lnTo>
                      <a:pt x="0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8" name="Freeform 19">
                <a:extLst>
                  <a:ext uri="{FF2B5EF4-FFF2-40B4-BE49-F238E27FC236}">
                    <a16:creationId xmlns:a16="http://schemas.microsoft.com/office/drawing/2014/main" xmlns="" id="{024C67FB-569D-444A-97C2-B25B3B740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025" y="1973263"/>
                <a:ext cx="219075" cy="368300"/>
              </a:xfrm>
              <a:custGeom>
                <a:avLst/>
                <a:gdLst>
                  <a:gd name="T0" fmla="*/ 0 w 138"/>
                  <a:gd name="T1" fmla="*/ 0 h 232"/>
                  <a:gd name="T2" fmla="*/ 138 w 138"/>
                  <a:gd name="T3" fmla="*/ 232 h 232"/>
                  <a:gd name="T4" fmla="*/ 104 w 138"/>
                  <a:gd name="T5" fmla="*/ 232 h 232"/>
                  <a:gd name="T6" fmla="*/ 0 w 138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232">
                    <a:moveTo>
                      <a:pt x="0" y="0"/>
                    </a:moveTo>
                    <a:lnTo>
                      <a:pt x="138" y="232"/>
                    </a:lnTo>
                    <a:lnTo>
                      <a:pt x="104" y="2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466">
            <a:extLst>
              <a:ext uri="{FF2B5EF4-FFF2-40B4-BE49-F238E27FC236}">
                <a16:creationId xmlns:a16="http://schemas.microsoft.com/office/drawing/2014/main" xmlns="" id="{5CBAB8A6-4682-43A2-B04C-2F08099D5078}"/>
              </a:ext>
            </a:extLst>
          </p:cNvPr>
          <p:cNvGrpSpPr/>
          <p:nvPr/>
        </p:nvGrpSpPr>
        <p:grpSpPr>
          <a:xfrm>
            <a:off x="1850866" y="2826509"/>
            <a:ext cx="808160" cy="571660"/>
            <a:chOff x="1873862" y="2426144"/>
            <a:chExt cx="808160" cy="571660"/>
          </a:xfrm>
        </p:grpSpPr>
        <p:sp>
          <p:nvSpPr>
            <p:cNvPr id="262" name="Oval 20">
              <a:extLst>
                <a:ext uri="{FF2B5EF4-FFF2-40B4-BE49-F238E27FC236}">
                  <a16:creationId xmlns:a16="http://schemas.microsoft.com/office/drawing/2014/main" xmlns="" id="{5DCB4CB3-8188-4775-AB50-DF335FFB66B9}"/>
                </a:ext>
              </a:extLst>
            </p:cNvPr>
            <p:cNvSpPr/>
            <p:nvPr/>
          </p:nvSpPr>
          <p:spPr>
            <a:xfrm flipH="1" flipV="1">
              <a:off x="1873862" y="2426144"/>
              <a:ext cx="571662" cy="57166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63" name="Group 37">
              <a:extLst>
                <a:ext uri="{FF2B5EF4-FFF2-40B4-BE49-F238E27FC236}">
                  <a16:creationId xmlns:a16="http://schemas.microsoft.com/office/drawing/2014/main" xmlns="" id="{7E219236-E5D0-41AE-9949-1AADCE420579}"/>
                </a:ext>
              </a:extLst>
            </p:cNvPr>
            <p:cNvGrpSpPr/>
            <p:nvPr/>
          </p:nvGrpSpPr>
          <p:grpSpPr>
            <a:xfrm>
              <a:off x="2041506" y="2560361"/>
              <a:ext cx="640516" cy="278416"/>
              <a:chOff x="1685925" y="2195513"/>
              <a:chExt cx="1263650" cy="549275"/>
            </a:xfrm>
            <a:solidFill>
              <a:schemeClr val="accent4"/>
            </a:solidFill>
          </p:grpSpPr>
          <p:sp>
            <p:nvSpPr>
              <p:cNvPr id="264" name="Freeform 23">
                <a:extLst>
                  <a:ext uri="{FF2B5EF4-FFF2-40B4-BE49-F238E27FC236}">
                    <a16:creationId xmlns:a16="http://schemas.microsoft.com/office/drawing/2014/main" xmlns="" id="{5196A414-B013-46BA-84FE-88959502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2538413"/>
                <a:ext cx="311150" cy="206375"/>
              </a:xfrm>
              <a:custGeom>
                <a:avLst/>
                <a:gdLst>
                  <a:gd name="T0" fmla="*/ 176 w 196"/>
                  <a:gd name="T1" fmla="*/ 42 h 130"/>
                  <a:gd name="T2" fmla="*/ 176 w 196"/>
                  <a:gd name="T3" fmla="*/ 42 h 130"/>
                  <a:gd name="T4" fmla="*/ 170 w 196"/>
                  <a:gd name="T5" fmla="*/ 20 h 130"/>
                  <a:gd name="T6" fmla="*/ 170 w 196"/>
                  <a:gd name="T7" fmla="*/ 0 h 130"/>
                  <a:gd name="T8" fmla="*/ 16 w 196"/>
                  <a:gd name="T9" fmla="*/ 50 h 130"/>
                  <a:gd name="T10" fmla="*/ 16 w 196"/>
                  <a:gd name="T11" fmla="*/ 50 h 130"/>
                  <a:gd name="T12" fmla="*/ 14 w 196"/>
                  <a:gd name="T13" fmla="*/ 50 h 130"/>
                  <a:gd name="T14" fmla="*/ 14 w 196"/>
                  <a:gd name="T15" fmla="*/ 50 h 130"/>
                  <a:gd name="T16" fmla="*/ 10 w 196"/>
                  <a:gd name="T17" fmla="*/ 52 h 130"/>
                  <a:gd name="T18" fmla="*/ 6 w 196"/>
                  <a:gd name="T19" fmla="*/ 56 h 130"/>
                  <a:gd name="T20" fmla="*/ 2 w 196"/>
                  <a:gd name="T21" fmla="*/ 62 h 130"/>
                  <a:gd name="T22" fmla="*/ 2 w 196"/>
                  <a:gd name="T23" fmla="*/ 68 h 130"/>
                  <a:gd name="T24" fmla="*/ 0 w 196"/>
                  <a:gd name="T25" fmla="*/ 82 h 130"/>
                  <a:gd name="T26" fmla="*/ 4 w 196"/>
                  <a:gd name="T27" fmla="*/ 98 h 130"/>
                  <a:gd name="T28" fmla="*/ 4 w 196"/>
                  <a:gd name="T29" fmla="*/ 98 h 130"/>
                  <a:gd name="T30" fmla="*/ 10 w 196"/>
                  <a:gd name="T31" fmla="*/ 112 h 130"/>
                  <a:gd name="T32" fmla="*/ 20 w 196"/>
                  <a:gd name="T33" fmla="*/ 124 h 130"/>
                  <a:gd name="T34" fmla="*/ 24 w 196"/>
                  <a:gd name="T35" fmla="*/ 128 h 130"/>
                  <a:gd name="T36" fmla="*/ 30 w 196"/>
                  <a:gd name="T37" fmla="*/ 130 h 130"/>
                  <a:gd name="T38" fmla="*/ 34 w 196"/>
                  <a:gd name="T39" fmla="*/ 130 h 130"/>
                  <a:gd name="T40" fmla="*/ 40 w 196"/>
                  <a:gd name="T41" fmla="*/ 130 h 130"/>
                  <a:gd name="T42" fmla="*/ 40 w 196"/>
                  <a:gd name="T43" fmla="*/ 130 h 130"/>
                  <a:gd name="T44" fmla="*/ 42 w 196"/>
                  <a:gd name="T45" fmla="*/ 128 h 130"/>
                  <a:gd name="T46" fmla="*/ 196 w 196"/>
                  <a:gd name="T47" fmla="*/ 80 h 130"/>
                  <a:gd name="T48" fmla="*/ 196 w 196"/>
                  <a:gd name="T49" fmla="*/ 80 h 130"/>
                  <a:gd name="T50" fmla="*/ 184 w 196"/>
                  <a:gd name="T51" fmla="*/ 62 h 130"/>
                  <a:gd name="T52" fmla="*/ 176 w 196"/>
                  <a:gd name="T53" fmla="*/ 42 h 130"/>
                  <a:gd name="T54" fmla="*/ 176 w 196"/>
                  <a:gd name="T55" fmla="*/ 4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6" h="130">
                    <a:moveTo>
                      <a:pt x="176" y="42"/>
                    </a:moveTo>
                    <a:lnTo>
                      <a:pt x="176" y="42"/>
                    </a:lnTo>
                    <a:lnTo>
                      <a:pt x="170" y="20"/>
                    </a:lnTo>
                    <a:lnTo>
                      <a:pt x="170" y="0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0" y="52"/>
                    </a:lnTo>
                    <a:lnTo>
                      <a:pt x="6" y="56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0" y="82"/>
                    </a:lnTo>
                    <a:lnTo>
                      <a:pt x="4" y="98"/>
                    </a:lnTo>
                    <a:lnTo>
                      <a:pt x="4" y="98"/>
                    </a:lnTo>
                    <a:lnTo>
                      <a:pt x="10" y="112"/>
                    </a:lnTo>
                    <a:lnTo>
                      <a:pt x="20" y="124"/>
                    </a:lnTo>
                    <a:lnTo>
                      <a:pt x="24" y="128"/>
                    </a:lnTo>
                    <a:lnTo>
                      <a:pt x="30" y="130"/>
                    </a:lnTo>
                    <a:lnTo>
                      <a:pt x="34" y="130"/>
                    </a:lnTo>
                    <a:lnTo>
                      <a:pt x="40" y="130"/>
                    </a:lnTo>
                    <a:lnTo>
                      <a:pt x="40" y="130"/>
                    </a:lnTo>
                    <a:lnTo>
                      <a:pt x="42" y="128"/>
                    </a:lnTo>
                    <a:lnTo>
                      <a:pt x="196" y="80"/>
                    </a:lnTo>
                    <a:lnTo>
                      <a:pt x="196" y="80"/>
                    </a:lnTo>
                    <a:lnTo>
                      <a:pt x="184" y="62"/>
                    </a:lnTo>
                    <a:lnTo>
                      <a:pt x="176" y="42"/>
                    </a:lnTo>
                    <a:lnTo>
                      <a:pt x="176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5" name="Freeform 24">
                <a:extLst>
                  <a:ext uri="{FF2B5EF4-FFF2-40B4-BE49-F238E27FC236}">
                    <a16:creationId xmlns:a16="http://schemas.microsoft.com/office/drawing/2014/main" xmlns="" id="{ED43D455-AE7E-4524-B17A-491AC90C3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7125" y="2195513"/>
                <a:ext cx="552450" cy="355600"/>
              </a:xfrm>
              <a:custGeom>
                <a:avLst/>
                <a:gdLst>
                  <a:gd name="T0" fmla="*/ 24 w 348"/>
                  <a:gd name="T1" fmla="*/ 84 h 224"/>
                  <a:gd name="T2" fmla="*/ 16 w 348"/>
                  <a:gd name="T3" fmla="*/ 88 h 224"/>
                  <a:gd name="T4" fmla="*/ 4 w 348"/>
                  <a:gd name="T5" fmla="*/ 104 h 224"/>
                  <a:gd name="T6" fmla="*/ 0 w 348"/>
                  <a:gd name="T7" fmla="*/ 126 h 224"/>
                  <a:gd name="T8" fmla="*/ 2 w 348"/>
                  <a:gd name="T9" fmla="*/ 152 h 224"/>
                  <a:gd name="T10" fmla="*/ 6 w 348"/>
                  <a:gd name="T11" fmla="*/ 168 h 224"/>
                  <a:gd name="T12" fmla="*/ 18 w 348"/>
                  <a:gd name="T13" fmla="*/ 194 h 224"/>
                  <a:gd name="T14" fmla="*/ 34 w 348"/>
                  <a:gd name="T15" fmla="*/ 212 h 224"/>
                  <a:gd name="T16" fmla="*/ 52 w 348"/>
                  <a:gd name="T17" fmla="*/ 224 h 224"/>
                  <a:gd name="T18" fmla="*/ 70 w 348"/>
                  <a:gd name="T19" fmla="*/ 224 h 224"/>
                  <a:gd name="T20" fmla="*/ 322 w 348"/>
                  <a:gd name="T21" fmla="*/ 142 h 224"/>
                  <a:gd name="T22" fmla="*/ 336 w 348"/>
                  <a:gd name="T23" fmla="*/ 130 h 224"/>
                  <a:gd name="T24" fmla="*/ 346 w 348"/>
                  <a:gd name="T25" fmla="*/ 112 h 224"/>
                  <a:gd name="T26" fmla="*/ 346 w 348"/>
                  <a:gd name="T27" fmla="*/ 86 h 224"/>
                  <a:gd name="T28" fmla="*/ 342 w 348"/>
                  <a:gd name="T29" fmla="*/ 58 h 224"/>
                  <a:gd name="T30" fmla="*/ 336 w 348"/>
                  <a:gd name="T31" fmla="*/ 44 h 224"/>
                  <a:gd name="T32" fmla="*/ 322 w 348"/>
                  <a:gd name="T33" fmla="*/ 22 h 224"/>
                  <a:gd name="T34" fmla="*/ 304 w 348"/>
                  <a:gd name="T35" fmla="*/ 6 h 224"/>
                  <a:gd name="T36" fmla="*/ 286 w 348"/>
                  <a:gd name="T37" fmla="*/ 0 h 224"/>
                  <a:gd name="T38" fmla="*/ 278 w 348"/>
                  <a:gd name="T39" fmla="*/ 2 h 224"/>
                  <a:gd name="T40" fmla="*/ 318 w 348"/>
                  <a:gd name="T41" fmla="*/ 128 h 224"/>
                  <a:gd name="T42" fmla="*/ 306 w 348"/>
                  <a:gd name="T43" fmla="*/ 126 h 224"/>
                  <a:gd name="T44" fmla="*/ 294 w 348"/>
                  <a:gd name="T45" fmla="*/ 118 h 224"/>
                  <a:gd name="T46" fmla="*/ 282 w 348"/>
                  <a:gd name="T47" fmla="*/ 102 h 224"/>
                  <a:gd name="T48" fmla="*/ 272 w 348"/>
                  <a:gd name="T49" fmla="*/ 80 h 224"/>
                  <a:gd name="T50" fmla="*/ 268 w 348"/>
                  <a:gd name="T51" fmla="*/ 68 h 224"/>
                  <a:gd name="T52" fmla="*/ 268 w 348"/>
                  <a:gd name="T53" fmla="*/ 46 h 224"/>
                  <a:gd name="T54" fmla="*/ 270 w 348"/>
                  <a:gd name="T55" fmla="*/ 30 h 224"/>
                  <a:gd name="T56" fmla="*/ 278 w 348"/>
                  <a:gd name="T57" fmla="*/ 18 h 224"/>
                  <a:gd name="T58" fmla="*/ 282 w 348"/>
                  <a:gd name="T59" fmla="*/ 16 h 224"/>
                  <a:gd name="T60" fmla="*/ 292 w 348"/>
                  <a:gd name="T61" fmla="*/ 16 h 224"/>
                  <a:gd name="T62" fmla="*/ 306 w 348"/>
                  <a:gd name="T63" fmla="*/ 26 h 224"/>
                  <a:gd name="T64" fmla="*/ 318 w 348"/>
                  <a:gd name="T65" fmla="*/ 40 h 224"/>
                  <a:gd name="T66" fmla="*/ 328 w 348"/>
                  <a:gd name="T67" fmla="*/ 62 h 224"/>
                  <a:gd name="T68" fmla="*/ 330 w 348"/>
                  <a:gd name="T69" fmla="*/ 74 h 224"/>
                  <a:gd name="T70" fmla="*/ 332 w 348"/>
                  <a:gd name="T71" fmla="*/ 96 h 224"/>
                  <a:gd name="T72" fmla="*/ 330 w 348"/>
                  <a:gd name="T73" fmla="*/ 114 h 224"/>
                  <a:gd name="T74" fmla="*/ 322 w 348"/>
                  <a:gd name="T75" fmla="*/ 124 h 224"/>
                  <a:gd name="T76" fmla="*/ 318 w 348"/>
                  <a:gd name="T77" fmla="*/ 12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224">
                    <a:moveTo>
                      <a:pt x="278" y="2"/>
                    </a:moveTo>
                    <a:lnTo>
                      <a:pt x="24" y="84"/>
                    </a:lnTo>
                    <a:lnTo>
                      <a:pt x="24" y="84"/>
                    </a:lnTo>
                    <a:lnTo>
                      <a:pt x="16" y="88"/>
                    </a:lnTo>
                    <a:lnTo>
                      <a:pt x="10" y="94"/>
                    </a:lnTo>
                    <a:lnTo>
                      <a:pt x="4" y="104"/>
                    </a:lnTo>
                    <a:lnTo>
                      <a:pt x="2" y="114"/>
                    </a:lnTo>
                    <a:lnTo>
                      <a:pt x="0" y="126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10" y="182"/>
                    </a:lnTo>
                    <a:lnTo>
                      <a:pt x="18" y="194"/>
                    </a:lnTo>
                    <a:lnTo>
                      <a:pt x="26" y="204"/>
                    </a:lnTo>
                    <a:lnTo>
                      <a:pt x="34" y="212"/>
                    </a:lnTo>
                    <a:lnTo>
                      <a:pt x="42" y="220"/>
                    </a:lnTo>
                    <a:lnTo>
                      <a:pt x="52" y="224"/>
                    </a:lnTo>
                    <a:lnTo>
                      <a:pt x="60" y="224"/>
                    </a:lnTo>
                    <a:lnTo>
                      <a:pt x="70" y="224"/>
                    </a:lnTo>
                    <a:lnTo>
                      <a:pt x="322" y="142"/>
                    </a:lnTo>
                    <a:lnTo>
                      <a:pt x="322" y="142"/>
                    </a:lnTo>
                    <a:lnTo>
                      <a:pt x="330" y="136"/>
                    </a:lnTo>
                    <a:lnTo>
                      <a:pt x="336" y="130"/>
                    </a:lnTo>
                    <a:lnTo>
                      <a:pt x="342" y="122"/>
                    </a:lnTo>
                    <a:lnTo>
                      <a:pt x="346" y="112"/>
                    </a:lnTo>
                    <a:lnTo>
                      <a:pt x="348" y="100"/>
                    </a:lnTo>
                    <a:lnTo>
                      <a:pt x="346" y="86"/>
                    </a:lnTo>
                    <a:lnTo>
                      <a:pt x="346" y="72"/>
                    </a:lnTo>
                    <a:lnTo>
                      <a:pt x="342" y="58"/>
                    </a:lnTo>
                    <a:lnTo>
                      <a:pt x="342" y="58"/>
                    </a:lnTo>
                    <a:lnTo>
                      <a:pt x="336" y="44"/>
                    </a:lnTo>
                    <a:lnTo>
                      <a:pt x="330" y="32"/>
                    </a:lnTo>
                    <a:lnTo>
                      <a:pt x="322" y="22"/>
                    </a:lnTo>
                    <a:lnTo>
                      <a:pt x="314" y="12"/>
                    </a:lnTo>
                    <a:lnTo>
                      <a:pt x="304" y="6"/>
                    </a:lnTo>
                    <a:lnTo>
                      <a:pt x="296" y="2"/>
                    </a:lnTo>
                    <a:lnTo>
                      <a:pt x="286" y="0"/>
                    </a:lnTo>
                    <a:lnTo>
                      <a:pt x="278" y="2"/>
                    </a:lnTo>
                    <a:lnTo>
                      <a:pt x="278" y="2"/>
                    </a:lnTo>
                    <a:close/>
                    <a:moveTo>
                      <a:pt x="318" y="128"/>
                    </a:moveTo>
                    <a:lnTo>
                      <a:pt x="318" y="128"/>
                    </a:lnTo>
                    <a:lnTo>
                      <a:pt x="312" y="128"/>
                    </a:lnTo>
                    <a:lnTo>
                      <a:pt x="306" y="126"/>
                    </a:lnTo>
                    <a:lnTo>
                      <a:pt x="300" y="122"/>
                    </a:lnTo>
                    <a:lnTo>
                      <a:pt x="294" y="118"/>
                    </a:lnTo>
                    <a:lnTo>
                      <a:pt x="288" y="110"/>
                    </a:lnTo>
                    <a:lnTo>
                      <a:pt x="282" y="102"/>
                    </a:lnTo>
                    <a:lnTo>
                      <a:pt x="276" y="92"/>
                    </a:lnTo>
                    <a:lnTo>
                      <a:pt x="272" y="80"/>
                    </a:lnTo>
                    <a:lnTo>
                      <a:pt x="272" y="80"/>
                    </a:lnTo>
                    <a:lnTo>
                      <a:pt x="268" y="68"/>
                    </a:lnTo>
                    <a:lnTo>
                      <a:pt x="268" y="58"/>
                    </a:lnTo>
                    <a:lnTo>
                      <a:pt x="268" y="46"/>
                    </a:lnTo>
                    <a:lnTo>
                      <a:pt x="268" y="38"/>
                    </a:lnTo>
                    <a:lnTo>
                      <a:pt x="270" y="30"/>
                    </a:lnTo>
                    <a:lnTo>
                      <a:pt x="274" y="22"/>
                    </a:lnTo>
                    <a:lnTo>
                      <a:pt x="278" y="18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6" y="14"/>
                    </a:lnTo>
                    <a:lnTo>
                      <a:pt x="292" y="16"/>
                    </a:lnTo>
                    <a:lnTo>
                      <a:pt x="300" y="20"/>
                    </a:lnTo>
                    <a:lnTo>
                      <a:pt x="306" y="26"/>
                    </a:lnTo>
                    <a:lnTo>
                      <a:pt x="312" y="32"/>
                    </a:lnTo>
                    <a:lnTo>
                      <a:pt x="318" y="40"/>
                    </a:lnTo>
                    <a:lnTo>
                      <a:pt x="324" y="50"/>
                    </a:lnTo>
                    <a:lnTo>
                      <a:pt x="328" y="62"/>
                    </a:lnTo>
                    <a:lnTo>
                      <a:pt x="328" y="62"/>
                    </a:lnTo>
                    <a:lnTo>
                      <a:pt x="330" y="74"/>
                    </a:lnTo>
                    <a:lnTo>
                      <a:pt x="332" y="86"/>
                    </a:lnTo>
                    <a:lnTo>
                      <a:pt x="332" y="96"/>
                    </a:lnTo>
                    <a:lnTo>
                      <a:pt x="332" y="106"/>
                    </a:lnTo>
                    <a:lnTo>
                      <a:pt x="330" y="114"/>
                    </a:lnTo>
                    <a:lnTo>
                      <a:pt x="326" y="120"/>
                    </a:lnTo>
                    <a:lnTo>
                      <a:pt x="322" y="124"/>
                    </a:lnTo>
                    <a:lnTo>
                      <a:pt x="318" y="128"/>
                    </a:lnTo>
                    <a:lnTo>
                      <a:pt x="318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6" name="Freeform 25">
                <a:extLst>
                  <a:ext uri="{FF2B5EF4-FFF2-40B4-BE49-F238E27FC236}">
                    <a16:creationId xmlns:a16="http://schemas.microsoft.com/office/drawing/2014/main" xmlns="" id="{4F4CD7BB-0BA7-4CC2-BE89-DF7F98B05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250" y="2386013"/>
                <a:ext cx="403225" cy="276225"/>
              </a:xfrm>
              <a:custGeom>
                <a:avLst/>
                <a:gdLst>
                  <a:gd name="T0" fmla="*/ 26 w 254"/>
                  <a:gd name="T1" fmla="*/ 64 h 174"/>
                  <a:gd name="T2" fmla="*/ 26 w 254"/>
                  <a:gd name="T3" fmla="*/ 64 h 174"/>
                  <a:gd name="T4" fmla="*/ 20 w 254"/>
                  <a:gd name="T5" fmla="*/ 64 h 174"/>
                  <a:gd name="T6" fmla="*/ 20 w 254"/>
                  <a:gd name="T7" fmla="*/ 64 h 174"/>
                  <a:gd name="T8" fmla="*/ 14 w 254"/>
                  <a:gd name="T9" fmla="*/ 68 h 174"/>
                  <a:gd name="T10" fmla="*/ 8 w 254"/>
                  <a:gd name="T11" fmla="*/ 74 h 174"/>
                  <a:gd name="T12" fmla="*/ 4 w 254"/>
                  <a:gd name="T13" fmla="*/ 80 h 174"/>
                  <a:gd name="T14" fmla="*/ 2 w 254"/>
                  <a:gd name="T15" fmla="*/ 88 h 174"/>
                  <a:gd name="T16" fmla="*/ 0 w 254"/>
                  <a:gd name="T17" fmla="*/ 98 h 174"/>
                  <a:gd name="T18" fmla="*/ 0 w 254"/>
                  <a:gd name="T19" fmla="*/ 108 h 174"/>
                  <a:gd name="T20" fmla="*/ 2 w 254"/>
                  <a:gd name="T21" fmla="*/ 118 h 174"/>
                  <a:gd name="T22" fmla="*/ 4 w 254"/>
                  <a:gd name="T23" fmla="*/ 128 h 174"/>
                  <a:gd name="T24" fmla="*/ 4 w 254"/>
                  <a:gd name="T25" fmla="*/ 128 h 174"/>
                  <a:gd name="T26" fmla="*/ 10 w 254"/>
                  <a:gd name="T27" fmla="*/ 140 h 174"/>
                  <a:gd name="T28" fmla="*/ 14 w 254"/>
                  <a:gd name="T29" fmla="*/ 148 h 174"/>
                  <a:gd name="T30" fmla="*/ 20 w 254"/>
                  <a:gd name="T31" fmla="*/ 158 h 174"/>
                  <a:gd name="T32" fmla="*/ 26 w 254"/>
                  <a:gd name="T33" fmla="*/ 164 h 174"/>
                  <a:gd name="T34" fmla="*/ 34 w 254"/>
                  <a:gd name="T35" fmla="*/ 168 h 174"/>
                  <a:gd name="T36" fmla="*/ 40 w 254"/>
                  <a:gd name="T37" fmla="*/ 172 h 174"/>
                  <a:gd name="T38" fmla="*/ 48 w 254"/>
                  <a:gd name="T39" fmla="*/ 174 h 174"/>
                  <a:gd name="T40" fmla="*/ 54 w 254"/>
                  <a:gd name="T41" fmla="*/ 172 h 174"/>
                  <a:gd name="T42" fmla="*/ 54 w 254"/>
                  <a:gd name="T43" fmla="*/ 172 h 174"/>
                  <a:gd name="T44" fmla="*/ 60 w 254"/>
                  <a:gd name="T45" fmla="*/ 168 h 174"/>
                  <a:gd name="T46" fmla="*/ 254 w 254"/>
                  <a:gd name="T47" fmla="*/ 106 h 174"/>
                  <a:gd name="T48" fmla="*/ 254 w 254"/>
                  <a:gd name="T49" fmla="*/ 106 h 174"/>
                  <a:gd name="T50" fmla="*/ 246 w 254"/>
                  <a:gd name="T51" fmla="*/ 96 h 174"/>
                  <a:gd name="T52" fmla="*/ 240 w 254"/>
                  <a:gd name="T53" fmla="*/ 84 h 174"/>
                  <a:gd name="T54" fmla="*/ 232 w 254"/>
                  <a:gd name="T55" fmla="*/ 70 h 174"/>
                  <a:gd name="T56" fmla="*/ 228 w 254"/>
                  <a:gd name="T57" fmla="*/ 56 h 174"/>
                  <a:gd name="T58" fmla="*/ 228 w 254"/>
                  <a:gd name="T59" fmla="*/ 56 h 174"/>
                  <a:gd name="T60" fmla="*/ 224 w 254"/>
                  <a:gd name="T61" fmla="*/ 42 h 174"/>
                  <a:gd name="T62" fmla="*/ 222 w 254"/>
                  <a:gd name="T63" fmla="*/ 28 h 174"/>
                  <a:gd name="T64" fmla="*/ 220 w 254"/>
                  <a:gd name="T65" fmla="*/ 14 h 174"/>
                  <a:gd name="T66" fmla="*/ 220 w 254"/>
                  <a:gd name="T67" fmla="*/ 0 h 174"/>
                  <a:gd name="T68" fmla="*/ 26 w 254"/>
                  <a:gd name="T69" fmla="*/ 6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" h="174">
                    <a:moveTo>
                      <a:pt x="26" y="64"/>
                    </a:moveTo>
                    <a:lnTo>
                      <a:pt x="26" y="64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14" y="68"/>
                    </a:lnTo>
                    <a:lnTo>
                      <a:pt x="8" y="74"/>
                    </a:lnTo>
                    <a:lnTo>
                      <a:pt x="4" y="80"/>
                    </a:lnTo>
                    <a:lnTo>
                      <a:pt x="2" y="88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2" y="118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10" y="140"/>
                    </a:lnTo>
                    <a:lnTo>
                      <a:pt x="14" y="148"/>
                    </a:lnTo>
                    <a:lnTo>
                      <a:pt x="20" y="158"/>
                    </a:lnTo>
                    <a:lnTo>
                      <a:pt x="26" y="164"/>
                    </a:lnTo>
                    <a:lnTo>
                      <a:pt x="34" y="168"/>
                    </a:lnTo>
                    <a:lnTo>
                      <a:pt x="40" y="172"/>
                    </a:lnTo>
                    <a:lnTo>
                      <a:pt x="48" y="174"/>
                    </a:lnTo>
                    <a:lnTo>
                      <a:pt x="54" y="172"/>
                    </a:lnTo>
                    <a:lnTo>
                      <a:pt x="54" y="172"/>
                    </a:lnTo>
                    <a:lnTo>
                      <a:pt x="60" y="168"/>
                    </a:lnTo>
                    <a:lnTo>
                      <a:pt x="254" y="106"/>
                    </a:lnTo>
                    <a:lnTo>
                      <a:pt x="254" y="106"/>
                    </a:lnTo>
                    <a:lnTo>
                      <a:pt x="246" y="96"/>
                    </a:lnTo>
                    <a:lnTo>
                      <a:pt x="240" y="84"/>
                    </a:lnTo>
                    <a:lnTo>
                      <a:pt x="232" y="70"/>
                    </a:lnTo>
                    <a:lnTo>
                      <a:pt x="228" y="56"/>
                    </a:lnTo>
                    <a:lnTo>
                      <a:pt x="228" y="56"/>
                    </a:lnTo>
                    <a:lnTo>
                      <a:pt x="224" y="42"/>
                    </a:lnTo>
                    <a:lnTo>
                      <a:pt x="222" y="28"/>
                    </a:lnTo>
                    <a:lnTo>
                      <a:pt x="220" y="14"/>
                    </a:lnTo>
                    <a:lnTo>
                      <a:pt x="220" y="0"/>
                    </a:lnTo>
                    <a:lnTo>
                      <a:pt x="2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Group 465">
            <a:extLst>
              <a:ext uri="{FF2B5EF4-FFF2-40B4-BE49-F238E27FC236}">
                <a16:creationId xmlns:a16="http://schemas.microsoft.com/office/drawing/2014/main" xmlns="" id="{5368D9B7-6723-42DD-A390-434BA5143A5F}"/>
              </a:ext>
            </a:extLst>
          </p:cNvPr>
          <p:cNvGrpSpPr/>
          <p:nvPr/>
        </p:nvGrpSpPr>
        <p:grpSpPr>
          <a:xfrm>
            <a:off x="9395978" y="3374981"/>
            <a:ext cx="1508205" cy="1314451"/>
            <a:chOff x="9418975" y="2974617"/>
            <a:chExt cx="1508204" cy="1314450"/>
          </a:xfrm>
        </p:grpSpPr>
        <p:sp>
          <p:nvSpPr>
            <p:cNvPr id="47" name="Oval 19">
              <a:extLst>
                <a:ext uri="{FF2B5EF4-FFF2-40B4-BE49-F238E27FC236}">
                  <a16:creationId xmlns:a16="http://schemas.microsoft.com/office/drawing/2014/main" xmlns="" id="{DB0DDD90-7B7F-4DCF-B2DC-1B2B565EA0F7}"/>
                </a:ext>
              </a:extLst>
            </p:cNvPr>
            <p:cNvSpPr/>
            <p:nvPr/>
          </p:nvSpPr>
          <p:spPr>
            <a:xfrm flipH="1" flipV="1">
              <a:off x="9563737" y="3118497"/>
              <a:ext cx="1024206" cy="10242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id-ID" sz="18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42">
              <a:extLst>
                <a:ext uri="{FF2B5EF4-FFF2-40B4-BE49-F238E27FC236}">
                  <a16:creationId xmlns:a16="http://schemas.microsoft.com/office/drawing/2014/main" xmlns="" id="{EACD1E32-05B9-4652-8921-BBD22BA686AA}"/>
                </a:ext>
              </a:extLst>
            </p:cNvPr>
            <p:cNvGrpSpPr/>
            <p:nvPr/>
          </p:nvGrpSpPr>
          <p:grpSpPr>
            <a:xfrm>
              <a:off x="9418975" y="2974617"/>
              <a:ext cx="1508204" cy="1314450"/>
              <a:chOff x="8824913" y="890588"/>
              <a:chExt cx="1508204" cy="1314450"/>
            </a:xfrm>
          </p:grpSpPr>
          <p:grpSp>
            <p:nvGrpSpPr>
              <p:cNvPr id="49" name="Group 1435">
                <a:extLst>
                  <a:ext uri="{FF2B5EF4-FFF2-40B4-BE49-F238E27FC236}">
                    <a16:creationId xmlns:a16="http://schemas.microsoft.com/office/drawing/2014/main" xmlns="" id="{D5D33729-7E67-489C-90B8-0F33CED21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02725" y="938508"/>
                <a:ext cx="530392" cy="538332"/>
                <a:chOff x="6173" y="591"/>
                <a:chExt cx="334" cy="339"/>
              </a:xfrm>
            </p:grpSpPr>
            <p:sp>
              <p:nvSpPr>
                <p:cNvPr id="62" name="Rectangle 1235">
                  <a:extLst>
                    <a:ext uri="{FF2B5EF4-FFF2-40B4-BE49-F238E27FC236}">
                      <a16:creationId xmlns:a16="http://schemas.microsoft.com/office/drawing/2014/main" xmlns="" id="{D0D59D5B-9BF8-46E7-AC27-98103949F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599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1236">
                  <a:extLst>
                    <a:ext uri="{FF2B5EF4-FFF2-40B4-BE49-F238E27FC236}">
                      <a16:creationId xmlns:a16="http://schemas.microsoft.com/office/drawing/2014/main" xmlns="" id="{00BD64F4-9403-44B5-8EAF-A86809675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1237">
                  <a:extLst>
                    <a:ext uri="{FF2B5EF4-FFF2-40B4-BE49-F238E27FC236}">
                      <a16:creationId xmlns:a16="http://schemas.microsoft.com/office/drawing/2014/main" xmlns="" id="{1A618AF9-9A69-46A5-8821-40335AAC1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Rectangle 1238">
                  <a:extLst>
                    <a:ext uri="{FF2B5EF4-FFF2-40B4-BE49-F238E27FC236}">
                      <a16:creationId xmlns:a16="http://schemas.microsoft.com/office/drawing/2014/main" xmlns="" id="{B564AD44-B598-458A-92A7-A4936791F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2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1239">
                  <a:extLst>
                    <a:ext uri="{FF2B5EF4-FFF2-40B4-BE49-F238E27FC236}">
                      <a16:creationId xmlns:a16="http://schemas.microsoft.com/office/drawing/2014/main" xmlns="" id="{8F3177E8-C7C4-4187-8ACD-82E8628DC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1240">
                  <a:extLst>
                    <a:ext uri="{FF2B5EF4-FFF2-40B4-BE49-F238E27FC236}">
                      <a16:creationId xmlns:a16="http://schemas.microsoft.com/office/drawing/2014/main" xmlns="" id="{3C3266B2-6019-4637-B3A8-FABEFF2F0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Rectangle 1241">
                  <a:extLst>
                    <a:ext uri="{FF2B5EF4-FFF2-40B4-BE49-F238E27FC236}">
                      <a16:creationId xmlns:a16="http://schemas.microsoft.com/office/drawing/2014/main" xmlns="" id="{72132D93-9768-46AD-AAD4-14F341937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8" y="60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Rectangle 1242">
                  <a:extLst>
                    <a:ext uri="{FF2B5EF4-FFF2-40B4-BE49-F238E27FC236}">
                      <a16:creationId xmlns:a16="http://schemas.microsoft.com/office/drawing/2014/main" xmlns="" id="{1FA45325-17BF-4DA9-9D57-271A82122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0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1243">
                  <a:extLst>
                    <a:ext uri="{FF2B5EF4-FFF2-40B4-BE49-F238E27FC236}">
                      <a16:creationId xmlns:a16="http://schemas.microsoft.com/office/drawing/2014/main" xmlns="" id="{1EC4C6B0-9CEF-4AE3-9357-0CDE3FE38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1244">
                  <a:extLst>
                    <a:ext uri="{FF2B5EF4-FFF2-40B4-BE49-F238E27FC236}">
                      <a16:creationId xmlns:a16="http://schemas.microsoft.com/office/drawing/2014/main" xmlns="" id="{D9BA82AC-0301-4FFA-B488-9EA760502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0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1245">
                  <a:extLst>
                    <a:ext uri="{FF2B5EF4-FFF2-40B4-BE49-F238E27FC236}">
                      <a16:creationId xmlns:a16="http://schemas.microsoft.com/office/drawing/2014/main" xmlns="" id="{015F6B07-3DD4-473E-8FDA-B7F506D26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3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1246">
                  <a:extLst>
                    <a:ext uri="{FF2B5EF4-FFF2-40B4-BE49-F238E27FC236}">
                      <a16:creationId xmlns:a16="http://schemas.microsoft.com/office/drawing/2014/main" xmlns="" id="{06B62AC9-8697-476A-BBD5-6522532AC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1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1247">
                  <a:extLst>
                    <a:ext uri="{FF2B5EF4-FFF2-40B4-BE49-F238E27FC236}">
                      <a16:creationId xmlns:a16="http://schemas.microsoft.com/office/drawing/2014/main" xmlns="" id="{74EBA33F-5CE6-4997-BB2C-FDC034DAE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Rectangle 1248">
                  <a:extLst>
                    <a:ext uri="{FF2B5EF4-FFF2-40B4-BE49-F238E27FC236}">
                      <a16:creationId xmlns:a16="http://schemas.microsoft.com/office/drawing/2014/main" xmlns="" id="{9DCA21C5-AD08-4314-9BDB-AB5C6EAE1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0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1249">
                  <a:extLst>
                    <a:ext uri="{FF2B5EF4-FFF2-40B4-BE49-F238E27FC236}">
                      <a16:creationId xmlns:a16="http://schemas.microsoft.com/office/drawing/2014/main" xmlns="" id="{164C698F-7C66-4889-A417-174776619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1250">
                  <a:extLst>
                    <a:ext uri="{FF2B5EF4-FFF2-40B4-BE49-F238E27FC236}">
                      <a16:creationId xmlns:a16="http://schemas.microsoft.com/office/drawing/2014/main" xmlns="" id="{EBCA04A6-3340-43F2-9A9E-8544FC248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1251">
                  <a:extLst>
                    <a:ext uri="{FF2B5EF4-FFF2-40B4-BE49-F238E27FC236}">
                      <a16:creationId xmlns:a16="http://schemas.microsoft.com/office/drawing/2014/main" xmlns="" id="{7EE53A63-D288-4A46-B150-03946BE4F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1252">
                  <a:extLst>
                    <a:ext uri="{FF2B5EF4-FFF2-40B4-BE49-F238E27FC236}">
                      <a16:creationId xmlns:a16="http://schemas.microsoft.com/office/drawing/2014/main" xmlns="" id="{73F897FA-0773-460B-974E-D21EE66A6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Rectangle 1253">
                  <a:extLst>
                    <a:ext uri="{FF2B5EF4-FFF2-40B4-BE49-F238E27FC236}">
                      <a16:creationId xmlns:a16="http://schemas.microsoft.com/office/drawing/2014/main" xmlns="" id="{CAC753C3-DEEB-4F55-AB5E-E6E3DC396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1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1254">
                  <a:extLst>
                    <a:ext uri="{FF2B5EF4-FFF2-40B4-BE49-F238E27FC236}">
                      <a16:creationId xmlns:a16="http://schemas.microsoft.com/office/drawing/2014/main" xmlns="" id="{29E8A88E-CA24-45D1-9E1E-9AD04638C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1255">
                  <a:extLst>
                    <a:ext uri="{FF2B5EF4-FFF2-40B4-BE49-F238E27FC236}">
                      <a16:creationId xmlns:a16="http://schemas.microsoft.com/office/drawing/2014/main" xmlns="" id="{049DE391-BAC9-42AB-9EE4-850CBE505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Rectangle 1256">
                  <a:extLst>
                    <a:ext uri="{FF2B5EF4-FFF2-40B4-BE49-F238E27FC236}">
                      <a16:creationId xmlns:a16="http://schemas.microsoft.com/office/drawing/2014/main" xmlns="" id="{0DF9D383-4446-4102-8A59-0DFCC2877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0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Rectangle 1257">
                  <a:extLst>
                    <a:ext uri="{FF2B5EF4-FFF2-40B4-BE49-F238E27FC236}">
                      <a16:creationId xmlns:a16="http://schemas.microsoft.com/office/drawing/2014/main" xmlns="" id="{9942C964-09AD-41F0-A26E-771A6D282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0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1258">
                  <a:extLst>
                    <a:ext uri="{FF2B5EF4-FFF2-40B4-BE49-F238E27FC236}">
                      <a16:creationId xmlns:a16="http://schemas.microsoft.com/office/drawing/2014/main" xmlns="" id="{E3916CA9-7BBC-42BD-8AA7-63484EA24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Rectangle 1259">
                  <a:extLst>
                    <a:ext uri="{FF2B5EF4-FFF2-40B4-BE49-F238E27FC236}">
                      <a16:creationId xmlns:a16="http://schemas.microsoft.com/office/drawing/2014/main" xmlns="" id="{D039CFB6-572E-41B5-903A-F2562F1A3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7" y="62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1260">
                  <a:extLst>
                    <a:ext uri="{FF2B5EF4-FFF2-40B4-BE49-F238E27FC236}">
                      <a16:creationId xmlns:a16="http://schemas.microsoft.com/office/drawing/2014/main" xmlns="" id="{4A1701AA-3603-4663-8A9F-F5B479B08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1261">
                  <a:extLst>
                    <a:ext uri="{FF2B5EF4-FFF2-40B4-BE49-F238E27FC236}">
                      <a16:creationId xmlns:a16="http://schemas.microsoft.com/office/drawing/2014/main" xmlns="" id="{4242443E-DBDF-40B0-A190-C963561BC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" y="601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  <a:gd name="T8" fmla="*/ 1 w 1"/>
                    <a:gd name="T9" fmla="*/ 0 h 2"/>
                    <a:gd name="T10" fmla="*/ 1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1262">
                  <a:extLst>
                    <a:ext uri="{FF2B5EF4-FFF2-40B4-BE49-F238E27FC236}">
                      <a16:creationId xmlns:a16="http://schemas.microsoft.com/office/drawing/2014/main" xmlns="" id="{CBCFAE2D-D503-4A0E-86C6-D4FE5D5C1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" y="606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1263">
                  <a:extLst>
                    <a:ext uri="{FF2B5EF4-FFF2-40B4-BE49-F238E27FC236}">
                      <a16:creationId xmlns:a16="http://schemas.microsoft.com/office/drawing/2014/main" xmlns="" id="{97BA2BB4-204E-40B8-A4DD-0BE170538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" y="60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Rectangle 1264">
                  <a:extLst>
                    <a:ext uri="{FF2B5EF4-FFF2-40B4-BE49-F238E27FC236}">
                      <a16:creationId xmlns:a16="http://schemas.microsoft.com/office/drawing/2014/main" xmlns="" id="{D8174DB5-1EDB-4A69-859B-7E4390765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" y="60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1265">
                  <a:extLst>
                    <a:ext uri="{FF2B5EF4-FFF2-40B4-BE49-F238E27FC236}">
                      <a16:creationId xmlns:a16="http://schemas.microsoft.com/office/drawing/2014/main" xmlns="" id="{0B80AF22-4B4C-4029-9778-A035EA5733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" y="60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0 w 1"/>
                    <a:gd name="T15" fmla="*/ 1 h 1"/>
                    <a:gd name="T16" fmla="*/ 0 w 1"/>
                    <a:gd name="T17" fmla="*/ 1 h 1"/>
                    <a:gd name="T18" fmla="*/ 0 w 1"/>
                    <a:gd name="T19" fmla="*/ 1 h 1"/>
                    <a:gd name="T20" fmla="*/ 0 w 1"/>
                    <a:gd name="T2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1266">
                  <a:extLst>
                    <a:ext uri="{FF2B5EF4-FFF2-40B4-BE49-F238E27FC236}">
                      <a16:creationId xmlns:a16="http://schemas.microsoft.com/office/drawing/2014/main" xmlns="" id="{DBB32137-64B1-4D34-AFB1-50AA86F61E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6" y="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Rectangle 1267">
                  <a:extLst>
                    <a:ext uri="{FF2B5EF4-FFF2-40B4-BE49-F238E27FC236}">
                      <a16:creationId xmlns:a16="http://schemas.microsoft.com/office/drawing/2014/main" xmlns="" id="{1E607841-16F5-4D3E-885F-929B81217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" y="60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1268">
                  <a:extLst>
                    <a:ext uri="{FF2B5EF4-FFF2-40B4-BE49-F238E27FC236}">
                      <a16:creationId xmlns:a16="http://schemas.microsoft.com/office/drawing/2014/main" xmlns="" id="{D39C8284-0B26-4CAE-9278-83640050B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4" y="591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  <a:gd name="T6" fmla="*/ 1 h 1"/>
                    <a:gd name="T7" fmla="*/ 1 h 1"/>
                    <a:gd name="T8" fmla="*/ 1 h 1"/>
                    <a:gd name="T9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1269">
                  <a:extLst>
                    <a:ext uri="{FF2B5EF4-FFF2-40B4-BE49-F238E27FC236}">
                      <a16:creationId xmlns:a16="http://schemas.microsoft.com/office/drawing/2014/main" xmlns="" id="{4F7CD1A9-DA28-4046-AB0E-B427F1D2B1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9" y="635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0 w 2"/>
                    <a:gd name="T4" fmla="*/ 2 w 2"/>
                    <a:gd name="T5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1270">
                  <a:extLst>
                    <a:ext uri="{FF2B5EF4-FFF2-40B4-BE49-F238E27FC236}">
                      <a16:creationId xmlns:a16="http://schemas.microsoft.com/office/drawing/2014/main" xmlns="" id="{AD59C623-C096-4A01-B6CA-6DBA8136F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3" y="65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  <a:gd name="T10" fmla="*/ 0 w 1"/>
                    <a:gd name="T11" fmla="*/ 1 h 1"/>
                    <a:gd name="T12" fmla="*/ 0 w 1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1271">
                  <a:extLst>
                    <a:ext uri="{FF2B5EF4-FFF2-40B4-BE49-F238E27FC236}">
                      <a16:creationId xmlns:a16="http://schemas.microsoft.com/office/drawing/2014/main" xmlns="" id="{CC2BC1FD-CC06-40FA-AEE7-BCDAB28F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" y="656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0 h 2"/>
                    <a:gd name="T4" fmla="*/ 2 h 2"/>
                    <a:gd name="T5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1272">
                  <a:extLst>
                    <a:ext uri="{FF2B5EF4-FFF2-40B4-BE49-F238E27FC236}">
                      <a16:creationId xmlns:a16="http://schemas.microsoft.com/office/drawing/2014/main" xmlns="" id="{73DA1816-EE03-4149-A8E0-2AFA68930E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3" y="636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0 w 2"/>
                    <a:gd name="T4" fmla="*/ 0 w 2"/>
                    <a:gd name="T5" fmla="*/ 2 w 2"/>
                    <a:gd name="T6" fmla="*/ 2 w 2"/>
                    <a:gd name="T7" fmla="*/ 2 w 2"/>
                    <a:gd name="T8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1273">
                  <a:extLst>
                    <a:ext uri="{FF2B5EF4-FFF2-40B4-BE49-F238E27FC236}">
                      <a16:creationId xmlns:a16="http://schemas.microsoft.com/office/drawing/2014/main" xmlns="" id="{7D4F67A0-BF1A-4EDC-B285-F561BEC4D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4" y="6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1274">
                  <a:extLst>
                    <a:ext uri="{FF2B5EF4-FFF2-40B4-BE49-F238E27FC236}">
                      <a16:creationId xmlns:a16="http://schemas.microsoft.com/office/drawing/2014/main" xmlns="" id="{F8F9A4EB-95B5-49A9-86DC-DC01D04A1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9" y="6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1275">
                  <a:extLst>
                    <a:ext uri="{FF2B5EF4-FFF2-40B4-BE49-F238E27FC236}">
                      <a16:creationId xmlns:a16="http://schemas.microsoft.com/office/drawing/2014/main" xmlns="" id="{E54D604C-BAB4-480E-9421-F25FBF715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0" y="6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1276">
                  <a:extLst>
                    <a:ext uri="{FF2B5EF4-FFF2-40B4-BE49-F238E27FC236}">
                      <a16:creationId xmlns:a16="http://schemas.microsoft.com/office/drawing/2014/main" xmlns="" id="{7A2CAD18-8779-4BA2-9203-996F6E2D4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64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1277">
                  <a:extLst>
                    <a:ext uri="{FF2B5EF4-FFF2-40B4-BE49-F238E27FC236}">
                      <a16:creationId xmlns:a16="http://schemas.microsoft.com/office/drawing/2014/main" xmlns="" id="{A88CD603-AAE6-4F72-8EDA-BC9FDDB30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3" y="6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1278">
                  <a:extLst>
                    <a:ext uri="{FF2B5EF4-FFF2-40B4-BE49-F238E27FC236}">
                      <a16:creationId xmlns:a16="http://schemas.microsoft.com/office/drawing/2014/main" xmlns="" id="{34E39E30-A180-4928-AE31-C32093F8B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7" y="619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0 h 1"/>
                    <a:gd name="T4" fmla="*/ 1 h 1"/>
                    <a:gd name="T5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1279">
                  <a:extLst>
                    <a:ext uri="{FF2B5EF4-FFF2-40B4-BE49-F238E27FC236}">
                      <a16:creationId xmlns:a16="http://schemas.microsoft.com/office/drawing/2014/main" xmlns="" id="{455969A4-2EDE-42E9-84A3-B3348416C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" y="6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1280">
                  <a:extLst>
                    <a:ext uri="{FF2B5EF4-FFF2-40B4-BE49-F238E27FC236}">
                      <a16:creationId xmlns:a16="http://schemas.microsoft.com/office/drawing/2014/main" xmlns="" id="{DC6D7274-5EDC-47E5-BCC4-183160384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9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1281">
                  <a:extLst>
                    <a:ext uri="{FF2B5EF4-FFF2-40B4-BE49-F238E27FC236}">
                      <a16:creationId xmlns:a16="http://schemas.microsoft.com/office/drawing/2014/main" xmlns="" id="{1162C04C-F782-408A-89E8-E04F4B289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5" y="5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1282">
                  <a:extLst>
                    <a:ext uri="{FF2B5EF4-FFF2-40B4-BE49-F238E27FC236}">
                      <a16:creationId xmlns:a16="http://schemas.microsoft.com/office/drawing/2014/main" xmlns="" id="{4D007D71-E043-4BAA-BE23-C10114C64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3" y="603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2 w 2"/>
                    <a:gd name="T4" fmla="*/ 0 w 2"/>
                    <a:gd name="T5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1283">
                  <a:extLst>
                    <a:ext uri="{FF2B5EF4-FFF2-40B4-BE49-F238E27FC236}">
                      <a16:creationId xmlns:a16="http://schemas.microsoft.com/office/drawing/2014/main" xmlns="" id="{5573A51B-2A84-4D9B-BF4D-634AB17DA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3" y="641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2 w 2"/>
                    <a:gd name="T3" fmla="*/ 0 h 3"/>
                    <a:gd name="T4" fmla="*/ 2 w 2"/>
                    <a:gd name="T5" fmla="*/ 0 h 3"/>
                    <a:gd name="T6" fmla="*/ 2 w 2"/>
                    <a:gd name="T7" fmla="*/ 0 h 3"/>
                    <a:gd name="T8" fmla="*/ 0 w 2"/>
                    <a:gd name="T9" fmla="*/ 3 h 3"/>
                    <a:gd name="T10" fmla="*/ 2 w 2"/>
                    <a:gd name="T11" fmla="*/ 0 h 3"/>
                    <a:gd name="T12" fmla="*/ 2 w 2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1284">
                  <a:extLst>
                    <a:ext uri="{FF2B5EF4-FFF2-40B4-BE49-F238E27FC236}">
                      <a16:creationId xmlns:a16="http://schemas.microsoft.com/office/drawing/2014/main" xmlns="" id="{AEE92F92-A2E9-41B7-90EB-CC8BE9BA5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0" y="6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285">
                  <a:extLst>
                    <a:ext uri="{FF2B5EF4-FFF2-40B4-BE49-F238E27FC236}">
                      <a16:creationId xmlns:a16="http://schemas.microsoft.com/office/drawing/2014/main" xmlns="" id="{8F7EC003-F706-4D5D-B9A9-D443C504B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2" y="6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1286">
                  <a:extLst>
                    <a:ext uri="{FF2B5EF4-FFF2-40B4-BE49-F238E27FC236}">
                      <a16:creationId xmlns:a16="http://schemas.microsoft.com/office/drawing/2014/main" xmlns="" id="{410609B7-8BF3-4536-9A77-F212F8E1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0" y="650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1287">
                  <a:extLst>
                    <a:ext uri="{FF2B5EF4-FFF2-40B4-BE49-F238E27FC236}">
                      <a16:creationId xmlns:a16="http://schemas.microsoft.com/office/drawing/2014/main" xmlns="" id="{101CE7CD-978C-4C05-A296-9CE01E74B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9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288">
                  <a:extLst>
                    <a:ext uri="{FF2B5EF4-FFF2-40B4-BE49-F238E27FC236}">
                      <a16:creationId xmlns:a16="http://schemas.microsoft.com/office/drawing/2014/main" xmlns="" id="{93349092-4550-4CCD-A702-342385C6D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1" y="627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1289">
                  <a:extLst>
                    <a:ext uri="{FF2B5EF4-FFF2-40B4-BE49-F238E27FC236}">
                      <a16:creationId xmlns:a16="http://schemas.microsoft.com/office/drawing/2014/main" xmlns="" id="{0DAA9096-984F-4B34-B0AA-F6E9BC4FA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9" y="6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290">
                  <a:extLst>
                    <a:ext uri="{FF2B5EF4-FFF2-40B4-BE49-F238E27FC236}">
                      <a16:creationId xmlns:a16="http://schemas.microsoft.com/office/drawing/2014/main" xmlns="" id="{5CDD751D-2242-4D12-A551-3A6573510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9" y="62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291">
                  <a:extLst>
                    <a:ext uri="{FF2B5EF4-FFF2-40B4-BE49-F238E27FC236}">
                      <a16:creationId xmlns:a16="http://schemas.microsoft.com/office/drawing/2014/main" xmlns="" id="{B8C414E7-1310-4C91-8156-B757DC1B1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" y="66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1292">
                  <a:extLst>
                    <a:ext uri="{FF2B5EF4-FFF2-40B4-BE49-F238E27FC236}">
                      <a16:creationId xmlns:a16="http://schemas.microsoft.com/office/drawing/2014/main" xmlns="" id="{D499F3EC-3821-4D7B-8BCD-B9138C0D3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3" y="6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1293">
                  <a:extLst>
                    <a:ext uri="{FF2B5EF4-FFF2-40B4-BE49-F238E27FC236}">
                      <a16:creationId xmlns:a16="http://schemas.microsoft.com/office/drawing/2014/main" xmlns="" id="{50F1B84B-58A6-4C9E-92FE-2B1497433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17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1294">
                  <a:extLst>
                    <a:ext uri="{FF2B5EF4-FFF2-40B4-BE49-F238E27FC236}">
                      <a16:creationId xmlns:a16="http://schemas.microsoft.com/office/drawing/2014/main" xmlns="" id="{710598FB-7A4A-4F13-BCFB-F2C5E39D5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7" y="647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1295">
                  <a:extLst>
                    <a:ext uri="{FF2B5EF4-FFF2-40B4-BE49-F238E27FC236}">
                      <a16:creationId xmlns:a16="http://schemas.microsoft.com/office/drawing/2014/main" xmlns="" id="{068AE877-F1C9-4651-8E89-3811F4027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3" y="6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1296">
                  <a:extLst>
                    <a:ext uri="{FF2B5EF4-FFF2-40B4-BE49-F238E27FC236}">
                      <a16:creationId xmlns:a16="http://schemas.microsoft.com/office/drawing/2014/main" xmlns="" id="{A6AF14A2-6EA4-49EB-AD93-4E06E0251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3" y="638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0 w 2"/>
                    <a:gd name="T4" fmla="*/ 2 w 2"/>
                    <a:gd name="T5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1297">
                  <a:extLst>
                    <a:ext uri="{FF2B5EF4-FFF2-40B4-BE49-F238E27FC236}">
                      <a16:creationId xmlns:a16="http://schemas.microsoft.com/office/drawing/2014/main" xmlns="" id="{D1436E72-B183-4118-8ECC-776A97C80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1" y="628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0 h 1"/>
                    <a:gd name="T4" fmla="*/ 1 h 1"/>
                    <a:gd name="T5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1298">
                  <a:extLst>
                    <a:ext uri="{FF2B5EF4-FFF2-40B4-BE49-F238E27FC236}">
                      <a16:creationId xmlns:a16="http://schemas.microsoft.com/office/drawing/2014/main" xmlns="" id="{DE7C7654-6E5B-46BB-99FE-00EF9EFBE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2" y="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1299">
                  <a:extLst>
                    <a:ext uri="{FF2B5EF4-FFF2-40B4-BE49-F238E27FC236}">
                      <a16:creationId xmlns:a16="http://schemas.microsoft.com/office/drawing/2014/main" xmlns="" id="{5421CC33-79C6-42B3-B4FA-068CF1D05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9" y="635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0 w 2"/>
                    <a:gd name="T4" fmla="*/ 2 w 2"/>
                    <a:gd name="T5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1300">
                  <a:extLst>
                    <a:ext uri="{FF2B5EF4-FFF2-40B4-BE49-F238E27FC236}">
                      <a16:creationId xmlns:a16="http://schemas.microsoft.com/office/drawing/2014/main" xmlns="" id="{5E8C29A2-332F-48D6-81E3-81089BB7D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" y="64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1301">
                  <a:extLst>
                    <a:ext uri="{FF2B5EF4-FFF2-40B4-BE49-F238E27FC236}">
                      <a16:creationId xmlns:a16="http://schemas.microsoft.com/office/drawing/2014/main" xmlns="" id="{3B62D46D-E242-4E05-B5FF-0DCF370FD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7" y="645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1302">
                  <a:extLst>
                    <a:ext uri="{FF2B5EF4-FFF2-40B4-BE49-F238E27FC236}">
                      <a16:creationId xmlns:a16="http://schemas.microsoft.com/office/drawing/2014/main" xmlns="" id="{4CFF94F5-3DBA-4FD5-B036-E71279703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1303">
                  <a:extLst>
                    <a:ext uri="{FF2B5EF4-FFF2-40B4-BE49-F238E27FC236}">
                      <a16:creationId xmlns:a16="http://schemas.microsoft.com/office/drawing/2014/main" xmlns="" id="{7A61DEEF-E246-4ED8-82B8-C819DDC85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1304">
                  <a:extLst>
                    <a:ext uri="{FF2B5EF4-FFF2-40B4-BE49-F238E27FC236}">
                      <a16:creationId xmlns:a16="http://schemas.microsoft.com/office/drawing/2014/main" xmlns="" id="{F00029F1-A536-4A22-A58A-A49F78E21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Rectangle 1305">
                  <a:extLst>
                    <a:ext uri="{FF2B5EF4-FFF2-40B4-BE49-F238E27FC236}">
                      <a16:creationId xmlns:a16="http://schemas.microsoft.com/office/drawing/2014/main" xmlns="" id="{AEBB6E90-57DA-4FEB-93DE-EEFD76348D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2" y="623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1306">
                  <a:extLst>
                    <a:ext uri="{FF2B5EF4-FFF2-40B4-BE49-F238E27FC236}">
                      <a16:creationId xmlns:a16="http://schemas.microsoft.com/office/drawing/2014/main" xmlns="" id="{F9A214F0-B6C4-4A60-ABFD-5F15BF9BB6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1307">
                  <a:extLst>
                    <a:ext uri="{FF2B5EF4-FFF2-40B4-BE49-F238E27FC236}">
                      <a16:creationId xmlns:a16="http://schemas.microsoft.com/office/drawing/2014/main" xmlns="" id="{909B2BB6-FF71-4EB6-8B65-AC2F4C209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1308">
                  <a:extLst>
                    <a:ext uri="{FF2B5EF4-FFF2-40B4-BE49-F238E27FC236}">
                      <a16:creationId xmlns:a16="http://schemas.microsoft.com/office/drawing/2014/main" xmlns="" id="{5D8B662A-C085-4BF2-963B-B0A150143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3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1309">
                  <a:extLst>
                    <a:ext uri="{FF2B5EF4-FFF2-40B4-BE49-F238E27FC236}">
                      <a16:creationId xmlns:a16="http://schemas.microsoft.com/office/drawing/2014/main" xmlns="" id="{5F0086EF-C769-4D16-8ACD-CB8983B29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13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 1310">
                  <a:extLst>
                    <a:ext uri="{FF2B5EF4-FFF2-40B4-BE49-F238E27FC236}">
                      <a16:creationId xmlns:a16="http://schemas.microsoft.com/office/drawing/2014/main" xmlns="" id="{8DF861C3-0CAA-4396-8E0E-EF94347780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2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 1311">
                  <a:extLst>
                    <a:ext uri="{FF2B5EF4-FFF2-40B4-BE49-F238E27FC236}">
                      <a16:creationId xmlns:a16="http://schemas.microsoft.com/office/drawing/2014/main" xmlns="" id="{16D8E15C-F13C-46F4-8D12-74ED79A90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" y="6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1312">
                  <a:extLst>
                    <a:ext uri="{FF2B5EF4-FFF2-40B4-BE49-F238E27FC236}">
                      <a16:creationId xmlns:a16="http://schemas.microsoft.com/office/drawing/2014/main" xmlns="" id="{D0C5EFDB-14FD-40E7-A001-B5E2CD4A2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9" y="6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 1313">
                  <a:extLst>
                    <a:ext uri="{FF2B5EF4-FFF2-40B4-BE49-F238E27FC236}">
                      <a16:creationId xmlns:a16="http://schemas.microsoft.com/office/drawing/2014/main" xmlns="" id="{9D00666A-73A8-4E51-9B99-D220E4733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14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1 w 1"/>
                    <a:gd name="T7" fmla="*/ 1 w 1"/>
                    <a:gd name="T8" fmla="*/ 1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 1314">
                  <a:extLst>
                    <a:ext uri="{FF2B5EF4-FFF2-40B4-BE49-F238E27FC236}">
                      <a16:creationId xmlns:a16="http://schemas.microsoft.com/office/drawing/2014/main" xmlns="" id="{CC46D221-B077-4797-A1F1-B5970B02D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1" y="6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1315">
                  <a:extLst>
                    <a:ext uri="{FF2B5EF4-FFF2-40B4-BE49-F238E27FC236}">
                      <a16:creationId xmlns:a16="http://schemas.microsoft.com/office/drawing/2014/main" xmlns="" id="{AB9AF7D4-0713-4F1A-9C9C-D75E3A42E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1" y="5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Rectangle 1316">
                  <a:extLst>
                    <a:ext uri="{FF2B5EF4-FFF2-40B4-BE49-F238E27FC236}">
                      <a16:creationId xmlns:a16="http://schemas.microsoft.com/office/drawing/2014/main" xmlns="" id="{62D2C6DF-82B6-45B6-9E6E-B5C06F3912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1" y="599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 1317">
                  <a:extLst>
                    <a:ext uri="{FF2B5EF4-FFF2-40B4-BE49-F238E27FC236}">
                      <a16:creationId xmlns:a16="http://schemas.microsoft.com/office/drawing/2014/main" xmlns="" id="{21796940-2DB5-4003-AB45-81DACCD21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5" y="64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 1318">
                  <a:extLst>
                    <a:ext uri="{FF2B5EF4-FFF2-40B4-BE49-F238E27FC236}">
                      <a16:creationId xmlns:a16="http://schemas.microsoft.com/office/drawing/2014/main" xmlns="" id="{053075C9-F3CC-4523-89D8-B1BFDF1FC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" y="6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 1319">
                  <a:extLst>
                    <a:ext uri="{FF2B5EF4-FFF2-40B4-BE49-F238E27FC236}">
                      <a16:creationId xmlns:a16="http://schemas.microsoft.com/office/drawing/2014/main" xmlns="" id="{2267BD11-87C5-4B6C-90D8-B138BCBBD3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6" y="6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 1320">
                  <a:extLst>
                    <a:ext uri="{FF2B5EF4-FFF2-40B4-BE49-F238E27FC236}">
                      <a16:creationId xmlns:a16="http://schemas.microsoft.com/office/drawing/2014/main" xmlns="" id="{D6375401-F58D-42E2-AD95-45C9AB066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5" y="65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321">
                  <a:extLst>
                    <a:ext uri="{FF2B5EF4-FFF2-40B4-BE49-F238E27FC236}">
                      <a16:creationId xmlns:a16="http://schemas.microsoft.com/office/drawing/2014/main" xmlns="" id="{4EC5EB18-1F44-465A-8C29-26A1CAD11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7" y="64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322">
                  <a:extLst>
                    <a:ext uri="{FF2B5EF4-FFF2-40B4-BE49-F238E27FC236}">
                      <a16:creationId xmlns:a16="http://schemas.microsoft.com/office/drawing/2014/main" xmlns="" id="{57C4F335-AA88-4EA0-BBA0-A5E7A1822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5" y="6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323">
                  <a:extLst>
                    <a:ext uri="{FF2B5EF4-FFF2-40B4-BE49-F238E27FC236}">
                      <a16:creationId xmlns:a16="http://schemas.microsoft.com/office/drawing/2014/main" xmlns="" id="{3ABAA83F-1740-4B20-9CF0-ED0B95C1F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5" y="6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324">
                  <a:extLst>
                    <a:ext uri="{FF2B5EF4-FFF2-40B4-BE49-F238E27FC236}">
                      <a16:creationId xmlns:a16="http://schemas.microsoft.com/office/drawing/2014/main" xmlns="" id="{9AFF2FBA-1A2F-4A1D-BEFB-9876113B4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0" y="65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325">
                  <a:extLst>
                    <a:ext uri="{FF2B5EF4-FFF2-40B4-BE49-F238E27FC236}">
                      <a16:creationId xmlns:a16="http://schemas.microsoft.com/office/drawing/2014/main" xmlns="" id="{BC8E7C29-FA2B-4E39-A69D-7189C3B9C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7" y="6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Rectangle 1326">
                  <a:extLst>
                    <a:ext uri="{FF2B5EF4-FFF2-40B4-BE49-F238E27FC236}">
                      <a16:creationId xmlns:a16="http://schemas.microsoft.com/office/drawing/2014/main" xmlns="" id="{67CC0E01-6C87-4419-A7EC-E2DAD302B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6" y="69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Rectangle 1327">
                  <a:extLst>
                    <a:ext uri="{FF2B5EF4-FFF2-40B4-BE49-F238E27FC236}">
                      <a16:creationId xmlns:a16="http://schemas.microsoft.com/office/drawing/2014/main" xmlns="" id="{C5E3E6B6-D1D3-4812-956D-A77ECE50B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7" y="69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328">
                  <a:extLst>
                    <a:ext uri="{FF2B5EF4-FFF2-40B4-BE49-F238E27FC236}">
                      <a16:creationId xmlns:a16="http://schemas.microsoft.com/office/drawing/2014/main" xmlns="" id="{DF75DBBE-5157-40BB-A87A-9AC3417B8C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7" y="6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329">
                  <a:extLst>
                    <a:ext uri="{FF2B5EF4-FFF2-40B4-BE49-F238E27FC236}">
                      <a16:creationId xmlns:a16="http://schemas.microsoft.com/office/drawing/2014/main" xmlns="" id="{E12FB603-07DB-4CBA-96CB-F7D148B91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6" y="68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330">
                  <a:extLst>
                    <a:ext uri="{FF2B5EF4-FFF2-40B4-BE49-F238E27FC236}">
                      <a16:creationId xmlns:a16="http://schemas.microsoft.com/office/drawing/2014/main" xmlns="" id="{5A052AE9-32C3-4395-BD4E-5FF06422DA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" y="689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2 w 2"/>
                    <a:gd name="T3" fmla="*/ 2 w 2"/>
                    <a:gd name="T4" fmla="*/ 0 w 2"/>
                    <a:gd name="T5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Rectangle 1331">
                  <a:extLst>
                    <a:ext uri="{FF2B5EF4-FFF2-40B4-BE49-F238E27FC236}">
                      <a16:creationId xmlns:a16="http://schemas.microsoft.com/office/drawing/2014/main" xmlns="" id="{C7EC7A65-AA2E-4B21-82FB-96F04241F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4" y="689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332">
                  <a:extLst>
                    <a:ext uri="{FF2B5EF4-FFF2-40B4-BE49-F238E27FC236}">
                      <a16:creationId xmlns:a16="http://schemas.microsoft.com/office/drawing/2014/main" xmlns="" id="{25D3C035-A676-42E9-B32C-A90110172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6" y="68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333">
                  <a:extLst>
                    <a:ext uri="{FF2B5EF4-FFF2-40B4-BE49-F238E27FC236}">
                      <a16:creationId xmlns:a16="http://schemas.microsoft.com/office/drawing/2014/main" xmlns="" id="{FCE5B685-C1DE-4F8C-9C88-8A6162E0B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" y="691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334">
                  <a:extLst>
                    <a:ext uri="{FF2B5EF4-FFF2-40B4-BE49-F238E27FC236}">
                      <a16:creationId xmlns:a16="http://schemas.microsoft.com/office/drawing/2014/main" xmlns="" id="{3EA734CD-EF9C-497F-BEEA-45A47BB85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7" y="6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335">
                  <a:extLst>
                    <a:ext uri="{FF2B5EF4-FFF2-40B4-BE49-F238E27FC236}">
                      <a16:creationId xmlns:a16="http://schemas.microsoft.com/office/drawing/2014/main" xmlns="" id="{D174A428-3D48-452C-A3F0-47B9FDBB5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" y="6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Rectangle 1336">
                  <a:extLst>
                    <a:ext uri="{FF2B5EF4-FFF2-40B4-BE49-F238E27FC236}">
                      <a16:creationId xmlns:a16="http://schemas.microsoft.com/office/drawing/2014/main" xmlns="" id="{837D1C4D-970B-4B0F-B894-09B773465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3" y="69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337">
                  <a:extLst>
                    <a:ext uri="{FF2B5EF4-FFF2-40B4-BE49-F238E27FC236}">
                      <a16:creationId xmlns:a16="http://schemas.microsoft.com/office/drawing/2014/main" xmlns="" id="{F99DAC7B-F65E-4865-AEF6-3E4C0AE487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" y="69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338">
                  <a:extLst>
                    <a:ext uri="{FF2B5EF4-FFF2-40B4-BE49-F238E27FC236}">
                      <a16:creationId xmlns:a16="http://schemas.microsoft.com/office/drawing/2014/main" xmlns="" id="{35DE37AE-17F5-4BA8-AF57-A34294DFB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" y="6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Rectangle 1339">
                  <a:extLst>
                    <a:ext uri="{FF2B5EF4-FFF2-40B4-BE49-F238E27FC236}">
                      <a16:creationId xmlns:a16="http://schemas.microsoft.com/office/drawing/2014/main" xmlns="" id="{A8423821-EEAA-4661-B404-60A4E1FFA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9" y="708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 1340">
                  <a:extLst>
                    <a:ext uri="{FF2B5EF4-FFF2-40B4-BE49-F238E27FC236}">
                      <a16:creationId xmlns:a16="http://schemas.microsoft.com/office/drawing/2014/main" xmlns="" id="{E9F124CE-558E-4475-8322-08547F6FB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0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1341">
                  <a:extLst>
                    <a:ext uri="{FF2B5EF4-FFF2-40B4-BE49-F238E27FC236}">
                      <a16:creationId xmlns:a16="http://schemas.microsoft.com/office/drawing/2014/main" xmlns="" id="{627BC774-E4C6-4AB5-879E-9C277AFDC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Rectangle 1342">
                  <a:extLst>
                    <a:ext uri="{FF2B5EF4-FFF2-40B4-BE49-F238E27FC236}">
                      <a16:creationId xmlns:a16="http://schemas.microsoft.com/office/drawing/2014/main" xmlns="" id="{B833050B-5C9C-44B2-A616-0D7AF604A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9" y="707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1343">
                  <a:extLst>
                    <a:ext uri="{FF2B5EF4-FFF2-40B4-BE49-F238E27FC236}">
                      <a16:creationId xmlns:a16="http://schemas.microsoft.com/office/drawing/2014/main" xmlns="" id="{1A07A1F5-2DB4-4239-85EC-A4C28FFE6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1344">
                  <a:extLst>
                    <a:ext uri="{FF2B5EF4-FFF2-40B4-BE49-F238E27FC236}">
                      <a16:creationId xmlns:a16="http://schemas.microsoft.com/office/drawing/2014/main" xmlns="" id="{6E30F3BE-81FA-4EEB-9107-60D49513F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1345">
                  <a:extLst>
                    <a:ext uri="{FF2B5EF4-FFF2-40B4-BE49-F238E27FC236}">
                      <a16:creationId xmlns:a16="http://schemas.microsoft.com/office/drawing/2014/main" xmlns="" id="{D0F6F87D-DA4F-47E5-9AD9-2285DF9594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Rectangle 1346">
                  <a:extLst>
                    <a:ext uri="{FF2B5EF4-FFF2-40B4-BE49-F238E27FC236}">
                      <a16:creationId xmlns:a16="http://schemas.microsoft.com/office/drawing/2014/main" xmlns="" id="{F11658BB-7BBF-4120-A4C9-DF1599CBB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9" y="707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Rectangle 1347">
                  <a:extLst>
                    <a:ext uri="{FF2B5EF4-FFF2-40B4-BE49-F238E27FC236}">
                      <a16:creationId xmlns:a16="http://schemas.microsoft.com/office/drawing/2014/main" xmlns="" id="{CDA1DCEB-E0F5-4973-90D3-D31965A31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0" y="71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Rectangle 1348">
                  <a:extLst>
                    <a:ext uri="{FF2B5EF4-FFF2-40B4-BE49-F238E27FC236}">
                      <a16:creationId xmlns:a16="http://schemas.microsoft.com/office/drawing/2014/main" xmlns="" id="{4FC05339-715B-42FA-9441-877C9AC79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0" y="71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1349">
                  <a:extLst>
                    <a:ext uri="{FF2B5EF4-FFF2-40B4-BE49-F238E27FC236}">
                      <a16:creationId xmlns:a16="http://schemas.microsoft.com/office/drawing/2014/main" xmlns="" id="{AC32D2D1-9FBF-4652-8AE6-3ADA9D1DC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0" y="7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1350">
                  <a:extLst>
                    <a:ext uri="{FF2B5EF4-FFF2-40B4-BE49-F238E27FC236}">
                      <a16:creationId xmlns:a16="http://schemas.microsoft.com/office/drawing/2014/main" xmlns="" id="{CF6814FF-B761-4781-B256-3ADC8659D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0" y="714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0 h 2"/>
                    <a:gd name="T3" fmla="*/ 2 h 2"/>
                    <a:gd name="T4" fmla="*/ 2 h 2"/>
                    <a:gd name="T5" fmla="*/ 0 h 2"/>
                    <a:gd name="T6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1351">
                  <a:extLst>
                    <a:ext uri="{FF2B5EF4-FFF2-40B4-BE49-F238E27FC236}">
                      <a16:creationId xmlns:a16="http://schemas.microsoft.com/office/drawing/2014/main" xmlns="" id="{0BAB917B-03BF-4DCC-977F-8E3FBA46C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13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1352">
                  <a:extLst>
                    <a:ext uri="{FF2B5EF4-FFF2-40B4-BE49-F238E27FC236}">
                      <a16:creationId xmlns:a16="http://schemas.microsoft.com/office/drawing/2014/main" xmlns="" id="{B3CD9A65-C916-4A37-94A7-280E60A0B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0" y="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1353">
                  <a:extLst>
                    <a:ext uri="{FF2B5EF4-FFF2-40B4-BE49-F238E27FC236}">
                      <a16:creationId xmlns:a16="http://schemas.microsoft.com/office/drawing/2014/main" xmlns="" id="{86060115-1401-44FE-9277-6045BED6C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9" y="713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1354">
                  <a:extLst>
                    <a:ext uri="{FF2B5EF4-FFF2-40B4-BE49-F238E27FC236}">
                      <a16:creationId xmlns:a16="http://schemas.microsoft.com/office/drawing/2014/main" xmlns="" id="{C450FD6B-049A-49B4-B541-110E1FEAB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1355">
                  <a:extLst>
                    <a:ext uri="{FF2B5EF4-FFF2-40B4-BE49-F238E27FC236}">
                      <a16:creationId xmlns:a16="http://schemas.microsoft.com/office/drawing/2014/main" xmlns="" id="{E9F26C3C-61AC-4D85-A26C-9A1B839BB4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1356">
                  <a:extLst>
                    <a:ext uri="{FF2B5EF4-FFF2-40B4-BE49-F238E27FC236}">
                      <a16:creationId xmlns:a16="http://schemas.microsoft.com/office/drawing/2014/main" xmlns="" id="{66CF3D1F-6E8F-4888-B3C4-2822E3A3C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1357">
                  <a:extLst>
                    <a:ext uri="{FF2B5EF4-FFF2-40B4-BE49-F238E27FC236}">
                      <a16:creationId xmlns:a16="http://schemas.microsoft.com/office/drawing/2014/main" xmlns="" id="{EC14F3EC-5C45-407B-BE3E-0A2E681A1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9" y="7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1358">
                  <a:extLst>
                    <a:ext uri="{FF2B5EF4-FFF2-40B4-BE49-F238E27FC236}">
                      <a16:creationId xmlns:a16="http://schemas.microsoft.com/office/drawing/2014/main" xmlns="" id="{478D41D2-B9DE-49CE-8CA4-3AA584BF8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9" y="712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1359">
                  <a:extLst>
                    <a:ext uri="{FF2B5EF4-FFF2-40B4-BE49-F238E27FC236}">
                      <a16:creationId xmlns:a16="http://schemas.microsoft.com/office/drawing/2014/main" xmlns="" id="{4A3F4C8B-B303-449A-8673-AA3882A0F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8" y="71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1360">
                  <a:extLst>
                    <a:ext uri="{FF2B5EF4-FFF2-40B4-BE49-F238E27FC236}">
                      <a16:creationId xmlns:a16="http://schemas.microsoft.com/office/drawing/2014/main" xmlns="" id="{B879F235-B6BA-44D2-A73C-D00419AA6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" y="9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1361">
                  <a:extLst>
                    <a:ext uri="{FF2B5EF4-FFF2-40B4-BE49-F238E27FC236}">
                      <a16:creationId xmlns:a16="http://schemas.microsoft.com/office/drawing/2014/main" xmlns="" id="{DFB9CBB2-A6DC-4C65-A43A-1CA9A7AA65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" y="9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1362">
                  <a:extLst>
                    <a:ext uri="{FF2B5EF4-FFF2-40B4-BE49-F238E27FC236}">
                      <a16:creationId xmlns:a16="http://schemas.microsoft.com/office/drawing/2014/main" xmlns="" id="{C0E42FA8-4353-4F84-9FDB-501015FFC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" y="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1363">
                  <a:extLst>
                    <a:ext uri="{FF2B5EF4-FFF2-40B4-BE49-F238E27FC236}">
                      <a16:creationId xmlns:a16="http://schemas.microsoft.com/office/drawing/2014/main" xmlns="" id="{F1ACD512-6F76-4B52-BBF4-84FCBDE59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" y="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1364">
                  <a:extLst>
                    <a:ext uri="{FF2B5EF4-FFF2-40B4-BE49-F238E27FC236}">
                      <a16:creationId xmlns:a16="http://schemas.microsoft.com/office/drawing/2014/main" xmlns="" id="{D31D6452-DC06-4B8A-8B5C-CECD13C98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" y="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Rectangle 1365">
                  <a:extLst>
                    <a:ext uri="{FF2B5EF4-FFF2-40B4-BE49-F238E27FC236}">
                      <a16:creationId xmlns:a16="http://schemas.microsoft.com/office/drawing/2014/main" xmlns="" id="{050AB33A-6A4E-4052-AE5B-E7747E99A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1" y="929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 1366">
                  <a:extLst>
                    <a:ext uri="{FF2B5EF4-FFF2-40B4-BE49-F238E27FC236}">
                      <a16:creationId xmlns:a16="http://schemas.microsoft.com/office/drawing/2014/main" xmlns="" id="{42A720B8-D2AC-4D36-B65B-41C505D7F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" y="92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Rectangle 1367">
                  <a:extLst>
                    <a:ext uri="{FF2B5EF4-FFF2-40B4-BE49-F238E27FC236}">
                      <a16:creationId xmlns:a16="http://schemas.microsoft.com/office/drawing/2014/main" xmlns="" id="{F121EE75-FE3F-4B51-9EBF-79700C8F4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0" y="927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 1368">
                  <a:extLst>
                    <a:ext uri="{FF2B5EF4-FFF2-40B4-BE49-F238E27FC236}">
                      <a16:creationId xmlns:a16="http://schemas.microsoft.com/office/drawing/2014/main" xmlns="" id="{04897EC4-96DA-498A-8E25-C357C72A2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9" y="7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Rectangle 1369">
                  <a:extLst>
                    <a:ext uri="{FF2B5EF4-FFF2-40B4-BE49-F238E27FC236}">
                      <a16:creationId xmlns:a16="http://schemas.microsoft.com/office/drawing/2014/main" xmlns="" id="{8C08D14D-F967-40B5-A874-D710C96AF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9" y="767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 1370">
                  <a:extLst>
                    <a:ext uri="{FF2B5EF4-FFF2-40B4-BE49-F238E27FC236}">
                      <a16:creationId xmlns:a16="http://schemas.microsoft.com/office/drawing/2014/main" xmlns="" id="{75214279-AAF2-40CF-AE1F-9A11920DAA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8" y="767"/>
                  <a:ext cx="1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1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 1371">
                  <a:extLst>
                    <a:ext uri="{FF2B5EF4-FFF2-40B4-BE49-F238E27FC236}">
                      <a16:creationId xmlns:a16="http://schemas.microsoft.com/office/drawing/2014/main" xmlns="" id="{45ACD0E6-5AFD-45FF-91CE-46087BFD6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76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 1372">
                  <a:extLst>
                    <a:ext uri="{FF2B5EF4-FFF2-40B4-BE49-F238E27FC236}">
                      <a16:creationId xmlns:a16="http://schemas.microsoft.com/office/drawing/2014/main" xmlns="" id="{A30228AE-4D9B-45BF-B834-214527055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766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Rectangle 1373">
                  <a:extLst>
                    <a:ext uri="{FF2B5EF4-FFF2-40B4-BE49-F238E27FC236}">
                      <a16:creationId xmlns:a16="http://schemas.microsoft.com/office/drawing/2014/main" xmlns="" id="{43B92D8B-2B78-41DF-A703-7CBFBD17E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6" y="76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 1374">
                  <a:extLst>
                    <a:ext uri="{FF2B5EF4-FFF2-40B4-BE49-F238E27FC236}">
                      <a16:creationId xmlns:a16="http://schemas.microsoft.com/office/drawing/2014/main" xmlns="" id="{AF4D08B3-EF2A-4AE2-8A53-E473CEF13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7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1375">
                  <a:extLst>
                    <a:ext uri="{FF2B5EF4-FFF2-40B4-BE49-F238E27FC236}">
                      <a16:creationId xmlns:a16="http://schemas.microsoft.com/office/drawing/2014/main" xmlns="" id="{DA583140-A5CD-4742-9046-E3615A7C5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766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0 h 1"/>
                    <a:gd name="T4" fmla="*/ 1 h 1"/>
                    <a:gd name="T5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1376">
                  <a:extLst>
                    <a:ext uri="{FF2B5EF4-FFF2-40B4-BE49-F238E27FC236}">
                      <a16:creationId xmlns:a16="http://schemas.microsoft.com/office/drawing/2014/main" xmlns="" id="{A9EC3364-0715-4BF4-85DC-DDCC4C1AB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76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377">
                  <a:extLst>
                    <a:ext uri="{FF2B5EF4-FFF2-40B4-BE49-F238E27FC236}">
                      <a16:creationId xmlns:a16="http://schemas.microsoft.com/office/drawing/2014/main" xmlns="" id="{AD3EE367-8FFC-460A-B8A1-966A01553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4" y="76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1378">
                  <a:extLst>
                    <a:ext uri="{FF2B5EF4-FFF2-40B4-BE49-F238E27FC236}">
                      <a16:creationId xmlns:a16="http://schemas.microsoft.com/office/drawing/2014/main" xmlns="" id="{BA6B591D-41BB-412E-B246-CAC7FA3D4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4" y="76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Rectangle 1379">
                  <a:extLst>
                    <a:ext uri="{FF2B5EF4-FFF2-40B4-BE49-F238E27FC236}">
                      <a16:creationId xmlns:a16="http://schemas.microsoft.com/office/drawing/2014/main" xmlns="" id="{7AE2006A-64F8-4482-8FDC-012516184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4" y="768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Rectangle 1380">
                  <a:extLst>
                    <a:ext uri="{FF2B5EF4-FFF2-40B4-BE49-F238E27FC236}">
                      <a16:creationId xmlns:a16="http://schemas.microsoft.com/office/drawing/2014/main" xmlns="" id="{EF6ECC95-388A-4E37-88BC-64A89435D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4" y="768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381">
                  <a:extLst>
                    <a:ext uri="{FF2B5EF4-FFF2-40B4-BE49-F238E27FC236}">
                      <a16:creationId xmlns:a16="http://schemas.microsoft.com/office/drawing/2014/main" xmlns="" id="{AE85000F-D1B2-4D38-8127-F3AF5219B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4" y="76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Rectangle 1382">
                  <a:extLst>
                    <a:ext uri="{FF2B5EF4-FFF2-40B4-BE49-F238E27FC236}">
                      <a16:creationId xmlns:a16="http://schemas.microsoft.com/office/drawing/2014/main" xmlns="" id="{CD9B6F05-BF0A-4F61-9EF3-85505C673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4" y="782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1383">
                  <a:extLst>
                    <a:ext uri="{FF2B5EF4-FFF2-40B4-BE49-F238E27FC236}">
                      <a16:creationId xmlns:a16="http://schemas.microsoft.com/office/drawing/2014/main" xmlns="" id="{6F8E09E2-C1A5-446F-B314-80F53E642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4" y="78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1384">
                  <a:extLst>
                    <a:ext uri="{FF2B5EF4-FFF2-40B4-BE49-F238E27FC236}">
                      <a16:creationId xmlns:a16="http://schemas.microsoft.com/office/drawing/2014/main" xmlns="" id="{FEBC4C2E-EC24-4426-8045-BED1199E4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1385">
                  <a:extLst>
                    <a:ext uri="{FF2B5EF4-FFF2-40B4-BE49-F238E27FC236}">
                      <a16:creationId xmlns:a16="http://schemas.microsoft.com/office/drawing/2014/main" xmlns="" id="{BC717BB8-7551-4BF0-A3B4-733D801B6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 1386">
                  <a:extLst>
                    <a:ext uri="{FF2B5EF4-FFF2-40B4-BE49-F238E27FC236}">
                      <a16:creationId xmlns:a16="http://schemas.microsoft.com/office/drawing/2014/main" xmlns="" id="{B59D231C-9107-46EC-962F-D7D1E1ED7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 1387">
                  <a:extLst>
                    <a:ext uri="{FF2B5EF4-FFF2-40B4-BE49-F238E27FC236}">
                      <a16:creationId xmlns:a16="http://schemas.microsoft.com/office/drawing/2014/main" xmlns="" id="{82E23DC0-D9F8-4045-9E50-3F6266CB1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3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0 h 1"/>
                    <a:gd name="T4" fmla="*/ 1 h 1"/>
                    <a:gd name="T5" fmla="*/ 1 h 1"/>
                    <a:gd name="T6" fmla="*/ 1 h 1"/>
                    <a:gd name="T7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Rectangle 1388">
                  <a:extLst>
                    <a:ext uri="{FF2B5EF4-FFF2-40B4-BE49-F238E27FC236}">
                      <a16:creationId xmlns:a16="http://schemas.microsoft.com/office/drawing/2014/main" xmlns="" id="{797828CA-7FA2-4D2F-9C7A-9340C7428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" y="79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1389">
                  <a:extLst>
                    <a:ext uri="{FF2B5EF4-FFF2-40B4-BE49-F238E27FC236}">
                      <a16:creationId xmlns:a16="http://schemas.microsoft.com/office/drawing/2014/main" xmlns="" id="{04CF577B-A022-4C2C-B19F-D61061F70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1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Rectangle 1390">
                  <a:extLst>
                    <a:ext uri="{FF2B5EF4-FFF2-40B4-BE49-F238E27FC236}">
                      <a16:creationId xmlns:a16="http://schemas.microsoft.com/office/drawing/2014/main" xmlns="" id="{995484E1-6515-400B-9D02-5EB320FAE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" y="79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Rectangle 1391">
                  <a:extLst>
                    <a:ext uri="{FF2B5EF4-FFF2-40B4-BE49-F238E27FC236}">
                      <a16:creationId xmlns:a16="http://schemas.microsoft.com/office/drawing/2014/main" xmlns="" id="{6820E598-BF99-447F-9C14-E87872676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" y="79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 1392">
                  <a:extLst>
                    <a:ext uri="{FF2B5EF4-FFF2-40B4-BE49-F238E27FC236}">
                      <a16:creationId xmlns:a16="http://schemas.microsoft.com/office/drawing/2014/main" xmlns="" id="{B38AD312-3B08-484D-81B4-FF9C0A506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Rectangle 1393">
                  <a:extLst>
                    <a:ext uri="{FF2B5EF4-FFF2-40B4-BE49-F238E27FC236}">
                      <a16:creationId xmlns:a16="http://schemas.microsoft.com/office/drawing/2014/main" xmlns="" id="{E2A601AD-5122-4902-94DA-475A00F9B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" y="78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 1394">
                  <a:extLst>
                    <a:ext uri="{FF2B5EF4-FFF2-40B4-BE49-F238E27FC236}">
                      <a16:creationId xmlns:a16="http://schemas.microsoft.com/office/drawing/2014/main" xmlns="" id="{C34C2725-DF12-4F49-9DB2-C726179EB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8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Rectangle 1395">
                  <a:extLst>
                    <a:ext uri="{FF2B5EF4-FFF2-40B4-BE49-F238E27FC236}">
                      <a16:creationId xmlns:a16="http://schemas.microsoft.com/office/drawing/2014/main" xmlns="" id="{9A0DA412-388A-4964-82A0-FD2A7E48F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" y="794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1396">
                  <a:extLst>
                    <a:ext uri="{FF2B5EF4-FFF2-40B4-BE49-F238E27FC236}">
                      <a16:creationId xmlns:a16="http://schemas.microsoft.com/office/drawing/2014/main" xmlns="" id="{553C96AC-81EF-4716-99CB-1FE1C5261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2" y="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Rectangle 1397">
                  <a:extLst>
                    <a:ext uri="{FF2B5EF4-FFF2-40B4-BE49-F238E27FC236}">
                      <a16:creationId xmlns:a16="http://schemas.microsoft.com/office/drawing/2014/main" xmlns="" id="{E0D0D7AE-388E-4E28-BA87-53954380A7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1" y="790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1398">
                  <a:extLst>
                    <a:ext uri="{FF2B5EF4-FFF2-40B4-BE49-F238E27FC236}">
                      <a16:creationId xmlns:a16="http://schemas.microsoft.com/office/drawing/2014/main" xmlns="" id="{35748663-22F9-4E33-B638-8FF23F860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 1399">
                  <a:extLst>
                    <a:ext uri="{FF2B5EF4-FFF2-40B4-BE49-F238E27FC236}">
                      <a16:creationId xmlns:a16="http://schemas.microsoft.com/office/drawing/2014/main" xmlns="" id="{D7FE7936-5907-40CF-9B31-2A3796642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1400">
                  <a:extLst>
                    <a:ext uri="{FF2B5EF4-FFF2-40B4-BE49-F238E27FC236}">
                      <a16:creationId xmlns:a16="http://schemas.microsoft.com/office/drawing/2014/main" xmlns="" id="{09335A37-93F1-4493-A577-566FB6464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1401">
                  <a:extLst>
                    <a:ext uri="{FF2B5EF4-FFF2-40B4-BE49-F238E27FC236}">
                      <a16:creationId xmlns:a16="http://schemas.microsoft.com/office/drawing/2014/main" xmlns="" id="{D1A1E98D-6650-4244-BD0D-33EA61F56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Rectangle 1402">
                  <a:extLst>
                    <a:ext uri="{FF2B5EF4-FFF2-40B4-BE49-F238E27FC236}">
                      <a16:creationId xmlns:a16="http://schemas.microsoft.com/office/drawing/2014/main" xmlns="" id="{8F1513D3-89CB-41E9-AD95-56D044B23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1" y="78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1403">
                  <a:extLst>
                    <a:ext uri="{FF2B5EF4-FFF2-40B4-BE49-F238E27FC236}">
                      <a16:creationId xmlns:a16="http://schemas.microsoft.com/office/drawing/2014/main" xmlns="" id="{806A6523-3405-404E-B10D-F92B8818E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1404">
                  <a:extLst>
                    <a:ext uri="{FF2B5EF4-FFF2-40B4-BE49-F238E27FC236}">
                      <a16:creationId xmlns:a16="http://schemas.microsoft.com/office/drawing/2014/main" xmlns="" id="{6FF338D7-2ABE-4C38-A5D7-53EA98A7D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1" y="7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Rectangle 1405">
                  <a:extLst>
                    <a:ext uri="{FF2B5EF4-FFF2-40B4-BE49-F238E27FC236}">
                      <a16:creationId xmlns:a16="http://schemas.microsoft.com/office/drawing/2014/main" xmlns="" id="{D0F1732E-822F-4809-9B73-E11A764BD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1" y="78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Rectangle 1406">
                  <a:extLst>
                    <a:ext uri="{FF2B5EF4-FFF2-40B4-BE49-F238E27FC236}">
                      <a16:creationId xmlns:a16="http://schemas.microsoft.com/office/drawing/2014/main" xmlns="" id="{899A744B-EC91-486E-BECD-721AB512E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1" y="781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Rectangle 1407">
                  <a:extLst>
                    <a:ext uri="{FF2B5EF4-FFF2-40B4-BE49-F238E27FC236}">
                      <a16:creationId xmlns:a16="http://schemas.microsoft.com/office/drawing/2014/main" xmlns="" id="{1A07319F-CF65-499A-B742-8633ADB36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0" y="795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1408">
                  <a:extLst>
                    <a:ext uri="{FF2B5EF4-FFF2-40B4-BE49-F238E27FC236}">
                      <a16:creationId xmlns:a16="http://schemas.microsoft.com/office/drawing/2014/main" xmlns="" id="{ADCEC35E-1CF2-47E9-8012-3B8A50AF2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" y="795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1409">
                  <a:extLst>
                    <a:ext uri="{FF2B5EF4-FFF2-40B4-BE49-F238E27FC236}">
                      <a16:creationId xmlns:a16="http://schemas.microsoft.com/office/drawing/2014/main" xmlns="" id="{63D87F49-10C6-4F02-AD8B-65FD193CC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8" y="7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Rectangle 1410">
                  <a:extLst>
                    <a:ext uri="{FF2B5EF4-FFF2-40B4-BE49-F238E27FC236}">
                      <a16:creationId xmlns:a16="http://schemas.microsoft.com/office/drawing/2014/main" xmlns="" id="{074B5247-C117-4C5A-93EF-A52989199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0" y="795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1411">
                  <a:extLst>
                    <a:ext uri="{FF2B5EF4-FFF2-40B4-BE49-F238E27FC236}">
                      <a16:creationId xmlns:a16="http://schemas.microsoft.com/office/drawing/2014/main" xmlns="" id="{CAB4D313-5678-431C-984B-76D34976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8" y="7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1412">
                  <a:extLst>
                    <a:ext uri="{FF2B5EF4-FFF2-40B4-BE49-F238E27FC236}">
                      <a16:creationId xmlns:a16="http://schemas.microsoft.com/office/drawing/2014/main" xmlns="" id="{B963D5C7-E3A5-44B0-81A4-2D51FEEAC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0" y="8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1413">
                  <a:extLst>
                    <a:ext uri="{FF2B5EF4-FFF2-40B4-BE49-F238E27FC236}">
                      <a16:creationId xmlns:a16="http://schemas.microsoft.com/office/drawing/2014/main" xmlns="" id="{5CB48EAD-E124-4347-BD4A-742FA10AF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0" y="889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  <a:gd name="T6" fmla="*/ 1 h 1"/>
                    <a:gd name="T7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414">
                  <a:extLst>
                    <a:ext uri="{FF2B5EF4-FFF2-40B4-BE49-F238E27FC236}">
                      <a16:creationId xmlns:a16="http://schemas.microsoft.com/office/drawing/2014/main" xmlns="" id="{D2DA93F7-5805-415E-9F36-870CD892C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0" y="8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1415">
                  <a:extLst>
                    <a:ext uri="{FF2B5EF4-FFF2-40B4-BE49-F238E27FC236}">
                      <a16:creationId xmlns:a16="http://schemas.microsoft.com/office/drawing/2014/main" xmlns="" id="{499CF86B-4718-460C-9002-44EE7CCE9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7" y="816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0 h 1"/>
                    <a:gd name="T4" fmla="*/ 1 h 1"/>
                    <a:gd name="T5" fmla="*/ 1 h 1"/>
                    <a:gd name="T6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Rectangle 1416">
                  <a:extLst>
                    <a:ext uri="{FF2B5EF4-FFF2-40B4-BE49-F238E27FC236}">
                      <a16:creationId xmlns:a16="http://schemas.microsoft.com/office/drawing/2014/main" xmlns="" id="{E87DEB26-EA19-468B-A899-AFDA956E0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9" y="835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1417">
                  <a:extLst>
                    <a:ext uri="{FF2B5EF4-FFF2-40B4-BE49-F238E27FC236}">
                      <a16:creationId xmlns:a16="http://schemas.microsoft.com/office/drawing/2014/main" xmlns="" id="{CA8AE66E-6119-4505-BCA9-9CEF4243B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9" y="83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418">
                  <a:extLst>
                    <a:ext uri="{FF2B5EF4-FFF2-40B4-BE49-F238E27FC236}">
                      <a16:creationId xmlns:a16="http://schemas.microsoft.com/office/drawing/2014/main" xmlns="" id="{6A1B8DD8-42A6-4437-9A46-E89B63901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2" y="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419">
                  <a:extLst>
                    <a:ext uri="{FF2B5EF4-FFF2-40B4-BE49-F238E27FC236}">
                      <a16:creationId xmlns:a16="http://schemas.microsoft.com/office/drawing/2014/main" xmlns="" id="{D80C25F3-1944-4996-9702-ED93374FE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8" y="83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1420">
                  <a:extLst>
                    <a:ext uri="{FF2B5EF4-FFF2-40B4-BE49-F238E27FC236}">
                      <a16:creationId xmlns:a16="http://schemas.microsoft.com/office/drawing/2014/main" xmlns="" id="{8C2C9EE4-B4A8-4013-81BD-AD85B809C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6" y="8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1421">
                  <a:extLst>
                    <a:ext uri="{FF2B5EF4-FFF2-40B4-BE49-F238E27FC236}">
                      <a16:creationId xmlns:a16="http://schemas.microsoft.com/office/drawing/2014/main" xmlns="" id="{FE34E1C0-E5DF-4FC6-9B07-5AEBDCD58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6" y="8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1422">
                  <a:extLst>
                    <a:ext uri="{FF2B5EF4-FFF2-40B4-BE49-F238E27FC236}">
                      <a16:creationId xmlns:a16="http://schemas.microsoft.com/office/drawing/2014/main" xmlns="" id="{B13E5C02-B74C-4D75-AEB7-FF3DE1B4F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1" y="8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1423">
                  <a:extLst>
                    <a:ext uri="{FF2B5EF4-FFF2-40B4-BE49-F238E27FC236}">
                      <a16:creationId xmlns:a16="http://schemas.microsoft.com/office/drawing/2014/main" xmlns="" id="{8923B882-4492-4942-AD86-429E3730B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5" y="8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1424">
                  <a:extLst>
                    <a:ext uri="{FF2B5EF4-FFF2-40B4-BE49-F238E27FC236}">
                      <a16:creationId xmlns:a16="http://schemas.microsoft.com/office/drawing/2014/main" xmlns="" id="{C7104880-DAF1-4129-8F50-B3EDDFDE7E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6" y="8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1425">
                  <a:extLst>
                    <a:ext uri="{FF2B5EF4-FFF2-40B4-BE49-F238E27FC236}">
                      <a16:creationId xmlns:a16="http://schemas.microsoft.com/office/drawing/2014/main" xmlns="" id="{BBA097DF-2222-4DB9-BEFE-8F2CCCF98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5" y="877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1426">
                  <a:extLst>
                    <a:ext uri="{FF2B5EF4-FFF2-40B4-BE49-F238E27FC236}">
                      <a16:creationId xmlns:a16="http://schemas.microsoft.com/office/drawing/2014/main" xmlns="" id="{E3D02CA9-8F6C-4A45-9653-78D82950A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0" y="88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1427">
                  <a:extLst>
                    <a:ext uri="{FF2B5EF4-FFF2-40B4-BE49-F238E27FC236}">
                      <a16:creationId xmlns:a16="http://schemas.microsoft.com/office/drawing/2014/main" xmlns="" id="{2F50B4E8-80D9-4526-94C5-79D4199C6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0" y="8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Rectangle 1428">
                  <a:extLst>
                    <a:ext uri="{FF2B5EF4-FFF2-40B4-BE49-F238E27FC236}">
                      <a16:creationId xmlns:a16="http://schemas.microsoft.com/office/drawing/2014/main" xmlns="" id="{5F422A20-8409-4C29-B35B-C9FC027E3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0" y="785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6" name="Freeform 1429">
                  <a:extLst>
                    <a:ext uri="{FF2B5EF4-FFF2-40B4-BE49-F238E27FC236}">
                      <a16:creationId xmlns:a16="http://schemas.microsoft.com/office/drawing/2014/main" xmlns="" id="{784905D4-B52F-49DA-8A70-9A779BA04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0" y="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7" name="Freeform 1430">
                  <a:extLst>
                    <a:ext uri="{FF2B5EF4-FFF2-40B4-BE49-F238E27FC236}">
                      <a16:creationId xmlns:a16="http://schemas.microsoft.com/office/drawing/2014/main" xmlns="" id="{13E6C54C-B19F-46D4-8CA7-17E1CF19C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0" y="92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Rectangle 1431">
                  <a:extLst>
                    <a:ext uri="{FF2B5EF4-FFF2-40B4-BE49-F238E27FC236}">
                      <a16:creationId xmlns:a16="http://schemas.microsoft.com/office/drawing/2014/main" xmlns="" id="{B7224DB4-C757-4880-AA9D-A94218002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4" y="926"/>
                  <a:ext cx="1" cy="1"/>
                </a:xfrm>
                <a:prstGeom prst="rect">
                  <a:avLst/>
                </a:pr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9" name="Freeform 1432">
                  <a:extLst>
                    <a:ext uri="{FF2B5EF4-FFF2-40B4-BE49-F238E27FC236}">
                      <a16:creationId xmlns:a16="http://schemas.microsoft.com/office/drawing/2014/main" xmlns="" id="{8C9865DE-7E95-4357-86E1-0D80173C51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0" y="9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0" name="Freeform 1433">
                  <a:extLst>
                    <a:ext uri="{FF2B5EF4-FFF2-40B4-BE49-F238E27FC236}">
                      <a16:creationId xmlns:a16="http://schemas.microsoft.com/office/drawing/2014/main" xmlns="" id="{CE9E962E-6B84-4BA3-9754-D2E553C58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71" y="92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1" name="Freeform 1434">
                  <a:extLst>
                    <a:ext uri="{FF2B5EF4-FFF2-40B4-BE49-F238E27FC236}">
                      <a16:creationId xmlns:a16="http://schemas.microsoft.com/office/drawing/2014/main" xmlns="" id="{4BDA32A4-C911-4E42-A724-781374F6F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" y="9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377"/>
                  <a:endParaRPr lang="id-ID" sz="180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0" name="Freeform 2580">
                <a:extLst>
                  <a:ext uri="{FF2B5EF4-FFF2-40B4-BE49-F238E27FC236}">
                    <a16:creationId xmlns:a16="http://schemas.microsoft.com/office/drawing/2014/main" xmlns="" id="{12C3FFEC-2019-4581-8434-B3AB9DDAA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3388" y="1389063"/>
                <a:ext cx="314325" cy="314325"/>
              </a:xfrm>
              <a:custGeom>
                <a:avLst/>
                <a:gdLst>
                  <a:gd name="T0" fmla="*/ 158 w 198"/>
                  <a:gd name="T1" fmla="*/ 180 h 198"/>
                  <a:gd name="T2" fmla="*/ 158 w 198"/>
                  <a:gd name="T3" fmla="*/ 180 h 198"/>
                  <a:gd name="T4" fmla="*/ 140 w 198"/>
                  <a:gd name="T5" fmla="*/ 190 h 198"/>
                  <a:gd name="T6" fmla="*/ 122 w 198"/>
                  <a:gd name="T7" fmla="*/ 196 h 198"/>
                  <a:gd name="T8" fmla="*/ 102 w 198"/>
                  <a:gd name="T9" fmla="*/ 198 h 198"/>
                  <a:gd name="T10" fmla="*/ 84 w 198"/>
                  <a:gd name="T11" fmla="*/ 198 h 198"/>
                  <a:gd name="T12" fmla="*/ 66 w 198"/>
                  <a:gd name="T13" fmla="*/ 194 h 198"/>
                  <a:gd name="T14" fmla="*/ 48 w 198"/>
                  <a:gd name="T15" fmla="*/ 184 h 198"/>
                  <a:gd name="T16" fmla="*/ 32 w 198"/>
                  <a:gd name="T17" fmla="*/ 174 h 198"/>
                  <a:gd name="T18" fmla="*/ 20 w 198"/>
                  <a:gd name="T19" fmla="*/ 158 h 198"/>
                  <a:gd name="T20" fmla="*/ 20 w 198"/>
                  <a:gd name="T21" fmla="*/ 158 h 198"/>
                  <a:gd name="T22" fmla="*/ 8 w 198"/>
                  <a:gd name="T23" fmla="*/ 142 h 198"/>
                  <a:gd name="T24" fmla="*/ 2 w 198"/>
                  <a:gd name="T25" fmla="*/ 122 h 198"/>
                  <a:gd name="T26" fmla="*/ 0 w 198"/>
                  <a:gd name="T27" fmla="*/ 104 h 198"/>
                  <a:gd name="T28" fmla="*/ 2 w 198"/>
                  <a:gd name="T29" fmla="*/ 84 h 198"/>
                  <a:gd name="T30" fmla="*/ 6 w 198"/>
                  <a:gd name="T31" fmla="*/ 66 h 198"/>
                  <a:gd name="T32" fmla="*/ 14 w 198"/>
                  <a:gd name="T33" fmla="*/ 50 h 198"/>
                  <a:gd name="T34" fmla="*/ 26 w 198"/>
                  <a:gd name="T35" fmla="*/ 34 h 198"/>
                  <a:gd name="T36" fmla="*/ 40 w 198"/>
                  <a:gd name="T37" fmla="*/ 20 h 198"/>
                  <a:gd name="T38" fmla="*/ 40 w 198"/>
                  <a:gd name="T39" fmla="*/ 20 h 198"/>
                  <a:gd name="T40" fmla="*/ 58 w 198"/>
                  <a:gd name="T41" fmla="*/ 10 h 198"/>
                  <a:gd name="T42" fmla="*/ 76 w 198"/>
                  <a:gd name="T43" fmla="*/ 4 h 198"/>
                  <a:gd name="T44" fmla="*/ 94 w 198"/>
                  <a:gd name="T45" fmla="*/ 0 h 198"/>
                  <a:gd name="T46" fmla="*/ 114 w 198"/>
                  <a:gd name="T47" fmla="*/ 2 h 198"/>
                  <a:gd name="T48" fmla="*/ 132 w 198"/>
                  <a:gd name="T49" fmla="*/ 6 h 198"/>
                  <a:gd name="T50" fmla="*/ 150 w 198"/>
                  <a:gd name="T51" fmla="*/ 14 h 198"/>
                  <a:gd name="T52" fmla="*/ 166 w 198"/>
                  <a:gd name="T53" fmla="*/ 26 h 198"/>
                  <a:gd name="T54" fmla="*/ 178 w 198"/>
                  <a:gd name="T55" fmla="*/ 42 h 198"/>
                  <a:gd name="T56" fmla="*/ 178 w 198"/>
                  <a:gd name="T57" fmla="*/ 42 h 198"/>
                  <a:gd name="T58" fmla="*/ 188 w 198"/>
                  <a:gd name="T59" fmla="*/ 58 h 198"/>
                  <a:gd name="T60" fmla="*/ 196 w 198"/>
                  <a:gd name="T61" fmla="*/ 76 h 198"/>
                  <a:gd name="T62" fmla="*/ 198 w 198"/>
                  <a:gd name="T63" fmla="*/ 96 h 198"/>
                  <a:gd name="T64" fmla="*/ 196 w 198"/>
                  <a:gd name="T65" fmla="*/ 114 h 198"/>
                  <a:gd name="T66" fmla="*/ 192 w 198"/>
                  <a:gd name="T67" fmla="*/ 134 h 198"/>
                  <a:gd name="T68" fmla="*/ 184 w 198"/>
                  <a:gd name="T69" fmla="*/ 150 h 198"/>
                  <a:gd name="T70" fmla="*/ 172 w 198"/>
                  <a:gd name="T71" fmla="*/ 166 h 198"/>
                  <a:gd name="T72" fmla="*/ 158 w 198"/>
                  <a:gd name="T73" fmla="*/ 180 h 198"/>
                  <a:gd name="T74" fmla="*/ 158 w 198"/>
                  <a:gd name="T75" fmla="*/ 18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8" h="198">
                    <a:moveTo>
                      <a:pt x="158" y="180"/>
                    </a:moveTo>
                    <a:lnTo>
                      <a:pt x="158" y="180"/>
                    </a:lnTo>
                    <a:lnTo>
                      <a:pt x="140" y="190"/>
                    </a:lnTo>
                    <a:lnTo>
                      <a:pt x="122" y="196"/>
                    </a:lnTo>
                    <a:lnTo>
                      <a:pt x="102" y="198"/>
                    </a:lnTo>
                    <a:lnTo>
                      <a:pt x="84" y="198"/>
                    </a:lnTo>
                    <a:lnTo>
                      <a:pt x="66" y="194"/>
                    </a:lnTo>
                    <a:lnTo>
                      <a:pt x="48" y="184"/>
                    </a:lnTo>
                    <a:lnTo>
                      <a:pt x="32" y="174"/>
                    </a:lnTo>
                    <a:lnTo>
                      <a:pt x="20" y="158"/>
                    </a:lnTo>
                    <a:lnTo>
                      <a:pt x="20" y="158"/>
                    </a:lnTo>
                    <a:lnTo>
                      <a:pt x="8" y="142"/>
                    </a:lnTo>
                    <a:lnTo>
                      <a:pt x="2" y="122"/>
                    </a:lnTo>
                    <a:lnTo>
                      <a:pt x="0" y="104"/>
                    </a:lnTo>
                    <a:lnTo>
                      <a:pt x="2" y="84"/>
                    </a:lnTo>
                    <a:lnTo>
                      <a:pt x="6" y="66"/>
                    </a:lnTo>
                    <a:lnTo>
                      <a:pt x="14" y="50"/>
                    </a:lnTo>
                    <a:lnTo>
                      <a:pt x="26" y="34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58" y="10"/>
                    </a:lnTo>
                    <a:lnTo>
                      <a:pt x="76" y="4"/>
                    </a:lnTo>
                    <a:lnTo>
                      <a:pt x="94" y="0"/>
                    </a:lnTo>
                    <a:lnTo>
                      <a:pt x="114" y="2"/>
                    </a:lnTo>
                    <a:lnTo>
                      <a:pt x="132" y="6"/>
                    </a:lnTo>
                    <a:lnTo>
                      <a:pt x="150" y="14"/>
                    </a:lnTo>
                    <a:lnTo>
                      <a:pt x="166" y="26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8" y="58"/>
                    </a:lnTo>
                    <a:lnTo>
                      <a:pt x="196" y="76"/>
                    </a:lnTo>
                    <a:lnTo>
                      <a:pt x="198" y="96"/>
                    </a:lnTo>
                    <a:lnTo>
                      <a:pt x="196" y="114"/>
                    </a:lnTo>
                    <a:lnTo>
                      <a:pt x="192" y="134"/>
                    </a:lnTo>
                    <a:lnTo>
                      <a:pt x="184" y="150"/>
                    </a:lnTo>
                    <a:lnTo>
                      <a:pt x="172" y="166"/>
                    </a:lnTo>
                    <a:lnTo>
                      <a:pt x="158" y="180"/>
                    </a:lnTo>
                    <a:lnTo>
                      <a:pt x="158" y="180"/>
                    </a:lnTo>
                    <a:close/>
                  </a:path>
                </a:pathLst>
              </a:custGeom>
              <a:solidFill>
                <a:srgbClr val="3A4B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2581">
                <a:extLst>
                  <a:ext uri="{FF2B5EF4-FFF2-40B4-BE49-F238E27FC236}">
                    <a16:creationId xmlns:a16="http://schemas.microsoft.com/office/drawing/2014/main" xmlns="" id="{03B4D471-3A61-4A2A-8BAD-DAB4176A4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1271588"/>
                <a:ext cx="365125" cy="298450"/>
              </a:xfrm>
              <a:custGeom>
                <a:avLst/>
                <a:gdLst>
                  <a:gd name="T0" fmla="*/ 0 w 230"/>
                  <a:gd name="T1" fmla="*/ 98 h 188"/>
                  <a:gd name="T2" fmla="*/ 230 w 230"/>
                  <a:gd name="T3" fmla="*/ 0 h 188"/>
                  <a:gd name="T4" fmla="*/ 68 w 230"/>
                  <a:gd name="T5" fmla="*/ 188 h 188"/>
                  <a:gd name="T6" fmla="*/ 0 w 230"/>
                  <a:gd name="T7" fmla="*/ 9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0" h="188">
                    <a:moveTo>
                      <a:pt x="0" y="98"/>
                    </a:moveTo>
                    <a:lnTo>
                      <a:pt x="230" y="0"/>
                    </a:lnTo>
                    <a:lnTo>
                      <a:pt x="68" y="18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3A4B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2582">
                <a:extLst>
                  <a:ext uri="{FF2B5EF4-FFF2-40B4-BE49-F238E27FC236}">
                    <a16:creationId xmlns:a16="http://schemas.microsoft.com/office/drawing/2014/main" xmlns="" id="{350891B3-F190-4D6A-81B6-F338ECF071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04313" y="1522413"/>
                <a:ext cx="365125" cy="301625"/>
              </a:xfrm>
              <a:custGeom>
                <a:avLst/>
                <a:gdLst>
                  <a:gd name="T0" fmla="*/ 162 w 230"/>
                  <a:gd name="T1" fmla="*/ 20 h 190"/>
                  <a:gd name="T2" fmla="*/ 210 w 230"/>
                  <a:gd name="T3" fmla="*/ 88 h 190"/>
                  <a:gd name="T4" fmla="*/ 42 w 230"/>
                  <a:gd name="T5" fmla="*/ 158 h 190"/>
                  <a:gd name="T6" fmla="*/ 162 w 230"/>
                  <a:gd name="T7" fmla="*/ 20 h 190"/>
                  <a:gd name="T8" fmla="*/ 162 w 230"/>
                  <a:gd name="T9" fmla="*/ 20 h 190"/>
                  <a:gd name="T10" fmla="*/ 162 w 230"/>
                  <a:gd name="T11" fmla="*/ 0 h 190"/>
                  <a:gd name="T12" fmla="*/ 0 w 230"/>
                  <a:gd name="T13" fmla="*/ 190 h 190"/>
                  <a:gd name="T14" fmla="*/ 230 w 230"/>
                  <a:gd name="T15" fmla="*/ 92 h 190"/>
                  <a:gd name="T16" fmla="*/ 162 w 230"/>
                  <a:gd name="T17" fmla="*/ 0 h 190"/>
                  <a:gd name="T18" fmla="*/ 162 w 230"/>
                  <a:gd name="T1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190">
                    <a:moveTo>
                      <a:pt x="162" y="20"/>
                    </a:moveTo>
                    <a:lnTo>
                      <a:pt x="210" y="88"/>
                    </a:lnTo>
                    <a:lnTo>
                      <a:pt x="42" y="158"/>
                    </a:lnTo>
                    <a:lnTo>
                      <a:pt x="162" y="20"/>
                    </a:lnTo>
                    <a:lnTo>
                      <a:pt x="162" y="20"/>
                    </a:lnTo>
                    <a:close/>
                    <a:moveTo>
                      <a:pt x="162" y="0"/>
                    </a:moveTo>
                    <a:lnTo>
                      <a:pt x="0" y="190"/>
                    </a:lnTo>
                    <a:lnTo>
                      <a:pt x="230" y="9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3A4B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2583">
                <a:extLst>
                  <a:ext uri="{FF2B5EF4-FFF2-40B4-BE49-F238E27FC236}">
                    <a16:creationId xmlns:a16="http://schemas.microsoft.com/office/drawing/2014/main" xmlns="" id="{4897D9D2-F6FC-4ABB-B117-B393D5241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3" y="1455738"/>
                <a:ext cx="142875" cy="76200"/>
              </a:xfrm>
              <a:custGeom>
                <a:avLst/>
                <a:gdLst>
                  <a:gd name="T0" fmla="*/ 90 w 90"/>
                  <a:gd name="T1" fmla="*/ 22 h 48"/>
                  <a:gd name="T2" fmla="*/ 90 w 90"/>
                  <a:gd name="T3" fmla="*/ 22 h 48"/>
                  <a:gd name="T4" fmla="*/ 90 w 90"/>
                  <a:gd name="T5" fmla="*/ 22 h 48"/>
                  <a:gd name="T6" fmla="*/ 54 w 90"/>
                  <a:gd name="T7" fmla="*/ 14 h 48"/>
                  <a:gd name="T8" fmla="*/ 4 w 90"/>
                  <a:gd name="T9" fmla="*/ 0 h 48"/>
                  <a:gd name="T10" fmla="*/ 4 w 90"/>
                  <a:gd name="T11" fmla="*/ 0 h 48"/>
                  <a:gd name="T12" fmla="*/ 0 w 90"/>
                  <a:gd name="T13" fmla="*/ 24 h 48"/>
                  <a:gd name="T14" fmla="*/ 0 w 90"/>
                  <a:gd name="T15" fmla="*/ 48 h 48"/>
                  <a:gd name="T16" fmla="*/ 54 w 90"/>
                  <a:gd name="T17" fmla="*/ 32 h 48"/>
                  <a:gd name="T18" fmla="*/ 54 w 90"/>
                  <a:gd name="T19" fmla="*/ 32 h 48"/>
                  <a:gd name="T20" fmla="*/ 90 w 90"/>
                  <a:gd name="T21" fmla="*/ 22 h 48"/>
                  <a:gd name="T22" fmla="*/ 90 w 90"/>
                  <a:gd name="T23" fmla="*/ 2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" h="48">
                    <a:moveTo>
                      <a:pt x="90" y="22"/>
                    </a:moveTo>
                    <a:lnTo>
                      <a:pt x="90" y="22"/>
                    </a:lnTo>
                    <a:lnTo>
                      <a:pt x="90" y="22"/>
                    </a:lnTo>
                    <a:lnTo>
                      <a:pt x="54" y="1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4"/>
                    </a:lnTo>
                    <a:lnTo>
                      <a:pt x="0" y="48"/>
                    </a:lnTo>
                    <a:lnTo>
                      <a:pt x="54" y="32"/>
                    </a:lnTo>
                    <a:lnTo>
                      <a:pt x="54" y="32"/>
                    </a:lnTo>
                    <a:lnTo>
                      <a:pt x="90" y="22"/>
                    </a:lnTo>
                    <a:lnTo>
                      <a:pt x="90" y="22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2584">
                <a:extLst>
                  <a:ext uri="{FF2B5EF4-FFF2-40B4-BE49-F238E27FC236}">
                    <a16:creationId xmlns:a16="http://schemas.microsoft.com/office/drawing/2014/main" xmlns="" id="{BF3869BF-6854-4B49-B1F0-A52E1B207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3" y="1560513"/>
                <a:ext cx="142875" cy="79375"/>
              </a:xfrm>
              <a:custGeom>
                <a:avLst/>
                <a:gdLst>
                  <a:gd name="T0" fmla="*/ 90 w 90"/>
                  <a:gd name="T1" fmla="*/ 28 h 50"/>
                  <a:gd name="T2" fmla="*/ 90 w 90"/>
                  <a:gd name="T3" fmla="*/ 28 h 50"/>
                  <a:gd name="T4" fmla="*/ 90 w 90"/>
                  <a:gd name="T5" fmla="*/ 28 h 50"/>
                  <a:gd name="T6" fmla="*/ 54 w 90"/>
                  <a:gd name="T7" fmla="*/ 18 h 50"/>
                  <a:gd name="T8" fmla="*/ 0 w 90"/>
                  <a:gd name="T9" fmla="*/ 0 h 50"/>
                  <a:gd name="T10" fmla="*/ 0 w 90"/>
                  <a:gd name="T11" fmla="*/ 0 h 50"/>
                  <a:gd name="T12" fmla="*/ 0 w 90"/>
                  <a:gd name="T13" fmla="*/ 26 h 50"/>
                  <a:gd name="T14" fmla="*/ 4 w 90"/>
                  <a:gd name="T15" fmla="*/ 50 h 50"/>
                  <a:gd name="T16" fmla="*/ 54 w 90"/>
                  <a:gd name="T17" fmla="*/ 36 h 50"/>
                  <a:gd name="T18" fmla="*/ 54 w 90"/>
                  <a:gd name="T19" fmla="*/ 36 h 50"/>
                  <a:gd name="T20" fmla="*/ 90 w 90"/>
                  <a:gd name="T21" fmla="*/ 28 h 50"/>
                  <a:gd name="T22" fmla="*/ 90 w 90"/>
                  <a:gd name="T23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" h="50">
                    <a:moveTo>
                      <a:pt x="90" y="28"/>
                    </a:moveTo>
                    <a:lnTo>
                      <a:pt x="90" y="28"/>
                    </a:lnTo>
                    <a:lnTo>
                      <a:pt x="90" y="28"/>
                    </a:lnTo>
                    <a:lnTo>
                      <a:pt x="54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" y="50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90" y="28"/>
                    </a:lnTo>
                    <a:lnTo>
                      <a:pt x="90" y="28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 2585">
                <a:extLst>
                  <a:ext uri="{FF2B5EF4-FFF2-40B4-BE49-F238E27FC236}">
                    <a16:creationId xmlns:a16="http://schemas.microsoft.com/office/drawing/2014/main" xmlns="" id="{F9676DC6-6365-4DE8-BC68-CA15DC17C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4438" y="893763"/>
                <a:ext cx="581025" cy="584200"/>
              </a:xfrm>
              <a:custGeom>
                <a:avLst/>
                <a:gdLst>
                  <a:gd name="T0" fmla="*/ 366 w 366"/>
                  <a:gd name="T1" fmla="*/ 106 h 368"/>
                  <a:gd name="T2" fmla="*/ 366 w 366"/>
                  <a:gd name="T3" fmla="*/ 0 h 368"/>
                  <a:gd name="T4" fmla="*/ 366 w 366"/>
                  <a:gd name="T5" fmla="*/ 0 h 368"/>
                  <a:gd name="T6" fmla="*/ 332 w 366"/>
                  <a:gd name="T7" fmla="*/ 4 h 368"/>
                  <a:gd name="T8" fmla="*/ 298 w 366"/>
                  <a:gd name="T9" fmla="*/ 12 h 368"/>
                  <a:gd name="T10" fmla="*/ 266 w 366"/>
                  <a:gd name="T11" fmla="*/ 22 h 368"/>
                  <a:gd name="T12" fmla="*/ 236 w 366"/>
                  <a:gd name="T13" fmla="*/ 34 h 368"/>
                  <a:gd name="T14" fmla="*/ 206 w 366"/>
                  <a:gd name="T15" fmla="*/ 50 h 368"/>
                  <a:gd name="T16" fmla="*/ 178 w 366"/>
                  <a:gd name="T17" fmla="*/ 66 h 368"/>
                  <a:gd name="T18" fmla="*/ 152 w 366"/>
                  <a:gd name="T19" fmla="*/ 86 h 368"/>
                  <a:gd name="T20" fmla="*/ 126 w 366"/>
                  <a:gd name="T21" fmla="*/ 108 h 368"/>
                  <a:gd name="T22" fmla="*/ 104 w 366"/>
                  <a:gd name="T23" fmla="*/ 130 h 368"/>
                  <a:gd name="T24" fmla="*/ 82 w 366"/>
                  <a:gd name="T25" fmla="*/ 156 h 368"/>
                  <a:gd name="T26" fmla="*/ 64 w 366"/>
                  <a:gd name="T27" fmla="*/ 182 h 368"/>
                  <a:gd name="T28" fmla="*/ 46 w 366"/>
                  <a:gd name="T29" fmla="*/ 210 h 368"/>
                  <a:gd name="T30" fmla="*/ 30 w 366"/>
                  <a:gd name="T31" fmla="*/ 238 h 368"/>
                  <a:gd name="T32" fmla="*/ 18 w 366"/>
                  <a:gd name="T33" fmla="*/ 270 h 368"/>
                  <a:gd name="T34" fmla="*/ 8 w 366"/>
                  <a:gd name="T35" fmla="*/ 302 h 368"/>
                  <a:gd name="T36" fmla="*/ 0 w 366"/>
                  <a:gd name="T37" fmla="*/ 334 h 368"/>
                  <a:gd name="T38" fmla="*/ 102 w 366"/>
                  <a:gd name="T39" fmla="*/ 368 h 368"/>
                  <a:gd name="T40" fmla="*/ 102 w 366"/>
                  <a:gd name="T41" fmla="*/ 368 h 368"/>
                  <a:gd name="T42" fmla="*/ 106 w 366"/>
                  <a:gd name="T43" fmla="*/ 342 h 368"/>
                  <a:gd name="T44" fmla="*/ 112 w 366"/>
                  <a:gd name="T45" fmla="*/ 318 h 368"/>
                  <a:gd name="T46" fmla="*/ 122 w 366"/>
                  <a:gd name="T47" fmla="*/ 294 h 368"/>
                  <a:gd name="T48" fmla="*/ 132 w 366"/>
                  <a:gd name="T49" fmla="*/ 272 h 368"/>
                  <a:gd name="T50" fmla="*/ 144 w 366"/>
                  <a:gd name="T51" fmla="*/ 250 h 368"/>
                  <a:gd name="T52" fmla="*/ 158 w 366"/>
                  <a:gd name="T53" fmla="*/ 230 h 368"/>
                  <a:gd name="T54" fmla="*/ 174 w 366"/>
                  <a:gd name="T55" fmla="*/ 210 h 368"/>
                  <a:gd name="T56" fmla="*/ 190 w 366"/>
                  <a:gd name="T57" fmla="*/ 192 h 368"/>
                  <a:gd name="T58" fmla="*/ 208 w 366"/>
                  <a:gd name="T59" fmla="*/ 176 h 368"/>
                  <a:gd name="T60" fmla="*/ 228 w 366"/>
                  <a:gd name="T61" fmla="*/ 160 h 368"/>
                  <a:gd name="T62" fmla="*/ 248 w 366"/>
                  <a:gd name="T63" fmla="*/ 148 h 368"/>
                  <a:gd name="T64" fmla="*/ 270 w 366"/>
                  <a:gd name="T65" fmla="*/ 136 h 368"/>
                  <a:gd name="T66" fmla="*/ 292 w 366"/>
                  <a:gd name="T67" fmla="*/ 126 h 368"/>
                  <a:gd name="T68" fmla="*/ 316 w 366"/>
                  <a:gd name="T69" fmla="*/ 116 h 368"/>
                  <a:gd name="T70" fmla="*/ 340 w 366"/>
                  <a:gd name="T71" fmla="*/ 110 h 368"/>
                  <a:gd name="T72" fmla="*/ 366 w 366"/>
                  <a:gd name="T73" fmla="*/ 106 h 368"/>
                  <a:gd name="T74" fmla="*/ 366 w 366"/>
                  <a:gd name="T75" fmla="*/ 106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6" h="368">
                    <a:moveTo>
                      <a:pt x="366" y="106"/>
                    </a:moveTo>
                    <a:lnTo>
                      <a:pt x="366" y="0"/>
                    </a:lnTo>
                    <a:lnTo>
                      <a:pt x="366" y="0"/>
                    </a:lnTo>
                    <a:lnTo>
                      <a:pt x="332" y="4"/>
                    </a:lnTo>
                    <a:lnTo>
                      <a:pt x="298" y="12"/>
                    </a:lnTo>
                    <a:lnTo>
                      <a:pt x="266" y="22"/>
                    </a:lnTo>
                    <a:lnTo>
                      <a:pt x="236" y="34"/>
                    </a:lnTo>
                    <a:lnTo>
                      <a:pt x="206" y="50"/>
                    </a:lnTo>
                    <a:lnTo>
                      <a:pt x="178" y="66"/>
                    </a:lnTo>
                    <a:lnTo>
                      <a:pt x="152" y="86"/>
                    </a:lnTo>
                    <a:lnTo>
                      <a:pt x="126" y="108"/>
                    </a:lnTo>
                    <a:lnTo>
                      <a:pt x="104" y="130"/>
                    </a:lnTo>
                    <a:lnTo>
                      <a:pt x="82" y="156"/>
                    </a:lnTo>
                    <a:lnTo>
                      <a:pt x="64" y="182"/>
                    </a:lnTo>
                    <a:lnTo>
                      <a:pt x="46" y="210"/>
                    </a:lnTo>
                    <a:lnTo>
                      <a:pt x="30" y="238"/>
                    </a:lnTo>
                    <a:lnTo>
                      <a:pt x="18" y="270"/>
                    </a:lnTo>
                    <a:lnTo>
                      <a:pt x="8" y="302"/>
                    </a:lnTo>
                    <a:lnTo>
                      <a:pt x="0" y="334"/>
                    </a:lnTo>
                    <a:lnTo>
                      <a:pt x="102" y="368"/>
                    </a:lnTo>
                    <a:lnTo>
                      <a:pt x="102" y="368"/>
                    </a:lnTo>
                    <a:lnTo>
                      <a:pt x="106" y="342"/>
                    </a:lnTo>
                    <a:lnTo>
                      <a:pt x="112" y="318"/>
                    </a:lnTo>
                    <a:lnTo>
                      <a:pt x="122" y="294"/>
                    </a:lnTo>
                    <a:lnTo>
                      <a:pt x="132" y="272"/>
                    </a:lnTo>
                    <a:lnTo>
                      <a:pt x="144" y="250"/>
                    </a:lnTo>
                    <a:lnTo>
                      <a:pt x="158" y="230"/>
                    </a:lnTo>
                    <a:lnTo>
                      <a:pt x="174" y="210"/>
                    </a:lnTo>
                    <a:lnTo>
                      <a:pt x="190" y="192"/>
                    </a:lnTo>
                    <a:lnTo>
                      <a:pt x="208" y="176"/>
                    </a:lnTo>
                    <a:lnTo>
                      <a:pt x="228" y="160"/>
                    </a:lnTo>
                    <a:lnTo>
                      <a:pt x="248" y="148"/>
                    </a:lnTo>
                    <a:lnTo>
                      <a:pt x="270" y="136"/>
                    </a:lnTo>
                    <a:lnTo>
                      <a:pt x="292" y="126"/>
                    </a:lnTo>
                    <a:lnTo>
                      <a:pt x="316" y="116"/>
                    </a:lnTo>
                    <a:lnTo>
                      <a:pt x="340" y="110"/>
                    </a:lnTo>
                    <a:lnTo>
                      <a:pt x="366" y="106"/>
                    </a:lnTo>
                    <a:lnTo>
                      <a:pt x="366" y="106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2586">
                <a:extLst>
                  <a:ext uri="{FF2B5EF4-FFF2-40B4-BE49-F238E27FC236}">
                    <a16:creationId xmlns:a16="http://schemas.microsoft.com/office/drawing/2014/main" xmlns="" id="{7F79BC7F-2031-4567-8849-AC245FCE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638" y="893763"/>
                <a:ext cx="590550" cy="603250"/>
              </a:xfrm>
              <a:custGeom>
                <a:avLst/>
                <a:gdLst>
                  <a:gd name="T0" fmla="*/ 266 w 372"/>
                  <a:gd name="T1" fmla="*/ 380 h 380"/>
                  <a:gd name="T2" fmla="*/ 372 w 372"/>
                  <a:gd name="T3" fmla="*/ 380 h 380"/>
                  <a:gd name="T4" fmla="*/ 372 w 372"/>
                  <a:gd name="T5" fmla="*/ 380 h 380"/>
                  <a:gd name="T6" fmla="*/ 368 w 372"/>
                  <a:gd name="T7" fmla="*/ 344 h 380"/>
                  <a:gd name="T8" fmla="*/ 360 w 372"/>
                  <a:gd name="T9" fmla="*/ 308 h 380"/>
                  <a:gd name="T10" fmla="*/ 348 w 372"/>
                  <a:gd name="T11" fmla="*/ 274 h 380"/>
                  <a:gd name="T12" fmla="*/ 336 w 372"/>
                  <a:gd name="T13" fmla="*/ 240 h 380"/>
                  <a:gd name="T14" fmla="*/ 318 w 372"/>
                  <a:gd name="T15" fmla="*/ 208 h 380"/>
                  <a:gd name="T16" fmla="*/ 300 w 372"/>
                  <a:gd name="T17" fmla="*/ 178 h 380"/>
                  <a:gd name="T18" fmla="*/ 278 w 372"/>
                  <a:gd name="T19" fmla="*/ 150 h 380"/>
                  <a:gd name="T20" fmla="*/ 254 w 372"/>
                  <a:gd name="T21" fmla="*/ 122 h 380"/>
                  <a:gd name="T22" fmla="*/ 230 w 372"/>
                  <a:gd name="T23" fmla="*/ 98 h 380"/>
                  <a:gd name="T24" fmla="*/ 202 w 372"/>
                  <a:gd name="T25" fmla="*/ 76 h 380"/>
                  <a:gd name="T26" fmla="*/ 172 w 372"/>
                  <a:gd name="T27" fmla="*/ 56 h 380"/>
                  <a:gd name="T28" fmla="*/ 140 w 372"/>
                  <a:gd name="T29" fmla="*/ 40 h 380"/>
                  <a:gd name="T30" fmla="*/ 108 w 372"/>
                  <a:gd name="T31" fmla="*/ 26 h 380"/>
                  <a:gd name="T32" fmla="*/ 72 w 372"/>
                  <a:gd name="T33" fmla="*/ 14 h 380"/>
                  <a:gd name="T34" fmla="*/ 38 w 372"/>
                  <a:gd name="T35" fmla="*/ 6 h 380"/>
                  <a:gd name="T36" fmla="*/ 0 w 372"/>
                  <a:gd name="T37" fmla="*/ 0 h 380"/>
                  <a:gd name="T38" fmla="*/ 0 w 372"/>
                  <a:gd name="T39" fmla="*/ 106 h 380"/>
                  <a:gd name="T40" fmla="*/ 0 w 372"/>
                  <a:gd name="T41" fmla="*/ 106 h 380"/>
                  <a:gd name="T42" fmla="*/ 26 w 372"/>
                  <a:gd name="T43" fmla="*/ 110 h 380"/>
                  <a:gd name="T44" fmla="*/ 52 w 372"/>
                  <a:gd name="T45" fmla="*/ 118 h 380"/>
                  <a:gd name="T46" fmla="*/ 76 w 372"/>
                  <a:gd name="T47" fmla="*/ 126 h 380"/>
                  <a:gd name="T48" fmla="*/ 100 w 372"/>
                  <a:gd name="T49" fmla="*/ 138 h 380"/>
                  <a:gd name="T50" fmla="*/ 122 w 372"/>
                  <a:gd name="T51" fmla="*/ 150 h 380"/>
                  <a:gd name="T52" fmla="*/ 142 w 372"/>
                  <a:gd name="T53" fmla="*/ 164 h 380"/>
                  <a:gd name="T54" fmla="*/ 162 w 372"/>
                  <a:gd name="T55" fmla="*/ 180 h 380"/>
                  <a:gd name="T56" fmla="*/ 180 w 372"/>
                  <a:gd name="T57" fmla="*/ 198 h 380"/>
                  <a:gd name="T58" fmla="*/ 198 w 372"/>
                  <a:gd name="T59" fmla="*/ 216 h 380"/>
                  <a:gd name="T60" fmla="*/ 212 w 372"/>
                  <a:gd name="T61" fmla="*/ 236 h 380"/>
                  <a:gd name="T62" fmla="*/ 226 w 372"/>
                  <a:gd name="T63" fmla="*/ 258 h 380"/>
                  <a:gd name="T64" fmla="*/ 238 w 372"/>
                  <a:gd name="T65" fmla="*/ 280 h 380"/>
                  <a:gd name="T66" fmla="*/ 248 w 372"/>
                  <a:gd name="T67" fmla="*/ 304 h 380"/>
                  <a:gd name="T68" fmla="*/ 256 w 372"/>
                  <a:gd name="T69" fmla="*/ 330 h 380"/>
                  <a:gd name="T70" fmla="*/ 262 w 372"/>
                  <a:gd name="T71" fmla="*/ 354 h 380"/>
                  <a:gd name="T72" fmla="*/ 266 w 372"/>
                  <a:gd name="T73" fmla="*/ 380 h 380"/>
                  <a:gd name="T74" fmla="*/ 266 w 372"/>
                  <a:gd name="T75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2" h="380">
                    <a:moveTo>
                      <a:pt x="266" y="380"/>
                    </a:moveTo>
                    <a:lnTo>
                      <a:pt x="372" y="380"/>
                    </a:lnTo>
                    <a:lnTo>
                      <a:pt x="372" y="380"/>
                    </a:lnTo>
                    <a:lnTo>
                      <a:pt x="368" y="344"/>
                    </a:lnTo>
                    <a:lnTo>
                      <a:pt x="360" y="308"/>
                    </a:lnTo>
                    <a:lnTo>
                      <a:pt x="348" y="274"/>
                    </a:lnTo>
                    <a:lnTo>
                      <a:pt x="336" y="240"/>
                    </a:lnTo>
                    <a:lnTo>
                      <a:pt x="318" y="208"/>
                    </a:lnTo>
                    <a:lnTo>
                      <a:pt x="300" y="178"/>
                    </a:lnTo>
                    <a:lnTo>
                      <a:pt x="278" y="150"/>
                    </a:lnTo>
                    <a:lnTo>
                      <a:pt x="254" y="122"/>
                    </a:lnTo>
                    <a:lnTo>
                      <a:pt x="230" y="98"/>
                    </a:lnTo>
                    <a:lnTo>
                      <a:pt x="202" y="76"/>
                    </a:lnTo>
                    <a:lnTo>
                      <a:pt x="172" y="56"/>
                    </a:lnTo>
                    <a:lnTo>
                      <a:pt x="140" y="40"/>
                    </a:lnTo>
                    <a:lnTo>
                      <a:pt x="108" y="26"/>
                    </a:lnTo>
                    <a:lnTo>
                      <a:pt x="72" y="14"/>
                    </a:lnTo>
                    <a:lnTo>
                      <a:pt x="38" y="6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6" y="110"/>
                    </a:lnTo>
                    <a:lnTo>
                      <a:pt x="52" y="118"/>
                    </a:lnTo>
                    <a:lnTo>
                      <a:pt x="76" y="126"/>
                    </a:lnTo>
                    <a:lnTo>
                      <a:pt x="100" y="138"/>
                    </a:lnTo>
                    <a:lnTo>
                      <a:pt x="122" y="150"/>
                    </a:lnTo>
                    <a:lnTo>
                      <a:pt x="142" y="164"/>
                    </a:lnTo>
                    <a:lnTo>
                      <a:pt x="162" y="180"/>
                    </a:lnTo>
                    <a:lnTo>
                      <a:pt x="180" y="198"/>
                    </a:lnTo>
                    <a:lnTo>
                      <a:pt x="198" y="216"/>
                    </a:lnTo>
                    <a:lnTo>
                      <a:pt x="212" y="236"/>
                    </a:lnTo>
                    <a:lnTo>
                      <a:pt x="226" y="258"/>
                    </a:lnTo>
                    <a:lnTo>
                      <a:pt x="238" y="280"/>
                    </a:lnTo>
                    <a:lnTo>
                      <a:pt x="248" y="304"/>
                    </a:lnTo>
                    <a:lnTo>
                      <a:pt x="256" y="330"/>
                    </a:lnTo>
                    <a:lnTo>
                      <a:pt x="262" y="354"/>
                    </a:lnTo>
                    <a:lnTo>
                      <a:pt x="266" y="380"/>
                    </a:lnTo>
                    <a:lnTo>
                      <a:pt x="266" y="380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2587">
                <a:extLst>
                  <a:ext uri="{FF2B5EF4-FFF2-40B4-BE49-F238E27FC236}">
                    <a16:creationId xmlns:a16="http://schemas.microsoft.com/office/drawing/2014/main" xmlns="" id="{7EEBAC57-5A2F-42B9-9EE9-6AB68B898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0863" y="890588"/>
                <a:ext cx="85725" cy="142875"/>
              </a:xfrm>
              <a:custGeom>
                <a:avLst/>
                <a:gdLst>
                  <a:gd name="T0" fmla="*/ 54 w 54"/>
                  <a:gd name="T1" fmla="*/ 90 h 90"/>
                  <a:gd name="T2" fmla="*/ 54 w 54"/>
                  <a:gd name="T3" fmla="*/ 90 h 90"/>
                  <a:gd name="T4" fmla="*/ 54 w 54"/>
                  <a:gd name="T5" fmla="*/ 90 h 90"/>
                  <a:gd name="T6" fmla="*/ 52 w 54"/>
                  <a:gd name="T7" fmla="*/ 44 h 90"/>
                  <a:gd name="T8" fmla="*/ 52 w 54"/>
                  <a:gd name="T9" fmla="*/ 0 h 90"/>
                  <a:gd name="T10" fmla="*/ 52 w 54"/>
                  <a:gd name="T11" fmla="*/ 0 h 90"/>
                  <a:gd name="T12" fmla="*/ 24 w 54"/>
                  <a:gd name="T13" fmla="*/ 0 h 90"/>
                  <a:gd name="T14" fmla="*/ 24 w 54"/>
                  <a:gd name="T15" fmla="*/ 0 h 90"/>
                  <a:gd name="T16" fmla="*/ 0 w 54"/>
                  <a:gd name="T17" fmla="*/ 0 h 90"/>
                  <a:gd name="T18" fmla="*/ 34 w 54"/>
                  <a:gd name="T19" fmla="*/ 54 h 90"/>
                  <a:gd name="T20" fmla="*/ 34 w 54"/>
                  <a:gd name="T21" fmla="*/ 54 h 90"/>
                  <a:gd name="T22" fmla="*/ 46 w 54"/>
                  <a:gd name="T23" fmla="*/ 72 h 90"/>
                  <a:gd name="T24" fmla="*/ 54 w 54"/>
                  <a:gd name="T25" fmla="*/ 90 h 90"/>
                  <a:gd name="T26" fmla="*/ 54 w 54"/>
                  <a:gd name="T2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90">
                    <a:moveTo>
                      <a:pt x="54" y="90"/>
                    </a:moveTo>
                    <a:lnTo>
                      <a:pt x="54" y="90"/>
                    </a:lnTo>
                    <a:lnTo>
                      <a:pt x="54" y="90"/>
                    </a:lnTo>
                    <a:lnTo>
                      <a:pt x="52" y="4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46" y="72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2588">
                <a:extLst>
                  <a:ext uri="{FF2B5EF4-FFF2-40B4-BE49-F238E27FC236}">
                    <a16:creationId xmlns:a16="http://schemas.microsoft.com/office/drawing/2014/main" xmlns="" id="{883AB453-93B3-4A43-9C76-43B5ABFC4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4438" y="1620838"/>
                <a:ext cx="673100" cy="584200"/>
              </a:xfrm>
              <a:custGeom>
                <a:avLst/>
                <a:gdLst>
                  <a:gd name="T0" fmla="*/ 382 w 424"/>
                  <a:gd name="T1" fmla="*/ 354 h 368"/>
                  <a:gd name="T2" fmla="*/ 382 w 424"/>
                  <a:gd name="T3" fmla="*/ 354 h 368"/>
                  <a:gd name="T4" fmla="*/ 390 w 424"/>
                  <a:gd name="T5" fmla="*/ 356 h 368"/>
                  <a:gd name="T6" fmla="*/ 402 w 424"/>
                  <a:gd name="T7" fmla="*/ 358 h 368"/>
                  <a:gd name="T8" fmla="*/ 402 w 424"/>
                  <a:gd name="T9" fmla="*/ 358 h 368"/>
                  <a:gd name="T10" fmla="*/ 412 w 424"/>
                  <a:gd name="T11" fmla="*/ 358 h 368"/>
                  <a:gd name="T12" fmla="*/ 418 w 424"/>
                  <a:gd name="T13" fmla="*/ 354 h 368"/>
                  <a:gd name="T14" fmla="*/ 422 w 424"/>
                  <a:gd name="T15" fmla="*/ 348 h 368"/>
                  <a:gd name="T16" fmla="*/ 424 w 424"/>
                  <a:gd name="T17" fmla="*/ 342 h 368"/>
                  <a:gd name="T18" fmla="*/ 424 w 424"/>
                  <a:gd name="T19" fmla="*/ 342 h 368"/>
                  <a:gd name="T20" fmla="*/ 422 w 424"/>
                  <a:gd name="T21" fmla="*/ 336 h 368"/>
                  <a:gd name="T22" fmla="*/ 418 w 424"/>
                  <a:gd name="T23" fmla="*/ 330 h 368"/>
                  <a:gd name="T24" fmla="*/ 412 w 424"/>
                  <a:gd name="T25" fmla="*/ 326 h 368"/>
                  <a:gd name="T26" fmla="*/ 402 w 424"/>
                  <a:gd name="T27" fmla="*/ 322 h 368"/>
                  <a:gd name="T28" fmla="*/ 402 w 424"/>
                  <a:gd name="T29" fmla="*/ 322 h 368"/>
                  <a:gd name="T30" fmla="*/ 390 w 424"/>
                  <a:gd name="T31" fmla="*/ 316 h 368"/>
                  <a:gd name="T32" fmla="*/ 382 w 424"/>
                  <a:gd name="T33" fmla="*/ 310 h 368"/>
                  <a:gd name="T34" fmla="*/ 376 w 424"/>
                  <a:gd name="T35" fmla="*/ 302 h 368"/>
                  <a:gd name="T36" fmla="*/ 374 w 424"/>
                  <a:gd name="T37" fmla="*/ 290 h 368"/>
                  <a:gd name="T38" fmla="*/ 374 w 424"/>
                  <a:gd name="T39" fmla="*/ 290 h 368"/>
                  <a:gd name="T40" fmla="*/ 376 w 424"/>
                  <a:gd name="T41" fmla="*/ 282 h 368"/>
                  <a:gd name="T42" fmla="*/ 380 w 424"/>
                  <a:gd name="T43" fmla="*/ 274 h 368"/>
                  <a:gd name="T44" fmla="*/ 386 w 424"/>
                  <a:gd name="T45" fmla="*/ 266 h 368"/>
                  <a:gd name="T46" fmla="*/ 396 w 424"/>
                  <a:gd name="T47" fmla="*/ 262 h 368"/>
                  <a:gd name="T48" fmla="*/ 396 w 424"/>
                  <a:gd name="T49" fmla="*/ 262 h 368"/>
                  <a:gd name="T50" fmla="*/ 368 w 424"/>
                  <a:gd name="T51" fmla="*/ 260 h 368"/>
                  <a:gd name="T52" fmla="*/ 340 w 424"/>
                  <a:gd name="T53" fmla="*/ 256 h 368"/>
                  <a:gd name="T54" fmla="*/ 314 w 424"/>
                  <a:gd name="T55" fmla="*/ 248 h 368"/>
                  <a:gd name="T56" fmla="*/ 290 w 424"/>
                  <a:gd name="T57" fmla="*/ 240 h 368"/>
                  <a:gd name="T58" fmla="*/ 266 w 424"/>
                  <a:gd name="T59" fmla="*/ 228 h 368"/>
                  <a:gd name="T60" fmla="*/ 242 w 424"/>
                  <a:gd name="T61" fmla="*/ 216 h 368"/>
                  <a:gd name="T62" fmla="*/ 222 w 424"/>
                  <a:gd name="T63" fmla="*/ 200 h 368"/>
                  <a:gd name="T64" fmla="*/ 200 w 424"/>
                  <a:gd name="T65" fmla="*/ 184 h 368"/>
                  <a:gd name="T66" fmla="*/ 182 w 424"/>
                  <a:gd name="T67" fmla="*/ 166 h 368"/>
                  <a:gd name="T68" fmla="*/ 166 w 424"/>
                  <a:gd name="T69" fmla="*/ 146 h 368"/>
                  <a:gd name="T70" fmla="*/ 150 w 424"/>
                  <a:gd name="T71" fmla="*/ 124 h 368"/>
                  <a:gd name="T72" fmla="*/ 136 w 424"/>
                  <a:gd name="T73" fmla="*/ 102 h 368"/>
                  <a:gd name="T74" fmla="*/ 124 w 424"/>
                  <a:gd name="T75" fmla="*/ 78 h 368"/>
                  <a:gd name="T76" fmla="*/ 114 w 424"/>
                  <a:gd name="T77" fmla="*/ 54 h 368"/>
                  <a:gd name="T78" fmla="*/ 108 w 424"/>
                  <a:gd name="T79" fmla="*/ 28 h 368"/>
                  <a:gd name="T80" fmla="*/ 102 w 424"/>
                  <a:gd name="T81" fmla="*/ 0 h 368"/>
                  <a:gd name="T82" fmla="*/ 0 w 424"/>
                  <a:gd name="T83" fmla="*/ 32 h 368"/>
                  <a:gd name="T84" fmla="*/ 0 w 424"/>
                  <a:gd name="T85" fmla="*/ 32 h 368"/>
                  <a:gd name="T86" fmla="*/ 8 w 424"/>
                  <a:gd name="T87" fmla="*/ 66 h 368"/>
                  <a:gd name="T88" fmla="*/ 20 w 424"/>
                  <a:gd name="T89" fmla="*/ 98 h 368"/>
                  <a:gd name="T90" fmla="*/ 32 w 424"/>
                  <a:gd name="T91" fmla="*/ 130 h 368"/>
                  <a:gd name="T92" fmla="*/ 48 w 424"/>
                  <a:gd name="T93" fmla="*/ 160 h 368"/>
                  <a:gd name="T94" fmla="*/ 66 w 424"/>
                  <a:gd name="T95" fmla="*/ 188 h 368"/>
                  <a:gd name="T96" fmla="*/ 86 w 424"/>
                  <a:gd name="T97" fmla="*/ 216 h 368"/>
                  <a:gd name="T98" fmla="*/ 110 w 424"/>
                  <a:gd name="T99" fmla="*/ 242 h 368"/>
                  <a:gd name="T100" fmla="*/ 134 w 424"/>
                  <a:gd name="T101" fmla="*/ 264 h 368"/>
                  <a:gd name="T102" fmla="*/ 160 w 424"/>
                  <a:gd name="T103" fmla="*/ 286 h 368"/>
                  <a:gd name="T104" fmla="*/ 188 w 424"/>
                  <a:gd name="T105" fmla="*/ 306 h 368"/>
                  <a:gd name="T106" fmla="*/ 218 w 424"/>
                  <a:gd name="T107" fmla="*/ 322 h 368"/>
                  <a:gd name="T108" fmla="*/ 248 w 424"/>
                  <a:gd name="T109" fmla="*/ 336 h 368"/>
                  <a:gd name="T110" fmla="*/ 280 w 424"/>
                  <a:gd name="T111" fmla="*/ 348 h 368"/>
                  <a:gd name="T112" fmla="*/ 314 w 424"/>
                  <a:gd name="T113" fmla="*/ 358 h 368"/>
                  <a:gd name="T114" fmla="*/ 350 w 424"/>
                  <a:gd name="T115" fmla="*/ 364 h 368"/>
                  <a:gd name="T116" fmla="*/ 384 w 424"/>
                  <a:gd name="T117" fmla="*/ 368 h 368"/>
                  <a:gd name="T118" fmla="*/ 384 w 424"/>
                  <a:gd name="T119" fmla="*/ 368 h 368"/>
                  <a:gd name="T120" fmla="*/ 378 w 424"/>
                  <a:gd name="T121" fmla="*/ 364 h 368"/>
                  <a:gd name="T122" fmla="*/ 382 w 424"/>
                  <a:gd name="T123" fmla="*/ 3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4" h="368">
                    <a:moveTo>
                      <a:pt x="382" y="354"/>
                    </a:moveTo>
                    <a:lnTo>
                      <a:pt x="382" y="354"/>
                    </a:lnTo>
                    <a:lnTo>
                      <a:pt x="390" y="356"/>
                    </a:lnTo>
                    <a:lnTo>
                      <a:pt x="402" y="358"/>
                    </a:lnTo>
                    <a:lnTo>
                      <a:pt x="402" y="358"/>
                    </a:lnTo>
                    <a:lnTo>
                      <a:pt x="412" y="358"/>
                    </a:lnTo>
                    <a:lnTo>
                      <a:pt x="418" y="354"/>
                    </a:lnTo>
                    <a:lnTo>
                      <a:pt x="422" y="348"/>
                    </a:lnTo>
                    <a:lnTo>
                      <a:pt x="424" y="342"/>
                    </a:lnTo>
                    <a:lnTo>
                      <a:pt x="424" y="342"/>
                    </a:lnTo>
                    <a:lnTo>
                      <a:pt x="422" y="336"/>
                    </a:lnTo>
                    <a:lnTo>
                      <a:pt x="418" y="330"/>
                    </a:lnTo>
                    <a:lnTo>
                      <a:pt x="412" y="326"/>
                    </a:lnTo>
                    <a:lnTo>
                      <a:pt x="402" y="322"/>
                    </a:lnTo>
                    <a:lnTo>
                      <a:pt x="402" y="322"/>
                    </a:lnTo>
                    <a:lnTo>
                      <a:pt x="390" y="316"/>
                    </a:lnTo>
                    <a:lnTo>
                      <a:pt x="382" y="310"/>
                    </a:lnTo>
                    <a:lnTo>
                      <a:pt x="376" y="302"/>
                    </a:lnTo>
                    <a:lnTo>
                      <a:pt x="374" y="290"/>
                    </a:lnTo>
                    <a:lnTo>
                      <a:pt x="374" y="290"/>
                    </a:lnTo>
                    <a:lnTo>
                      <a:pt x="376" y="282"/>
                    </a:lnTo>
                    <a:lnTo>
                      <a:pt x="380" y="274"/>
                    </a:lnTo>
                    <a:lnTo>
                      <a:pt x="386" y="266"/>
                    </a:lnTo>
                    <a:lnTo>
                      <a:pt x="396" y="262"/>
                    </a:lnTo>
                    <a:lnTo>
                      <a:pt x="396" y="262"/>
                    </a:lnTo>
                    <a:lnTo>
                      <a:pt x="368" y="260"/>
                    </a:lnTo>
                    <a:lnTo>
                      <a:pt x="340" y="256"/>
                    </a:lnTo>
                    <a:lnTo>
                      <a:pt x="314" y="248"/>
                    </a:lnTo>
                    <a:lnTo>
                      <a:pt x="290" y="240"/>
                    </a:lnTo>
                    <a:lnTo>
                      <a:pt x="266" y="228"/>
                    </a:lnTo>
                    <a:lnTo>
                      <a:pt x="242" y="216"/>
                    </a:lnTo>
                    <a:lnTo>
                      <a:pt x="222" y="200"/>
                    </a:lnTo>
                    <a:lnTo>
                      <a:pt x="200" y="184"/>
                    </a:lnTo>
                    <a:lnTo>
                      <a:pt x="182" y="166"/>
                    </a:lnTo>
                    <a:lnTo>
                      <a:pt x="166" y="146"/>
                    </a:lnTo>
                    <a:lnTo>
                      <a:pt x="150" y="124"/>
                    </a:lnTo>
                    <a:lnTo>
                      <a:pt x="136" y="102"/>
                    </a:lnTo>
                    <a:lnTo>
                      <a:pt x="124" y="78"/>
                    </a:lnTo>
                    <a:lnTo>
                      <a:pt x="114" y="54"/>
                    </a:lnTo>
                    <a:lnTo>
                      <a:pt x="108" y="28"/>
                    </a:lnTo>
                    <a:lnTo>
                      <a:pt x="102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8" y="66"/>
                    </a:lnTo>
                    <a:lnTo>
                      <a:pt x="20" y="98"/>
                    </a:lnTo>
                    <a:lnTo>
                      <a:pt x="32" y="130"/>
                    </a:lnTo>
                    <a:lnTo>
                      <a:pt x="48" y="160"/>
                    </a:lnTo>
                    <a:lnTo>
                      <a:pt x="66" y="188"/>
                    </a:lnTo>
                    <a:lnTo>
                      <a:pt x="86" y="216"/>
                    </a:lnTo>
                    <a:lnTo>
                      <a:pt x="110" y="242"/>
                    </a:lnTo>
                    <a:lnTo>
                      <a:pt x="134" y="264"/>
                    </a:lnTo>
                    <a:lnTo>
                      <a:pt x="160" y="286"/>
                    </a:lnTo>
                    <a:lnTo>
                      <a:pt x="188" y="306"/>
                    </a:lnTo>
                    <a:lnTo>
                      <a:pt x="218" y="322"/>
                    </a:lnTo>
                    <a:lnTo>
                      <a:pt x="248" y="336"/>
                    </a:lnTo>
                    <a:lnTo>
                      <a:pt x="280" y="348"/>
                    </a:lnTo>
                    <a:lnTo>
                      <a:pt x="314" y="358"/>
                    </a:lnTo>
                    <a:lnTo>
                      <a:pt x="350" y="364"/>
                    </a:lnTo>
                    <a:lnTo>
                      <a:pt x="384" y="368"/>
                    </a:lnTo>
                    <a:lnTo>
                      <a:pt x="384" y="368"/>
                    </a:lnTo>
                    <a:lnTo>
                      <a:pt x="378" y="364"/>
                    </a:lnTo>
                    <a:lnTo>
                      <a:pt x="382" y="354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 2589">
                <a:extLst>
                  <a:ext uri="{FF2B5EF4-FFF2-40B4-BE49-F238E27FC236}">
                    <a16:creationId xmlns:a16="http://schemas.microsoft.com/office/drawing/2014/main" xmlns="" id="{B3B8FAE4-0195-45AA-97FA-BE2E9CC7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663" y="1506538"/>
                <a:ext cx="136525" cy="85725"/>
              </a:xfrm>
              <a:custGeom>
                <a:avLst/>
                <a:gdLst>
                  <a:gd name="T0" fmla="*/ 86 w 86"/>
                  <a:gd name="T1" fmla="*/ 0 h 54"/>
                  <a:gd name="T2" fmla="*/ 36 w 86"/>
                  <a:gd name="T3" fmla="*/ 16 h 54"/>
                  <a:gd name="T4" fmla="*/ 36 w 86"/>
                  <a:gd name="T5" fmla="*/ 16 h 54"/>
                  <a:gd name="T6" fmla="*/ 0 w 86"/>
                  <a:gd name="T7" fmla="*/ 26 h 54"/>
                  <a:gd name="T8" fmla="*/ 0 w 86"/>
                  <a:gd name="T9" fmla="*/ 26 h 54"/>
                  <a:gd name="T10" fmla="*/ 0 w 86"/>
                  <a:gd name="T11" fmla="*/ 26 h 54"/>
                  <a:gd name="T12" fmla="*/ 18 w 86"/>
                  <a:gd name="T13" fmla="*/ 32 h 54"/>
                  <a:gd name="T14" fmla="*/ 36 w 86"/>
                  <a:gd name="T15" fmla="*/ 36 h 54"/>
                  <a:gd name="T16" fmla="*/ 86 w 86"/>
                  <a:gd name="T17" fmla="*/ 54 h 54"/>
                  <a:gd name="T18" fmla="*/ 86 w 86"/>
                  <a:gd name="T19" fmla="*/ 54 h 54"/>
                  <a:gd name="T20" fmla="*/ 84 w 86"/>
                  <a:gd name="T21" fmla="*/ 26 h 54"/>
                  <a:gd name="T22" fmla="*/ 84 w 86"/>
                  <a:gd name="T23" fmla="*/ 26 h 54"/>
                  <a:gd name="T24" fmla="*/ 86 w 86"/>
                  <a:gd name="T25" fmla="*/ 0 h 54"/>
                  <a:gd name="T26" fmla="*/ 86 w 86"/>
                  <a:gd name="T2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6" h="54">
                    <a:moveTo>
                      <a:pt x="86" y="0"/>
                    </a:moveTo>
                    <a:lnTo>
                      <a:pt x="36" y="16"/>
                    </a:lnTo>
                    <a:lnTo>
                      <a:pt x="3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8" y="32"/>
                    </a:lnTo>
                    <a:lnTo>
                      <a:pt x="36" y="36"/>
                    </a:lnTo>
                    <a:lnTo>
                      <a:pt x="86" y="54"/>
                    </a:lnTo>
                    <a:lnTo>
                      <a:pt x="86" y="54"/>
                    </a:lnTo>
                    <a:lnTo>
                      <a:pt x="84" y="26"/>
                    </a:lnTo>
                    <a:lnTo>
                      <a:pt x="84" y="26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3A4B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2590">
                <a:extLst>
                  <a:ext uri="{FF2B5EF4-FFF2-40B4-BE49-F238E27FC236}">
                    <a16:creationId xmlns:a16="http://schemas.microsoft.com/office/drawing/2014/main" xmlns="" id="{4A6C6442-A246-4A02-BC95-4813201AB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4513" y="915988"/>
                <a:ext cx="85725" cy="142875"/>
              </a:xfrm>
              <a:custGeom>
                <a:avLst/>
                <a:gdLst>
                  <a:gd name="T0" fmla="*/ 54 w 54"/>
                  <a:gd name="T1" fmla="*/ 90 h 90"/>
                  <a:gd name="T2" fmla="*/ 20 w 54"/>
                  <a:gd name="T3" fmla="*/ 36 h 90"/>
                  <a:gd name="T4" fmla="*/ 20 w 54"/>
                  <a:gd name="T5" fmla="*/ 36 h 90"/>
                  <a:gd name="T6" fmla="*/ 10 w 54"/>
                  <a:gd name="T7" fmla="*/ 18 h 90"/>
                  <a:gd name="T8" fmla="*/ 0 w 54"/>
                  <a:gd name="T9" fmla="*/ 0 h 90"/>
                  <a:gd name="T10" fmla="*/ 0 w 54"/>
                  <a:gd name="T11" fmla="*/ 0 h 90"/>
                  <a:gd name="T12" fmla="*/ 0 w 54"/>
                  <a:gd name="T13" fmla="*/ 0 h 90"/>
                  <a:gd name="T14" fmla="*/ 0 w 54"/>
                  <a:gd name="T15" fmla="*/ 46 h 90"/>
                  <a:gd name="T16" fmla="*/ 0 w 54"/>
                  <a:gd name="T17" fmla="*/ 90 h 90"/>
                  <a:gd name="T18" fmla="*/ 0 w 54"/>
                  <a:gd name="T19" fmla="*/ 90 h 90"/>
                  <a:gd name="T20" fmla="*/ 28 w 54"/>
                  <a:gd name="T21" fmla="*/ 90 h 90"/>
                  <a:gd name="T22" fmla="*/ 28 w 54"/>
                  <a:gd name="T23" fmla="*/ 90 h 90"/>
                  <a:gd name="T24" fmla="*/ 54 w 54"/>
                  <a:gd name="T25" fmla="*/ 90 h 90"/>
                  <a:gd name="T26" fmla="*/ 54 w 54"/>
                  <a:gd name="T2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90">
                    <a:moveTo>
                      <a:pt x="54" y="90"/>
                    </a:moveTo>
                    <a:lnTo>
                      <a:pt x="20" y="36"/>
                    </a:lnTo>
                    <a:lnTo>
                      <a:pt x="20" y="36"/>
                    </a:lnTo>
                    <a:lnTo>
                      <a:pt x="1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2591">
                <a:extLst>
                  <a:ext uri="{FF2B5EF4-FFF2-40B4-BE49-F238E27FC236}">
                    <a16:creationId xmlns:a16="http://schemas.microsoft.com/office/drawing/2014/main" xmlns="" id="{DE905840-D7D9-4754-9520-FC7FA7D21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0388" y="1522413"/>
                <a:ext cx="685800" cy="682625"/>
              </a:xfrm>
              <a:custGeom>
                <a:avLst/>
                <a:gdLst>
                  <a:gd name="T0" fmla="*/ 388 w 432"/>
                  <a:gd name="T1" fmla="*/ 0 h 430"/>
                  <a:gd name="T2" fmla="*/ 376 w 432"/>
                  <a:gd name="T3" fmla="*/ 42 h 430"/>
                  <a:gd name="T4" fmla="*/ 336 w 432"/>
                  <a:gd name="T5" fmla="*/ 0 h 430"/>
                  <a:gd name="T6" fmla="*/ 326 w 432"/>
                  <a:gd name="T7" fmla="*/ 46 h 430"/>
                  <a:gd name="T8" fmla="*/ 322 w 432"/>
                  <a:gd name="T9" fmla="*/ 74 h 430"/>
                  <a:gd name="T10" fmla="*/ 306 w 432"/>
                  <a:gd name="T11" fmla="*/ 126 h 430"/>
                  <a:gd name="T12" fmla="*/ 284 w 432"/>
                  <a:gd name="T13" fmla="*/ 176 h 430"/>
                  <a:gd name="T14" fmla="*/ 252 w 432"/>
                  <a:gd name="T15" fmla="*/ 218 h 430"/>
                  <a:gd name="T16" fmla="*/ 214 w 432"/>
                  <a:gd name="T17" fmla="*/ 256 h 430"/>
                  <a:gd name="T18" fmla="*/ 170 w 432"/>
                  <a:gd name="T19" fmla="*/ 286 h 430"/>
                  <a:gd name="T20" fmla="*/ 120 w 432"/>
                  <a:gd name="T21" fmla="*/ 308 h 430"/>
                  <a:gd name="T22" fmla="*/ 68 w 432"/>
                  <a:gd name="T23" fmla="*/ 320 h 430"/>
                  <a:gd name="T24" fmla="*/ 40 w 432"/>
                  <a:gd name="T25" fmla="*/ 324 h 430"/>
                  <a:gd name="T26" fmla="*/ 48 w 432"/>
                  <a:gd name="T27" fmla="*/ 340 h 430"/>
                  <a:gd name="T28" fmla="*/ 36 w 432"/>
                  <a:gd name="T29" fmla="*/ 336 h 430"/>
                  <a:gd name="T30" fmla="*/ 24 w 432"/>
                  <a:gd name="T31" fmla="*/ 334 h 430"/>
                  <a:gd name="T32" fmla="*/ 6 w 432"/>
                  <a:gd name="T33" fmla="*/ 338 h 430"/>
                  <a:gd name="T34" fmla="*/ 0 w 432"/>
                  <a:gd name="T35" fmla="*/ 352 h 430"/>
                  <a:gd name="T36" fmla="*/ 2 w 432"/>
                  <a:gd name="T37" fmla="*/ 358 h 430"/>
                  <a:gd name="T38" fmla="*/ 12 w 432"/>
                  <a:gd name="T39" fmla="*/ 368 h 430"/>
                  <a:gd name="T40" fmla="*/ 20 w 432"/>
                  <a:gd name="T41" fmla="*/ 372 h 430"/>
                  <a:gd name="T42" fmla="*/ 42 w 432"/>
                  <a:gd name="T43" fmla="*/ 384 h 430"/>
                  <a:gd name="T44" fmla="*/ 50 w 432"/>
                  <a:gd name="T45" fmla="*/ 402 h 430"/>
                  <a:gd name="T46" fmla="*/ 48 w 432"/>
                  <a:gd name="T47" fmla="*/ 412 h 430"/>
                  <a:gd name="T48" fmla="*/ 38 w 432"/>
                  <a:gd name="T49" fmla="*/ 426 h 430"/>
                  <a:gd name="T50" fmla="*/ 30 w 432"/>
                  <a:gd name="T51" fmla="*/ 430 h 430"/>
                  <a:gd name="T52" fmla="*/ 108 w 432"/>
                  <a:gd name="T53" fmla="*/ 420 h 430"/>
                  <a:gd name="T54" fmla="*/ 180 w 432"/>
                  <a:gd name="T55" fmla="*/ 396 h 430"/>
                  <a:gd name="T56" fmla="*/ 246 w 432"/>
                  <a:gd name="T57" fmla="*/ 362 h 430"/>
                  <a:gd name="T58" fmla="*/ 306 w 432"/>
                  <a:gd name="T59" fmla="*/ 314 h 430"/>
                  <a:gd name="T60" fmla="*/ 354 w 432"/>
                  <a:gd name="T61" fmla="*/ 258 h 430"/>
                  <a:gd name="T62" fmla="*/ 392 w 432"/>
                  <a:gd name="T63" fmla="*/ 194 h 430"/>
                  <a:gd name="T64" fmla="*/ 420 w 432"/>
                  <a:gd name="T65" fmla="*/ 122 h 430"/>
                  <a:gd name="T66" fmla="*/ 432 w 432"/>
                  <a:gd name="T67" fmla="*/ 44 h 430"/>
                  <a:gd name="T68" fmla="*/ 422 w 432"/>
                  <a:gd name="T69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2" h="430">
                    <a:moveTo>
                      <a:pt x="422" y="0"/>
                    </a:moveTo>
                    <a:lnTo>
                      <a:pt x="388" y="0"/>
                    </a:lnTo>
                    <a:lnTo>
                      <a:pt x="388" y="42"/>
                    </a:lnTo>
                    <a:lnTo>
                      <a:pt x="376" y="42"/>
                    </a:lnTo>
                    <a:lnTo>
                      <a:pt x="376" y="0"/>
                    </a:lnTo>
                    <a:lnTo>
                      <a:pt x="336" y="0"/>
                    </a:lnTo>
                    <a:lnTo>
                      <a:pt x="336" y="46"/>
                    </a:lnTo>
                    <a:lnTo>
                      <a:pt x="326" y="46"/>
                    </a:lnTo>
                    <a:lnTo>
                      <a:pt x="326" y="46"/>
                    </a:lnTo>
                    <a:lnTo>
                      <a:pt x="322" y="74"/>
                    </a:lnTo>
                    <a:lnTo>
                      <a:pt x="316" y="102"/>
                    </a:lnTo>
                    <a:lnTo>
                      <a:pt x="306" y="126"/>
                    </a:lnTo>
                    <a:lnTo>
                      <a:pt x="296" y="152"/>
                    </a:lnTo>
                    <a:lnTo>
                      <a:pt x="284" y="176"/>
                    </a:lnTo>
                    <a:lnTo>
                      <a:pt x="268" y="198"/>
                    </a:lnTo>
                    <a:lnTo>
                      <a:pt x="252" y="218"/>
                    </a:lnTo>
                    <a:lnTo>
                      <a:pt x="234" y="238"/>
                    </a:lnTo>
                    <a:lnTo>
                      <a:pt x="214" y="256"/>
                    </a:lnTo>
                    <a:lnTo>
                      <a:pt x="192" y="270"/>
                    </a:lnTo>
                    <a:lnTo>
                      <a:pt x="170" y="286"/>
                    </a:lnTo>
                    <a:lnTo>
                      <a:pt x="146" y="298"/>
                    </a:lnTo>
                    <a:lnTo>
                      <a:pt x="120" y="308"/>
                    </a:lnTo>
                    <a:lnTo>
                      <a:pt x="94" y="316"/>
                    </a:lnTo>
                    <a:lnTo>
                      <a:pt x="68" y="320"/>
                    </a:lnTo>
                    <a:lnTo>
                      <a:pt x="40" y="324"/>
                    </a:lnTo>
                    <a:lnTo>
                      <a:pt x="40" y="324"/>
                    </a:lnTo>
                    <a:lnTo>
                      <a:pt x="52" y="328"/>
                    </a:lnTo>
                    <a:lnTo>
                      <a:pt x="48" y="340"/>
                    </a:lnTo>
                    <a:lnTo>
                      <a:pt x="48" y="340"/>
                    </a:lnTo>
                    <a:lnTo>
                      <a:pt x="36" y="336"/>
                    </a:lnTo>
                    <a:lnTo>
                      <a:pt x="24" y="334"/>
                    </a:lnTo>
                    <a:lnTo>
                      <a:pt x="24" y="334"/>
                    </a:lnTo>
                    <a:lnTo>
                      <a:pt x="14" y="334"/>
                    </a:lnTo>
                    <a:lnTo>
                      <a:pt x="6" y="338"/>
                    </a:lnTo>
                    <a:lnTo>
                      <a:pt x="2" y="344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58"/>
                    </a:lnTo>
                    <a:lnTo>
                      <a:pt x="6" y="364"/>
                    </a:lnTo>
                    <a:lnTo>
                      <a:pt x="12" y="368"/>
                    </a:lnTo>
                    <a:lnTo>
                      <a:pt x="20" y="372"/>
                    </a:lnTo>
                    <a:lnTo>
                      <a:pt x="20" y="372"/>
                    </a:lnTo>
                    <a:lnTo>
                      <a:pt x="32" y="378"/>
                    </a:lnTo>
                    <a:lnTo>
                      <a:pt x="42" y="384"/>
                    </a:lnTo>
                    <a:lnTo>
                      <a:pt x="48" y="392"/>
                    </a:lnTo>
                    <a:lnTo>
                      <a:pt x="50" y="402"/>
                    </a:lnTo>
                    <a:lnTo>
                      <a:pt x="50" y="402"/>
                    </a:lnTo>
                    <a:lnTo>
                      <a:pt x="48" y="412"/>
                    </a:lnTo>
                    <a:lnTo>
                      <a:pt x="44" y="420"/>
                    </a:lnTo>
                    <a:lnTo>
                      <a:pt x="38" y="426"/>
                    </a:lnTo>
                    <a:lnTo>
                      <a:pt x="30" y="430"/>
                    </a:lnTo>
                    <a:lnTo>
                      <a:pt x="30" y="430"/>
                    </a:lnTo>
                    <a:lnTo>
                      <a:pt x="68" y="426"/>
                    </a:lnTo>
                    <a:lnTo>
                      <a:pt x="108" y="420"/>
                    </a:lnTo>
                    <a:lnTo>
                      <a:pt x="144" y="410"/>
                    </a:lnTo>
                    <a:lnTo>
                      <a:pt x="180" y="396"/>
                    </a:lnTo>
                    <a:lnTo>
                      <a:pt x="214" y="380"/>
                    </a:lnTo>
                    <a:lnTo>
                      <a:pt x="246" y="362"/>
                    </a:lnTo>
                    <a:lnTo>
                      <a:pt x="278" y="340"/>
                    </a:lnTo>
                    <a:lnTo>
                      <a:pt x="306" y="314"/>
                    </a:lnTo>
                    <a:lnTo>
                      <a:pt x="332" y="288"/>
                    </a:lnTo>
                    <a:lnTo>
                      <a:pt x="354" y="258"/>
                    </a:lnTo>
                    <a:lnTo>
                      <a:pt x="376" y="226"/>
                    </a:lnTo>
                    <a:lnTo>
                      <a:pt x="392" y="194"/>
                    </a:lnTo>
                    <a:lnTo>
                      <a:pt x="408" y="158"/>
                    </a:lnTo>
                    <a:lnTo>
                      <a:pt x="420" y="122"/>
                    </a:lnTo>
                    <a:lnTo>
                      <a:pt x="428" y="84"/>
                    </a:lnTo>
                    <a:lnTo>
                      <a:pt x="432" y="44"/>
                    </a:lnTo>
                    <a:lnTo>
                      <a:pt x="422" y="44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58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77"/>
                <a:endParaRPr lang="id-ID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0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AC04A348-008F-4DA5-8BBF-4D3CDFADA335}"/>
              </a:ext>
            </a:extLst>
          </p:cNvPr>
          <p:cNvGrpSpPr/>
          <p:nvPr/>
        </p:nvGrpSpPr>
        <p:grpSpPr>
          <a:xfrm>
            <a:off x="548858" y="3685174"/>
            <a:ext cx="1896053" cy="1433119"/>
            <a:chOff x="1871171" y="3448784"/>
            <a:chExt cx="1896053" cy="1433119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08BFF260-37D2-4526-B9E3-1D5122E1C1F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xmlns="" id="{6BB5175E-B7C3-4B60-8184-D7EB719474C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xmlns="" id="{A466528D-9CA0-4A3C-8976-72029FAC5B4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5EA05ACC-BF20-4C52-A154-F5284980702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D5C60AEB-B3D1-4ACE-B01A-FC0A9F2900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xmlns="" id="{9BDEFE60-D131-45AF-81B1-A1F5E0D09C2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6">
              <a:extLst>
                <a:ext uri="{FF2B5EF4-FFF2-40B4-BE49-F238E27FC236}">
                  <a16:creationId xmlns:a16="http://schemas.microsoft.com/office/drawing/2014/main" xmlns="" id="{7CAA496F-6E7A-4A40-A7F5-FD2FEAEEDC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7">
              <a:extLst>
                <a:ext uri="{FF2B5EF4-FFF2-40B4-BE49-F238E27FC236}">
                  <a16:creationId xmlns:a16="http://schemas.microsoft.com/office/drawing/2014/main" xmlns="" id="{43672997-E479-48DF-BF6C-1F51C0D942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38">
              <a:extLst>
                <a:ext uri="{FF2B5EF4-FFF2-40B4-BE49-F238E27FC236}">
                  <a16:creationId xmlns:a16="http://schemas.microsoft.com/office/drawing/2014/main" xmlns="" id="{FE92A85F-6C0E-44FB-B129-0F7C8BD91B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9">
              <a:extLst>
                <a:ext uri="{FF2B5EF4-FFF2-40B4-BE49-F238E27FC236}">
                  <a16:creationId xmlns:a16="http://schemas.microsoft.com/office/drawing/2014/main" xmlns="" id="{52C89845-6F4B-4B6B-B38B-3FD228FE049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40">
              <a:extLst>
                <a:ext uri="{FF2B5EF4-FFF2-40B4-BE49-F238E27FC236}">
                  <a16:creationId xmlns:a16="http://schemas.microsoft.com/office/drawing/2014/main" xmlns="" id="{34FD9E6C-C95A-441C-97E8-825E82F2FD8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41">
              <a:extLst>
                <a:ext uri="{FF2B5EF4-FFF2-40B4-BE49-F238E27FC236}">
                  <a16:creationId xmlns:a16="http://schemas.microsoft.com/office/drawing/2014/main" xmlns="" id="{0939D5CB-1082-4D1D-A8A8-45D83F0DEE6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xmlns="" id="{791E15A4-4F3C-4329-94A7-DDC9E07C73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43">
              <a:extLst>
                <a:ext uri="{FF2B5EF4-FFF2-40B4-BE49-F238E27FC236}">
                  <a16:creationId xmlns:a16="http://schemas.microsoft.com/office/drawing/2014/main" xmlns="" id="{395BC613-D4EF-491E-813E-F540F9CBF7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44">
              <a:extLst>
                <a:ext uri="{FF2B5EF4-FFF2-40B4-BE49-F238E27FC236}">
                  <a16:creationId xmlns:a16="http://schemas.microsoft.com/office/drawing/2014/main" xmlns="" id="{3B4B7E66-EA37-44B2-9D90-2CF19CFD216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xmlns="" id="{838D7FCE-D500-4C7B-82D6-470F7E4DB4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xmlns="" id="{4E4E301F-AC53-451F-AFE0-02E554CA747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xmlns="" id="{EFD9FA13-8D26-4EDF-AD47-61314A4E40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xmlns="" id="{719A6813-90A4-498A-BDED-0B64703FF6D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49">
              <a:extLst>
                <a:ext uri="{FF2B5EF4-FFF2-40B4-BE49-F238E27FC236}">
                  <a16:creationId xmlns:a16="http://schemas.microsoft.com/office/drawing/2014/main" xmlns="" id="{5FC19A71-CE9E-4534-9BA2-531CDA091C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50">
              <a:extLst>
                <a:ext uri="{FF2B5EF4-FFF2-40B4-BE49-F238E27FC236}">
                  <a16:creationId xmlns:a16="http://schemas.microsoft.com/office/drawing/2014/main" xmlns="" id="{98851F00-7562-4C05-9C6D-1D211CA5D1F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51">
              <a:extLst>
                <a:ext uri="{FF2B5EF4-FFF2-40B4-BE49-F238E27FC236}">
                  <a16:creationId xmlns:a16="http://schemas.microsoft.com/office/drawing/2014/main" xmlns="" id="{D6E2C680-1381-4E50-81E7-1E8153F51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52">
              <a:extLst>
                <a:ext uri="{FF2B5EF4-FFF2-40B4-BE49-F238E27FC236}">
                  <a16:creationId xmlns:a16="http://schemas.microsoft.com/office/drawing/2014/main" xmlns="" id="{52BF13F8-7383-4851-8C3F-5E4489B0B3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D466C15E-E4DC-46B9-8FDE-CC498CC1D0D3}"/>
              </a:ext>
            </a:extLst>
          </p:cNvPr>
          <p:cNvGrpSpPr/>
          <p:nvPr/>
        </p:nvGrpSpPr>
        <p:grpSpPr>
          <a:xfrm>
            <a:off x="3319903" y="1311415"/>
            <a:ext cx="5552195" cy="4166387"/>
            <a:chOff x="3319903" y="1311415"/>
            <a:chExt cx="5552195" cy="4166387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D7F1E0A2-1AAB-44CD-A229-ECCA76749F9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4020849" y="1461624"/>
              <a:ext cx="4166387" cy="3865970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xmlns="" id="{8160FF1D-E26B-4ECF-B044-D393B9D37C8E}"/>
                </a:ext>
              </a:extLst>
            </p:cNvPr>
            <p:cNvGrpSpPr/>
            <p:nvPr/>
          </p:nvGrpSpPr>
          <p:grpSpPr>
            <a:xfrm>
              <a:off x="3319903" y="1449310"/>
              <a:ext cx="5552195" cy="3989098"/>
              <a:chOff x="4185830" y="1449310"/>
              <a:chExt cx="3865970" cy="2777592"/>
            </a:xfrm>
          </p:grpSpPr>
          <p:sp>
            <p:nvSpPr>
              <p:cNvPr id="64" name="Freeform 353">
                <a:extLst>
                  <a:ext uri="{FF2B5EF4-FFF2-40B4-BE49-F238E27FC236}">
                    <a16:creationId xmlns:a16="http://schemas.microsoft.com/office/drawing/2014/main" xmlns="" id="{16F1B60D-BB73-45CD-B4FD-6879C9B5F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730019" y="905121"/>
                <a:ext cx="2777592" cy="3865970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Rectangle 354">
                <a:extLst>
                  <a:ext uri="{FF2B5EF4-FFF2-40B4-BE49-F238E27FC236}">
                    <a16:creationId xmlns:a16="http://schemas.microsoft.com/office/drawing/2014/main" xmlns="" id="{6F510029-5453-4C02-A764-24C70D34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13198" y="1158751"/>
                <a:ext cx="2373756" cy="3358716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AF27B934-7058-4BA8-B9B2-D24083C8CCE0}"/>
              </a:ext>
            </a:extLst>
          </p:cNvPr>
          <p:cNvGrpSpPr/>
          <p:nvPr/>
        </p:nvGrpSpPr>
        <p:grpSpPr>
          <a:xfrm>
            <a:off x="9350646" y="3091734"/>
            <a:ext cx="2043794" cy="4053117"/>
            <a:chOff x="5357933" y="2907053"/>
            <a:chExt cx="2043794" cy="4053117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00E949E7-9236-430F-8705-EB64456FDC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70662" y="5327598"/>
              <a:ext cx="1442967" cy="1743382"/>
            </a:xfrm>
            <a:custGeom>
              <a:avLst/>
              <a:gdLst>
                <a:gd name="T0" fmla="*/ 1230 w 1332"/>
                <a:gd name="T1" fmla="*/ 225 h 1612"/>
                <a:gd name="T2" fmla="*/ 1105 w 1332"/>
                <a:gd name="T3" fmla="*/ 213 h 1612"/>
                <a:gd name="T4" fmla="*/ 1042 w 1332"/>
                <a:gd name="T5" fmla="*/ 115 h 1612"/>
                <a:gd name="T6" fmla="*/ 27 w 1332"/>
                <a:gd name="T7" fmla="*/ 0 h 1612"/>
                <a:gd name="T8" fmla="*/ 97 w 1332"/>
                <a:gd name="T9" fmla="*/ 782 h 1612"/>
                <a:gd name="T10" fmla="*/ 92 w 1332"/>
                <a:gd name="T11" fmla="*/ 1095 h 1612"/>
                <a:gd name="T12" fmla="*/ 103 w 1332"/>
                <a:gd name="T13" fmla="*/ 1556 h 1612"/>
                <a:gd name="T14" fmla="*/ 905 w 1332"/>
                <a:gd name="T15" fmla="*/ 1609 h 1612"/>
                <a:gd name="T16" fmla="*/ 981 w 1332"/>
                <a:gd name="T17" fmla="*/ 1539 h 1612"/>
                <a:gd name="T18" fmla="*/ 1108 w 1332"/>
                <a:gd name="T19" fmla="*/ 1550 h 1612"/>
                <a:gd name="T20" fmla="*/ 1224 w 1332"/>
                <a:gd name="T21" fmla="*/ 1454 h 1612"/>
                <a:gd name="T22" fmla="*/ 1275 w 1332"/>
                <a:gd name="T23" fmla="*/ 897 h 1612"/>
                <a:gd name="T24" fmla="*/ 1326 w 1332"/>
                <a:gd name="T25" fmla="*/ 341 h 1612"/>
                <a:gd name="T26" fmla="*/ 1230 w 1332"/>
                <a:gd name="T27" fmla="*/ 225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2" h="1612">
                  <a:moveTo>
                    <a:pt x="1230" y="225"/>
                  </a:moveTo>
                  <a:cubicBezTo>
                    <a:pt x="1105" y="213"/>
                    <a:pt x="1105" y="213"/>
                    <a:pt x="1105" y="213"/>
                  </a:cubicBezTo>
                  <a:cubicBezTo>
                    <a:pt x="1105" y="161"/>
                    <a:pt x="1079" y="119"/>
                    <a:pt x="1042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246"/>
                    <a:pt x="106" y="530"/>
                    <a:pt x="97" y="782"/>
                  </a:cubicBezTo>
                  <a:cubicBezTo>
                    <a:pt x="94" y="886"/>
                    <a:pt x="92" y="990"/>
                    <a:pt x="92" y="1095"/>
                  </a:cubicBezTo>
                  <a:cubicBezTo>
                    <a:pt x="92" y="1249"/>
                    <a:pt x="96" y="1403"/>
                    <a:pt x="103" y="1556"/>
                  </a:cubicBezTo>
                  <a:cubicBezTo>
                    <a:pt x="905" y="1609"/>
                    <a:pt x="905" y="1609"/>
                    <a:pt x="905" y="1609"/>
                  </a:cubicBezTo>
                  <a:cubicBezTo>
                    <a:pt x="938" y="1612"/>
                    <a:pt x="969" y="1582"/>
                    <a:pt x="981" y="1539"/>
                  </a:cubicBezTo>
                  <a:cubicBezTo>
                    <a:pt x="1108" y="1550"/>
                    <a:pt x="1108" y="1550"/>
                    <a:pt x="1108" y="1550"/>
                  </a:cubicBezTo>
                  <a:cubicBezTo>
                    <a:pt x="1167" y="1556"/>
                    <a:pt x="1219" y="1513"/>
                    <a:pt x="1224" y="1454"/>
                  </a:cubicBezTo>
                  <a:cubicBezTo>
                    <a:pt x="1275" y="897"/>
                    <a:pt x="1275" y="897"/>
                    <a:pt x="1275" y="897"/>
                  </a:cubicBezTo>
                  <a:cubicBezTo>
                    <a:pt x="1326" y="341"/>
                    <a:pt x="1326" y="341"/>
                    <a:pt x="1326" y="341"/>
                  </a:cubicBezTo>
                  <a:cubicBezTo>
                    <a:pt x="1332" y="282"/>
                    <a:pt x="1289" y="230"/>
                    <a:pt x="1230" y="22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84">
              <a:extLst>
                <a:ext uri="{FF2B5EF4-FFF2-40B4-BE49-F238E27FC236}">
                  <a16:creationId xmlns:a16="http://schemas.microsoft.com/office/drawing/2014/main" xmlns="" id="{17794496-3B7F-4B60-A626-5467F7164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739606" y="5608312"/>
              <a:ext cx="748570" cy="773194"/>
            </a:xfrm>
            <a:custGeom>
              <a:avLst/>
              <a:gdLst>
                <a:gd name="T0" fmla="*/ 636 w 693"/>
                <a:gd name="T1" fmla="*/ 716 h 716"/>
                <a:gd name="T2" fmla="*/ 687 w 693"/>
                <a:gd name="T3" fmla="*/ 160 h 716"/>
                <a:gd name="T4" fmla="*/ 591 w 693"/>
                <a:gd name="T5" fmla="*/ 44 h 716"/>
                <a:gd name="T6" fmla="*/ 167 w 693"/>
                <a:gd name="T7" fmla="*/ 5 h 716"/>
                <a:gd name="T8" fmla="*/ 51 w 693"/>
                <a:gd name="T9" fmla="*/ 101 h 716"/>
                <a:gd name="T10" fmla="*/ 0 w 693"/>
                <a:gd name="T11" fmla="*/ 658 h 716"/>
                <a:gd name="T12" fmla="*/ 145 w 693"/>
                <a:gd name="T13" fmla="*/ 671 h 716"/>
                <a:gd name="T14" fmla="*/ 636 w 693"/>
                <a:gd name="T15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716">
                  <a:moveTo>
                    <a:pt x="636" y="716"/>
                  </a:moveTo>
                  <a:cubicBezTo>
                    <a:pt x="687" y="160"/>
                    <a:pt x="687" y="160"/>
                    <a:pt x="687" y="160"/>
                  </a:cubicBezTo>
                  <a:cubicBezTo>
                    <a:pt x="693" y="101"/>
                    <a:pt x="649" y="49"/>
                    <a:pt x="591" y="44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09" y="0"/>
                    <a:pt x="57" y="43"/>
                    <a:pt x="51" y="101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145" y="671"/>
                    <a:pt x="145" y="671"/>
                    <a:pt x="145" y="671"/>
                  </a:cubicBezTo>
                  <a:lnTo>
                    <a:pt x="636" y="716"/>
                  </a:lnTo>
                  <a:close/>
                </a:path>
              </a:pathLst>
            </a:custGeom>
            <a:solidFill>
              <a:srgbClr val="CEE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85">
              <a:extLst>
                <a:ext uri="{FF2B5EF4-FFF2-40B4-BE49-F238E27FC236}">
                  <a16:creationId xmlns:a16="http://schemas.microsoft.com/office/drawing/2014/main" xmlns="" id="{7260AAC2-ECD3-476B-99A2-285FA0B2147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51241" y="5664947"/>
              <a:ext cx="748570" cy="778118"/>
            </a:xfrm>
            <a:custGeom>
              <a:avLst/>
              <a:gdLst>
                <a:gd name="T0" fmla="*/ 641 w 692"/>
                <a:gd name="T1" fmla="*/ 615 h 717"/>
                <a:gd name="T2" fmla="*/ 692 w 692"/>
                <a:gd name="T3" fmla="*/ 58 h 717"/>
                <a:gd name="T4" fmla="*/ 201 w 692"/>
                <a:gd name="T5" fmla="*/ 13 h 717"/>
                <a:gd name="T6" fmla="*/ 56 w 692"/>
                <a:gd name="T7" fmla="*/ 0 h 717"/>
                <a:gd name="T8" fmla="*/ 5 w 692"/>
                <a:gd name="T9" fmla="*/ 557 h 717"/>
                <a:gd name="T10" fmla="*/ 102 w 692"/>
                <a:gd name="T11" fmla="*/ 673 h 717"/>
                <a:gd name="T12" fmla="*/ 525 w 692"/>
                <a:gd name="T13" fmla="*/ 711 h 717"/>
                <a:gd name="T14" fmla="*/ 641 w 692"/>
                <a:gd name="T15" fmla="*/ 615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717">
                  <a:moveTo>
                    <a:pt x="641" y="615"/>
                  </a:moveTo>
                  <a:cubicBezTo>
                    <a:pt x="692" y="58"/>
                    <a:pt x="692" y="58"/>
                    <a:pt x="692" y="58"/>
                  </a:cubicBezTo>
                  <a:cubicBezTo>
                    <a:pt x="201" y="13"/>
                    <a:pt x="201" y="13"/>
                    <a:pt x="201" y="1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" y="557"/>
                    <a:pt x="5" y="557"/>
                    <a:pt x="5" y="557"/>
                  </a:cubicBezTo>
                  <a:cubicBezTo>
                    <a:pt x="0" y="615"/>
                    <a:pt x="43" y="667"/>
                    <a:pt x="102" y="673"/>
                  </a:cubicBezTo>
                  <a:cubicBezTo>
                    <a:pt x="525" y="711"/>
                    <a:pt x="525" y="711"/>
                    <a:pt x="525" y="711"/>
                  </a:cubicBezTo>
                  <a:cubicBezTo>
                    <a:pt x="584" y="717"/>
                    <a:pt x="636" y="674"/>
                    <a:pt x="641" y="61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6">
              <a:extLst>
                <a:ext uri="{FF2B5EF4-FFF2-40B4-BE49-F238E27FC236}">
                  <a16:creationId xmlns:a16="http://schemas.microsoft.com/office/drawing/2014/main" xmlns="" id="{DCA8BDE6-EF7D-4734-8CFA-70F1BEB24B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310884" y="5997370"/>
              <a:ext cx="1029285" cy="896315"/>
            </a:xfrm>
            <a:custGeom>
              <a:avLst/>
              <a:gdLst>
                <a:gd name="T0" fmla="*/ 894 w 953"/>
                <a:gd name="T1" fmla="*/ 731 h 831"/>
                <a:gd name="T2" fmla="*/ 953 w 953"/>
                <a:gd name="T3" fmla="*/ 87 h 831"/>
                <a:gd name="T4" fmla="*/ 5 w 953"/>
                <a:gd name="T5" fmla="*/ 0 h 831"/>
                <a:gd name="T6" fmla="*/ 0 w 953"/>
                <a:gd name="T7" fmla="*/ 313 h 831"/>
                <a:gd name="T8" fmla="*/ 11 w 953"/>
                <a:gd name="T9" fmla="*/ 774 h 831"/>
                <a:gd name="T10" fmla="*/ 813 w 953"/>
                <a:gd name="T11" fmla="*/ 828 h 831"/>
                <a:gd name="T12" fmla="*/ 894 w 953"/>
                <a:gd name="T13" fmla="*/ 7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831">
                  <a:moveTo>
                    <a:pt x="894" y="731"/>
                  </a:moveTo>
                  <a:cubicBezTo>
                    <a:pt x="953" y="87"/>
                    <a:pt x="953" y="87"/>
                    <a:pt x="953" y="8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04"/>
                    <a:pt x="0" y="208"/>
                    <a:pt x="0" y="313"/>
                  </a:cubicBezTo>
                  <a:cubicBezTo>
                    <a:pt x="0" y="468"/>
                    <a:pt x="4" y="621"/>
                    <a:pt x="11" y="774"/>
                  </a:cubicBezTo>
                  <a:cubicBezTo>
                    <a:pt x="813" y="828"/>
                    <a:pt x="813" y="828"/>
                    <a:pt x="813" y="828"/>
                  </a:cubicBezTo>
                  <a:cubicBezTo>
                    <a:pt x="852" y="831"/>
                    <a:pt x="888" y="788"/>
                    <a:pt x="894" y="731"/>
                  </a:cubicBez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87">
              <a:extLst>
                <a:ext uri="{FF2B5EF4-FFF2-40B4-BE49-F238E27FC236}">
                  <a16:creationId xmlns:a16="http://schemas.microsoft.com/office/drawing/2014/main" xmlns="" id="{DC77B816-FFB1-47AF-B2C3-BCC018FFA7B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3666" y="5957973"/>
              <a:ext cx="1093307" cy="901240"/>
            </a:xfrm>
            <a:custGeom>
              <a:avLst/>
              <a:gdLst>
                <a:gd name="T0" fmla="*/ 948 w 1012"/>
                <a:gd name="T1" fmla="*/ 835 h 835"/>
                <a:gd name="T2" fmla="*/ 1007 w 1012"/>
                <a:gd name="T3" fmla="*/ 191 h 835"/>
                <a:gd name="T4" fmla="*/ 945 w 1012"/>
                <a:gd name="T5" fmla="*/ 82 h 835"/>
                <a:gd name="T6" fmla="*/ 54 w 1012"/>
                <a:gd name="T7" fmla="*/ 0 h 835"/>
                <a:gd name="T8" fmla="*/ 0 w 1012"/>
                <a:gd name="T9" fmla="*/ 748 h 835"/>
                <a:gd name="T10" fmla="*/ 948 w 1012"/>
                <a:gd name="T11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835">
                  <a:moveTo>
                    <a:pt x="948" y="835"/>
                  </a:moveTo>
                  <a:cubicBezTo>
                    <a:pt x="1007" y="191"/>
                    <a:pt x="1007" y="191"/>
                    <a:pt x="1007" y="191"/>
                  </a:cubicBezTo>
                  <a:cubicBezTo>
                    <a:pt x="1012" y="134"/>
                    <a:pt x="984" y="85"/>
                    <a:pt x="945" y="8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247"/>
                    <a:pt x="8" y="496"/>
                    <a:pt x="0" y="748"/>
                  </a:cubicBezTo>
                  <a:lnTo>
                    <a:pt x="948" y="835"/>
                  </a:lnTo>
                  <a:close/>
                </a:path>
              </a:pathLst>
            </a:custGeom>
            <a:solidFill>
              <a:srgbClr val="BA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88">
              <a:extLst>
                <a:ext uri="{FF2B5EF4-FFF2-40B4-BE49-F238E27FC236}">
                  <a16:creationId xmlns:a16="http://schemas.microsoft.com/office/drawing/2014/main" xmlns="" id="{15F64417-44D8-4D4C-A60F-EFC61436C5D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025508" y="3239478"/>
              <a:ext cx="2708644" cy="2043794"/>
            </a:xfrm>
            <a:custGeom>
              <a:avLst/>
              <a:gdLst>
                <a:gd name="T0" fmla="*/ 1376 w 2507"/>
                <a:gd name="T1" fmla="*/ 1731 h 1895"/>
                <a:gd name="T2" fmla="*/ 1231 w 2507"/>
                <a:gd name="T3" fmla="*/ 1547 h 1895"/>
                <a:gd name="T4" fmla="*/ 1232 w 2507"/>
                <a:gd name="T5" fmla="*/ 1545 h 1895"/>
                <a:gd name="T6" fmla="*/ 1392 w 2507"/>
                <a:gd name="T7" fmla="*/ 1560 h 1895"/>
                <a:gd name="T8" fmla="*/ 1579 w 2507"/>
                <a:gd name="T9" fmla="*/ 1404 h 1895"/>
                <a:gd name="T10" fmla="*/ 1423 w 2507"/>
                <a:gd name="T11" fmla="*/ 1217 h 1895"/>
                <a:gd name="T12" fmla="*/ 1594 w 2507"/>
                <a:gd name="T13" fmla="*/ 1233 h 1895"/>
                <a:gd name="T14" fmla="*/ 1781 w 2507"/>
                <a:gd name="T15" fmla="*/ 1077 h 1895"/>
                <a:gd name="T16" fmla="*/ 1626 w 2507"/>
                <a:gd name="T17" fmla="*/ 890 h 1895"/>
                <a:gd name="T18" fmla="*/ 2311 w 2507"/>
                <a:gd name="T19" fmla="*/ 953 h 1895"/>
                <a:gd name="T20" fmla="*/ 2498 w 2507"/>
                <a:gd name="T21" fmla="*/ 797 h 1895"/>
                <a:gd name="T22" fmla="*/ 2343 w 2507"/>
                <a:gd name="T23" fmla="*/ 610 h 1895"/>
                <a:gd name="T24" fmla="*/ 2233 w 2507"/>
                <a:gd name="T25" fmla="*/ 600 h 1895"/>
                <a:gd name="T26" fmla="*/ 1315 w 2507"/>
                <a:gd name="T27" fmla="*/ 516 h 1895"/>
                <a:gd name="T28" fmla="*/ 1191 w 2507"/>
                <a:gd name="T29" fmla="*/ 504 h 1895"/>
                <a:gd name="T30" fmla="*/ 1149 w 2507"/>
                <a:gd name="T31" fmla="*/ 461 h 1895"/>
                <a:gd name="T32" fmla="*/ 1173 w 2507"/>
                <a:gd name="T33" fmla="*/ 407 h 1895"/>
                <a:gd name="T34" fmla="*/ 1527 w 2507"/>
                <a:gd name="T35" fmla="*/ 137 h 1895"/>
                <a:gd name="T36" fmla="*/ 1478 w 2507"/>
                <a:gd name="T37" fmla="*/ 29 h 1895"/>
                <a:gd name="T38" fmla="*/ 1360 w 2507"/>
                <a:gd name="T39" fmla="*/ 17 h 1895"/>
                <a:gd name="T40" fmla="*/ 156 w 2507"/>
                <a:gd name="T41" fmla="*/ 448 h 1895"/>
                <a:gd name="T42" fmla="*/ 105 w 2507"/>
                <a:gd name="T43" fmla="*/ 519 h 1895"/>
                <a:gd name="T44" fmla="*/ 13 w 2507"/>
                <a:gd name="T45" fmla="*/ 1519 h 1895"/>
                <a:gd name="T46" fmla="*/ 246 w 2507"/>
                <a:gd name="T47" fmla="*/ 1800 h 1895"/>
                <a:gd name="T48" fmla="*/ 1189 w 2507"/>
                <a:gd name="T49" fmla="*/ 1886 h 1895"/>
                <a:gd name="T50" fmla="*/ 1376 w 2507"/>
                <a:gd name="T51" fmla="*/ 1731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7" h="1895">
                  <a:moveTo>
                    <a:pt x="1376" y="1731"/>
                  </a:moveTo>
                  <a:cubicBezTo>
                    <a:pt x="1384" y="1641"/>
                    <a:pt x="1319" y="1561"/>
                    <a:pt x="1231" y="1547"/>
                  </a:cubicBezTo>
                  <a:cubicBezTo>
                    <a:pt x="1231" y="1546"/>
                    <a:pt x="1232" y="1546"/>
                    <a:pt x="1232" y="1545"/>
                  </a:cubicBezTo>
                  <a:cubicBezTo>
                    <a:pt x="1392" y="1560"/>
                    <a:pt x="1392" y="1560"/>
                    <a:pt x="1392" y="1560"/>
                  </a:cubicBezTo>
                  <a:cubicBezTo>
                    <a:pt x="1486" y="1568"/>
                    <a:pt x="1570" y="1498"/>
                    <a:pt x="1579" y="1404"/>
                  </a:cubicBezTo>
                  <a:cubicBezTo>
                    <a:pt x="1587" y="1310"/>
                    <a:pt x="1517" y="1225"/>
                    <a:pt x="1423" y="1217"/>
                  </a:cubicBezTo>
                  <a:cubicBezTo>
                    <a:pt x="1594" y="1233"/>
                    <a:pt x="1594" y="1233"/>
                    <a:pt x="1594" y="1233"/>
                  </a:cubicBezTo>
                  <a:cubicBezTo>
                    <a:pt x="1689" y="1241"/>
                    <a:pt x="1773" y="1171"/>
                    <a:pt x="1781" y="1077"/>
                  </a:cubicBezTo>
                  <a:cubicBezTo>
                    <a:pt x="1790" y="983"/>
                    <a:pt x="1720" y="898"/>
                    <a:pt x="1626" y="890"/>
                  </a:cubicBezTo>
                  <a:cubicBezTo>
                    <a:pt x="2311" y="953"/>
                    <a:pt x="2311" y="953"/>
                    <a:pt x="2311" y="953"/>
                  </a:cubicBezTo>
                  <a:cubicBezTo>
                    <a:pt x="2405" y="961"/>
                    <a:pt x="2490" y="892"/>
                    <a:pt x="2498" y="797"/>
                  </a:cubicBezTo>
                  <a:cubicBezTo>
                    <a:pt x="2507" y="703"/>
                    <a:pt x="2437" y="619"/>
                    <a:pt x="2343" y="610"/>
                  </a:cubicBezTo>
                  <a:cubicBezTo>
                    <a:pt x="2233" y="600"/>
                    <a:pt x="2233" y="600"/>
                    <a:pt x="2233" y="600"/>
                  </a:cubicBezTo>
                  <a:cubicBezTo>
                    <a:pt x="1315" y="516"/>
                    <a:pt x="1315" y="516"/>
                    <a:pt x="1315" y="516"/>
                  </a:cubicBezTo>
                  <a:cubicBezTo>
                    <a:pt x="1191" y="504"/>
                    <a:pt x="1191" y="504"/>
                    <a:pt x="1191" y="504"/>
                  </a:cubicBezTo>
                  <a:cubicBezTo>
                    <a:pt x="1170" y="502"/>
                    <a:pt x="1153" y="482"/>
                    <a:pt x="1149" y="461"/>
                  </a:cubicBezTo>
                  <a:cubicBezTo>
                    <a:pt x="1145" y="440"/>
                    <a:pt x="1155" y="417"/>
                    <a:pt x="1173" y="407"/>
                  </a:cubicBezTo>
                  <a:cubicBezTo>
                    <a:pt x="1349" y="296"/>
                    <a:pt x="1511" y="319"/>
                    <a:pt x="1527" y="137"/>
                  </a:cubicBezTo>
                  <a:cubicBezTo>
                    <a:pt x="1531" y="95"/>
                    <a:pt x="1513" y="54"/>
                    <a:pt x="1478" y="29"/>
                  </a:cubicBezTo>
                  <a:cubicBezTo>
                    <a:pt x="1444" y="5"/>
                    <a:pt x="1399" y="0"/>
                    <a:pt x="1360" y="17"/>
                  </a:cubicBezTo>
                  <a:cubicBezTo>
                    <a:pt x="156" y="448"/>
                    <a:pt x="156" y="448"/>
                    <a:pt x="156" y="448"/>
                  </a:cubicBezTo>
                  <a:cubicBezTo>
                    <a:pt x="127" y="460"/>
                    <a:pt x="108" y="487"/>
                    <a:pt x="105" y="519"/>
                  </a:cubicBezTo>
                  <a:cubicBezTo>
                    <a:pt x="91" y="668"/>
                    <a:pt x="43" y="1197"/>
                    <a:pt x="13" y="1519"/>
                  </a:cubicBezTo>
                  <a:cubicBezTo>
                    <a:pt x="0" y="1661"/>
                    <a:pt x="104" y="1787"/>
                    <a:pt x="246" y="1800"/>
                  </a:cubicBezTo>
                  <a:cubicBezTo>
                    <a:pt x="706" y="1842"/>
                    <a:pt x="1189" y="1886"/>
                    <a:pt x="1189" y="1886"/>
                  </a:cubicBezTo>
                  <a:cubicBezTo>
                    <a:pt x="1283" y="1895"/>
                    <a:pt x="1367" y="1825"/>
                    <a:pt x="1376" y="1731"/>
                  </a:cubicBezTo>
                  <a:close/>
                </a:path>
              </a:pathLst>
            </a:custGeom>
            <a:solidFill>
              <a:srgbClr val="FCD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89">
              <a:extLst>
                <a:ext uri="{FF2B5EF4-FFF2-40B4-BE49-F238E27FC236}">
                  <a16:creationId xmlns:a16="http://schemas.microsoft.com/office/drawing/2014/main" xmlns="" id="{AAB31961-6145-4DD5-945C-8A03ACB46CE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31410" y="6243611"/>
              <a:ext cx="236391" cy="231467"/>
            </a:xfrm>
            <a:custGeom>
              <a:avLst/>
              <a:gdLst>
                <a:gd name="T0" fmla="*/ 99 w 217"/>
                <a:gd name="T1" fmla="*/ 211 h 216"/>
                <a:gd name="T2" fmla="*/ 5 w 217"/>
                <a:gd name="T3" fmla="*/ 99 h 216"/>
                <a:gd name="T4" fmla="*/ 118 w 217"/>
                <a:gd name="T5" fmla="*/ 5 h 216"/>
                <a:gd name="T6" fmla="*/ 211 w 217"/>
                <a:gd name="T7" fmla="*/ 118 h 216"/>
                <a:gd name="T8" fmla="*/ 99 w 217"/>
                <a:gd name="T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6">
                  <a:moveTo>
                    <a:pt x="99" y="211"/>
                  </a:moveTo>
                  <a:cubicBezTo>
                    <a:pt x="42" y="206"/>
                    <a:pt x="0" y="156"/>
                    <a:pt x="5" y="99"/>
                  </a:cubicBezTo>
                  <a:cubicBezTo>
                    <a:pt x="11" y="42"/>
                    <a:pt x="61" y="0"/>
                    <a:pt x="118" y="5"/>
                  </a:cubicBezTo>
                  <a:cubicBezTo>
                    <a:pt x="175" y="10"/>
                    <a:pt x="217" y="61"/>
                    <a:pt x="211" y="118"/>
                  </a:cubicBezTo>
                  <a:cubicBezTo>
                    <a:pt x="206" y="175"/>
                    <a:pt x="156" y="216"/>
                    <a:pt x="99" y="211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90">
              <a:extLst>
                <a:ext uri="{FF2B5EF4-FFF2-40B4-BE49-F238E27FC236}">
                  <a16:creationId xmlns:a16="http://schemas.microsoft.com/office/drawing/2014/main" xmlns="" id="{779CAD25-BE1F-4DDF-AF87-153156E1AB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06786" y="6544023"/>
              <a:ext cx="231467" cy="236391"/>
            </a:xfrm>
            <a:custGeom>
              <a:avLst/>
              <a:gdLst>
                <a:gd name="T0" fmla="*/ 98 w 216"/>
                <a:gd name="T1" fmla="*/ 212 h 217"/>
                <a:gd name="T2" fmla="*/ 5 w 216"/>
                <a:gd name="T3" fmla="*/ 99 h 217"/>
                <a:gd name="T4" fmla="*/ 117 w 216"/>
                <a:gd name="T5" fmla="*/ 6 h 217"/>
                <a:gd name="T6" fmla="*/ 211 w 216"/>
                <a:gd name="T7" fmla="*/ 118 h 217"/>
                <a:gd name="T8" fmla="*/ 98 w 216"/>
                <a:gd name="T9" fmla="*/ 2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7">
                  <a:moveTo>
                    <a:pt x="98" y="212"/>
                  </a:moveTo>
                  <a:cubicBezTo>
                    <a:pt x="41" y="206"/>
                    <a:pt x="0" y="156"/>
                    <a:pt x="5" y="99"/>
                  </a:cubicBezTo>
                  <a:cubicBezTo>
                    <a:pt x="10" y="42"/>
                    <a:pt x="60" y="0"/>
                    <a:pt x="117" y="6"/>
                  </a:cubicBezTo>
                  <a:cubicBezTo>
                    <a:pt x="174" y="11"/>
                    <a:pt x="216" y="61"/>
                    <a:pt x="211" y="118"/>
                  </a:cubicBezTo>
                  <a:cubicBezTo>
                    <a:pt x="206" y="175"/>
                    <a:pt x="155" y="217"/>
                    <a:pt x="98" y="212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03533BD0-6FD6-4330-81BE-6E235FB16BB2}"/>
              </a:ext>
            </a:extLst>
          </p:cNvPr>
          <p:cNvSpPr txBox="1"/>
          <p:nvPr/>
        </p:nvSpPr>
        <p:spPr>
          <a:xfrm>
            <a:off x="4772561" y="27766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财务分析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DB5CBE7C-E8A1-46DD-ABE9-C75EFD385296}"/>
              </a:ext>
            </a:extLst>
          </p:cNvPr>
          <p:cNvSpPr/>
          <p:nvPr/>
        </p:nvSpPr>
        <p:spPr>
          <a:xfrm>
            <a:off x="4417496" y="3480263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Financial Analysis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9A1DB976-5C15-4F13-A70A-D40C29664737}"/>
              </a:ext>
            </a:extLst>
          </p:cNvPr>
          <p:cNvSpPr/>
          <p:nvPr/>
        </p:nvSpPr>
        <p:spPr>
          <a:xfrm>
            <a:off x="3923509" y="1866316"/>
            <a:ext cx="1865095" cy="396111"/>
          </a:xfrm>
          <a:prstGeom prst="rect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FOUR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8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财务分析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A999FD96-62EC-47F0-8AD5-0E91DC989DEB}"/>
              </a:ext>
            </a:extLst>
          </p:cNvPr>
          <p:cNvSpPr txBox="1"/>
          <p:nvPr/>
        </p:nvSpPr>
        <p:spPr>
          <a:xfrm>
            <a:off x="736154" y="1504156"/>
            <a:ext cx="2088713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4.1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投资需求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xmlns="" id="{CCF020AF-76ED-4FC5-9E29-86190EA88FAD}"/>
              </a:ext>
            </a:extLst>
          </p:cNvPr>
          <p:cNvGrpSpPr/>
          <p:nvPr/>
        </p:nvGrpSpPr>
        <p:grpSpPr>
          <a:xfrm>
            <a:off x="8252" y="2506010"/>
            <a:ext cx="4049630" cy="4837413"/>
            <a:chOff x="1629" y="1940699"/>
            <a:chExt cx="4119550" cy="4920939"/>
          </a:xfrm>
        </p:grpSpPr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xmlns="" id="{34D6AF2D-3DAD-4435-BBA0-C3EE8E5DA9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064" y="4646636"/>
              <a:ext cx="2986464" cy="2215002"/>
            </a:xfrm>
            <a:custGeom>
              <a:avLst/>
              <a:gdLst>
                <a:gd name="T0" fmla="*/ 0 w 3666"/>
                <a:gd name="T1" fmla="*/ 929 h 2719"/>
                <a:gd name="T2" fmla="*/ 693 w 3666"/>
                <a:gd name="T3" fmla="*/ 0 h 2719"/>
                <a:gd name="T4" fmla="*/ 3666 w 3666"/>
                <a:gd name="T5" fmla="*/ 2215 h 2719"/>
                <a:gd name="T6" fmla="*/ 3666 w 3666"/>
                <a:gd name="T7" fmla="*/ 2719 h 2719"/>
                <a:gd name="T8" fmla="*/ 2400 w 3666"/>
                <a:gd name="T9" fmla="*/ 2719 h 2719"/>
                <a:gd name="T10" fmla="*/ 0 w 3666"/>
                <a:gd name="T11" fmla="*/ 9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6" h="2719">
                  <a:moveTo>
                    <a:pt x="0" y="929"/>
                  </a:moveTo>
                  <a:lnTo>
                    <a:pt x="693" y="0"/>
                  </a:lnTo>
                  <a:lnTo>
                    <a:pt x="3666" y="2215"/>
                  </a:lnTo>
                  <a:lnTo>
                    <a:pt x="3666" y="2719"/>
                  </a:lnTo>
                  <a:lnTo>
                    <a:pt x="2400" y="2719"/>
                  </a:lnTo>
                  <a:lnTo>
                    <a:pt x="0" y="929"/>
                  </a:ln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xmlns="" id="{01B09A4E-1C70-46F3-AC33-6926D42E6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2809" y="5228288"/>
              <a:ext cx="2321719" cy="1633350"/>
            </a:xfrm>
            <a:custGeom>
              <a:avLst/>
              <a:gdLst>
                <a:gd name="T0" fmla="*/ 0 w 2850"/>
                <a:gd name="T1" fmla="*/ 217 h 2005"/>
                <a:gd name="T2" fmla="*/ 161 w 2850"/>
                <a:gd name="T3" fmla="*/ 0 h 2005"/>
                <a:gd name="T4" fmla="*/ 2850 w 2850"/>
                <a:gd name="T5" fmla="*/ 2005 h 2005"/>
                <a:gd name="T6" fmla="*/ 2400 w 2850"/>
                <a:gd name="T7" fmla="*/ 2005 h 2005"/>
                <a:gd name="T8" fmla="*/ 0 w 2850"/>
                <a:gd name="T9" fmla="*/ 217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0" h="2005">
                  <a:moveTo>
                    <a:pt x="0" y="217"/>
                  </a:moveTo>
                  <a:lnTo>
                    <a:pt x="161" y="0"/>
                  </a:lnTo>
                  <a:lnTo>
                    <a:pt x="2850" y="2005"/>
                  </a:lnTo>
                  <a:lnTo>
                    <a:pt x="2400" y="2005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xmlns="" id="{CCE67C63-26C2-4BBC-A40D-B974BE23C5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4009" y="3966413"/>
              <a:ext cx="364143" cy="227284"/>
            </a:xfrm>
            <a:custGeom>
              <a:avLst/>
              <a:gdLst>
                <a:gd name="T0" fmla="*/ 178 w 189"/>
                <a:gd name="T1" fmla="*/ 0 h 118"/>
                <a:gd name="T2" fmla="*/ 0 w 189"/>
                <a:gd name="T3" fmla="*/ 34 h 118"/>
                <a:gd name="T4" fmla="*/ 11 w 189"/>
                <a:gd name="T5" fmla="*/ 103 h 118"/>
                <a:gd name="T6" fmla="*/ 189 w 189"/>
                <a:gd name="T7" fmla="*/ 69 h 118"/>
                <a:gd name="T8" fmla="*/ 178 w 189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8">
                  <a:moveTo>
                    <a:pt x="17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80" y="118"/>
                    <a:pt x="139" y="107"/>
                    <a:pt x="189" y="69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xmlns="" id="{DF3E09E1-5DD6-4F46-9854-D2B5285D6A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5145" y="4025881"/>
              <a:ext cx="1731921" cy="2467540"/>
            </a:xfrm>
            <a:custGeom>
              <a:avLst/>
              <a:gdLst>
                <a:gd name="T0" fmla="*/ 768 w 899"/>
                <a:gd name="T1" fmla="*/ 916 h 1281"/>
                <a:gd name="T2" fmla="*/ 838 w 899"/>
                <a:gd name="T3" fmla="*/ 522 h 1281"/>
                <a:gd name="T4" fmla="*/ 623 w 899"/>
                <a:gd name="T5" fmla="*/ 229 h 1281"/>
                <a:gd name="T6" fmla="*/ 354 w 899"/>
                <a:gd name="T7" fmla="*/ 31 h 1281"/>
                <a:gd name="T8" fmla="*/ 270 w 899"/>
                <a:gd name="T9" fmla="*/ 102 h 1281"/>
                <a:gd name="T10" fmla="*/ 175 w 899"/>
                <a:gd name="T11" fmla="*/ 123 h 1281"/>
                <a:gd name="T12" fmla="*/ 37 w 899"/>
                <a:gd name="T13" fmla="*/ 225 h 1281"/>
                <a:gd name="T14" fmla="*/ 72 w 899"/>
                <a:gd name="T15" fmla="*/ 337 h 1281"/>
                <a:gd name="T16" fmla="*/ 1 w 899"/>
                <a:gd name="T17" fmla="*/ 410 h 1281"/>
                <a:gd name="T18" fmla="*/ 105 w 899"/>
                <a:gd name="T19" fmla="*/ 535 h 1281"/>
                <a:gd name="T20" fmla="*/ 36 w 899"/>
                <a:gd name="T21" fmla="*/ 630 h 1281"/>
                <a:gd name="T22" fmla="*/ 106 w 899"/>
                <a:gd name="T23" fmla="*/ 719 h 1281"/>
                <a:gd name="T24" fmla="*/ 105 w 899"/>
                <a:gd name="T25" fmla="*/ 831 h 1281"/>
                <a:gd name="T26" fmla="*/ 768 w 899"/>
                <a:gd name="T27" fmla="*/ 916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9" h="1281">
                  <a:moveTo>
                    <a:pt x="768" y="916"/>
                  </a:moveTo>
                  <a:cubicBezTo>
                    <a:pt x="836" y="787"/>
                    <a:pt x="899" y="714"/>
                    <a:pt x="838" y="522"/>
                  </a:cubicBezTo>
                  <a:cubicBezTo>
                    <a:pt x="777" y="329"/>
                    <a:pt x="772" y="280"/>
                    <a:pt x="623" y="229"/>
                  </a:cubicBezTo>
                  <a:cubicBezTo>
                    <a:pt x="517" y="194"/>
                    <a:pt x="376" y="94"/>
                    <a:pt x="354" y="31"/>
                  </a:cubicBezTo>
                  <a:cubicBezTo>
                    <a:pt x="343" y="0"/>
                    <a:pt x="262" y="38"/>
                    <a:pt x="270" y="102"/>
                  </a:cubicBezTo>
                  <a:cubicBezTo>
                    <a:pt x="280" y="192"/>
                    <a:pt x="219" y="127"/>
                    <a:pt x="175" y="123"/>
                  </a:cubicBezTo>
                  <a:cubicBezTo>
                    <a:pt x="131" y="118"/>
                    <a:pt x="38" y="154"/>
                    <a:pt x="37" y="225"/>
                  </a:cubicBezTo>
                  <a:cubicBezTo>
                    <a:pt x="35" y="296"/>
                    <a:pt x="72" y="337"/>
                    <a:pt x="72" y="337"/>
                  </a:cubicBezTo>
                  <a:cubicBezTo>
                    <a:pt x="72" y="337"/>
                    <a:pt x="0" y="347"/>
                    <a:pt x="1" y="410"/>
                  </a:cubicBezTo>
                  <a:cubicBezTo>
                    <a:pt x="2" y="473"/>
                    <a:pt x="105" y="535"/>
                    <a:pt x="105" y="535"/>
                  </a:cubicBezTo>
                  <a:cubicBezTo>
                    <a:pt x="105" y="535"/>
                    <a:pt x="31" y="561"/>
                    <a:pt x="36" y="630"/>
                  </a:cubicBezTo>
                  <a:cubicBezTo>
                    <a:pt x="40" y="698"/>
                    <a:pt x="106" y="719"/>
                    <a:pt x="106" y="719"/>
                  </a:cubicBezTo>
                  <a:cubicBezTo>
                    <a:pt x="106" y="719"/>
                    <a:pt x="82" y="761"/>
                    <a:pt x="105" y="831"/>
                  </a:cubicBezTo>
                  <a:cubicBezTo>
                    <a:pt x="129" y="901"/>
                    <a:pt x="576" y="1281"/>
                    <a:pt x="768" y="916"/>
                  </a:cubicBezTo>
                  <a:close/>
                </a:path>
              </a:pathLst>
            </a:custGeom>
            <a:solidFill>
              <a:srgbClr val="FBC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xmlns="" id="{2F1DB168-877A-4C82-A502-9915E27A48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62852" y="4549694"/>
              <a:ext cx="298158" cy="333187"/>
            </a:xfrm>
            <a:custGeom>
              <a:avLst/>
              <a:gdLst>
                <a:gd name="T0" fmla="*/ 6 w 155"/>
                <a:gd name="T1" fmla="*/ 0 h 173"/>
                <a:gd name="T2" fmla="*/ 0 w 155"/>
                <a:gd name="T3" fmla="*/ 101 h 173"/>
                <a:gd name="T4" fmla="*/ 138 w 155"/>
                <a:gd name="T5" fmla="*/ 164 h 173"/>
                <a:gd name="T6" fmla="*/ 155 w 155"/>
                <a:gd name="T7" fmla="*/ 173 h 173"/>
                <a:gd name="T8" fmla="*/ 122 w 155"/>
                <a:gd name="T9" fmla="*/ 12 h 173"/>
                <a:gd name="T10" fmla="*/ 6 w 155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73">
                  <a:moveTo>
                    <a:pt x="6" y="0"/>
                  </a:moveTo>
                  <a:cubicBezTo>
                    <a:pt x="30" y="41"/>
                    <a:pt x="46" y="43"/>
                    <a:pt x="0" y="101"/>
                  </a:cubicBezTo>
                  <a:cubicBezTo>
                    <a:pt x="28" y="124"/>
                    <a:pt x="79" y="155"/>
                    <a:pt x="138" y="164"/>
                  </a:cubicBezTo>
                  <a:cubicBezTo>
                    <a:pt x="143" y="164"/>
                    <a:pt x="150" y="173"/>
                    <a:pt x="155" y="173"/>
                  </a:cubicBezTo>
                  <a:cubicBezTo>
                    <a:pt x="122" y="12"/>
                    <a:pt x="122" y="12"/>
                    <a:pt x="122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xmlns="" id="{AFEA157C-BCC7-492B-8961-C247AE9850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7441" y="2008836"/>
              <a:ext cx="1932322" cy="1932323"/>
            </a:xfrm>
            <a:custGeom>
              <a:avLst/>
              <a:gdLst>
                <a:gd name="T0" fmla="*/ 504 w 1003"/>
                <a:gd name="T1" fmla="*/ 1 h 1003"/>
                <a:gd name="T2" fmla="*/ 1 w 1003"/>
                <a:gd name="T3" fmla="*/ 500 h 1003"/>
                <a:gd name="T4" fmla="*/ 500 w 1003"/>
                <a:gd name="T5" fmla="*/ 1002 h 1003"/>
                <a:gd name="T6" fmla="*/ 1002 w 1003"/>
                <a:gd name="T7" fmla="*/ 504 h 1003"/>
                <a:gd name="T8" fmla="*/ 504 w 1003"/>
                <a:gd name="T9" fmla="*/ 1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3" h="1003">
                  <a:moveTo>
                    <a:pt x="504" y="1"/>
                  </a:moveTo>
                  <a:cubicBezTo>
                    <a:pt x="227" y="0"/>
                    <a:pt x="2" y="223"/>
                    <a:pt x="1" y="500"/>
                  </a:cubicBezTo>
                  <a:cubicBezTo>
                    <a:pt x="0" y="776"/>
                    <a:pt x="223" y="1001"/>
                    <a:pt x="500" y="1002"/>
                  </a:cubicBezTo>
                  <a:cubicBezTo>
                    <a:pt x="776" y="1003"/>
                    <a:pt x="1001" y="780"/>
                    <a:pt x="1002" y="504"/>
                  </a:cubicBezTo>
                  <a:cubicBezTo>
                    <a:pt x="1003" y="227"/>
                    <a:pt x="780" y="2"/>
                    <a:pt x="504" y="1"/>
                  </a:cubicBez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xmlns="" id="{5894F641-6A00-44D9-B5F7-E82726798F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6323" y="2536747"/>
              <a:ext cx="1398734" cy="1370222"/>
            </a:xfrm>
            <a:custGeom>
              <a:avLst/>
              <a:gdLst>
                <a:gd name="T0" fmla="*/ 0 w 726"/>
                <a:gd name="T1" fmla="*/ 642 h 711"/>
                <a:gd name="T2" fmla="*/ 244 w 726"/>
                <a:gd name="T3" fmla="*/ 710 h 711"/>
                <a:gd name="T4" fmla="*/ 726 w 726"/>
                <a:gd name="T5" fmla="*/ 231 h 711"/>
                <a:gd name="T6" fmla="*/ 667 w 726"/>
                <a:gd name="T7" fmla="*/ 0 h 711"/>
                <a:gd name="T8" fmla="*/ 696 w 726"/>
                <a:gd name="T9" fmla="*/ 171 h 711"/>
                <a:gd name="T10" fmla="*/ 185 w 726"/>
                <a:gd name="T11" fmla="*/ 678 h 711"/>
                <a:gd name="T12" fmla="*/ 0 w 726"/>
                <a:gd name="T13" fmla="*/ 642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711">
                  <a:moveTo>
                    <a:pt x="0" y="642"/>
                  </a:moveTo>
                  <a:cubicBezTo>
                    <a:pt x="72" y="685"/>
                    <a:pt x="155" y="709"/>
                    <a:pt x="244" y="710"/>
                  </a:cubicBezTo>
                  <a:cubicBezTo>
                    <a:pt x="509" y="711"/>
                    <a:pt x="725" y="497"/>
                    <a:pt x="726" y="231"/>
                  </a:cubicBezTo>
                  <a:cubicBezTo>
                    <a:pt x="726" y="147"/>
                    <a:pt x="705" y="69"/>
                    <a:pt x="667" y="0"/>
                  </a:cubicBezTo>
                  <a:cubicBezTo>
                    <a:pt x="686" y="53"/>
                    <a:pt x="696" y="111"/>
                    <a:pt x="696" y="171"/>
                  </a:cubicBezTo>
                  <a:cubicBezTo>
                    <a:pt x="695" y="452"/>
                    <a:pt x="466" y="679"/>
                    <a:pt x="185" y="678"/>
                  </a:cubicBezTo>
                  <a:cubicBezTo>
                    <a:pt x="120" y="677"/>
                    <a:pt x="58" y="665"/>
                    <a:pt x="0" y="642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xmlns="" id="{EC3F0438-4201-4E94-B525-387BF6C368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97067" y="3931383"/>
              <a:ext cx="416280" cy="932761"/>
            </a:xfrm>
            <a:custGeom>
              <a:avLst/>
              <a:gdLst>
                <a:gd name="T0" fmla="*/ 122 w 216"/>
                <a:gd name="T1" fmla="*/ 0 h 484"/>
                <a:gd name="T2" fmla="*/ 0 w 216"/>
                <a:gd name="T3" fmla="*/ 24 h 484"/>
                <a:gd name="T4" fmla="*/ 29 w 216"/>
                <a:gd name="T5" fmla="*/ 173 h 484"/>
                <a:gd name="T6" fmla="*/ 63 w 216"/>
                <a:gd name="T7" fmla="*/ 421 h 484"/>
                <a:gd name="T8" fmla="*/ 216 w 216"/>
                <a:gd name="T9" fmla="*/ 484 h 484"/>
                <a:gd name="T10" fmla="*/ 178 w 216"/>
                <a:gd name="T11" fmla="*/ 290 h 484"/>
                <a:gd name="T12" fmla="*/ 142 w 216"/>
                <a:gd name="T13" fmla="*/ 101 h 484"/>
                <a:gd name="T14" fmla="*/ 122 w 216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484">
                  <a:moveTo>
                    <a:pt x="12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7" y="295"/>
                    <a:pt x="141" y="321"/>
                    <a:pt x="63" y="421"/>
                  </a:cubicBezTo>
                  <a:cubicBezTo>
                    <a:pt x="94" y="445"/>
                    <a:pt x="150" y="480"/>
                    <a:pt x="216" y="484"/>
                  </a:cubicBezTo>
                  <a:cubicBezTo>
                    <a:pt x="203" y="420"/>
                    <a:pt x="191" y="355"/>
                    <a:pt x="178" y="290"/>
                  </a:cubicBezTo>
                  <a:cubicBezTo>
                    <a:pt x="141" y="234"/>
                    <a:pt x="124" y="174"/>
                    <a:pt x="142" y="10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xmlns="" id="{A4DFD14E-9398-44BF-9676-F6F1D90DB7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4341" y="4316707"/>
              <a:ext cx="1269207" cy="2043928"/>
            </a:xfrm>
            <a:custGeom>
              <a:avLst/>
              <a:gdLst>
                <a:gd name="T0" fmla="*/ 12 w 659"/>
                <a:gd name="T1" fmla="*/ 382 h 1061"/>
                <a:gd name="T2" fmla="*/ 15 w 659"/>
                <a:gd name="T3" fmla="*/ 384 h 1061"/>
                <a:gd name="T4" fmla="*/ 15 w 659"/>
                <a:gd name="T5" fmla="*/ 384 h 1061"/>
                <a:gd name="T6" fmla="*/ 84 w 659"/>
                <a:gd name="T7" fmla="*/ 421 h 1061"/>
                <a:gd name="T8" fmla="*/ 243 w 659"/>
                <a:gd name="T9" fmla="*/ 453 h 1061"/>
                <a:gd name="T10" fmla="*/ 369 w 659"/>
                <a:gd name="T11" fmla="*/ 438 h 1061"/>
                <a:gd name="T12" fmla="*/ 415 w 659"/>
                <a:gd name="T13" fmla="*/ 492 h 1061"/>
                <a:gd name="T14" fmla="*/ 392 w 659"/>
                <a:gd name="T15" fmla="*/ 559 h 1061"/>
                <a:gd name="T16" fmla="*/ 161 w 659"/>
                <a:gd name="T17" fmla="*/ 582 h 1061"/>
                <a:gd name="T18" fmla="*/ 16 w 659"/>
                <a:gd name="T19" fmla="*/ 568 h 1061"/>
                <a:gd name="T20" fmla="*/ 163 w 659"/>
                <a:gd name="T21" fmla="*/ 589 h 1061"/>
                <a:gd name="T22" fmla="*/ 360 w 659"/>
                <a:gd name="T23" fmla="*/ 585 h 1061"/>
                <a:gd name="T24" fmla="*/ 379 w 659"/>
                <a:gd name="T25" fmla="*/ 635 h 1061"/>
                <a:gd name="T26" fmla="*/ 320 w 659"/>
                <a:gd name="T27" fmla="*/ 699 h 1061"/>
                <a:gd name="T28" fmla="*/ 58 w 659"/>
                <a:gd name="T29" fmla="*/ 725 h 1061"/>
                <a:gd name="T30" fmla="*/ 48 w 659"/>
                <a:gd name="T31" fmla="*/ 725 h 1061"/>
                <a:gd name="T32" fmla="*/ 659 w 659"/>
                <a:gd name="T33" fmla="*/ 798 h 1061"/>
                <a:gd name="T34" fmla="*/ 376 w 659"/>
                <a:gd name="T35" fmla="*/ 877 h 1061"/>
                <a:gd name="T36" fmla="*/ 280 w 659"/>
                <a:gd name="T37" fmla="*/ 770 h 1061"/>
                <a:gd name="T38" fmla="*/ 387 w 659"/>
                <a:gd name="T39" fmla="*/ 634 h 1061"/>
                <a:gd name="T40" fmla="*/ 381 w 659"/>
                <a:gd name="T41" fmla="*/ 577 h 1061"/>
                <a:gd name="T42" fmla="*/ 444 w 659"/>
                <a:gd name="T43" fmla="*/ 705 h 1061"/>
                <a:gd name="T44" fmla="*/ 461 w 659"/>
                <a:gd name="T45" fmla="*/ 694 h 1061"/>
                <a:gd name="T46" fmla="*/ 425 w 659"/>
                <a:gd name="T47" fmla="*/ 494 h 1061"/>
                <a:gd name="T48" fmla="*/ 372 w 659"/>
                <a:gd name="T49" fmla="*/ 411 h 1061"/>
                <a:gd name="T50" fmla="*/ 359 w 659"/>
                <a:gd name="T51" fmla="*/ 328 h 1061"/>
                <a:gd name="T52" fmla="*/ 387 w 659"/>
                <a:gd name="T53" fmla="*/ 263 h 1061"/>
                <a:gd name="T54" fmla="*/ 567 w 659"/>
                <a:gd name="T55" fmla="*/ 294 h 1061"/>
                <a:gd name="T56" fmla="*/ 338 w 659"/>
                <a:gd name="T57" fmla="*/ 109 h 1061"/>
                <a:gd name="T58" fmla="*/ 191 w 659"/>
                <a:gd name="T59" fmla="*/ 0 h 1061"/>
                <a:gd name="T60" fmla="*/ 285 w 659"/>
                <a:gd name="T61" fmla="*/ 192 h 1061"/>
                <a:gd name="T62" fmla="*/ 318 w 659"/>
                <a:gd name="T63" fmla="*/ 275 h 1061"/>
                <a:gd name="T64" fmla="*/ 278 w 659"/>
                <a:gd name="T65" fmla="*/ 287 h 1061"/>
                <a:gd name="T66" fmla="*/ 294 w 659"/>
                <a:gd name="T67" fmla="*/ 307 h 1061"/>
                <a:gd name="T68" fmla="*/ 347 w 659"/>
                <a:gd name="T69" fmla="*/ 331 h 1061"/>
                <a:gd name="T70" fmla="*/ 358 w 659"/>
                <a:gd name="T71" fmla="*/ 412 h 1061"/>
                <a:gd name="T72" fmla="*/ 248 w 659"/>
                <a:gd name="T73" fmla="*/ 441 h 1061"/>
                <a:gd name="T74" fmla="*/ 91 w 659"/>
                <a:gd name="T75" fmla="*/ 411 h 1061"/>
                <a:gd name="T76" fmla="*/ 12 w 659"/>
                <a:gd name="T77" fmla="*/ 382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9" h="1061">
                  <a:moveTo>
                    <a:pt x="12" y="382"/>
                  </a:moveTo>
                  <a:cubicBezTo>
                    <a:pt x="14" y="383"/>
                    <a:pt x="15" y="384"/>
                    <a:pt x="15" y="384"/>
                  </a:cubicBezTo>
                  <a:cubicBezTo>
                    <a:pt x="15" y="384"/>
                    <a:pt x="15" y="384"/>
                    <a:pt x="15" y="384"/>
                  </a:cubicBezTo>
                  <a:cubicBezTo>
                    <a:pt x="25" y="391"/>
                    <a:pt x="39" y="400"/>
                    <a:pt x="84" y="421"/>
                  </a:cubicBezTo>
                  <a:cubicBezTo>
                    <a:pt x="132" y="444"/>
                    <a:pt x="194" y="451"/>
                    <a:pt x="243" y="453"/>
                  </a:cubicBezTo>
                  <a:cubicBezTo>
                    <a:pt x="291" y="455"/>
                    <a:pt x="343" y="431"/>
                    <a:pt x="369" y="438"/>
                  </a:cubicBezTo>
                  <a:cubicBezTo>
                    <a:pt x="394" y="445"/>
                    <a:pt x="408" y="465"/>
                    <a:pt x="415" y="492"/>
                  </a:cubicBezTo>
                  <a:cubicBezTo>
                    <a:pt x="422" y="518"/>
                    <a:pt x="412" y="543"/>
                    <a:pt x="392" y="559"/>
                  </a:cubicBezTo>
                  <a:cubicBezTo>
                    <a:pt x="372" y="575"/>
                    <a:pt x="222" y="584"/>
                    <a:pt x="161" y="582"/>
                  </a:cubicBezTo>
                  <a:cubicBezTo>
                    <a:pt x="101" y="580"/>
                    <a:pt x="0" y="557"/>
                    <a:pt x="16" y="568"/>
                  </a:cubicBezTo>
                  <a:cubicBezTo>
                    <a:pt x="31" y="578"/>
                    <a:pt x="100" y="586"/>
                    <a:pt x="163" y="589"/>
                  </a:cubicBezTo>
                  <a:cubicBezTo>
                    <a:pt x="226" y="593"/>
                    <a:pt x="346" y="576"/>
                    <a:pt x="360" y="585"/>
                  </a:cubicBezTo>
                  <a:cubicBezTo>
                    <a:pt x="374" y="594"/>
                    <a:pt x="380" y="608"/>
                    <a:pt x="379" y="635"/>
                  </a:cubicBezTo>
                  <a:cubicBezTo>
                    <a:pt x="378" y="663"/>
                    <a:pt x="358" y="684"/>
                    <a:pt x="320" y="699"/>
                  </a:cubicBezTo>
                  <a:cubicBezTo>
                    <a:pt x="281" y="715"/>
                    <a:pt x="124" y="731"/>
                    <a:pt x="58" y="725"/>
                  </a:cubicBezTo>
                  <a:cubicBezTo>
                    <a:pt x="55" y="725"/>
                    <a:pt x="52" y="725"/>
                    <a:pt x="48" y="725"/>
                  </a:cubicBezTo>
                  <a:cubicBezTo>
                    <a:pt x="155" y="838"/>
                    <a:pt x="486" y="1061"/>
                    <a:pt x="659" y="798"/>
                  </a:cubicBezTo>
                  <a:cubicBezTo>
                    <a:pt x="583" y="877"/>
                    <a:pt x="470" y="896"/>
                    <a:pt x="376" y="877"/>
                  </a:cubicBezTo>
                  <a:cubicBezTo>
                    <a:pt x="312" y="865"/>
                    <a:pt x="222" y="807"/>
                    <a:pt x="280" y="770"/>
                  </a:cubicBezTo>
                  <a:cubicBezTo>
                    <a:pt x="337" y="732"/>
                    <a:pt x="383" y="683"/>
                    <a:pt x="387" y="634"/>
                  </a:cubicBezTo>
                  <a:cubicBezTo>
                    <a:pt x="391" y="586"/>
                    <a:pt x="358" y="578"/>
                    <a:pt x="381" y="577"/>
                  </a:cubicBezTo>
                  <a:cubicBezTo>
                    <a:pt x="403" y="575"/>
                    <a:pt x="418" y="649"/>
                    <a:pt x="444" y="705"/>
                  </a:cubicBezTo>
                  <a:cubicBezTo>
                    <a:pt x="470" y="760"/>
                    <a:pt x="499" y="758"/>
                    <a:pt x="461" y="694"/>
                  </a:cubicBezTo>
                  <a:cubicBezTo>
                    <a:pt x="424" y="630"/>
                    <a:pt x="432" y="553"/>
                    <a:pt x="425" y="494"/>
                  </a:cubicBezTo>
                  <a:cubicBezTo>
                    <a:pt x="417" y="435"/>
                    <a:pt x="363" y="425"/>
                    <a:pt x="372" y="411"/>
                  </a:cubicBezTo>
                  <a:cubicBezTo>
                    <a:pt x="380" y="398"/>
                    <a:pt x="386" y="358"/>
                    <a:pt x="359" y="328"/>
                  </a:cubicBezTo>
                  <a:cubicBezTo>
                    <a:pt x="333" y="298"/>
                    <a:pt x="349" y="248"/>
                    <a:pt x="387" y="263"/>
                  </a:cubicBezTo>
                  <a:cubicBezTo>
                    <a:pt x="425" y="279"/>
                    <a:pt x="535" y="303"/>
                    <a:pt x="567" y="294"/>
                  </a:cubicBezTo>
                  <a:cubicBezTo>
                    <a:pt x="369" y="261"/>
                    <a:pt x="379" y="117"/>
                    <a:pt x="338" y="109"/>
                  </a:cubicBezTo>
                  <a:cubicBezTo>
                    <a:pt x="296" y="102"/>
                    <a:pt x="215" y="53"/>
                    <a:pt x="191" y="0"/>
                  </a:cubicBezTo>
                  <a:cubicBezTo>
                    <a:pt x="218" y="98"/>
                    <a:pt x="256" y="161"/>
                    <a:pt x="285" y="192"/>
                  </a:cubicBezTo>
                  <a:cubicBezTo>
                    <a:pt x="315" y="223"/>
                    <a:pt x="321" y="241"/>
                    <a:pt x="318" y="275"/>
                  </a:cubicBezTo>
                  <a:cubicBezTo>
                    <a:pt x="314" y="310"/>
                    <a:pt x="301" y="301"/>
                    <a:pt x="278" y="287"/>
                  </a:cubicBezTo>
                  <a:cubicBezTo>
                    <a:pt x="256" y="273"/>
                    <a:pt x="273" y="293"/>
                    <a:pt x="294" y="307"/>
                  </a:cubicBezTo>
                  <a:cubicBezTo>
                    <a:pt x="314" y="320"/>
                    <a:pt x="328" y="311"/>
                    <a:pt x="347" y="331"/>
                  </a:cubicBezTo>
                  <a:cubicBezTo>
                    <a:pt x="366" y="352"/>
                    <a:pt x="370" y="376"/>
                    <a:pt x="358" y="412"/>
                  </a:cubicBezTo>
                  <a:cubicBezTo>
                    <a:pt x="347" y="447"/>
                    <a:pt x="300" y="437"/>
                    <a:pt x="248" y="441"/>
                  </a:cubicBezTo>
                  <a:cubicBezTo>
                    <a:pt x="196" y="445"/>
                    <a:pt x="134" y="430"/>
                    <a:pt x="91" y="411"/>
                  </a:cubicBezTo>
                  <a:cubicBezTo>
                    <a:pt x="49" y="392"/>
                    <a:pt x="6" y="377"/>
                    <a:pt x="12" y="382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xmlns="" id="{9C022179-B43F-45DB-B78A-DA6642491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43301" y="4072316"/>
              <a:ext cx="79020" cy="117308"/>
            </a:xfrm>
            <a:custGeom>
              <a:avLst/>
              <a:gdLst>
                <a:gd name="T0" fmla="*/ 41 w 41"/>
                <a:gd name="T1" fmla="*/ 55 h 61"/>
                <a:gd name="T2" fmla="*/ 9 w 41"/>
                <a:gd name="T3" fmla="*/ 7 h 61"/>
                <a:gd name="T4" fmla="*/ 5 w 41"/>
                <a:gd name="T5" fmla="*/ 0 h 61"/>
                <a:gd name="T6" fmla="*/ 18 w 41"/>
                <a:gd name="T7" fmla="*/ 53 h 61"/>
                <a:gd name="T8" fmla="*/ 41 w 41"/>
                <a:gd name="T9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41" y="55"/>
                  </a:moveTo>
                  <a:cubicBezTo>
                    <a:pt x="25" y="38"/>
                    <a:pt x="14" y="21"/>
                    <a:pt x="9" y="7"/>
                  </a:cubicBezTo>
                  <a:cubicBezTo>
                    <a:pt x="8" y="4"/>
                    <a:pt x="6" y="2"/>
                    <a:pt x="5" y="0"/>
                  </a:cubicBezTo>
                  <a:cubicBezTo>
                    <a:pt x="0" y="17"/>
                    <a:pt x="7" y="39"/>
                    <a:pt x="18" y="53"/>
                  </a:cubicBezTo>
                  <a:cubicBezTo>
                    <a:pt x="24" y="61"/>
                    <a:pt x="32" y="60"/>
                    <a:pt x="41" y="5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xmlns="" id="{7E79B18C-14A2-40D4-AC88-16EC23AF83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91966" y="4661299"/>
              <a:ext cx="283494" cy="221582"/>
            </a:xfrm>
            <a:custGeom>
              <a:avLst/>
              <a:gdLst>
                <a:gd name="T0" fmla="*/ 9 w 147"/>
                <a:gd name="T1" fmla="*/ 0 h 115"/>
                <a:gd name="T2" fmla="*/ 14 w 147"/>
                <a:gd name="T3" fmla="*/ 7 h 115"/>
                <a:gd name="T4" fmla="*/ 0 w 147"/>
                <a:gd name="T5" fmla="*/ 10 h 115"/>
                <a:gd name="T6" fmla="*/ 99 w 147"/>
                <a:gd name="T7" fmla="*/ 94 h 115"/>
                <a:gd name="T8" fmla="*/ 147 w 147"/>
                <a:gd name="T9" fmla="*/ 44 h 115"/>
                <a:gd name="T10" fmla="*/ 108 w 147"/>
                <a:gd name="T11" fmla="*/ 51 h 115"/>
                <a:gd name="T12" fmla="*/ 14 w 147"/>
                <a:gd name="T13" fmla="*/ 3 h 115"/>
                <a:gd name="T14" fmla="*/ 9 w 147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15">
                  <a:moveTo>
                    <a:pt x="9" y="0"/>
                  </a:moveTo>
                  <a:cubicBezTo>
                    <a:pt x="12" y="5"/>
                    <a:pt x="14" y="7"/>
                    <a:pt x="14" y="7"/>
                  </a:cubicBezTo>
                  <a:cubicBezTo>
                    <a:pt x="14" y="7"/>
                    <a:pt x="8" y="8"/>
                    <a:pt x="0" y="10"/>
                  </a:cubicBezTo>
                  <a:cubicBezTo>
                    <a:pt x="28" y="35"/>
                    <a:pt x="69" y="75"/>
                    <a:pt x="99" y="94"/>
                  </a:cubicBezTo>
                  <a:cubicBezTo>
                    <a:pt x="131" y="115"/>
                    <a:pt x="147" y="53"/>
                    <a:pt x="147" y="44"/>
                  </a:cubicBezTo>
                  <a:cubicBezTo>
                    <a:pt x="147" y="35"/>
                    <a:pt x="136" y="49"/>
                    <a:pt x="108" y="51"/>
                  </a:cubicBezTo>
                  <a:cubicBezTo>
                    <a:pt x="80" y="54"/>
                    <a:pt x="35" y="21"/>
                    <a:pt x="14" y="3"/>
                  </a:cubicBezTo>
                  <a:cubicBezTo>
                    <a:pt x="12" y="2"/>
                    <a:pt x="11" y="1"/>
                    <a:pt x="9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xmlns="" id="{5EC3F0C9-09CE-45C8-9713-3669456A71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89334" y="5441723"/>
              <a:ext cx="162113" cy="171889"/>
            </a:xfrm>
            <a:custGeom>
              <a:avLst/>
              <a:gdLst>
                <a:gd name="T0" fmla="*/ 5 w 84"/>
                <a:gd name="T1" fmla="*/ 20 h 89"/>
                <a:gd name="T2" fmla="*/ 5 w 84"/>
                <a:gd name="T3" fmla="*/ 75 h 89"/>
                <a:gd name="T4" fmla="*/ 68 w 84"/>
                <a:gd name="T5" fmla="*/ 76 h 89"/>
                <a:gd name="T6" fmla="*/ 60 w 84"/>
                <a:gd name="T7" fmla="*/ 5 h 89"/>
                <a:gd name="T8" fmla="*/ 5 w 84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9">
                  <a:moveTo>
                    <a:pt x="5" y="20"/>
                  </a:moveTo>
                  <a:cubicBezTo>
                    <a:pt x="2" y="26"/>
                    <a:pt x="0" y="66"/>
                    <a:pt x="5" y="75"/>
                  </a:cubicBezTo>
                  <a:cubicBezTo>
                    <a:pt x="10" y="83"/>
                    <a:pt x="57" y="89"/>
                    <a:pt x="68" y="76"/>
                  </a:cubicBezTo>
                  <a:cubicBezTo>
                    <a:pt x="79" y="64"/>
                    <a:pt x="84" y="11"/>
                    <a:pt x="60" y="5"/>
                  </a:cubicBezTo>
                  <a:cubicBezTo>
                    <a:pt x="42" y="0"/>
                    <a:pt x="9" y="14"/>
                    <a:pt x="5" y="2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xmlns="" id="{E9E4D020-E5A5-4035-9A96-A7E967876C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7527" y="4511406"/>
              <a:ext cx="236245" cy="248465"/>
            </a:xfrm>
            <a:custGeom>
              <a:avLst/>
              <a:gdLst>
                <a:gd name="T0" fmla="*/ 25 w 123"/>
                <a:gd name="T1" fmla="*/ 24 h 129"/>
                <a:gd name="T2" fmla="*/ 49 w 123"/>
                <a:gd name="T3" fmla="*/ 110 h 129"/>
                <a:gd name="T4" fmla="*/ 100 w 123"/>
                <a:gd name="T5" fmla="*/ 40 h 129"/>
                <a:gd name="T6" fmla="*/ 25 w 123"/>
                <a:gd name="T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9">
                  <a:moveTo>
                    <a:pt x="25" y="24"/>
                  </a:moveTo>
                  <a:cubicBezTo>
                    <a:pt x="0" y="57"/>
                    <a:pt x="37" y="100"/>
                    <a:pt x="49" y="110"/>
                  </a:cubicBezTo>
                  <a:cubicBezTo>
                    <a:pt x="69" y="129"/>
                    <a:pt x="123" y="58"/>
                    <a:pt x="100" y="40"/>
                  </a:cubicBezTo>
                  <a:cubicBezTo>
                    <a:pt x="82" y="25"/>
                    <a:pt x="43" y="0"/>
                    <a:pt x="25" y="24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xmlns="" id="{BCC98C68-2172-4A42-8B68-822664D82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8886" y="4943164"/>
              <a:ext cx="217508" cy="207733"/>
            </a:xfrm>
            <a:custGeom>
              <a:avLst/>
              <a:gdLst>
                <a:gd name="T0" fmla="*/ 16 w 113"/>
                <a:gd name="T1" fmla="*/ 90 h 108"/>
                <a:gd name="T2" fmla="*/ 83 w 113"/>
                <a:gd name="T3" fmla="*/ 104 h 108"/>
                <a:gd name="T4" fmla="*/ 82 w 113"/>
                <a:gd name="T5" fmla="*/ 8 h 108"/>
                <a:gd name="T6" fmla="*/ 16 w 113"/>
                <a:gd name="T7" fmla="*/ 24 h 108"/>
                <a:gd name="T8" fmla="*/ 16 w 113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08">
                  <a:moveTo>
                    <a:pt x="16" y="90"/>
                  </a:moveTo>
                  <a:cubicBezTo>
                    <a:pt x="35" y="103"/>
                    <a:pt x="67" y="108"/>
                    <a:pt x="83" y="104"/>
                  </a:cubicBezTo>
                  <a:cubicBezTo>
                    <a:pt x="106" y="97"/>
                    <a:pt x="113" y="22"/>
                    <a:pt x="82" y="8"/>
                  </a:cubicBezTo>
                  <a:cubicBezTo>
                    <a:pt x="64" y="0"/>
                    <a:pt x="32" y="8"/>
                    <a:pt x="16" y="24"/>
                  </a:cubicBezTo>
                  <a:cubicBezTo>
                    <a:pt x="0" y="40"/>
                    <a:pt x="1" y="79"/>
                    <a:pt x="16" y="90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xmlns="" id="{6618F0B9-9CAB-40D1-A895-51E4C39074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2983" y="5177780"/>
              <a:ext cx="197957" cy="219952"/>
            </a:xfrm>
            <a:custGeom>
              <a:avLst/>
              <a:gdLst>
                <a:gd name="T0" fmla="*/ 7 w 103"/>
                <a:gd name="T1" fmla="*/ 25 h 114"/>
                <a:gd name="T2" fmla="*/ 65 w 103"/>
                <a:gd name="T3" fmla="*/ 6 h 114"/>
                <a:gd name="T4" fmla="*/ 75 w 103"/>
                <a:gd name="T5" fmla="*/ 94 h 114"/>
                <a:gd name="T6" fmla="*/ 11 w 103"/>
                <a:gd name="T7" fmla="*/ 97 h 114"/>
                <a:gd name="T8" fmla="*/ 7 w 103"/>
                <a:gd name="T9" fmla="*/ 2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4">
                  <a:moveTo>
                    <a:pt x="7" y="25"/>
                  </a:moveTo>
                  <a:cubicBezTo>
                    <a:pt x="14" y="16"/>
                    <a:pt x="47" y="0"/>
                    <a:pt x="65" y="6"/>
                  </a:cubicBezTo>
                  <a:cubicBezTo>
                    <a:pt x="83" y="12"/>
                    <a:pt x="103" y="74"/>
                    <a:pt x="75" y="94"/>
                  </a:cubicBezTo>
                  <a:cubicBezTo>
                    <a:pt x="47" y="114"/>
                    <a:pt x="18" y="112"/>
                    <a:pt x="11" y="97"/>
                  </a:cubicBezTo>
                  <a:cubicBezTo>
                    <a:pt x="4" y="82"/>
                    <a:pt x="0" y="34"/>
                    <a:pt x="7" y="2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xmlns="" id="{7133B633-6AE4-4E8A-AA86-C30884582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1520" y="5180224"/>
              <a:ext cx="441534" cy="604462"/>
            </a:xfrm>
            <a:custGeom>
              <a:avLst/>
              <a:gdLst>
                <a:gd name="T0" fmla="*/ 175 w 229"/>
                <a:gd name="T1" fmla="*/ 0 h 314"/>
                <a:gd name="T2" fmla="*/ 0 w 229"/>
                <a:gd name="T3" fmla="*/ 274 h 314"/>
                <a:gd name="T4" fmla="*/ 175 w 229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314">
                  <a:moveTo>
                    <a:pt x="175" y="0"/>
                  </a:moveTo>
                  <a:cubicBezTo>
                    <a:pt x="229" y="107"/>
                    <a:pt x="93" y="314"/>
                    <a:pt x="0" y="274"/>
                  </a:cubicBezTo>
                  <a:cubicBezTo>
                    <a:pt x="98" y="224"/>
                    <a:pt x="178" y="113"/>
                    <a:pt x="175" y="0"/>
                  </a:cubicBezTo>
                  <a:close/>
                </a:path>
              </a:pathLst>
            </a:custGeom>
            <a:solidFill>
              <a:srgbClr val="F1A1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xmlns="" id="{C1B1493B-CAC4-4756-8CE3-EE4A7DBAE0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9" y="5397733"/>
              <a:ext cx="2006454" cy="1463905"/>
            </a:xfrm>
            <a:custGeom>
              <a:avLst/>
              <a:gdLst>
                <a:gd name="T0" fmla="*/ 0 w 2463"/>
                <a:gd name="T1" fmla="*/ 1102 h 1797"/>
                <a:gd name="T2" fmla="*/ 821 w 2463"/>
                <a:gd name="T3" fmla="*/ 0 h 1797"/>
                <a:gd name="T4" fmla="*/ 2463 w 2463"/>
                <a:gd name="T5" fmla="*/ 1227 h 1797"/>
                <a:gd name="T6" fmla="*/ 2463 w 2463"/>
                <a:gd name="T7" fmla="*/ 1797 h 1797"/>
                <a:gd name="T8" fmla="*/ 935 w 2463"/>
                <a:gd name="T9" fmla="*/ 1797 h 1797"/>
                <a:gd name="T10" fmla="*/ 0 w 2463"/>
                <a:gd name="T11" fmla="*/ 1102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3" h="1797">
                  <a:moveTo>
                    <a:pt x="0" y="1102"/>
                  </a:moveTo>
                  <a:lnTo>
                    <a:pt x="821" y="0"/>
                  </a:lnTo>
                  <a:lnTo>
                    <a:pt x="2463" y="1227"/>
                  </a:lnTo>
                  <a:lnTo>
                    <a:pt x="2463" y="1797"/>
                  </a:lnTo>
                  <a:lnTo>
                    <a:pt x="935" y="1797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xmlns="" id="{90C9B2B7-6716-489B-A7A0-9545BE4328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3177" y="1940699"/>
              <a:ext cx="2048002" cy="2048002"/>
            </a:xfrm>
            <a:custGeom>
              <a:avLst/>
              <a:gdLst>
                <a:gd name="T0" fmla="*/ 564 w 1124"/>
                <a:gd name="T1" fmla="*/ 1 h 1124"/>
                <a:gd name="T2" fmla="*/ 1 w 1124"/>
                <a:gd name="T3" fmla="*/ 560 h 1124"/>
                <a:gd name="T4" fmla="*/ 560 w 1124"/>
                <a:gd name="T5" fmla="*/ 1123 h 1124"/>
                <a:gd name="T6" fmla="*/ 1123 w 1124"/>
                <a:gd name="T7" fmla="*/ 564 h 1124"/>
                <a:gd name="T8" fmla="*/ 564 w 1124"/>
                <a:gd name="T9" fmla="*/ 1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124">
                  <a:moveTo>
                    <a:pt x="564" y="1"/>
                  </a:moveTo>
                  <a:cubicBezTo>
                    <a:pt x="254" y="0"/>
                    <a:pt x="2" y="250"/>
                    <a:pt x="1" y="560"/>
                  </a:cubicBezTo>
                  <a:cubicBezTo>
                    <a:pt x="0" y="869"/>
                    <a:pt x="250" y="1121"/>
                    <a:pt x="560" y="1123"/>
                  </a:cubicBezTo>
                  <a:cubicBezTo>
                    <a:pt x="869" y="1124"/>
                    <a:pt x="1121" y="874"/>
                    <a:pt x="1123" y="564"/>
                  </a:cubicBezTo>
                  <a:cubicBezTo>
                    <a:pt x="1124" y="254"/>
                    <a:pt x="874" y="2"/>
                    <a:pt x="564" y="1"/>
                  </a:cubicBezTo>
                  <a:close/>
                </a:path>
              </a:pathLst>
            </a:custGeom>
            <a:noFill/>
            <a:ln w="152400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C1C1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Rectangle 28">
            <a:extLst>
              <a:ext uri="{FF2B5EF4-FFF2-40B4-BE49-F238E27FC236}">
                <a16:creationId xmlns:a16="http://schemas.microsoft.com/office/drawing/2014/main" xmlns="" id="{04A5705D-0FF6-49DE-8F08-9D5A00EC01EE}"/>
              </a:ext>
            </a:extLst>
          </p:cNvPr>
          <p:cNvSpPr/>
          <p:nvPr/>
        </p:nvSpPr>
        <p:spPr>
          <a:xfrm>
            <a:off x="6046699" y="4142239"/>
            <a:ext cx="4118654" cy="36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6" name="Group 29">
            <a:extLst>
              <a:ext uri="{FF2B5EF4-FFF2-40B4-BE49-F238E27FC236}">
                <a16:creationId xmlns:a16="http://schemas.microsoft.com/office/drawing/2014/main" xmlns="" id="{DF508ECC-3AC9-4C88-BE1C-D1A12128B225}"/>
              </a:ext>
            </a:extLst>
          </p:cNvPr>
          <p:cNvGrpSpPr/>
          <p:nvPr/>
        </p:nvGrpSpPr>
        <p:grpSpPr>
          <a:xfrm>
            <a:off x="6026682" y="4129246"/>
            <a:ext cx="2245718" cy="400110"/>
            <a:chOff x="7085761" y="3518746"/>
            <a:chExt cx="2041562" cy="363736"/>
          </a:xfrm>
        </p:grpSpPr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xmlns="" id="{4219B7CC-FF8F-4543-9EFD-3FFB985551E4}"/>
                </a:ext>
              </a:extLst>
            </p:cNvPr>
            <p:cNvSpPr/>
            <p:nvPr/>
          </p:nvSpPr>
          <p:spPr>
            <a:xfrm>
              <a:off x="7103958" y="3530558"/>
              <a:ext cx="2023365" cy="327884"/>
            </a:xfrm>
            <a:prstGeom prst="rect">
              <a:avLst/>
            </a:prstGeom>
            <a:solidFill>
              <a:srgbClr val="2C9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xmlns="" id="{5194FFA8-EEA9-4BF8-AD2F-35B7DCF5A528}"/>
                </a:ext>
              </a:extLst>
            </p:cNvPr>
            <p:cNvSpPr txBox="1">
              <a:spLocks/>
            </p:cNvSpPr>
            <p:nvPr/>
          </p:nvSpPr>
          <p:spPr>
            <a:xfrm>
              <a:off x="7085761" y="3518746"/>
              <a:ext cx="716891" cy="363736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b="1">
                  <a:solidFill>
                    <a:srgbClr val="FFFFFF"/>
                  </a:solidFill>
                  <a:cs typeface="+mn-ea"/>
                  <a:sym typeface="+mn-lt"/>
                </a:rPr>
                <a:t>50%</a:t>
              </a:r>
              <a:endParaRPr lang="en-US" sz="1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Rectangle 32">
            <a:extLst>
              <a:ext uri="{FF2B5EF4-FFF2-40B4-BE49-F238E27FC236}">
                <a16:creationId xmlns:a16="http://schemas.microsoft.com/office/drawing/2014/main" xmlns="" id="{154B4E70-7F77-46E8-9E2E-BC2982327A49}"/>
              </a:ext>
            </a:extLst>
          </p:cNvPr>
          <p:cNvSpPr/>
          <p:nvPr/>
        </p:nvSpPr>
        <p:spPr>
          <a:xfrm>
            <a:off x="6046699" y="5770142"/>
            <a:ext cx="4118654" cy="36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0" name="Group 33">
            <a:extLst>
              <a:ext uri="{FF2B5EF4-FFF2-40B4-BE49-F238E27FC236}">
                <a16:creationId xmlns:a16="http://schemas.microsoft.com/office/drawing/2014/main" xmlns="" id="{D014F7D7-0205-4419-B86B-8ACE5E1BB7D0}"/>
              </a:ext>
            </a:extLst>
          </p:cNvPr>
          <p:cNvGrpSpPr/>
          <p:nvPr/>
        </p:nvGrpSpPr>
        <p:grpSpPr>
          <a:xfrm>
            <a:off x="6026682" y="5758629"/>
            <a:ext cx="1852947" cy="400110"/>
            <a:chOff x="7085761" y="5000003"/>
            <a:chExt cx="1684497" cy="363736"/>
          </a:xfrm>
        </p:grpSpPr>
        <p:sp>
          <p:nvSpPr>
            <p:cNvPr id="61" name="Rectangle 34">
              <a:extLst>
                <a:ext uri="{FF2B5EF4-FFF2-40B4-BE49-F238E27FC236}">
                  <a16:creationId xmlns:a16="http://schemas.microsoft.com/office/drawing/2014/main" xmlns="" id="{AA1BA3AD-D2B4-4A60-BD13-CA56806307BB}"/>
                </a:ext>
              </a:extLst>
            </p:cNvPr>
            <p:cNvSpPr/>
            <p:nvPr/>
          </p:nvSpPr>
          <p:spPr>
            <a:xfrm>
              <a:off x="7103958" y="5010469"/>
              <a:ext cx="1666300" cy="327884"/>
            </a:xfrm>
            <a:prstGeom prst="rect">
              <a:avLst/>
            </a:prstGeom>
            <a:solidFill>
              <a:srgbClr val="14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xmlns="" id="{DACB9175-2FD8-4545-9DA8-21AC23587314}"/>
                </a:ext>
              </a:extLst>
            </p:cNvPr>
            <p:cNvSpPr txBox="1">
              <a:spLocks/>
            </p:cNvSpPr>
            <p:nvPr/>
          </p:nvSpPr>
          <p:spPr>
            <a:xfrm>
              <a:off x="7085761" y="5000003"/>
              <a:ext cx="716891" cy="363736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b="1" dirty="0">
                  <a:solidFill>
                    <a:srgbClr val="FFFFFF"/>
                  </a:solidFill>
                  <a:cs typeface="+mn-ea"/>
                  <a:sym typeface="+mn-lt"/>
                </a:rPr>
                <a:t>45%</a:t>
              </a:r>
            </a:p>
          </p:txBody>
        </p:sp>
      </p:grpSp>
      <p:sp>
        <p:nvSpPr>
          <p:cNvPr id="63" name="Rectangle 36">
            <a:extLst>
              <a:ext uri="{FF2B5EF4-FFF2-40B4-BE49-F238E27FC236}">
                <a16:creationId xmlns:a16="http://schemas.microsoft.com/office/drawing/2014/main" xmlns="" id="{83A3FC62-5507-4B26-8F11-B8E2DFDF9D2B}"/>
              </a:ext>
            </a:extLst>
          </p:cNvPr>
          <p:cNvSpPr/>
          <p:nvPr/>
        </p:nvSpPr>
        <p:spPr>
          <a:xfrm>
            <a:off x="6046699" y="5224299"/>
            <a:ext cx="4118654" cy="36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4" name="Group 37">
            <a:extLst>
              <a:ext uri="{FF2B5EF4-FFF2-40B4-BE49-F238E27FC236}">
                <a16:creationId xmlns:a16="http://schemas.microsoft.com/office/drawing/2014/main" xmlns="" id="{0C1AA1AD-4AB1-40D1-ABD5-DD534ADEDD60}"/>
              </a:ext>
            </a:extLst>
          </p:cNvPr>
          <p:cNvGrpSpPr/>
          <p:nvPr/>
        </p:nvGrpSpPr>
        <p:grpSpPr>
          <a:xfrm>
            <a:off x="6026682" y="5211305"/>
            <a:ext cx="3336749" cy="400110"/>
            <a:chOff x="7085761" y="4502436"/>
            <a:chExt cx="3033408" cy="363736"/>
          </a:xfrm>
        </p:grpSpPr>
        <p:sp>
          <p:nvSpPr>
            <p:cNvPr id="65" name="Rectangle 38">
              <a:extLst>
                <a:ext uri="{FF2B5EF4-FFF2-40B4-BE49-F238E27FC236}">
                  <a16:creationId xmlns:a16="http://schemas.microsoft.com/office/drawing/2014/main" xmlns="" id="{2F6FECBB-DC0F-4883-9AF3-DC525C8318EB}"/>
                </a:ext>
              </a:extLst>
            </p:cNvPr>
            <p:cNvSpPr/>
            <p:nvPr/>
          </p:nvSpPr>
          <p:spPr>
            <a:xfrm>
              <a:off x="7103958" y="4514248"/>
              <a:ext cx="3015211" cy="327884"/>
            </a:xfrm>
            <a:prstGeom prst="rect">
              <a:avLst/>
            </a:prstGeom>
            <a:solidFill>
              <a:srgbClr val="F9B5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xmlns="" id="{87BC3E4C-DFD5-4C71-A7A7-657C3485DFEF}"/>
                </a:ext>
              </a:extLst>
            </p:cNvPr>
            <p:cNvSpPr txBox="1">
              <a:spLocks/>
            </p:cNvSpPr>
            <p:nvPr/>
          </p:nvSpPr>
          <p:spPr>
            <a:xfrm>
              <a:off x="7085761" y="4502436"/>
              <a:ext cx="716891" cy="363736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b="1" dirty="0">
                  <a:solidFill>
                    <a:srgbClr val="FFFFFF"/>
                  </a:solidFill>
                  <a:cs typeface="+mn-ea"/>
                  <a:sym typeface="+mn-lt"/>
                </a:rPr>
                <a:t>75%</a:t>
              </a:r>
            </a:p>
          </p:txBody>
        </p:sp>
      </p:grpSp>
      <p:sp>
        <p:nvSpPr>
          <p:cNvPr id="67" name="Rectangle 40">
            <a:extLst>
              <a:ext uri="{FF2B5EF4-FFF2-40B4-BE49-F238E27FC236}">
                <a16:creationId xmlns:a16="http://schemas.microsoft.com/office/drawing/2014/main" xmlns="" id="{4B8C8E08-0000-43D8-9D12-3F4307B2BCF4}"/>
              </a:ext>
            </a:extLst>
          </p:cNvPr>
          <p:cNvSpPr/>
          <p:nvPr/>
        </p:nvSpPr>
        <p:spPr>
          <a:xfrm>
            <a:off x="6046699" y="4678990"/>
            <a:ext cx="4118654" cy="36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xmlns="" id="{2A7CAE5E-0D18-4CBA-9BD0-C6D29995D768}"/>
              </a:ext>
            </a:extLst>
          </p:cNvPr>
          <p:cNvGrpSpPr/>
          <p:nvPr/>
        </p:nvGrpSpPr>
        <p:grpSpPr>
          <a:xfrm>
            <a:off x="6026682" y="4665997"/>
            <a:ext cx="2638491" cy="400110"/>
            <a:chOff x="7085761" y="4006701"/>
            <a:chExt cx="2398628" cy="363736"/>
          </a:xfrm>
        </p:grpSpPr>
        <p:sp>
          <p:nvSpPr>
            <p:cNvPr id="69" name="Rectangle 42">
              <a:extLst>
                <a:ext uri="{FF2B5EF4-FFF2-40B4-BE49-F238E27FC236}">
                  <a16:creationId xmlns:a16="http://schemas.microsoft.com/office/drawing/2014/main" xmlns="" id="{9CE03A34-D412-4D9F-8A66-20B1047B59A8}"/>
                </a:ext>
              </a:extLst>
            </p:cNvPr>
            <p:cNvSpPr/>
            <p:nvPr/>
          </p:nvSpPr>
          <p:spPr>
            <a:xfrm>
              <a:off x="7103958" y="4018513"/>
              <a:ext cx="2380431" cy="327884"/>
            </a:xfrm>
            <a:prstGeom prst="rect">
              <a:avLst/>
            </a:prstGeom>
            <a:solidFill>
              <a:srgbClr val="F57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xmlns="" id="{88F8A3CF-222B-4A41-A8F8-46F6C025866A}"/>
                </a:ext>
              </a:extLst>
            </p:cNvPr>
            <p:cNvSpPr txBox="1">
              <a:spLocks/>
            </p:cNvSpPr>
            <p:nvPr/>
          </p:nvSpPr>
          <p:spPr>
            <a:xfrm>
              <a:off x="7085761" y="4006701"/>
              <a:ext cx="716891" cy="363736"/>
            </a:xfrm>
            <a:prstGeom prst="rect">
              <a:avLst/>
            </a:prstGeom>
            <a:noFill/>
          </p:spPr>
          <p:txBody>
            <a:bodyPr vert="horz" wrap="square" lIns="121920" tIns="60960" rIns="121920" bIns="6096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b="1" dirty="0">
                  <a:solidFill>
                    <a:srgbClr val="FFFFFF"/>
                  </a:solidFill>
                  <a:cs typeface="+mn-ea"/>
                  <a:sym typeface="+mn-lt"/>
                </a:rPr>
                <a:t>62%</a:t>
              </a:r>
            </a:p>
          </p:txBody>
        </p:sp>
      </p:grpSp>
      <p:grpSp>
        <p:nvGrpSpPr>
          <p:cNvPr id="71" name="Group 44">
            <a:extLst>
              <a:ext uri="{FF2B5EF4-FFF2-40B4-BE49-F238E27FC236}">
                <a16:creationId xmlns:a16="http://schemas.microsoft.com/office/drawing/2014/main" xmlns="" id="{CF67AD02-B0A5-4EFD-BE1D-4C25E6907663}"/>
              </a:ext>
            </a:extLst>
          </p:cNvPr>
          <p:cNvGrpSpPr/>
          <p:nvPr/>
        </p:nvGrpSpPr>
        <p:grpSpPr>
          <a:xfrm>
            <a:off x="5496865" y="4661279"/>
            <a:ext cx="364788" cy="365411"/>
            <a:chOff x="7275629" y="3973834"/>
            <a:chExt cx="464344" cy="465138"/>
          </a:xfrm>
          <a:solidFill>
            <a:srgbClr val="F5773A"/>
          </a:solidFill>
        </p:grpSpPr>
        <p:sp>
          <p:nvSpPr>
            <p:cNvPr id="72" name="AutoShape 37">
              <a:extLst>
                <a:ext uri="{FF2B5EF4-FFF2-40B4-BE49-F238E27FC236}">
                  <a16:creationId xmlns:a16="http://schemas.microsoft.com/office/drawing/2014/main" xmlns="" id="{E59E5623-7468-43AC-B4B7-929558265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3" name="AutoShape 38">
              <a:extLst>
                <a:ext uri="{FF2B5EF4-FFF2-40B4-BE49-F238E27FC236}">
                  <a16:creationId xmlns:a16="http://schemas.microsoft.com/office/drawing/2014/main" xmlns="" id="{8BCDA05F-D33B-4BFD-BAE2-C92CD8810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4" name="AutoShape 39">
              <a:extLst>
                <a:ext uri="{FF2B5EF4-FFF2-40B4-BE49-F238E27FC236}">
                  <a16:creationId xmlns:a16="http://schemas.microsoft.com/office/drawing/2014/main" xmlns="" id="{67418B64-5F95-4F58-888A-6D345FC8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5" name="AutoShape 40">
              <a:extLst>
                <a:ext uri="{FF2B5EF4-FFF2-40B4-BE49-F238E27FC236}">
                  <a16:creationId xmlns:a16="http://schemas.microsoft.com/office/drawing/2014/main" xmlns="" id="{C0AB4C7F-2402-409A-AA8D-7357375C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6" name="AutoShape 41">
              <a:extLst>
                <a:ext uri="{FF2B5EF4-FFF2-40B4-BE49-F238E27FC236}">
                  <a16:creationId xmlns:a16="http://schemas.microsoft.com/office/drawing/2014/main" xmlns="" id="{79DFB98E-F15E-4EB0-ACE3-2BBC86073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7" name="AutoShape 42">
              <a:extLst>
                <a:ext uri="{FF2B5EF4-FFF2-40B4-BE49-F238E27FC236}">
                  <a16:creationId xmlns:a16="http://schemas.microsoft.com/office/drawing/2014/main" xmlns="" id="{4B8037DD-EFEA-465B-AE79-D0FFD202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xmlns="" id="{459BC2EA-DFED-4556-A597-598D9FC3C03A}"/>
              </a:ext>
            </a:extLst>
          </p:cNvPr>
          <p:cNvGrpSpPr/>
          <p:nvPr/>
        </p:nvGrpSpPr>
        <p:grpSpPr>
          <a:xfrm>
            <a:off x="5528600" y="5779684"/>
            <a:ext cx="309982" cy="354179"/>
            <a:chOff x="9162373" y="3045147"/>
            <a:chExt cx="406400" cy="464344"/>
          </a:xfrm>
          <a:solidFill>
            <a:srgbClr val="1482AC"/>
          </a:solidFill>
        </p:grpSpPr>
        <p:sp>
          <p:nvSpPr>
            <p:cNvPr id="79" name="AutoShape 48">
              <a:extLst>
                <a:ext uri="{FF2B5EF4-FFF2-40B4-BE49-F238E27FC236}">
                  <a16:creationId xmlns:a16="http://schemas.microsoft.com/office/drawing/2014/main" xmlns="" id="{B5ADEDCE-D385-45B1-9C9C-CDA0FBD47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0" name="AutoShape 49">
              <a:extLst>
                <a:ext uri="{FF2B5EF4-FFF2-40B4-BE49-F238E27FC236}">
                  <a16:creationId xmlns:a16="http://schemas.microsoft.com/office/drawing/2014/main" xmlns="" id="{F0D3FF34-7493-4F09-A3D3-CA74F2B8A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1" name="AutoShape 50">
              <a:extLst>
                <a:ext uri="{FF2B5EF4-FFF2-40B4-BE49-F238E27FC236}">
                  <a16:creationId xmlns:a16="http://schemas.microsoft.com/office/drawing/2014/main" xmlns="" id="{CF1FD26E-CCED-48F7-930B-CFB8A45E1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2" name="AutoShape 51">
              <a:extLst>
                <a:ext uri="{FF2B5EF4-FFF2-40B4-BE49-F238E27FC236}">
                  <a16:creationId xmlns:a16="http://schemas.microsoft.com/office/drawing/2014/main" xmlns="" id="{CF8AD45E-45FB-45E0-9CB3-3E59EC47B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3" name="Group 56">
            <a:extLst>
              <a:ext uri="{FF2B5EF4-FFF2-40B4-BE49-F238E27FC236}">
                <a16:creationId xmlns:a16="http://schemas.microsoft.com/office/drawing/2014/main" xmlns="" id="{C0A8020F-4008-4734-8262-FF63458E351F}"/>
              </a:ext>
            </a:extLst>
          </p:cNvPr>
          <p:cNvGrpSpPr/>
          <p:nvPr/>
        </p:nvGrpSpPr>
        <p:grpSpPr>
          <a:xfrm>
            <a:off x="5562896" y="4136534"/>
            <a:ext cx="250675" cy="365411"/>
            <a:chOff x="3582988" y="3510757"/>
            <a:chExt cx="319088" cy="465138"/>
          </a:xfrm>
          <a:solidFill>
            <a:srgbClr val="2C968C"/>
          </a:solidFill>
        </p:grpSpPr>
        <p:sp>
          <p:nvSpPr>
            <p:cNvPr id="84" name="AutoShape 113">
              <a:extLst>
                <a:ext uri="{FF2B5EF4-FFF2-40B4-BE49-F238E27FC236}">
                  <a16:creationId xmlns:a16="http://schemas.microsoft.com/office/drawing/2014/main" xmlns="" id="{4AF1615E-C7E2-458A-A3CF-A9E089F3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5" name="AutoShape 114">
              <a:extLst>
                <a:ext uri="{FF2B5EF4-FFF2-40B4-BE49-F238E27FC236}">
                  <a16:creationId xmlns:a16="http://schemas.microsoft.com/office/drawing/2014/main" xmlns="" id="{9DD45E19-C283-4445-9155-B3FE8827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6" name="Group 59">
            <a:extLst>
              <a:ext uri="{FF2B5EF4-FFF2-40B4-BE49-F238E27FC236}">
                <a16:creationId xmlns:a16="http://schemas.microsoft.com/office/drawing/2014/main" xmlns="" id="{4B61958E-5BFA-4C93-A240-4599B21C0366}"/>
              </a:ext>
            </a:extLst>
          </p:cNvPr>
          <p:cNvGrpSpPr/>
          <p:nvPr/>
        </p:nvGrpSpPr>
        <p:grpSpPr>
          <a:xfrm>
            <a:off x="5542880" y="5220482"/>
            <a:ext cx="273746" cy="365411"/>
            <a:chOff x="2639219" y="3510757"/>
            <a:chExt cx="348456" cy="465138"/>
          </a:xfrm>
          <a:solidFill>
            <a:srgbClr val="F9B518"/>
          </a:solidFill>
        </p:grpSpPr>
        <p:sp>
          <p:nvSpPr>
            <p:cNvPr id="87" name="AutoShape 115">
              <a:extLst>
                <a:ext uri="{FF2B5EF4-FFF2-40B4-BE49-F238E27FC236}">
                  <a16:creationId xmlns:a16="http://schemas.microsoft.com/office/drawing/2014/main" xmlns="" id="{0BE3B380-8393-40A8-97CD-0C0864A3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xmlns="" id="{AD3FB76C-DD6F-4DEE-A35A-71624A229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4546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9" name="Group 66">
            <a:extLst>
              <a:ext uri="{FF2B5EF4-FFF2-40B4-BE49-F238E27FC236}">
                <a16:creationId xmlns:a16="http://schemas.microsoft.com/office/drawing/2014/main" xmlns="" id="{D975D823-2801-4B6C-83F3-2B9A148A665B}"/>
              </a:ext>
            </a:extLst>
          </p:cNvPr>
          <p:cNvGrpSpPr/>
          <p:nvPr/>
        </p:nvGrpSpPr>
        <p:grpSpPr>
          <a:xfrm>
            <a:off x="5629069" y="3373178"/>
            <a:ext cx="464344" cy="464344"/>
            <a:chOff x="3510757" y="2582069"/>
            <a:chExt cx="464344" cy="464344"/>
          </a:xfrm>
          <a:solidFill>
            <a:srgbClr val="EF5350"/>
          </a:solidFill>
        </p:grpSpPr>
        <p:sp>
          <p:nvSpPr>
            <p:cNvPr id="90" name="AutoShape 126">
              <a:extLst>
                <a:ext uri="{FF2B5EF4-FFF2-40B4-BE49-F238E27FC236}">
                  <a16:creationId xmlns:a16="http://schemas.microsoft.com/office/drawing/2014/main" xmlns="" id="{6C8D1AB3-DDA7-4975-9671-17BBBBFB9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757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91" name="AutoShape 127">
              <a:extLst>
                <a:ext uri="{FF2B5EF4-FFF2-40B4-BE49-F238E27FC236}">
                  <a16:creationId xmlns:a16="http://schemas.microsoft.com/office/drawing/2014/main" xmlns="" id="{EDF92B90-AA18-4AF6-932B-C563A9A6E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265430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2" name="Rectangle 69">
            <a:extLst>
              <a:ext uri="{FF2B5EF4-FFF2-40B4-BE49-F238E27FC236}">
                <a16:creationId xmlns:a16="http://schemas.microsoft.com/office/drawing/2014/main" xmlns="" id="{5235BB51-1447-45AC-9A93-27DF2F7ED4FA}"/>
              </a:ext>
            </a:extLst>
          </p:cNvPr>
          <p:cNvSpPr/>
          <p:nvPr/>
        </p:nvSpPr>
        <p:spPr>
          <a:xfrm>
            <a:off x="6114843" y="3343740"/>
            <a:ext cx="3153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170">
              <a:defRPr/>
            </a:pP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TextBox 193">
            <a:extLst>
              <a:ext uri="{FF2B5EF4-FFF2-40B4-BE49-F238E27FC236}">
                <a16:creationId xmlns:a16="http://schemas.microsoft.com/office/drawing/2014/main" xmlns="" id="{A82A1A10-6CA5-4B93-86A8-10C61A9B4BBB}"/>
              </a:ext>
            </a:extLst>
          </p:cNvPr>
          <p:cNvSpPr txBox="1"/>
          <p:nvPr/>
        </p:nvSpPr>
        <p:spPr>
          <a:xfrm>
            <a:off x="5638701" y="178110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219170"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4" name="Rectangle 194">
            <a:extLst>
              <a:ext uri="{FF2B5EF4-FFF2-40B4-BE49-F238E27FC236}">
                <a16:creationId xmlns:a16="http://schemas.microsoft.com/office/drawing/2014/main" xmlns="" id="{40EF9ECF-3FE4-4E43-A177-A1AF59F88A71}"/>
              </a:ext>
            </a:extLst>
          </p:cNvPr>
          <p:cNvSpPr/>
          <p:nvPr/>
        </p:nvSpPr>
        <p:spPr>
          <a:xfrm>
            <a:off x="5638701" y="2268732"/>
            <a:ext cx="485283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8-10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152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55" grpId="0" animBg="1"/>
      <p:bldP spid="59" grpId="0" animBg="1"/>
      <p:bldP spid="63" grpId="0" animBg="1"/>
      <p:bldP spid="67" grpId="0" animBg="1"/>
      <p:bldP spid="92" grpId="0"/>
      <p:bldP spid="93" grpId="0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财务分析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0E8B7B68-9DF6-42AD-B9E7-38B3DB89FE03}"/>
              </a:ext>
            </a:extLst>
          </p:cNvPr>
          <p:cNvSpPr txBox="1"/>
          <p:nvPr/>
        </p:nvSpPr>
        <p:spPr>
          <a:xfrm>
            <a:off x="736154" y="1504156"/>
            <a:ext cx="2088713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4.2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投资回报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Shape 3121">
            <a:extLst>
              <a:ext uri="{FF2B5EF4-FFF2-40B4-BE49-F238E27FC236}">
                <a16:creationId xmlns:a16="http://schemas.microsoft.com/office/drawing/2014/main" xmlns="" id="{5E9721D8-CE53-4D26-92F2-C1BB2AA74E43}"/>
              </a:ext>
            </a:extLst>
          </p:cNvPr>
          <p:cNvSpPr/>
          <p:nvPr/>
        </p:nvSpPr>
        <p:spPr>
          <a:xfrm>
            <a:off x="0" y="4146921"/>
            <a:ext cx="1219200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Shape 3170">
            <a:extLst>
              <a:ext uri="{FF2B5EF4-FFF2-40B4-BE49-F238E27FC236}">
                <a16:creationId xmlns:a16="http://schemas.microsoft.com/office/drawing/2014/main" xmlns="" id="{2363A482-D23E-4A7B-A016-F54FDB8BF033}"/>
              </a:ext>
            </a:extLst>
          </p:cNvPr>
          <p:cNvSpPr/>
          <p:nvPr/>
        </p:nvSpPr>
        <p:spPr>
          <a:xfrm flipV="1">
            <a:off x="1035530" y="3101602"/>
            <a:ext cx="1" cy="871437"/>
          </a:xfrm>
          <a:prstGeom prst="line">
            <a:avLst/>
          </a:prstGeom>
          <a:ln w="6350">
            <a:solidFill>
              <a:srgbClr val="A5C067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Shape 3171">
            <a:extLst>
              <a:ext uri="{FF2B5EF4-FFF2-40B4-BE49-F238E27FC236}">
                <a16:creationId xmlns:a16="http://schemas.microsoft.com/office/drawing/2014/main" xmlns="" id="{837B32B8-C8BC-417F-A3EB-1F7009CB6D43}"/>
              </a:ext>
            </a:extLst>
          </p:cNvPr>
          <p:cNvSpPr/>
          <p:nvPr/>
        </p:nvSpPr>
        <p:spPr>
          <a:xfrm>
            <a:off x="490969" y="2792252"/>
            <a:ext cx="110605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数据收集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Shape 3172">
            <a:extLst>
              <a:ext uri="{FF2B5EF4-FFF2-40B4-BE49-F238E27FC236}">
                <a16:creationId xmlns:a16="http://schemas.microsoft.com/office/drawing/2014/main" xmlns="" id="{1F52B1E4-17A1-4938-A852-0D6754B27053}"/>
              </a:ext>
            </a:extLst>
          </p:cNvPr>
          <p:cNvSpPr/>
          <p:nvPr/>
        </p:nvSpPr>
        <p:spPr>
          <a:xfrm flipV="1">
            <a:off x="2885977" y="3101602"/>
            <a:ext cx="1" cy="871437"/>
          </a:xfrm>
          <a:prstGeom prst="line">
            <a:avLst/>
          </a:prstGeom>
          <a:ln w="6350">
            <a:solidFill>
              <a:srgbClr val="A5C067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Shape 3173">
            <a:extLst>
              <a:ext uri="{FF2B5EF4-FFF2-40B4-BE49-F238E27FC236}">
                <a16:creationId xmlns:a16="http://schemas.microsoft.com/office/drawing/2014/main" xmlns="" id="{A826E3FF-1B33-415D-ADEF-A35D8D0DA7EA}"/>
              </a:ext>
            </a:extLst>
          </p:cNvPr>
          <p:cNvSpPr/>
          <p:nvPr/>
        </p:nvSpPr>
        <p:spPr>
          <a:xfrm>
            <a:off x="2341416" y="2792252"/>
            <a:ext cx="110605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数据分析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Shape 3174">
            <a:extLst>
              <a:ext uri="{FF2B5EF4-FFF2-40B4-BE49-F238E27FC236}">
                <a16:creationId xmlns:a16="http://schemas.microsoft.com/office/drawing/2014/main" xmlns="" id="{A1F71438-4302-4372-8F1B-24CDC562A9FA}"/>
              </a:ext>
            </a:extLst>
          </p:cNvPr>
          <p:cNvSpPr/>
          <p:nvPr/>
        </p:nvSpPr>
        <p:spPr>
          <a:xfrm flipV="1">
            <a:off x="4735946" y="3101602"/>
            <a:ext cx="1" cy="871437"/>
          </a:xfrm>
          <a:prstGeom prst="line">
            <a:avLst/>
          </a:prstGeom>
          <a:ln w="6350">
            <a:solidFill>
              <a:srgbClr val="3194C6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Shape 3175">
            <a:extLst>
              <a:ext uri="{FF2B5EF4-FFF2-40B4-BE49-F238E27FC236}">
                <a16:creationId xmlns:a16="http://schemas.microsoft.com/office/drawing/2014/main" xmlns="" id="{D6059DCA-D9FE-4546-8699-EED7470AE885}"/>
              </a:ext>
            </a:extLst>
          </p:cNvPr>
          <p:cNvSpPr/>
          <p:nvPr/>
        </p:nvSpPr>
        <p:spPr>
          <a:xfrm>
            <a:off x="4191381" y="2792252"/>
            <a:ext cx="110605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项目开发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Shape 3176">
            <a:extLst>
              <a:ext uri="{FF2B5EF4-FFF2-40B4-BE49-F238E27FC236}">
                <a16:creationId xmlns:a16="http://schemas.microsoft.com/office/drawing/2014/main" xmlns="" id="{B51C1AAE-1548-480F-B500-9D21C48E82D9}"/>
              </a:ext>
            </a:extLst>
          </p:cNvPr>
          <p:cNvSpPr/>
          <p:nvPr/>
        </p:nvSpPr>
        <p:spPr>
          <a:xfrm flipV="1">
            <a:off x="6564361" y="3101602"/>
            <a:ext cx="1" cy="871437"/>
          </a:xfrm>
          <a:prstGeom prst="line">
            <a:avLst/>
          </a:prstGeom>
          <a:ln w="6350">
            <a:solidFill>
              <a:srgbClr val="2C3D4B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Shape 3177">
            <a:extLst>
              <a:ext uri="{FF2B5EF4-FFF2-40B4-BE49-F238E27FC236}">
                <a16:creationId xmlns:a16="http://schemas.microsoft.com/office/drawing/2014/main" xmlns="" id="{321CBBEC-861F-42D5-B96D-8CF03482F7A3}"/>
              </a:ext>
            </a:extLst>
          </p:cNvPr>
          <p:cNvSpPr/>
          <p:nvPr/>
        </p:nvSpPr>
        <p:spPr>
          <a:xfrm>
            <a:off x="6019797" y="2792252"/>
            <a:ext cx="110605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CD4E37"/>
                </a:solidFill>
                <a:uFill>
                  <a:solidFill>
                    <a:srgbClr val="CD4E3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产品完善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Shape 3178">
            <a:extLst>
              <a:ext uri="{FF2B5EF4-FFF2-40B4-BE49-F238E27FC236}">
                <a16:creationId xmlns:a16="http://schemas.microsoft.com/office/drawing/2014/main" xmlns="" id="{8FDCBB5C-1EE2-4B80-B574-4F10E296C969}"/>
              </a:ext>
            </a:extLst>
          </p:cNvPr>
          <p:cNvSpPr/>
          <p:nvPr/>
        </p:nvSpPr>
        <p:spPr>
          <a:xfrm flipV="1">
            <a:off x="9324106" y="3101602"/>
            <a:ext cx="1" cy="871437"/>
          </a:xfrm>
          <a:prstGeom prst="line">
            <a:avLst/>
          </a:prstGeom>
          <a:ln w="6350">
            <a:solidFill>
              <a:srgbClr val="F7AC12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5" name="Shape 3179">
            <a:extLst>
              <a:ext uri="{FF2B5EF4-FFF2-40B4-BE49-F238E27FC236}">
                <a16:creationId xmlns:a16="http://schemas.microsoft.com/office/drawing/2014/main" xmlns="" id="{474DE6A2-DD9B-4DE5-AE53-FC4C8AE68823}"/>
              </a:ext>
            </a:extLst>
          </p:cNvPr>
          <p:cNvSpPr/>
          <p:nvPr/>
        </p:nvSpPr>
        <p:spPr>
          <a:xfrm>
            <a:off x="8779543" y="2792252"/>
            <a:ext cx="110605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系统集成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Shape 3180">
            <a:extLst>
              <a:ext uri="{FF2B5EF4-FFF2-40B4-BE49-F238E27FC236}">
                <a16:creationId xmlns:a16="http://schemas.microsoft.com/office/drawing/2014/main" xmlns="" id="{8EFC1048-CFC6-41F1-A70C-14741A849F2E}"/>
              </a:ext>
            </a:extLst>
          </p:cNvPr>
          <p:cNvSpPr/>
          <p:nvPr/>
        </p:nvSpPr>
        <p:spPr>
          <a:xfrm flipV="1">
            <a:off x="11144437" y="3014300"/>
            <a:ext cx="26952" cy="980224"/>
          </a:xfrm>
          <a:prstGeom prst="line">
            <a:avLst/>
          </a:prstGeom>
          <a:ln w="6350">
            <a:solidFill>
              <a:srgbClr val="03AE97"/>
            </a:solidFill>
            <a:prstDash val="sysDash"/>
            <a:round/>
            <a:headEnd type="oval"/>
            <a:tailEnd type="oval"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7" name="Shape 3181">
            <a:extLst>
              <a:ext uri="{FF2B5EF4-FFF2-40B4-BE49-F238E27FC236}">
                <a16:creationId xmlns:a16="http://schemas.microsoft.com/office/drawing/2014/main" xmlns="" id="{BCDB03E4-7F27-43E4-9F92-D1ECA29A6C6A}"/>
              </a:ext>
            </a:extLst>
          </p:cNvPr>
          <p:cNvSpPr/>
          <p:nvPr/>
        </p:nvSpPr>
        <p:spPr>
          <a:xfrm>
            <a:off x="10591409" y="2792252"/>
            <a:ext cx="110605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00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发布</a:t>
            </a:r>
            <a:endParaRPr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Shape 3186">
            <a:extLst>
              <a:ext uri="{FF2B5EF4-FFF2-40B4-BE49-F238E27FC236}">
                <a16:creationId xmlns:a16="http://schemas.microsoft.com/office/drawing/2014/main" xmlns="" id="{742F9931-EA5E-497E-8073-01DC52AA0CA5}"/>
              </a:ext>
            </a:extLst>
          </p:cNvPr>
          <p:cNvSpPr/>
          <p:nvPr/>
        </p:nvSpPr>
        <p:spPr>
          <a:xfrm>
            <a:off x="9849041" y="3181721"/>
            <a:ext cx="812801" cy="872068"/>
          </a:xfrm>
          <a:prstGeom prst="rect">
            <a:avLst/>
          </a:prstGeom>
          <a:solidFill>
            <a:srgbClr val="3A5063">
              <a:alpha val="1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xmlns="" id="{C51E086D-8842-4112-B2A5-78642ED56BF2}"/>
              </a:ext>
            </a:extLst>
          </p:cNvPr>
          <p:cNvGrpSpPr/>
          <p:nvPr/>
        </p:nvGrpSpPr>
        <p:grpSpPr>
          <a:xfrm>
            <a:off x="609600" y="3065100"/>
            <a:ext cx="10983576" cy="1398431"/>
            <a:chOff x="609600" y="3065100"/>
            <a:chExt cx="10983576" cy="1398431"/>
          </a:xfrm>
        </p:grpSpPr>
        <p:sp>
          <p:nvSpPr>
            <p:cNvPr id="36" name="Shape 3120">
              <a:extLst>
                <a:ext uri="{FF2B5EF4-FFF2-40B4-BE49-F238E27FC236}">
                  <a16:creationId xmlns:a16="http://schemas.microsoft.com/office/drawing/2014/main" xmlns="" id="{2484B965-9345-4683-B841-B56FA20E3858}"/>
                </a:ext>
              </a:extLst>
            </p:cNvPr>
            <p:cNvSpPr/>
            <p:nvPr/>
          </p:nvSpPr>
          <p:spPr>
            <a:xfrm>
              <a:off x="651932" y="3791321"/>
              <a:ext cx="2645451" cy="262468"/>
            </a:xfrm>
            <a:prstGeom prst="rect">
              <a:avLst/>
            </a:prstGeom>
            <a:solidFill>
              <a:srgbClr val="A5C067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Group 3125">
              <a:extLst>
                <a:ext uri="{FF2B5EF4-FFF2-40B4-BE49-F238E27FC236}">
                  <a16:creationId xmlns:a16="http://schemas.microsoft.com/office/drawing/2014/main" xmlns="" id="{5ECC9F2B-5640-499E-B7DF-5D7CE8B850A3}"/>
                </a:ext>
              </a:extLst>
            </p:cNvPr>
            <p:cNvGrpSpPr/>
            <p:nvPr/>
          </p:nvGrpSpPr>
          <p:grpSpPr>
            <a:xfrm>
              <a:off x="609600" y="4053787"/>
              <a:ext cx="846667" cy="143935"/>
              <a:chOff x="0" y="0"/>
              <a:chExt cx="635000" cy="107950"/>
            </a:xfrm>
          </p:grpSpPr>
          <p:sp>
            <p:nvSpPr>
              <p:cNvPr id="39" name="Shape 3122">
                <a:extLst>
                  <a:ext uri="{FF2B5EF4-FFF2-40B4-BE49-F238E27FC236}">
                    <a16:creationId xmlns:a16="http://schemas.microsoft.com/office/drawing/2014/main" xmlns="" id="{4BB82F38-4576-4D35-95F4-CED8C0C21B78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A5C0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Shape 3123">
                <a:extLst>
                  <a:ext uri="{FF2B5EF4-FFF2-40B4-BE49-F238E27FC236}">
                    <a16:creationId xmlns:a16="http://schemas.microsoft.com/office/drawing/2014/main" xmlns="" id="{115F0527-91C1-428C-9159-72E90A7E3277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Shape 3124">
                <a:extLst>
                  <a:ext uri="{FF2B5EF4-FFF2-40B4-BE49-F238E27FC236}">
                    <a16:creationId xmlns:a16="http://schemas.microsoft.com/office/drawing/2014/main" xmlns="" id="{64A477FF-D8F1-4B5E-91CA-55B11ACAA971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3129">
              <a:extLst>
                <a:ext uri="{FF2B5EF4-FFF2-40B4-BE49-F238E27FC236}">
                  <a16:creationId xmlns:a16="http://schemas.microsoft.com/office/drawing/2014/main" xmlns="" id="{060EB7A9-EC4B-48C2-BD0B-E6D1BC7FD6E3}"/>
                </a:ext>
              </a:extLst>
            </p:cNvPr>
            <p:cNvGrpSpPr/>
            <p:nvPr/>
          </p:nvGrpSpPr>
          <p:grpSpPr>
            <a:xfrm>
              <a:off x="1530158" y="4053787"/>
              <a:ext cx="846668" cy="143935"/>
              <a:chOff x="0" y="0"/>
              <a:chExt cx="635000" cy="107950"/>
            </a:xfrm>
          </p:grpSpPr>
          <p:sp>
            <p:nvSpPr>
              <p:cNvPr id="43" name="Shape 3126">
                <a:extLst>
                  <a:ext uri="{FF2B5EF4-FFF2-40B4-BE49-F238E27FC236}">
                    <a16:creationId xmlns:a16="http://schemas.microsoft.com/office/drawing/2014/main" xmlns="" id="{F2CFCAE5-DE63-4D16-9723-C2F319D163D8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A5C0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Shape 3127">
                <a:extLst>
                  <a:ext uri="{FF2B5EF4-FFF2-40B4-BE49-F238E27FC236}">
                    <a16:creationId xmlns:a16="http://schemas.microsoft.com/office/drawing/2014/main" xmlns="" id="{4783306B-B9DD-4006-B271-37D3832BBEF0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Shape 3128">
                <a:extLst>
                  <a:ext uri="{FF2B5EF4-FFF2-40B4-BE49-F238E27FC236}">
                    <a16:creationId xmlns:a16="http://schemas.microsoft.com/office/drawing/2014/main" xmlns="" id="{9EC0ECA8-EBE2-4EBA-9C40-A687FEB52919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3133">
              <a:extLst>
                <a:ext uri="{FF2B5EF4-FFF2-40B4-BE49-F238E27FC236}">
                  <a16:creationId xmlns:a16="http://schemas.microsoft.com/office/drawing/2014/main" xmlns="" id="{622DADE0-BF63-427F-B361-0F35A04E91EC}"/>
                </a:ext>
              </a:extLst>
            </p:cNvPr>
            <p:cNvGrpSpPr/>
            <p:nvPr/>
          </p:nvGrpSpPr>
          <p:grpSpPr>
            <a:xfrm>
              <a:off x="2450715" y="4053787"/>
              <a:ext cx="846668" cy="143935"/>
              <a:chOff x="0" y="0"/>
              <a:chExt cx="635000" cy="107950"/>
            </a:xfrm>
          </p:grpSpPr>
          <p:sp>
            <p:nvSpPr>
              <p:cNvPr id="47" name="Shape 3130">
                <a:extLst>
                  <a:ext uri="{FF2B5EF4-FFF2-40B4-BE49-F238E27FC236}">
                    <a16:creationId xmlns:a16="http://schemas.microsoft.com/office/drawing/2014/main" xmlns="" id="{65C5F456-0B67-481F-ACF7-8AF7F850E58F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A5C0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Shape 3131">
                <a:extLst>
                  <a:ext uri="{FF2B5EF4-FFF2-40B4-BE49-F238E27FC236}">
                    <a16:creationId xmlns:a16="http://schemas.microsoft.com/office/drawing/2014/main" xmlns="" id="{E78DEE1A-1011-4C3B-9694-A6638CD79B62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Shape 3132">
                <a:extLst>
                  <a:ext uri="{FF2B5EF4-FFF2-40B4-BE49-F238E27FC236}">
                    <a16:creationId xmlns:a16="http://schemas.microsoft.com/office/drawing/2014/main" xmlns="" id="{B6345514-A067-4932-8B40-F1D275806885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Group 3137">
              <a:extLst>
                <a:ext uri="{FF2B5EF4-FFF2-40B4-BE49-F238E27FC236}">
                  <a16:creationId xmlns:a16="http://schemas.microsoft.com/office/drawing/2014/main" xmlns="" id="{B6A52148-9649-4E31-B10A-D37FD9921D61}"/>
                </a:ext>
              </a:extLst>
            </p:cNvPr>
            <p:cNvGrpSpPr/>
            <p:nvPr/>
          </p:nvGrpSpPr>
          <p:grpSpPr>
            <a:xfrm>
              <a:off x="3371271" y="4053787"/>
              <a:ext cx="846668" cy="143935"/>
              <a:chOff x="0" y="0"/>
              <a:chExt cx="635000" cy="107950"/>
            </a:xfrm>
          </p:grpSpPr>
          <p:sp>
            <p:nvSpPr>
              <p:cNvPr id="51" name="Shape 3134">
                <a:extLst>
                  <a:ext uri="{FF2B5EF4-FFF2-40B4-BE49-F238E27FC236}">
                    <a16:creationId xmlns:a16="http://schemas.microsoft.com/office/drawing/2014/main" xmlns="" id="{0A2BA32F-D007-4E0A-B5FB-9B00861FB03B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Shape 3135">
                <a:extLst>
                  <a:ext uri="{FF2B5EF4-FFF2-40B4-BE49-F238E27FC236}">
                    <a16:creationId xmlns:a16="http://schemas.microsoft.com/office/drawing/2014/main" xmlns="" id="{B6AD8ABE-F721-40D5-99EA-4A3B0BE45D36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Shape 3136">
                <a:extLst>
                  <a:ext uri="{FF2B5EF4-FFF2-40B4-BE49-F238E27FC236}">
                    <a16:creationId xmlns:a16="http://schemas.microsoft.com/office/drawing/2014/main" xmlns="" id="{C04B8B78-E976-4092-A3D3-45017992ABC8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Group 3141">
              <a:extLst>
                <a:ext uri="{FF2B5EF4-FFF2-40B4-BE49-F238E27FC236}">
                  <a16:creationId xmlns:a16="http://schemas.microsoft.com/office/drawing/2014/main" xmlns="" id="{5290D713-0FFE-47DA-93EF-EEA6CAE7B5C2}"/>
                </a:ext>
              </a:extLst>
            </p:cNvPr>
            <p:cNvGrpSpPr/>
            <p:nvPr/>
          </p:nvGrpSpPr>
          <p:grpSpPr>
            <a:xfrm>
              <a:off x="4291829" y="4053787"/>
              <a:ext cx="846668" cy="143935"/>
              <a:chOff x="0" y="0"/>
              <a:chExt cx="635000" cy="107950"/>
            </a:xfrm>
          </p:grpSpPr>
          <p:sp>
            <p:nvSpPr>
              <p:cNvPr id="55" name="Shape 3138">
                <a:extLst>
                  <a:ext uri="{FF2B5EF4-FFF2-40B4-BE49-F238E27FC236}">
                    <a16:creationId xmlns:a16="http://schemas.microsoft.com/office/drawing/2014/main" xmlns="" id="{1C0C6A5B-88D1-4E48-8CF9-52ADCCE2F7A7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Shape 3139">
                <a:extLst>
                  <a:ext uri="{FF2B5EF4-FFF2-40B4-BE49-F238E27FC236}">
                    <a16:creationId xmlns:a16="http://schemas.microsoft.com/office/drawing/2014/main" xmlns="" id="{3F2C3E67-3430-48B7-A9FE-51C135386401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Shape 3140">
                <a:extLst>
                  <a:ext uri="{FF2B5EF4-FFF2-40B4-BE49-F238E27FC236}">
                    <a16:creationId xmlns:a16="http://schemas.microsoft.com/office/drawing/2014/main" xmlns="" id="{34A9D26B-27B2-4596-8C04-C0D5BCB3AF6A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Group 3145">
              <a:extLst>
                <a:ext uri="{FF2B5EF4-FFF2-40B4-BE49-F238E27FC236}">
                  <a16:creationId xmlns:a16="http://schemas.microsoft.com/office/drawing/2014/main" xmlns="" id="{AFB5E2F7-A6D2-4934-939F-D454A342FED8}"/>
                </a:ext>
              </a:extLst>
            </p:cNvPr>
            <p:cNvGrpSpPr/>
            <p:nvPr/>
          </p:nvGrpSpPr>
          <p:grpSpPr>
            <a:xfrm>
              <a:off x="5212387" y="4053787"/>
              <a:ext cx="846668" cy="143935"/>
              <a:chOff x="0" y="0"/>
              <a:chExt cx="635000" cy="107950"/>
            </a:xfrm>
          </p:grpSpPr>
          <p:sp>
            <p:nvSpPr>
              <p:cNvPr id="59" name="Shape 3142">
                <a:extLst>
                  <a:ext uri="{FF2B5EF4-FFF2-40B4-BE49-F238E27FC236}">
                    <a16:creationId xmlns:a16="http://schemas.microsoft.com/office/drawing/2014/main" xmlns="" id="{7656422C-8A78-40CC-A109-B0EB311155C7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D4E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Shape 3143">
                <a:extLst>
                  <a:ext uri="{FF2B5EF4-FFF2-40B4-BE49-F238E27FC236}">
                    <a16:creationId xmlns:a16="http://schemas.microsoft.com/office/drawing/2014/main" xmlns="" id="{4DD6B6E7-0FA1-492F-8963-7FFE2C92D688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Shape 3144">
                <a:extLst>
                  <a:ext uri="{FF2B5EF4-FFF2-40B4-BE49-F238E27FC236}">
                    <a16:creationId xmlns:a16="http://schemas.microsoft.com/office/drawing/2014/main" xmlns="" id="{BA6F3B72-D8BA-48A6-83DF-253402771964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3149">
              <a:extLst>
                <a:ext uri="{FF2B5EF4-FFF2-40B4-BE49-F238E27FC236}">
                  <a16:creationId xmlns:a16="http://schemas.microsoft.com/office/drawing/2014/main" xmlns="" id="{D357DF55-9392-43C6-8287-4C80E1BB6F4D}"/>
                </a:ext>
              </a:extLst>
            </p:cNvPr>
            <p:cNvGrpSpPr/>
            <p:nvPr/>
          </p:nvGrpSpPr>
          <p:grpSpPr>
            <a:xfrm>
              <a:off x="6132943" y="4053787"/>
              <a:ext cx="846668" cy="143935"/>
              <a:chOff x="0" y="0"/>
              <a:chExt cx="635000" cy="107950"/>
            </a:xfrm>
          </p:grpSpPr>
          <p:sp>
            <p:nvSpPr>
              <p:cNvPr id="63" name="Shape 3146">
                <a:extLst>
                  <a:ext uri="{FF2B5EF4-FFF2-40B4-BE49-F238E27FC236}">
                    <a16:creationId xmlns:a16="http://schemas.microsoft.com/office/drawing/2014/main" xmlns="" id="{AA262AAE-481D-4E60-9389-44498A52286B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D4E3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Shape 3147">
                <a:extLst>
                  <a:ext uri="{FF2B5EF4-FFF2-40B4-BE49-F238E27FC236}">
                    <a16:creationId xmlns:a16="http://schemas.microsoft.com/office/drawing/2014/main" xmlns="" id="{5EB0BA4C-1F62-4056-92F8-F03A435DD18A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Shape 3148">
                <a:extLst>
                  <a:ext uri="{FF2B5EF4-FFF2-40B4-BE49-F238E27FC236}">
                    <a16:creationId xmlns:a16="http://schemas.microsoft.com/office/drawing/2014/main" xmlns="" id="{5FAD0AAC-8643-46B9-8370-EB53068ED54F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Group 3153">
              <a:extLst>
                <a:ext uri="{FF2B5EF4-FFF2-40B4-BE49-F238E27FC236}">
                  <a16:creationId xmlns:a16="http://schemas.microsoft.com/office/drawing/2014/main" xmlns="" id="{26892D90-8E2B-4C86-9D18-683A44E87FFB}"/>
                </a:ext>
              </a:extLst>
            </p:cNvPr>
            <p:cNvGrpSpPr/>
            <p:nvPr/>
          </p:nvGrpSpPr>
          <p:grpSpPr>
            <a:xfrm>
              <a:off x="7053501" y="4053787"/>
              <a:ext cx="846668" cy="143935"/>
              <a:chOff x="0" y="0"/>
              <a:chExt cx="635000" cy="107950"/>
            </a:xfrm>
          </p:grpSpPr>
          <p:sp>
            <p:nvSpPr>
              <p:cNvPr id="67" name="Shape 3150">
                <a:extLst>
                  <a:ext uri="{FF2B5EF4-FFF2-40B4-BE49-F238E27FC236}">
                    <a16:creationId xmlns:a16="http://schemas.microsoft.com/office/drawing/2014/main" xmlns="" id="{032426CE-0DBA-4D48-8479-CD3DCD99202B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7AC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Shape 3151">
                <a:extLst>
                  <a:ext uri="{FF2B5EF4-FFF2-40B4-BE49-F238E27FC236}">
                    <a16:creationId xmlns:a16="http://schemas.microsoft.com/office/drawing/2014/main" xmlns="" id="{01F535FD-013D-4D97-A4C0-7A1CA47B94D0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Shape 3152">
                <a:extLst>
                  <a:ext uri="{FF2B5EF4-FFF2-40B4-BE49-F238E27FC236}">
                    <a16:creationId xmlns:a16="http://schemas.microsoft.com/office/drawing/2014/main" xmlns="" id="{9CBC5B56-5621-41C2-86A5-C2ADC2F2B8B4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0" name="Group 3157">
              <a:extLst>
                <a:ext uri="{FF2B5EF4-FFF2-40B4-BE49-F238E27FC236}">
                  <a16:creationId xmlns:a16="http://schemas.microsoft.com/office/drawing/2014/main" xmlns="" id="{A13C2D5D-D268-460C-A648-97CAED728CB5}"/>
                </a:ext>
              </a:extLst>
            </p:cNvPr>
            <p:cNvGrpSpPr/>
            <p:nvPr/>
          </p:nvGrpSpPr>
          <p:grpSpPr>
            <a:xfrm>
              <a:off x="7974058" y="4053787"/>
              <a:ext cx="846668" cy="143935"/>
              <a:chOff x="0" y="0"/>
              <a:chExt cx="635000" cy="107950"/>
            </a:xfrm>
          </p:grpSpPr>
          <p:sp>
            <p:nvSpPr>
              <p:cNvPr id="71" name="Shape 3154">
                <a:extLst>
                  <a:ext uri="{FF2B5EF4-FFF2-40B4-BE49-F238E27FC236}">
                    <a16:creationId xmlns:a16="http://schemas.microsoft.com/office/drawing/2014/main" xmlns="" id="{40C00DF3-C0F6-4C63-B4E4-E59564227163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7AC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Shape 3155">
                <a:extLst>
                  <a:ext uri="{FF2B5EF4-FFF2-40B4-BE49-F238E27FC236}">
                    <a16:creationId xmlns:a16="http://schemas.microsoft.com/office/drawing/2014/main" xmlns="" id="{8F979E57-25DD-4412-8428-D1484BEBE96F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Shape 3156">
                <a:extLst>
                  <a:ext uri="{FF2B5EF4-FFF2-40B4-BE49-F238E27FC236}">
                    <a16:creationId xmlns:a16="http://schemas.microsoft.com/office/drawing/2014/main" xmlns="" id="{9FA5CD60-BA26-4144-9FDF-F5C5E192D5FF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Group 3161">
              <a:extLst>
                <a:ext uri="{FF2B5EF4-FFF2-40B4-BE49-F238E27FC236}">
                  <a16:creationId xmlns:a16="http://schemas.microsoft.com/office/drawing/2014/main" xmlns="" id="{32A794E7-713D-4273-BE48-549F9AC4EE2C}"/>
                </a:ext>
              </a:extLst>
            </p:cNvPr>
            <p:cNvGrpSpPr/>
            <p:nvPr/>
          </p:nvGrpSpPr>
          <p:grpSpPr>
            <a:xfrm>
              <a:off x="8894615" y="4053787"/>
              <a:ext cx="846668" cy="143935"/>
              <a:chOff x="0" y="0"/>
              <a:chExt cx="635000" cy="107950"/>
            </a:xfrm>
          </p:grpSpPr>
          <p:sp>
            <p:nvSpPr>
              <p:cNvPr id="75" name="Shape 3158">
                <a:extLst>
                  <a:ext uri="{FF2B5EF4-FFF2-40B4-BE49-F238E27FC236}">
                    <a16:creationId xmlns:a16="http://schemas.microsoft.com/office/drawing/2014/main" xmlns="" id="{27A90DB4-2D9A-4E60-9E72-7A8C42332667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7AC1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Shape 3159">
                <a:extLst>
                  <a:ext uri="{FF2B5EF4-FFF2-40B4-BE49-F238E27FC236}">
                    <a16:creationId xmlns:a16="http://schemas.microsoft.com/office/drawing/2014/main" xmlns="" id="{B526804D-0FE5-4513-9684-00B65EA0D1AE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Shape 3160">
                <a:extLst>
                  <a:ext uri="{FF2B5EF4-FFF2-40B4-BE49-F238E27FC236}">
                    <a16:creationId xmlns:a16="http://schemas.microsoft.com/office/drawing/2014/main" xmlns="" id="{A9310006-ADF8-4FCE-9991-2D4186B1BBD4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3165">
              <a:extLst>
                <a:ext uri="{FF2B5EF4-FFF2-40B4-BE49-F238E27FC236}">
                  <a16:creationId xmlns:a16="http://schemas.microsoft.com/office/drawing/2014/main" xmlns="" id="{01A1F6B2-284E-4607-BA21-254BE94ECF3F}"/>
                </a:ext>
              </a:extLst>
            </p:cNvPr>
            <p:cNvGrpSpPr/>
            <p:nvPr/>
          </p:nvGrpSpPr>
          <p:grpSpPr>
            <a:xfrm>
              <a:off x="9815174" y="4053787"/>
              <a:ext cx="846668" cy="143935"/>
              <a:chOff x="0" y="0"/>
              <a:chExt cx="635000" cy="107950"/>
            </a:xfrm>
          </p:grpSpPr>
          <p:sp>
            <p:nvSpPr>
              <p:cNvPr id="79" name="Shape 3162">
                <a:extLst>
                  <a:ext uri="{FF2B5EF4-FFF2-40B4-BE49-F238E27FC236}">
                    <a16:creationId xmlns:a16="http://schemas.microsoft.com/office/drawing/2014/main" xmlns="" id="{3AE36D22-DBED-499A-BD7A-AF0345C40608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A50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Shape 3163">
                <a:extLst>
                  <a:ext uri="{FF2B5EF4-FFF2-40B4-BE49-F238E27FC236}">
                    <a16:creationId xmlns:a16="http://schemas.microsoft.com/office/drawing/2014/main" xmlns="" id="{D564C6D4-F9AF-4529-98AB-1511C4D14E8A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Shape 3164">
                <a:extLst>
                  <a:ext uri="{FF2B5EF4-FFF2-40B4-BE49-F238E27FC236}">
                    <a16:creationId xmlns:a16="http://schemas.microsoft.com/office/drawing/2014/main" xmlns="" id="{8559BFC7-1965-4591-BA31-E2E37B296326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3169">
              <a:extLst>
                <a:ext uri="{FF2B5EF4-FFF2-40B4-BE49-F238E27FC236}">
                  <a16:creationId xmlns:a16="http://schemas.microsoft.com/office/drawing/2014/main" xmlns="" id="{DB6AAE7F-80C0-48F7-8006-099A6C9BC625}"/>
                </a:ext>
              </a:extLst>
            </p:cNvPr>
            <p:cNvGrpSpPr/>
            <p:nvPr/>
          </p:nvGrpSpPr>
          <p:grpSpPr>
            <a:xfrm>
              <a:off x="10735733" y="4053787"/>
              <a:ext cx="846667" cy="143935"/>
              <a:chOff x="0" y="0"/>
              <a:chExt cx="635000" cy="107950"/>
            </a:xfrm>
          </p:grpSpPr>
          <p:sp>
            <p:nvSpPr>
              <p:cNvPr id="83" name="Shape 3166">
                <a:extLst>
                  <a:ext uri="{FF2B5EF4-FFF2-40B4-BE49-F238E27FC236}">
                    <a16:creationId xmlns:a16="http://schemas.microsoft.com/office/drawing/2014/main" xmlns="" id="{1721A758-A1B9-42F6-86BF-A15F49451429}"/>
                  </a:ext>
                </a:extLst>
              </p:cNvPr>
              <p:cNvSpPr/>
              <p:nvPr/>
            </p:nvSpPr>
            <p:spPr>
              <a:xfrm>
                <a:off x="0" y="0"/>
                <a:ext cx="635000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20682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3AE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Shape 3167">
                <a:extLst>
                  <a:ext uri="{FF2B5EF4-FFF2-40B4-BE49-F238E27FC236}">
                    <a16:creationId xmlns:a16="http://schemas.microsoft.com/office/drawing/2014/main" xmlns="" id="{B7D7DA47-B62E-49B7-86D7-456193590CE0}"/>
                  </a:ext>
                </a:extLst>
              </p:cNvPr>
              <p:cNvSpPr/>
              <p:nvPr/>
            </p:nvSpPr>
            <p:spPr>
              <a:xfrm>
                <a:off x="608012" y="0"/>
                <a:ext cx="26988" cy="107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Shape 3168">
                <a:extLst>
                  <a:ext uri="{FF2B5EF4-FFF2-40B4-BE49-F238E27FC236}">
                    <a16:creationId xmlns:a16="http://schemas.microsoft.com/office/drawing/2014/main" xmlns="" id="{B8141837-F0AD-4667-AB6B-ADD9B9CF66EE}"/>
                  </a:ext>
                </a:extLst>
              </p:cNvPr>
              <p:cNvSpPr/>
              <p:nvPr/>
            </p:nvSpPr>
            <p:spPr>
              <a:xfrm>
                <a:off x="0" y="-1"/>
                <a:ext cx="635000" cy="26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918" y="0"/>
                    </a:lnTo>
                    <a:lnTo>
                      <a:pt x="21600" y="0"/>
                    </a:lnTo>
                    <a:lnTo>
                      <a:pt x="20682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8" name="Shape 3182">
              <a:extLst>
                <a:ext uri="{FF2B5EF4-FFF2-40B4-BE49-F238E27FC236}">
                  <a16:creationId xmlns:a16="http://schemas.microsoft.com/office/drawing/2014/main" xmlns="" id="{F68039F8-9FE2-4E8A-84CA-40800B678F62}"/>
                </a:ext>
              </a:extLst>
            </p:cNvPr>
            <p:cNvSpPr/>
            <p:nvPr/>
          </p:nvSpPr>
          <p:spPr>
            <a:xfrm>
              <a:off x="3413221" y="3621988"/>
              <a:ext cx="1713739" cy="431801"/>
            </a:xfrm>
            <a:prstGeom prst="rect">
              <a:avLst/>
            </a:prstGeom>
            <a:solidFill>
              <a:srgbClr val="3194C6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9" name="Shape 3183">
              <a:extLst>
                <a:ext uri="{FF2B5EF4-FFF2-40B4-BE49-F238E27FC236}">
                  <a16:creationId xmlns:a16="http://schemas.microsoft.com/office/drawing/2014/main" xmlns="" id="{6EDEBF8D-7B5E-4BA8-AC6B-81FA254CB20E}"/>
                </a:ext>
              </a:extLst>
            </p:cNvPr>
            <p:cNvSpPr/>
            <p:nvPr/>
          </p:nvSpPr>
          <p:spPr>
            <a:xfrm>
              <a:off x="5265873" y="3452654"/>
              <a:ext cx="1713739" cy="601135"/>
            </a:xfrm>
            <a:prstGeom prst="rect">
              <a:avLst/>
            </a:prstGeom>
            <a:solidFill>
              <a:srgbClr val="3C445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Shape 3184">
              <a:extLst>
                <a:ext uri="{FF2B5EF4-FFF2-40B4-BE49-F238E27FC236}">
                  <a16:creationId xmlns:a16="http://schemas.microsoft.com/office/drawing/2014/main" xmlns="" id="{E3E63CB0-0F42-4405-9E91-2C0B2FC28126}"/>
                </a:ext>
              </a:extLst>
            </p:cNvPr>
            <p:cNvSpPr/>
            <p:nvPr/>
          </p:nvSpPr>
          <p:spPr>
            <a:xfrm>
              <a:off x="7105259" y="3308721"/>
              <a:ext cx="2636023" cy="745068"/>
            </a:xfrm>
            <a:prstGeom prst="rect">
              <a:avLst/>
            </a:prstGeom>
            <a:solidFill>
              <a:srgbClr val="F7AC12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Shape 3185">
              <a:extLst>
                <a:ext uri="{FF2B5EF4-FFF2-40B4-BE49-F238E27FC236}">
                  <a16:creationId xmlns:a16="http://schemas.microsoft.com/office/drawing/2014/main" xmlns="" id="{E7904A94-3BA6-4697-9876-661522D380DB}"/>
                </a:ext>
              </a:extLst>
            </p:cNvPr>
            <p:cNvSpPr/>
            <p:nvPr/>
          </p:nvSpPr>
          <p:spPr>
            <a:xfrm>
              <a:off x="10780376" y="3065100"/>
              <a:ext cx="812800" cy="1001560"/>
            </a:xfrm>
            <a:prstGeom prst="rect">
              <a:avLst/>
            </a:prstGeom>
            <a:solidFill>
              <a:srgbClr val="03AE97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3" name="Shape 3187">
              <a:extLst>
                <a:ext uri="{FF2B5EF4-FFF2-40B4-BE49-F238E27FC236}">
                  <a16:creationId xmlns:a16="http://schemas.microsoft.com/office/drawing/2014/main" xmlns="" id="{5F41466B-065B-44ED-926D-5AD43F5611FD}"/>
                </a:ext>
              </a:extLst>
            </p:cNvPr>
            <p:cNvSpPr/>
            <p:nvPr/>
          </p:nvSpPr>
          <p:spPr>
            <a:xfrm>
              <a:off x="609602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一月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Shape 3188">
              <a:extLst>
                <a:ext uri="{FF2B5EF4-FFF2-40B4-BE49-F238E27FC236}">
                  <a16:creationId xmlns:a16="http://schemas.microsoft.com/office/drawing/2014/main" xmlns="" id="{01E40455-1C79-4057-A0DF-72D69759803E}"/>
                </a:ext>
              </a:extLst>
            </p:cNvPr>
            <p:cNvSpPr/>
            <p:nvPr/>
          </p:nvSpPr>
          <p:spPr>
            <a:xfrm>
              <a:off x="1530158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二月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" name="Shape 3189">
              <a:extLst>
                <a:ext uri="{FF2B5EF4-FFF2-40B4-BE49-F238E27FC236}">
                  <a16:creationId xmlns:a16="http://schemas.microsoft.com/office/drawing/2014/main" xmlns="" id="{84E45CCF-E5B1-4DD4-A337-78AF49EF8459}"/>
                </a:ext>
              </a:extLst>
            </p:cNvPr>
            <p:cNvSpPr/>
            <p:nvPr/>
          </p:nvSpPr>
          <p:spPr>
            <a:xfrm>
              <a:off x="2450716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三月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Shape 3190">
              <a:extLst>
                <a:ext uri="{FF2B5EF4-FFF2-40B4-BE49-F238E27FC236}">
                  <a16:creationId xmlns:a16="http://schemas.microsoft.com/office/drawing/2014/main" xmlns="" id="{35654FD1-FAA4-4935-929C-B8E67D5A3695}"/>
                </a:ext>
              </a:extLst>
            </p:cNvPr>
            <p:cNvSpPr/>
            <p:nvPr/>
          </p:nvSpPr>
          <p:spPr>
            <a:xfrm>
              <a:off x="3361649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四月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Shape 3191">
              <a:extLst>
                <a:ext uri="{FF2B5EF4-FFF2-40B4-BE49-F238E27FC236}">
                  <a16:creationId xmlns:a16="http://schemas.microsoft.com/office/drawing/2014/main" xmlns="" id="{0628D2D3-EF86-468E-B9C6-4D2083372CBA}"/>
                </a:ext>
              </a:extLst>
            </p:cNvPr>
            <p:cNvSpPr/>
            <p:nvPr/>
          </p:nvSpPr>
          <p:spPr>
            <a:xfrm>
              <a:off x="4285481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五月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Shape 3192">
              <a:extLst>
                <a:ext uri="{FF2B5EF4-FFF2-40B4-BE49-F238E27FC236}">
                  <a16:creationId xmlns:a16="http://schemas.microsoft.com/office/drawing/2014/main" xmlns="" id="{66961F4C-5ADD-41D5-9954-1E645A98FCB5}"/>
                </a:ext>
              </a:extLst>
            </p:cNvPr>
            <p:cNvSpPr/>
            <p:nvPr/>
          </p:nvSpPr>
          <p:spPr>
            <a:xfrm>
              <a:off x="5212388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六月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" name="Shape 3193">
              <a:extLst>
                <a:ext uri="{FF2B5EF4-FFF2-40B4-BE49-F238E27FC236}">
                  <a16:creationId xmlns:a16="http://schemas.microsoft.com/office/drawing/2014/main" xmlns="" id="{4B893B68-302E-4640-B544-3126CB09DA43}"/>
                </a:ext>
              </a:extLst>
            </p:cNvPr>
            <p:cNvSpPr/>
            <p:nvPr/>
          </p:nvSpPr>
          <p:spPr>
            <a:xfrm>
              <a:off x="6132944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七月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" name="Shape 3194">
              <a:extLst>
                <a:ext uri="{FF2B5EF4-FFF2-40B4-BE49-F238E27FC236}">
                  <a16:creationId xmlns:a16="http://schemas.microsoft.com/office/drawing/2014/main" xmlns="" id="{ECAEBCD2-0854-4B9A-B1BB-744BE00ED3F7}"/>
                </a:ext>
              </a:extLst>
            </p:cNvPr>
            <p:cNvSpPr/>
            <p:nvPr/>
          </p:nvSpPr>
          <p:spPr>
            <a:xfrm>
              <a:off x="7053501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八月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" name="Shape 3195">
              <a:extLst>
                <a:ext uri="{FF2B5EF4-FFF2-40B4-BE49-F238E27FC236}">
                  <a16:creationId xmlns:a16="http://schemas.microsoft.com/office/drawing/2014/main" xmlns="" id="{000B0800-75CD-4454-A8E4-59032232D2FE}"/>
                </a:ext>
              </a:extLst>
            </p:cNvPr>
            <p:cNvSpPr/>
            <p:nvPr/>
          </p:nvSpPr>
          <p:spPr>
            <a:xfrm>
              <a:off x="7974058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九月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" name="Shape 3196">
              <a:extLst>
                <a:ext uri="{FF2B5EF4-FFF2-40B4-BE49-F238E27FC236}">
                  <a16:creationId xmlns:a16="http://schemas.microsoft.com/office/drawing/2014/main" xmlns="" id="{5933B1FC-0827-43A7-89EB-38D0B95588A5}"/>
                </a:ext>
              </a:extLst>
            </p:cNvPr>
            <p:cNvSpPr/>
            <p:nvPr/>
          </p:nvSpPr>
          <p:spPr>
            <a:xfrm>
              <a:off x="8894616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十月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Shape 3197">
              <a:extLst>
                <a:ext uri="{FF2B5EF4-FFF2-40B4-BE49-F238E27FC236}">
                  <a16:creationId xmlns:a16="http://schemas.microsoft.com/office/drawing/2014/main" xmlns="" id="{A9B968CB-A78F-4158-AAFF-5C243522D659}"/>
                </a:ext>
              </a:extLst>
            </p:cNvPr>
            <p:cNvSpPr/>
            <p:nvPr/>
          </p:nvSpPr>
          <p:spPr>
            <a:xfrm>
              <a:off x="9815174" y="4299319"/>
              <a:ext cx="558801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十一月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4" name="Shape 3198">
              <a:extLst>
                <a:ext uri="{FF2B5EF4-FFF2-40B4-BE49-F238E27FC236}">
                  <a16:creationId xmlns:a16="http://schemas.microsoft.com/office/drawing/2014/main" xmlns="" id="{5A983B75-BD4C-4BB4-ABB7-8C8A9A1BE4BB}"/>
                </a:ext>
              </a:extLst>
            </p:cNvPr>
            <p:cNvSpPr/>
            <p:nvPr/>
          </p:nvSpPr>
          <p:spPr>
            <a:xfrm>
              <a:off x="10735733" y="4299319"/>
              <a:ext cx="558800" cy="1642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067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十二月</a:t>
              </a:r>
              <a:endParaRPr sz="10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5" name="Shape 3199">
            <a:extLst>
              <a:ext uri="{FF2B5EF4-FFF2-40B4-BE49-F238E27FC236}">
                <a16:creationId xmlns:a16="http://schemas.microsoft.com/office/drawing/2014/main" xmlns="" id="{312C34E3-176A-4C0C-9505-8A4A89E3B7BA}"/>
              </a:ext>
            </a:extLst>
          </p:cNvPr>
          <p:cNvSpPr/>
          <p:nvPr/>
        </p:nvSpPr>
        <p:spPr>
          <a:xfrm>
            <a:off x="364067" y="4666221"/>
            <a:ext cx="11472333" cy="77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40000"/>
              </a:lnSpc>
              <a:spcBef>
                <a:spcPts val="100"/>
              </a:spcBef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</a:t>
            </a:r>
          </a:p>
        </p:txBody>
      </p:sp>
      <p:sp>
        <p:nvSpPr>
          <p:cNvPr id="116" name="Shape 3200">
            <a:extLst>
              <a:ext uri="{FF2B5EF4-FFF2-40B4-BE49-F238E27FC236}">
                <a16:creationId xmlns:a16="http://schemas.microsoft.com/office/drawing/2014/main" xmlns="" id="{F481E191-9F61-44BB-A080-3C532B1F3886}"/>
              </a:ext>
            </a:extLst>
          </p:cNvPr>
          <p:cNvSpPr/>
          <p:nvPr/>
        </p:nvSpPr>
        <p:spPr>
          <a:xfrm flipH="1" flipV="1">
            <a:off x="512985" y="5707625"/>
            <a:ext cx="11196417" cy="1"/>
          </a:xfrm>
          <a:prstGeom prst="line">
            <a:avLst/>
          </a:prstGeom>
          <a:ln w="3175">
            <a:solidFill>
              <a:srgbClr val="D9D9D9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6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70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6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86" grpId="0" animBg="1"/>
      <p:bldP spid="87" grpId="0" animBg="1" advAuto="0"/>
      <p:bldP spid="88" grpId="0" animBg="1"/>
      <p:bldP spid="89" grpId="0" animBg="1" advAuto="0"/>
      <p:bldP spid="90" grpId="0" animBg="1"/>
      <p:bldP spid="91" grpId="0" animBg="1" advAuto="0"/>
      <p:bldP spid="92" grpId="0" animBg="1"/>
      <p:bldP spid="93" grpId="0" animBg="1" advAuto="0"/>
      <p:bldP spid="94" grpId="0" animBg="1"/>
      <p:bldP spid="95" grpId="0" animBg="1" advAuto="0"/>
      <p:bldP spid="96" grpId="0" animBg="1"/>
      <p:bldP spid="97" grpId="0" animBg="1" advAuto="0"/>
      <p:bldP spid="1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财务分析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Group 9348">
            <a:extLst>
              <a:ext uri="{FF2B5EF4-FFF2-40B4-BE49-F238E27FC236}">
                <a16:creationId xmlns:a16="http://schemas.microsoft.com/office/drawing/2014/main" xmlns="" id="{B4845E91-15D1-4699-AB34-ACE60DEE9FFA}"/>
              </a:ext>
            </a:extLst>
          </p:cNvPr>
          <p:cNvGrpSpPr/>
          <p:nvPr/>
        </p:nvGrpSpPr>
        <p:grpSpPr>
          <a:xfrm>
            <a:off x="676661" y="2292193"/>
            <a:ext cx="9284841" cy="2348592"/>
            <a:chOff x="0" y="0"/>
            <a:chExt cx="6963630" cy="1761442"/>
          </a:xfrm>
        </p:grpSpPr>
        <p:grpSp>
          <p:nvGrpSpPr>
            <p:cNvPr id="36" name="Group 9345">
              <a:extLst>
                <a:ext uri="{FF2B5EF4-FFF2-40B4-BE49-F238E27FC236}">
                  <a16:creationId xmlns:a16="http://schemas.microsoft.com/office/drawing/2014/main" xmlns="" id="{F7421DAA-F675-4581-8F18-C8BB7A444670}"/>
                </a:ext>
              </a:extLst>
            </p:cNvPr>
            <p:cNvGrpSpPr/>
            <p:nvPr/>
          </p:nvGrpSpPr>
          <p:grpSpPr>
            <a:xfrm>
              <a:off x="0" y="0"/>
              <a:ext cx="6963630" cy="1761442"/>
              <a:chOff x="0" y="0"/>
              <a:chExt cx="6963629" cy="1761441"/>
            </a:xfrm>
          </p:grpSpPr>
          <p:sp>
            <p:nvSpPr>
              <p:cNvPr id="39" name="Shape 9330">
                <a:extLst>
                  <a:ext uri="{FF2B5EF4-FFF2-40B4-BE49-F238E27FC236}">
                    <a16:creationId xmlns:a16="http://schemas.microsoft.com/office/drawing/2014/main" xmlns="" id="{270C6ACA-0D2A-4D01-98F0-664E6DAA005D}"/>
                  </a:ext>
                </a:extLst>
              </p:cNvPr>
              <p:cNvSpPr/>
              <p:nvPr/>
            </p:nvSpPr>
            <p:spPr>
              <a:xfrm>
                <a:off x="0" y="1211043"/>
                <a:ext cx="1883892" cy="50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600" extrusionOk="0">
                    <a:moveTo>
                      <a:pt x="20680" y="14849"/>
                    </a:moveTo>
                    <a:cubicBezTo>
                      <a:pt x="20297" y="14559"/>
                      <a:pt x="19946" y="15186"/>
                      <a:pt x="19751" y="16252"/>
                    </a:cubicBezTo>
                    <a:cubicBezTo>
                      <a:pt x="19663" y="16732"/>
                      <a:pt x="19523" y="17036"/>
                      <a:pt x="19368" y="17036"/>
                    </a:cubicBezTo>
                    <a:lnTo>
                      <a:pt x="18751" y="17036"/>
                    </a:lnTo>
                    <a:cubicBezTo>
                      <a:pt x="18696" y="17036"/>
                      <a:pt x="18650" y="16864"/>
                      <a:pt x="18650" y="16654"/>
                    </a:cubicBezTo>
                    <a:lnTo>
                      <a:pt x="18650" y="13925"/>
                    </a:lnTo>
                    <a:cubicBezTo>
                      <a:pt x="18650" y="12442"/>
                      <a:pt x="18332" y="11239"/>
                      <a:pt x="17939" y="11239"/>
                    </a:cubicBezTo>
                    <a:lnTo>
                      <a:pt x="13653" y="11239"/>
                    </a:lnTo>
                    <a:cubicBezTo>
                      <a:pt x="13598" y="11239"/>
                      <a:pt x="13553" y="11068"/>
                      <a:pt x="13553" y="10858"/>
                    </a:cubicBezTo>
                    <a:lnTo>
                      <a:pt x="13553" y="2688"/>
                    </a:lnTo>
                    <a:cubicBezTo>
                      <a:pt x="13553" y="1203"/>
                      <a:pt x="13234" y="0"/>
                      <a:pt x="12841" y="0"/>
                    </a:cubicBezTo>
                    <a:lnTo>
                      <a:pt x="8556" y="0"/>
                    </a:lnTo>
                    <a:cubicBezTo>
                      <a:pt x="8165" y="0"/>
                      <a:pt x="7844" y="1210"/>
                      <a:pt x="7844" y="2689"/>
                    </a:cubicBezTo>
                    <a:lnTo>
                      <a:pt x="7844" y="5418"/>
                    </a:lnTo>
                    <a:cubicBezTo>
                      <a:pt x="7844" y="5627"/>
                      <a:pt x="7799" y="5797"/>
                      <a:pt x="7744" y="5797"/>
                    </a:cubicBezTo>
                    <a:lnTo>
                      <a:pt x="3458" y="5797"/>
                    </a:lnTo>
                    <a:cubicBezTo>
                      <a:pt x="3065" y="5797"/>
                      <a:pt x="2746" y="7000"/>
                      <a:pt x="2746" y="8485"/>
                    </a:cubicBezTo>
                    <a:lnTo>
                      <a:pt x="2746" y="16656"/>
                    </a:lnTo>
                    <a:cubicBezTo>
                      <a:pt x="2746" y="16865"/>
                      <a:pt x="2701" y="17035"/>
                      <a:pt x="2646" y="17035"/>
                    </a:cubicBezTo>
                    <a:lnTo>
                      <a:pt x="2028" y="17035"/>
                    </a:lnTo>
                    <a:cubicBezTo>
                      <a:pt x="1873" y="17035"/>
                      <a:pt x="1733" y="16731"/>
                      <a:pt x="1645" y="16251"/>
                    </a:cubicBezTo>
                    <a:cubicBezTo>
                      <a:pt x="1450" y="15185"/>
                      <a:pt x="1099" y="14559"/>
                      <a:pt x="716" y="14849"/>
                    </a:cubicBezTo>
                    <a:cubicBezTo>
                      <a:pt x="372" y="15110"/>
                      <a:pt x="92" y="16154"/>
                      <a:pt x="20" y="17453"/>
                    </a:cubicBezTo>
                    <a:cubicBezTo>
                      <a:pt x="-102" y="19658"/>
                      <a:pt x="340" y="21599"/>
                      <a:pt x="903" y="21599"/>
                    </a:cubicBezTo>
                    <a:cubicBezTo>
                      <a:pt x="1214" y="21599"/>
                      <a:pt x="1488" y="21004"/>
                      <a:pt x="1650" y="20100"/>
                    </a:cubicBezTo>
                    <a:cubicBezTo>
                      <a:pt x="1735" y="19626"/>
                      <a:pt x="1876" y="19343"/>
                      <a:pt x="2027" y="19343"/>
                    </a:cubicBezTo>
                    <a:lnTo>
                      <a:pt x="2645" y="19343"/>
                    </a:lnTo>
                    <a:cubicBezTo>
                      <a:pt x="3038" y="19343"/>
                      <a:pt x="3357" y="18139"/>
                      <a:pt x="3357" y="16654"/>
                    </a:cubicBezTo>
                    <a:lnTo>
                      <a:pt x="3357" y="8485"/>
                    </a:lnTo>
                    <a:cubicBezTo>
                      <a:pt x="3357" y="8275"/>
                      <a:pt x="3402" y="8104"/>
                      <a:pt x="3458" y="8104"/>
                    </a:cubicBezTo>
                    <a:lnTo>
                      <a:pt x="7743" y="8104"/>
                    </a:lnTo>
                    <a:cubicBezTo>
                      <a:pt x="8134" y="8104"/>
                      <a:pt x="8455" y="6894"/>
                      <a:pt x="8455" y="5415"/>
                    </a:cubicBezTo>
                    <a:lnTo>
                      <a:pt x="8455" y="2689"/>
                    </a:lnTo>
                    <a:cubicBezTo>
                      <a:pt x="8455" y="2478"/>
                      <a:pt x="8500" y="2307"/>
                      <a:pt x="8556" y="2307"/>
                    </a:cubicBezTo>
                    <a:lnTo>
                      <a:pt x="12840" y="2307"/>
                    </a:lnTo>
                    <a:cubicBezTo>
                      <a:pt x="12896" y="2307"/>
                      <a:pt x="12941" y="2478"/>
                      <a:pt x="12941" y="2689"/>
                    </a:cubicBezTo>
                    <a:lnTo>
                      <a:pt x="12941" y="12392"/>
                    </a:lnTo>
                    <a:cubicBezTo>
                      <a:pt x="12941" y="13029"/>
                      <a:pt x="13078" y="13546"/>
                      <a:pt x="13247" y="13546"/>
                    </a:cubicBezTo>
                    <a:lnTo>
                      <a:pt x="17939" y="13546"/>
                    </a:lnTo>
                    <a:cubicBezTo>
                      <a:pt x="17994" y="13546"/>
                      <a:pt x="18039" y="13716"/>
                      <a:pt x="18039" y="13924"/>
                    </a:cubicBezTo>
                    <a:lnTo>
                      <a:pt x="18039" y="16657"/>
                    </a:lnTo>
                    <a:cubicBezTo>
                      <a:pt x="18039" y="18140"/>
                      <a:pt x="18357" y="19343"/>
                      <a:pt x="18750" y="19343"/>
                    </a:cubicBezTo>
                    <a:lnTo>
                      <a:pt x="19369" y="19343"/>
                    </a:lnTo>
                    <a:cubicBezTo>
                      <a:pt x="19520" y="19343"/>
                      <a:pt x="19661" y="19627"/>
                      <a:pt x="19746" y="20101"/>
                    </a:cubicBezTo>
                    <a:cubicBezTo>
                      <a:pt x="19908" y="21005"/>
                      <a:pt x="20182" y="21600"/>
                      <a:pt x="20493" y="21600"/>
                    </a:cubicBezTo>
                    <a:cubicBezTo>
                      <a:pt x="21056" y="21600"/>
                      <a:pt x="21498" y="19658"/>
                      <a:pt x="21376" y="17454"/>
                    </a:cubicBezTo>
                    <a:cubicBezTo>
                      <a:pt x="21304" y="16155"/>
                      <a:pt x="21025" y="15110"/>
                      <a:pt x="20680" y="148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Shape 9331">
                <a:extLst>
                  <a:ext uri="{FF2B5EF4-FFF2-40B4-BE49-F238E27FC236}">
                    <a16:creationId xmlns:a16="http://schemas.microsoft.com/office/drawing/2014/main" xmlns="" id="{E203B235-F0D5-4AFB-A94C-5E99712D6580}"/>
                  </a:ext>
                </a:extLst>
              </p:cNvPr>
              <p:cNvSpPr/>
              <p:nvPr/>
            </p:nvSpPr>
            <p:spPr>
              <a:xfrm>
                <a:off x="788742" y="1253870"/>
                <a:ext cx="549409" cy="207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chemeClr val="bg1"/>
                    </a:solidFill>
                    <a:uFill>
                      <a:solidFill>
                        <a:srgbClr val="595959"/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41" name="Shape 9332">
                <a:extLst>
                  <a:ext uri="{FF2B5EF4-FFF2-40B4-BE49-F238E27FC236}">
                    <a16:creationId xmlns:a16="http://schemas.microsoft.com/office/drawing/2014/main" xmlns="" id="{C05CA945-334B-4AD6-8835-C237D04EC943}"/>
                  </a:ext>
                </a:extLst>
              </p:cNvPr>
              <p:cNvSpPr/>
              <p:nvPr/>
            </p:nvSpPr>
            <p:spPr>
              <a:xfrm>
                <a:off x="326739" y="1403688"/>
                <a:ext cx="549409" cy="207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 dirty="0">
                    <a:solidFill>
                      <a:schemeClr val="bg1"/>
                    </a:solidFill>
                    <a:uFill>
                      <a:solidFill>
                        <a:srgbClr val="595959"/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42" name="Shape 9333">
                <a:extLst>
                  <a:ext uri="{FF2B5EF4-FFF2-40B4-BE49-F238E27FC236}">
                    <a16:creationId xmlns:a16="http://schemas.microsoft.com/office/drawing/2014/main" xmlns="" id="{35376266-C242-40E1-B91B-8CC5E67FBB50}"/>
                  </a:ext>
                </a:extLst>
              </p:cNvPr>
              <p:cNvSpPr/>
              <p:nvPr/>
            </p:nvSpPr>
            <p:spPr>
              <a:xfrm>
                <a:off x="1213285" y="1516050"/>
                <a:ext cx="549409" cy="2077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595959"/>
                    </a:solidFill>
                    <a:uFill>
                      <a:solidFill>
                        <a:srgbClr val="595959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  <a:uFillTx/>
                  </a:defRPr>
                </a:pPr>
                <a:r>
                  <a:rPr>
                    <a:solidFill>
                      <a:schemeClr val="bg1"/>
                    </a:solidFill>
                    <a:uFill>
                      <a:solidFill>
                        <a:srgbClr val="595959"/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43" name="Shape 9334">
                <a:extLst>
                  <a:ext uri="{FF2B5EF4-FFF2-40B4-BE49-F238E27FC236}">
                    <a16:creationId xmlns:a16="http://schemas.microsoft.com/office/drawing/2014/main" xmlns="" id="{ADE60DC5-2E6E-4D6D-B67B-1B580AA11D2B}"/>
                  </a:ext>
                </a:extLst>
              </p:cNvPr>
              <p:cNvSpPr/>
              <p:nvPr/>
            </p:nvSpPr>
            <p:spPr>
              <a:xfrm>
                <a:off x="611880" y="0"/>
                <a:ext cx="669584" cy="1151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6" h="21548" extrusionOk="0">
                    <a:moveTo>
                      <a:pt x="20480" y="9"/>
                    </a:moveTo>
                    <a:cubicBezTo>
                      <a:pt x="19902" y="-52"/>
                      <a:pt x="19352" y="190"/>
                      <a:pt x="19217" y="526"/>
                    </a:cubicBezTo>
                    <a:lnTo>
                      <a:pt x="17791" y="4091"/>
                    </a:lnTo>
                    <a:cubicBezTo>
                      <a:pt x="17736" y="4227"/>
                      <a:pt x="17591" y="4345"/>
                      <a:pt x="17387" y="4418"/>
                    </a:cubicBezTo>
                    <a:lnTo>
                      <a:pt x="14022" y="5624"/>
                    </a:lnTo>
                    <a:cubicBezTo>
                      <a:pt x="13460" y="5825"/>
                      <a:pt x="12814" y="5932"/>
                      <a:pt x="12155" y="5932"/>
                    </a:cubicBezTo>
                    <a:lnTo>
                      <a:pt x="9221" y="5932"/>
                    </a:lnTo>
                    <a:cubicBezTo>
                      <a:pt x="8562" y="5932"/>
                      <a:pt x="7916" y="5825"/>
                      <a:pt x="7354" y="5624"/>
                    </a:cubicBezTo>
                    <a:lnTo>
                      <a:pt x="3989" y="4418"/>
                    </a:lnTo>
                    <a:cubicBezTo>
                      <a:pt x="3785" y="4345"/>
                      <a:pt x="3640" y="4227"/>
                      <a:pt x="3585" y="4091"/>
                    </a:cubicBezTo>
                    <a:lnTo>
                      <a:pt x="2159" y="526"/>
                    </a:lnTo>
                    <a:cubicBezTo>
                      <a:pt x="2024" y="190"/>
                      <a:pt x="1475" y="-52"/>
                      <a:pt x="896" y="9"/>
                    </a:cubicBezTo>
                    <a:cubicBezTo>
                      <a:pt x="278" y="75"/>
                      <a:pt x="-112" y="429"/>
                      <a:pt x="29" y="782"/>
                    </a:cubicBezTo>
                    <a:lnTo>
                      <a:pt x="1470" y="4381"/>
                    </a:lnTo>
                    <a:cubicBezTo>
                      <a:pt x="1655" y="4846"/>
                      <a:pt x="2161" y="5256"/>
                      <a:pt x="2856" y="5505"/>
                    </a:cubicBezTo>
                    <a:lnTo>
                      <a:pt x="7395" y="7131"/>
                    </a:lnTo>
                    <a:lnTo>
                      <a:pt x="7401" y="20812"/>
                    </a:lnTo>
                    <a:cubicBezTo>
                      <a:pt x="7401" y="21219"/>
                      <a:pt x="7963" y="21548"/>
                      <a:pt x="8656" y="21548"/>
                    </a:cubicBezTo>
                    <a:lnTo>
                      <a:pt x="8682" y="21548"/>
                    </a:lnTo>
                    <a:cubicBezTo>
                      <a:pt x="9375" y="21548"/>
                      <a:pt x="9936" y="21219"/>
                      <a:pt x="9936" y="20812"/>
                    </a:cubicBezTo>
                    <a:lnTo>
                      <a:pt x="9938" y="13643"/>
                    </a:lnTo>
                    <a:cubicBezTo>
                      <a:pt x="9938" y="13411"/>
                      <a:pt x="10259" y="13224"/>
                      <a:pt x="10654" y="13224"/>
                    </a:cubicBezTo>
                    <a:cubicBezTo>
                      <a:pt x="11049" y="13224"/>
                      <a:pt x="11370" y="13411"/>
                      <a:pt x="11370" y="13643"/>
                    </a:cubicBezTo>
                    <a:lnTo>
                      <a:pt x="11375" y="20812"/>
                    </a:lnTo>
                    <a:cubicBezTo>
                      <a:pt x="11375" y="21219"/>
                      <a:pt x="11936" y="21548"/>
                      <a:pt x="12629" y="21548"/>
                    </a:cubicBezTo>
                    <a:lnTo>
                      <a:pt x="12655" y="21548"/>
                    </a:lnTo>
                    <a:cubicBezTo>
                      <a:pt x="13348" y="21548"/>
                      <a:pt x="13910" y="21219"/>
                      <a:pt x="13910" y="20812"/>
                    </a:cubicBezTo>
                    <a:lnTo>
                      <a:pt x="13913" y="7156"/>
                    </a:lnTo>
                    <a:lnTo>
                      <a:pt x="18520" y="5505"/>
                    </a:lnTo>
                    <a:cubicBezTo>
                      <a:pt x="19215" y="5256"/>
                      <a:pt x="19721" y="4846"/>
                      <a:pt x="19907" y="4381"/>
                    </a:cubicBezTo>
                    <a:lnTo>
                      <a:pt x="21347" y="782"/>
                    </a:lnTo>
                    <a:cubicBezTo>
                      <a:pt x="21488" y="429"/>
                      <a:pt x="21098" y="75"/>
                      <a:pt x="20480" y="9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9335">
                <a:extLst>
                  <a:ext uri="{FF2B5EF4-FFF2-40B4-BE49-F238E27FC236}">
                    <a16:creationId xmlns:a16="http://schemas.microsoft.com/office/drawing/2014/main" xmlns="" id="{4FDF31B6-D1B7-4F6D-8891-55F4FB0B52B2}"/>
                  </a:ext>
                </a:extLst>
              </p:cNvPr>
              <p:cNvSpPr/>
              <p:nvPr/>
            </p:nvSpPr>
            <p:spPr>
              <a:xfrm>
                <a:off x="1883608" y="1601756"/>
                <a:ext cx="5049985" cy="5821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5" name="Group 9338">
                <a:extLst>
                  <a:ext uri="{FF2B5EF4-FFF2-40B4-BE49-F238E27FC236}">
                    <a16:creationId xmlns:a16="http://schemas.microsoft.com/office/drawing/2014/main" xmlns="" id="{349F3936-1F47-40EC-855F-E660E237C855}"/>
                  </a:ext>
                </a:extLst>
              </p:cNvPr>
              <p:cNvGrpSpPr/>
              <p:nvPr/>
            </p:nvGrpSpPr>
            <p:grpSpPr>
              <a:xfrm>
                <a:off x="1977291" y="1506754"/>
                <a:ext cx="254687" cy="254687"/>
                <a:chOff x="0" y="0"/>
                <a:chExt cx="254686" cy="254686"/>
              </a:xfrm>
            </p:grpSpPr>
            <p:sp>
              <p:nvSpPr>
                <p:cNvPr id="52" name="Shape 9336">
                  <a:extLst>
                    <a:ext uri="{FF2B5EF4-FFF2-40B4-BE49-F238E27FC236}">
                      <a16:creationId xmlns:a16="http://schemas.microsoft.com/office/drawing/2014/main" xmlns="" id="{632800A5-020B-49D2-B757-84E331FB0506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54687" cy="254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Shape 9337">
                  <a:extLst>
                    <a:ext uri="{FF2B5EF4-FFF2-40B4-BE49-F238E27FC236}">
                      <a16:creationId xmlns:a16="http://schemas.microsoft.com/office/drawing/2014/main" xmlns="" id="{70720551-FB6E-4840-AE02-42CF5181B37F}"/>
                    </a:ext>
                  </a:extLst>
                </p:cNvPr>
                <p:cNvSpPr/>
                <p:nvPr/>
              </p:nvSpPr>
              <p:spPr>
                <a:xfrm>
                  <a:off x="40156" y="30035"/>
                  <a:ext cx="184496" cy="184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0" h="21594" extrusionOk="0">
                      <a:moveTo>
                        <a:pt x="21366" y="8174"/>
                      </a:moveTo>
                      <a:cubicBezTo>
                        <a:pt x="21158" y="7927"/>
                        <a:pt x="20936" y="7845"/>
                        <a:pt x="20757" y="7792"/>
                      </a:cubicBezTo>
                      <a:cubicBezTo>
                        <a:pt x="20573" y="7743"/>
                        <a:pt x="20406" y="7730"/>
                        <a:pt x="20230" y="7729"/>
                      </a:cubicBezTo>
                      <a:lnTo>
                        <a:pt x="14163" y="7726"/>
                      </a:lnTo>
                      <a:cubicBezTo>
                        <a:pt x="14106" y="7729"/>
                        <a:pt x="13976" y="7691"/>
                        <a:pt x="13868" y="7607"/>
                      </a:cubicBezTo>
                      <a:cubicBezTo>
                        <a:pt x="13758" y="7525"/>
                        <a:pt x="13687" y="7411"/>
                        <a:pt x="13675" y="7356"/>
                      </a:cubicBezTo>
                      <a:lnTo>
                        <a:pt x="11917" y="1053"/>
                      </a:lnTo>
                      <a:cubicBezTo>
                        <a:pt x="11860" y="855"/>
                        <a:pt x="11796" y="675"/>
                        <a:pt x="11663" y="480"/>
                      </a:cubicBezTo>
                      <a:cubicBezTo>
                        <a:pt x="11543" y="304"/>
                        <a:pt x="11277" y="12"/>
                        <a:pt x="10795" y="0"/>
                      </a:cubicBezTo>
                      <a:cubicBezTo>
                        <a:pt x="10315" y="10"/>
                        <a:pt x="10047" y="303"/>
                        <a:pt x="9927" y="481"/>
                      </a:cubicBezTo>
                      <a:cubicBezTo>
                        <a:pt x="9795" y="677"/>
                        <a:pt x="9730" y="858"/>
                        <a:pt x="9674" y="1056"/>
                      </a:cubicBezTo>
                      <a:lnTo>
                        <a:pt x="7916" y="7355"/>
                      </a:lnTo>
                      <a:cubicBezTo>
                        <a:pt x="7904" y="7411"/>
                        <a:pt x="7833" y="7525"/>
                        <a:pt x="7722" y="7607"/>
                      </a:cubicBezTo>
                      <a:cubicBezTo>
                        <a:pt x="7615" y="7691"/>
                        <a:pt x="7485" y="7729"/>
                        <a:pt x="7429" y="7726"/>
                      </a:cubicBezTo>
                      <a:lnTo>
                        <a:pt x="1361" y="7729"/>
                      </a:lnTo>
                      <a:cubicBezTo>
                        <a:pt x="1126" y="7732"/>
                        <a:pt x="908" y="7748"/>
                        <a:pt x="644" y="7859"/>
                      </a:cubicBezTo>
                      <a:cubicBezTo>
                        <a:pt x="513" y="7917"/>
                        <a:pt x="362" y="8007"/>
                        <a:pt x="226" y="8173"/>
                      </a:cubicBezTo>
                      <a:cubicBezTo>
                        <a:pt x="88" y="8334"/>
                        <a:pt x="-5" y="8584"/>
                        <a:pt x="0" y="8808"/>
                      </a:cubicBezTo>
                      <a:cubicBezTo>
                        <a:pt x="7" y="9167"/>
                        <a:pt x="159" y="9386"/>
                        <a:pt x="283" y="9537"/>
                      </a:cubicBezTo>
                      <a:cubicBezTo>
                        <a:pt x="414" y="9691"/>
                        <a:pt x="553" y="9799"/>
                        <a:pt x="707" y="9902"/>
                      </a:cubicBezTo>
                      <a:lnTo>
                        <a:pt x="5597" y="13118"/>
                      </a:lnTo>
                      <a:cubicBezTo>
                        <a:pt x="5684" y="13155"/>
                        <a:pt x="5838" y="13426"/>
                        <a:pt x="5824" y="13606"/>
                      </a:cubicBezTo>
                      <a:cubicBezTo>
                        <a:pt x="5824" y="13651"/>
                        <a:pt x="5818" y="13688"/>
                        <a:pt x="5810" y="13715"/>
                      </a:cubicBezTo>
                      <a:lnTo>
                        <a:pt x="3909" y="19931"/>
                      </a:lnTo>
                      <a:cubicBezTo>
                        <a:pt x="3856" y="20111"/>
                        <a:pt x="3816" y="20284"/>
                        <a:pt x="3814" y="20496"/>
                      </a:cubicBezTo>
                      <a:cubicBezTo>
                        <a:pt x="3817" y="20674"/>
                        <a:pt x="3838" y="20905"/>
                        <a:pt x="4018" y="21165"/>
                      </a:cubicBezTo>
                      <a:cubicBezTo>
                        <a:pt x="4192" y="21433"/>
                        <a:pt x="4579" y="21600"/>
                        <a:pt x="4842" y="21584"/>
                      </a:cubicBezTo>
                      <a:cubicBezTo>
                        <a:pt x="5342" y="21556"/>
                        <a:pt x="5550" y="21359"/>
                        <a:pt x="5798" y="21172"/>
                      </a:cubicBezTo>
                      <a:lnTo>
                        <a:pt x="10579" y="17109"/>
                      </a:lnTo>
                      <a:cubicBezTo>
                        <a:pt x="10618" y="17073"/>
                        <a:pt x="10718" y="17031"/>
                        <a:pt x="10830" y="17031"/>
                      </a:cubicBezTo>
                      <a:cubicBezTo>
                        <a:pt x="10939" y="17031"/>
                        <a:pt x="11033" y="17069"/>
                        <a:pt x="11072" y="17103"/>
                      </a:cubicBezTo>
                      <a:lnTo>
                        <a:pt x="16111" y="21199"/>
                      </a:lnTo>
                      <a:cubicBezTo>
                        <a:pt x="16360" y="21380"/>
                        <a:pt x="16566" y="21567"/>
                        <a:pt x="17055" y="21593"/>
                      </a:cubicBezTo>
                      <a:cubicBezTo>
                        <a:pt x="17066" y="21594"/>
                        <a:pt x="17078" y="21594"/>
                        <a:pt x="17090" y="21594"/>
                      </a:cubicBezTo>
                      <a:cubicBezTo>
                        <a:pt x="17341" y="21594"/>
                        <a:pt x="17694" y="21442"/>
                        <a:pt x="17866" y="21188"/>
                      </a:cubicBezTo>
                      <a:cubicBezTo>
                        <a:pt x="18050" y="20931"/>
                        <a:pt x="18073" y="20695"/>
                        <a:pt x="18075" y="20521"/>
                      </a:cubicBezTo>
                      <a:cubicBezTo>
                        <a:pt x="18073" y="20293"/>
                        <a:pt x="18027" y="20110"/>
                        <a:pt x="17964" y="19917"/>
                      </a:cubicBezTo>
                      <a:lnTo>
                        <a:pt x="15827" y="13661"/>
                      </a:lnTo>
                      <a:cubicBezTo>
                        <a:pt x="15818" y="13635"/>
                        <a:pt x="15811" y="13597"/>
                        <a:pt x="15811" y="13550"/>
                      </a:cubicBezTo>
                      <a:cubicBezTo>
                        <a:pt x="15799" y="13381"/>
                        <a:pt x="15937" y="13140"/>
                        <a:pt x="16017" y="13106"/>
                      </a:cubicBezTo>
                      <a:lnTo>
                        <a:pt x="20883" y="9902"/>
                      </a:lnTo>
                      <a:cubicBezTo>
                        <a:pt x="21038" y="9799"/>
                        <a:pt x="21176" y="9690"/>
                        <a:pt x="21308" y="9537"/>
                      </a:cubicBezTo>
                      <a:cubicBezTo>
                        <a:pt x="21431" y="9384"/>
                        <a:pt x="21583" y="9166"/>
                        <a:pt x="21590" y="8807"/>
                      </a:cubicBezTo>
                      <a:cubicBezTo>
                        <a:pt x="21595" y="8585"/>
                        <a:pt x="21502" y="8335"/>
                        <a:pt x="21366" y="81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Group 9341">
                <a:extLst>
                  <a:ext uri="{FF2B5EF4-FFF2-40B4-BE49-F238E27FC236}">
                    <a16:creationId xmlns:a16="http://schemas.microsoft.com/office/drawing/2014/main" xmlns="" id="{2C383D8F-7E6D-4B2D-9F74-8030791C8BA1}"/>
                  </a:ext>
                </a:extLst>
              </p:cNvPr>
              <p:cNvGrpSpPr/>
              <p:nvPr/>
            </p:nvGrpSpPr>
            <p:grpSpPr>
              <a:xfrm>
                <a:off x="4343116" y="1506754"/>
                <a:ext cx="254687" cy="254687"/>
                <a:chOff x="0" y="0"/>
                <a:chExt cx="254686" cy="254686"/>
              </a:xfrm>
            </p:grpSpPr>
            <p:sp>
              <p:nvSpPr>
                <p:cNvPr id="50" name="Shape 9339">
                  <a:extLst>
                    <a:ext uri="{FF2B5EF4-FFF2-40B4-BE49-F238E27FC236}">
                      <a16:creationId xmlns:a16="http://schemas.microsoft.com/office/drawing/2014/main" xmlns="" id="{B106B1E6-1A37-48E5-B3A2-598B726C89B7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54687" cy="254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Shape 9340">
                  <a:extLst>
                    <a:ext uri="{FF2B5EF4-FFF2-40B4-BE49-F238E27FC236}">
                      <a16:creationId xmlns:a16="http://schemas.microsoft.com/office/drawing/2014/main" xmlns="" id="{72AC577A-C181-4D07-99F9-0A4393559BEA}"/>
                    </a:ext>
                  </a:extLst>
                </p:cNvPr>
                <p:cNvSpPr/>
                <p:nvPr/>
              </p:nvSpPr>
              <p:spPr>
                <a:xfrm>
                  <a:off x="40156" y="30035"/>
                  <a:ext cx="184496" cy="184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0" h="21594" extrusionOk="0">
                      <a:moveTo>
                        <a:pt x="21366" y="8174"/>
                      </a:moveTo>
                      <a:cubicBezTo>
                        <a:pt x="21158" y="7927"/>
                        <a:pt x="20936" y="7845"/>
                        <a:pt x="20757" y="7792"/>
                      </a:cubicBezTo>
                      <a:cubicBezTo>
                        <a:pt x="20573" y="7743"/>
                        <a:pt x="20406" y="7730"/>
                        <a:pt x="20230" y="7729"/>
                      </a:cubicBezTo>
                      <a:lnTo>
                        <a:pt x="14163" y="7726"/>
                      </a:lnTo>
                      <a:cubicBezTo>
                        <a:pt x="14106" y="7729"/>
                        <a:pt x="13976" y="7691"/>
                        <a:pt x="13868" y="7607"/>
                      </a:cubicBezTo>
                      <a:cubicBezTo>
                        <a:pt x="13758" y="7525"/>
                        <a:pt x="13687" y="7411"/>
                        <a:pt x="13675" y="7356"/>
                      </a:cubicBezTo>
                      <a:lnTo>
                        <a:pt x="11917" y="1053"/>
                      </a:lnTo>
                      <a:cubicBezTo>
                        <a:pt x="11860" y="855"/>
                        <a:pt x="11796" y="675"/>
                        <a:pt x="11663" y="480"/>
                      </a:cubicBezTo>
                      <a:cubicBezTo>
                        <a:pt x="11543" y="304"/>
                        <a:pt x="11277" y="12"/>
                        <a:pt x="10795" y="0"/>
                      </a:cubicBezTo>
                      <a:cubicBezTo>
                        <a:pt x="10315" y="10"/>
                        <a:pt x="10047" y="303"/>
                        <a:pt x="9927" y="481"/>
                      </a:cubicBezTo>
                      <a:cubicBezTo>
                        <a:pt x="9795" y="677"/>
                        <a:pt x="9730" y="858"/>
                        <a:pt x="9674" y="1056"/>
                      </a:cubicBezTo>
                      <a:lnTo>
                        <a:pt x="7916" y="7355"/>
                      </a:lnTo>
                      <a:cubicBezTo>
                        <a:pt x="7904" y="7411"/>
                        <a:pt x="7833" y="7525"/>
                        <a:pt x="7722" y="7607"/>
                      </a:cubicBezTo>
                      <a:cubicBezTo>
                        <a:pt x="7615" y="7691"/>
                        <a:pt x="7485" y="7729"/>
                        <a:pt x="7429" y="7726"/>
                      </a:cubicBezTo>
                      <a:lnTo>
                        <a:pt x="1361" y="7729"/>
                      </a:lnTo>
                      <a:cubicBezTo>
                        <a:pt x="1126" y="7732"/>
                        <a:pt x="908" y="7748"/>
                        <a:pt x="644" y="7859"/>
                      </a:cubicBezTo>
                      <a:cubicBezTo>
                        <a:pt x="513" y="7917"/>
                        <a:pt x="362" y="8007"/>
                        <a:pt x="226" y="8173"/>
                      </a:cubicBezTo>
                      <a:cubicBezTo>
                        <a:pt x="88" y="8334"/>
                        <a:pt x="-5" y="8584"/>
                        <a:pt x="0" y="8808"/>
                      </a:cubicBezTo>
                      <a:cubicBezTo>
                        <a:pt x="7" y="9167"/>
                        <a:pt x="159" y="9386"/>
                        <a:pt x="283" y="9537"/>
                      </a:cubicBezTo>
                      <a:cubicBezTo>
                        <a:pt x="414" y="9691"/>
                        <a:pt x="553" y="9799"/>
                        <a:pt x="707" y="9902"/>
                      </a:cubicBezTo>
                      <a:lnTo>
                        <a:pt x="5597" y="13118"/>
                      </a:lnTo>
                      <a:cubicBezTo>
                        <a:pt x="5684" y="13155"/>
                        <a:pt x="5838" y="13426"/>
                        <a:pt x="5824" y="13606"/>
                      </a:cubicBezTo>
                      <a:cubicBezTo>
                        <a:pt x="5824" y="13651"/>
                        <a:pt x="5818" y="13688"/>
                        <a:pt x="5810" y="13715"/>
                      </a:cubicBezTo>
                      <a:lnTo>
                        <a:pt x="3909" y="19931"/>
                      </a:lnTo>
                      <a:cubicBezTo>
                        <a:pt x="3856" y="20111"/>
                        <a:pt x="3816" y="20284"/>
                        <a:pt x="3814" y="20496"/>
                      </a:cubicBezTo>
                      <a:cubicBezTo>
                        <a:pt x="3817" y="20674"/>
                        <a:pt x="3838" y="20905"/>
                        <a:pt x="4018" y="21165"/>
                      </a:cubicBezTo>
                      <a:cubicBezTo>
                        <a:pt x="4192" y="21433"/>
                        <a:pt x="4579" y="21600"/>
                        <a:pt x="4842" y="21584"/>
                      </a:cubicBezTo>
                      <a:cubicBezTo>
                        <a:pt x="5342" y="21556"/>
                        <a:pt x="5550" y="21359"/>
                        <a:pt x="5798" y="21172"/>
                      </a:cubicBezTo>
                      <a:lnTo>
                        <a:pt x="10579" y="17109"/>
                      </a:lnTo>
                      <a:cubicBezTo>
                        <a:pt x="10618" y="17073"/>
                        <a:pt x="10718" y="17031"/>
                        <a:pt x="10830" y="17031"/>
                      </a:cubicBezTo>
                      <a:cubicBezTo>
                        <a:pt x="10939" y="17031"/>
                        <a:pt x="11033" y="17069"/>
                        <a:pt x="11072" y="17103"/>
                      </a:cubicBezTo>
                      <a:lnTo>
                        <a:pt x="16111" y="21199"/>
                      </a:lnTo>
                      <a:cubicBezTo>
                        <a:pt x="16360" y="21380"/>
                        <a:pt x="16566" y="21567"/>
                        <a:pt x="17055" y="21593"/>
                      </a:cubicBezTo>
                      <a:cubicBezTo>
                        <a:pt x="17066" y="21594"/>
                        <a:pt x="17078" y="21594"/>
                        <a:pt x="17090" y="21594"/>
                      </a:cubicBezTo>
                      <a:cubicBezTo>
                        <a:pt x="17341" y="21594"/>
                        <a:pt x="17694" y="21442"/>
                        <a:pt x="17866" y="21188"/>
                      </a:cubicBezTo>
                      <a:cubicBezTo>
                        <a:pt x="18050" y="20931"/>
                        <a:pt x="18073" y="20695"/>
                        <a:pt x="18075" y="20521"/>
                      </a:cubicBezTo>
                      <a:cubicBezTo>
                        <a:pt x="18073" y="20293"/>
                        <a:pt x="18027" y="20110"/>
                        <a:pt x="17964" y="19917"/>
                      </a:cubicBezTo>
                      <a:lnTo>
                        <a:pt x="15827" y="13661"/>
                      </a:lnTo>
                      <a:cubicBezTo>
                        <a:pt x="15818" y="13635"/>
                        <a:pt x="15811" y="13597"/>
                        <a:pt x="15811" y="13550"/>
                      </a:cubicBezTo>
                      <a:cubicBezTo>
                        <a:pt x="15799" y="13381"/>
                        <a:pt x="15937" y="13140"/>
                        <a:pt x="16017" y="13106"/>
                      </a:cubicBezTo>
                      <a:lnTo>
                        <a:pt x="20883" y="9902"/>
                      </a:lnTo>
                      <a:cubicBezTo>
                        <a:pt x="21038" y="9799"/>
                        <a:pt x="21176" y="9690"/>
                        <a:pt x="21308" y="9537"/>
                      </a:cubicBezTo>
                      <a:cubicBezTo>
                        <a:pt x="21431" y="9384"/>
                        <a:pt x="21583" y="9166"/>
                        <a:pt x="21590" y="8807"/>
                      </a:cubicBezTo>
                      <a:cubicBezTo>
                        <a:pt x="21595" y="8585"/>
                        <a:pt x="21502" y="8335"/>
                        <a:pt x="21366" y="81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Group 9344">
                <a:extLst>
                  <a:ext uri="{FF2B5EF4-FFF2-40B4-BE49-F238E27FC236}">
                    <a16:creationId xmlns:a16="http://schemas.microsoft.com/office/drawing/2014/main" xmlns="" id="{E4E28DE3-03FB-48E4-A047-FCFB813EDF92}"/>
                  </a:ext>
                </a:extLst>
              </p:cNvPr>
              <p:cNvGrpSpPr/>
              <p:nvPr/>
            </p:nvGrpSpPr>
            <p:grpSpPr>
              <a:xfrm>
                <a:off x="6708942" y="1506754"/>
                <a:ext cx="254687" cy="254687"/>
                <a:chOff x="0" y="0"/>
                <a:chExt cx="254686" cy="254686"/>
              </a:xfrm>
            </p:grpSpPr>
            <p:sp>
              <p:nvSpPr>
                <p:cNvPr id="48" name="Shape 9342">
                  <a:extLst>
                    <a:ext uri="{FF2B5EF4-FFF2-40B4-BE49-F238E27FC236}">
                      <a16:creationId xmlns:a16="http://schemas.microsoft.com/office/drawing/2014/main" xmlns="" id="{2D87167D-29FA-43A2-857C-6CCB4F225B03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54687" cy="2546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Shape 9343">
                  <a:extLst>
                    <a:ext uri="{FF2B5EF4-FFF2-40B4-BE49-F238E27FC236}">
                      <a16:creationId xmlns:a16="http://schemas.microsoft.com/office/drawing/2014/main" xmlns="" id="{22486096-6530-42D1-8BE6-44F5F075AAC1}"/>
                    </a:ext>
                  </a:extLst>
                </p:cNvPr>
                <p:cNvSpPr/>
                <p:nvPr/>
              </p:nvSpPr>
              <p:spPr>
                <a:xfrm>
                  <a:off x="40156" y="30035"/>
                  <a:ext cx="184496" cy="184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0" h="21594" extrusionOk="0">
                      <a:moveTo>
                        <a:pt x="21366" y="8174"/>
                      </a:moveTo>
                      <a:cubicBezTo>
                        <a:pt x="21158" y="7927"/>
                        <a:pt x="20936" y="7845"/>
                        <a:pt x="20757" y="7792"/>
                      </a:cubicBezTo>
                      <a:cubicBezTo>
                        <a:pt x="20573" y="7743"/>
                        <a:pt x="20406" y="7730"/>
                        <a:pt x="20230" y="7729"/>
                      </a:cubicBezTo>
                      <a:lnTo>
                        <a:pt x="14163" y="7726"/>
                      </a:lnTo>
                      <a:cubicBezTo>
                        <a:pt x="14106" y="7729"/>
                        <a:pt x="13976" y="7691"/>
                        <a:pt x="13868" y="7607"/>
                      </a:cubicBezTo>
                      <a:cubicBezTo>
                        <a:pt x="13758" y="7525"/>
                        <a:pt x="13687" y="7411"/>
                        <a:pt x="13675" y="7356"/>
                      </a:cubicBezTo>
                      <a:lnTo>
                        <a:pt x="11917" y="1053"/>
                      </a:lnTo>
                      <a:cubicBezTo>
                        <a:pt x="11860" y="855"/>
                        <a:pt x="11796" y="675"/>
                        <a:pt x="11663" y="480"/>
                      </a:cubicBezTo>
                      <a:cubicBezTo>
                        <a:pt x="11543" y="304"/>
                        <a:pt x="11277" y="12"/>
                        <a:pt x="10795" y="0"/>
                      </a:cubicBezTo>
                      <a:cubicBezTo>
                        <a:pt x="10315" y="10"/>
                        <a:pt x="10047" y="303"/>
                        <a:pt x="9927" y="481"/>
                      </a:cubicBezTo>
                      <a:cubicBezTo>
                        <a:pt x="9795" y="677"/>
                        <a:pt x="9730" y="858"/>
                        <a:pt x="9674" y="1056"/>
                      </a:cubicBezTo>
                      <a:lnTo>
                        <a:pt x="7916" y="7355"/>
                      </a:lnTo>
                      <a:cubicBezTo>
                        <a:pt x="7904" y="7411"/>
                        <a:pt x="7833" y="7525"/>
                        <a:pt x="7722" y="7607"/>
                      </a:cubicBezTo>
                      <a:cubicBezTo>
                        <a:pt x="7615" y="7691"/>
                        <a:pt x="7485" y="7729"/>
                        <a:pt x="7429" y="7726"/>
                      </a:cubicBezTo>
                      <a:lnTo>
                        <a:pt x="1361" y="7729"/>
                      </a:lnTo>
                      <a:cubicBezTo>
                        <a:pt x="1126" y="7732"/>
                        <a:pt x="908" y="7748"/>
                        <a:pt x="644" y="7859"/>
                      </a:cubicBezTo>
                      <a:cubicBezTo>
                        <a:pt x="513" y="7917"/>
                        <a:pt x="362" y="8007"/>
                        <a:pt x="226" y="8173"/>
                      </a:cubicBezTo>
                      <a:cubicBezTo>
                        <a:pt x="88" y="8334"/>
                        <a:pt x="-5" y="8584"/>
                        <a:pt x="0" y="8808"/>
                      </a:cubicBezTo>
                      <a:cubicBezTo>
                        <a:pt x="7" y="9167"/>
                        <a:pt x="159" y="9386"/>
                        <a:pt x="283" y="9537"/>
                      </a:cubicBezTo>
                      <a:cubicBezTo>
                        <a:pt x="414" y="9691"/>
                        <a:pt x="553" y="9799"/>
                        <a:pt x="707" y="9902"/>
                      </a:cubicBezTo>
                      <a:lnTo>
                        <a:pt x="5597" y="13118"/>
                      </a:lnTo>
                      <a:cubicBezTo>
                        <a:pt x="5684" y="13155"/>
                        <a:pt x="5838" y="13426"/>
                        <a:pt x="5824" y="13606"/>
                      </a:cubicBezTo>
                      <a:cubicBezTo>
                        <a:pt x="5824" y="13651"/>
                        <a:pt x="5818" y="13688"/>
                        <a:pt x="5810" y="13715"/>
                      </a:cubicBezTo>
                      <a:lnTo>
                        <a:pt x="3909" y="19931"/>
                      </a:lnTo>
                      <a:cubicBezTo>
                        <a:pt x="3856" y="20111"/>
                        <a:pt x="3816" y="20284"/>
                        <a:pt x="3814" y="20496"/>
                      </a:cubicBezTo>
                      <a:cubicBezTo>
                        <a:pt x="3817" y="20674"/>
                        <a:pt x="3838" y="20905"/>
                        <a:pt x="4018" y="21165"/>
                      </a:cubicBezTo>
                      <a:cubicBezTo>
                        <a:pt x="4192" y="21433"/>
                        <a:pt x="4579" y="21600"/>
                        <a:pt x="4842" y="21584"/>
                      </a:cubicBezTo>
                      <a:cubicBezTo>
                        <a:pt x="5342" y="21556"/>
                        <a:pt x="5550" y="21359"/>
                        <a:pt x="5798" y="21172"/>
                      </a:cubicBezTo>
                      <a:lnTo>
                        <a:pt x="10579" y="17109"/>
                      </a:lnTo>
                      <a:cubicBezTo>
                        <a:pt x="10618" y="17073"/>
                        <a:pt x="10718" y="17031"/>
                        <a:pt x="10830" y="17031"/>
                      </a:cubicBezTo>
                      <a:cubicBezTo>
                        <a:pt x="10939" y="17031"/>
                        <a:pt x="11033" y="17069"/>
                        <a:pt x="11072" y="17103"/>
                      </a:cubicBezTo>
                      <a:lnTo>
                        <a:pt x="16111" y="21199"/>
                      </a:lnTo>
                      <a:cubicBezTo>
                        <a:pt x="16360" y="21380"/>
                        <a:pt x="16566" y="21567"/>
                        <a:pt x="17055" y="21593"/>
                      </a:cubicBezTo>
                      <a:cubicBezTo>
                        <a:pt x="17066" y="21594"/>
                        <a:pt x="17078" y="21594"/>
                        <a:pt x="17090" y="21594"/>
                      </a:cubicBezTo>
                      <a:cubicBezTo>
                        <a:pt x="17341" y="21594"/>
                        <a:pt x="17694" y="21442"/>
                        <a:pt x="17866" y="21188"/>
                      </a:cubicBezTo>
                      <a:cubicBezTo>
                        <a:pt x="18050" y="20931"/>
                        <a:pt x="18073" y="20695"/>
                        <a:pt x="18075" y="20521"/>
                      </a:cubicBezTo>
                      <a:cubicBezTo>
                        <a:pt x="18073" y="20293"/>
                        <a:pt x="18027" y="20110"/>
                        <a:pt x="17964" y="19917"/>
                      </a:cubicBezTo>
                      <a:lnTo>
                        <a:pt x="15827" y="13661"/>
                      </a:lnTo>
                      <a:cubicBezTo>
                        <a:pt x="15818" y="13635"/>
                        <a:pt x="15811" y="13597"/>
                        <a:pt x="15811" y="13550"/>
                      </a:cubicBezTo>
                      <a:cubicBezTo>
                        <a:pt x="15799" y="13381"/>
                        <a:pt x="15937" y="13140"/>
                        <a:pt x="16017" y="13106"/>
                      </a:cubicBezTo>
                      <a:lnTo>
                        <a:pt x="20883" y="9902"/>
                      </a:lnTo>
                      <a:cubicBezTo>
                        <a:pt x="21038" y="9799"/>
                        <a:pt x="21176" y="9690"/>
                        <a:pt x="21308" y="9537"/>
                      </a:cubicBezTo>
                      <a:cubicBezTo>
                        <a:pt x="21431" y="9384"/>
                        <a:pt x="21583" y="9166"/>
                        <a:pt x="21590" y="8807"/>
                      </a:cubicBezTo>
                      <a:cubicBezTo>
                        <a:pt x="21595" y="8585"/>
                        <a:pt x="21502" y="8335"/>
                        <a:pt x="21366" y="81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7" name="Shape 9346">
              <a:extLst>
                <a:ext uri="{FF2B5EF4-FFF2-40B4-BE49-F238E27FC236}">
                  <a16:creationId xmlns:a16="http://schemas.microsoft.com/office/drawing/2014/main" xmlns="" id="{69E9C8B2-44BC-4730-93E4-E8628C58ED92}"/>
                </a:ext>
              </a:extLst>
            </p:cNvPr>
            <p:cNvSpPr/>
            <p:nvPr/>
          </p:nvSpPr>
          <p:spPr>
            <a:xfrm>
              <a:off x="37493" y="1585585"/>
              <a:ext cx="84286" cy="8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Shape 9347">
              <a:extLst>
                <a:ext uri="{FF2B5EF4-FFF2-40B4-BE49-F238E27FC236}">
                  <a16:creationId xmlns:a16="http://schemas.microsoft.com/office/drawing/2014/main" xmlns="" id="{F4A410B4-49B2-4B16-80E7-5D315136D64B}"/>
                </a:ext>
              </a:extLst>
            </p:cNvPr>
            <p:cNvSpPr/>
            <p:nvPr/>
          </p:nvSpPr>
          <p:spPr>
            <a:xfrm>
              <a:off x="861606" y="112385"/>
              <a:ext cx="162327" cy="16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Shape 9349">
            <a:extLst>
              <a:ext uri="{FF2B5EF4-FFF2-40B4-BE49-F238E27FC236}">
                <a16:creationId xmlns:a16="http://schemas.microsoft.com/office/drawing/2014/main" xmlns="" id="{E27420F3-F960-4667-9D63-0CD45339B330}"/>
              </a:ext>
            </a:extLst>
          </p:cNvPr>
          <p:cNvSpPr/>
          <p:nvPr/>
        </p:nvSpPr>
        <p:spPr>
          <a:xfrm>
            <a:off x="3238410" y="4724618"/>
            <a:ext cx="208069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>
            <a:lvl1pPr>
              <a:defRPr sz="120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9350">
            <a:extLst>
              <a:ext uri="{FF2B5EF4-FFF2-40B4-BE49-F238E27FC236}">
                <a16:creationId xmlns:a16="http://schemas.microsoft.com/office/drawing/2014/main" xmlns="" id="{81349C79-A8EB-46BD-B513-0F8502105A83}"/>
              </a:ext>
            </a:extLst>
          </p:cNvPr>
          <p:cNvSpPr/>
          <p:nvPr/>
        </p:nvSpPr>
        <p:spPr>
          <a:xfrm>
            <a:off x="3237410" y="5034191"/>
            <a:ext cx="2081695" cy="6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/>
          <a:p>
            <a:pPr lvl="0">
              <a:lnSpc>
                <a:spcPct val="120000"/>
              </a:lnSpc>
              <a:defRPr>
                <a:uFillTx/>
              </a:defRPr>
            </a:pPr>
            <a:r>
              <a:rPr lang="zh-CN" altLang="en-US" sz="1067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endParaRPr sz="1067" dirty="0">
              <a:solidFill>
                <a:schemeClr val="bg1"/>
              </a:solidFill>
              <a:uFill>
                <a:solidFill>
                  <a:srgbClr val="595959"/>
                </a:solidFill>
              </a:uFill>
              <a:cs typeface="+mn-ea"/>
              <a:sym typeface="+mn-lt"/>
            </a:endParaRPr>
          </a:p>
        </p:txBody>
      </p:sp>
      <p:sp>
        <p:nvSpPr>
          <p:cNvPr id="56" name="Shape 9351">
            <a:extLst>
              <a:ext uri="{FF2B5EF4-FFF2-40B4-BE49-F238E27FC236}">
                <a16:creationId xmlns:a16="http://schemas.microsoft.com/office/drawing/2014/main" xmlns="" id="{9C3D5815-76F8-4593-BC4D-F94DEDFFAF04}"/>
              </a:ext>
            </a:extLst>
          </p:cNvPr>
          <p:cNvSpPr/>
          <p:nvPr/>
        </p:nvSpPr>
        <p:spPr>
          <a:xfrm>
            <a:off x="6346007" y="4724618"/>
            <a:ext cx="208069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>
            <a:lvl1pPr>
              <a:defRPr sz="120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Shape 9352">
            <a:extLst>
              <a:ext uri="{FF2B5EF4-FFF2-40B4-BE49-F238E27FC236}">
                <a16:creationId xmlns:a16="http://schemas.microsoft.com/office/drawing/2014/main" xmlns="" id="{30A7BE8C-E390-4534-8930-D71B674B8B5A}"/>
              </a:ext>
            </a:extLst>
          </p:cNvPr>
          <p:cNvSpPr/>
          <p:nvPr/>
        </p:nvSpPr>
        <p:spPr>
          <a:xfrm>
            <a:off x="6345006" y="5034191"/>
            <a:ext cx="2081695" cy="6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/>
          <a:p>
            <a:pPr lvl="0">
              <a:lnSpc>
                <a:spcPct val="120000"/>
              </a:lnSpc>
              <a:defRPr>
                <a:uFillTx/>
              </a:defRPr>
            </a:pPr>
            <a:r>
              <a:rPr lang="zh-CN" altLang="en-US" sz="1067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endParaRPr sz="1067" dirty="0">
              <a:solidFill>
                <a:schemeClr val="bg1"/>
              </a:solidFill>
              <a:uFill>
                <a:solidFill>
                  <a:srgbClr val="595959"/>
                </a:solidFill>
              </a:uFill>
              <a:cs typeface="+mn-ea"/>
              <a:sym typeface="+mn-lt"/>
            </a:endParaRPr>
          </a:p>
        </p:txBody>
      </p:sp>
      <p:sp>
        <p:nvSpPr>
          <p:cNvPr id="58" name="Shape 9353">
            <a:extLst>
              <a:ext uri="{FF2B5EF4-FFF2-40B4-BE49-F238E27FC236}">
                <a16:creationId xmlns:a16="http://schemas.microsoft.com/office/drawing/2014/main" xmlns="" id="{1897FD39-A9C5-4EB4-941F-2C54036EE9D7}"/>
              </a:ext>
            </a:extLst>
          </p:cNvPr>
          <p:cNvSpPr/>
          <p:nvPr/>
        </p:nvSpPr>
        <p:spPr>
          <a:xfrm>
            <a:off x="9510177" y="4724618"/>
            <a:ext cx="208069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>
            <a:lvl1pPr>
              <a:defRPr sz="1200">
                <a:solidFill>
                  <a:srgbClr val="F7AC12"/>
                </a:solidFill>
                <a:uFill>
                  <a:solidFill>
                    <a:srgbClr val="F7AC12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  <a:endParaRPr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Shape 9354">
            <a:extLst>
              <a:ext uri="{FF2B5EF4-FFF2-40B4-BE49-F238E27FC236}">
                <a16:creationId xmlns:a16="http://schemas.microsoft.com/office/drawing/2014/main" xmlns="" id="{E77CA8B6-06BF-4B27-A290-A0F792A5674F}"/>
              </a:ext>
            </a:extLst>
          </p:cNvPr>
          <p:cNvSpPr/>
          <p:nvPr/>
        </p:nvSpPr>
        <p:spPr>
          <a:xfrm>
            <a:off x="9509174" y="5034191"/>
            <a:ext cx="2081695" cy="6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/>
          <a:p>
            <a:pPr lvl="0">
              <a:lnSpc>
                <a:spcPct val="120000"/>
              </a:lnSpc>
              <a:defRPr>
                <a:uFillTx/>
              </a:defRPr>
            </a:pPr>
            <a:r>
              <a:rPr lang="zh-CN" altLang="en-US" sz="1067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此处添加详细文本描述，建议与标题相关并符合整体语言风格，语言描述尽量简洁生动。</a:t>
            </a:r>
            <a:endParaRPr sz="1067" dirty="0">
              <a:solidFill>
                <a:schemeClr val="bg1"/>
              </a:solidFill>
              <a:uFill>
                <a:solidFill>
                  <a:srgbClr val="595959"/>
                </a:solidFill>
              </a:uFill>
              <a:cs typeface="+mn-ea"/>
              <a:sym typeface="+mn-lt"/>
            </a:endParaRPr>
          </a:p>
        </p:txBody>
      </p:sp>
      <p:sp>
        <p:nvSpPr>
          <p:cNvPr id="60" name="Shape 9355">
            <a:extLst>
              <a:ext uri="{FF2B5EF4-FFF2-40B4-BE49-F238E27FC236}">
                <a16:creationId xmlns:a16="http://schemas.microsoft.com/office/drawing/2014/main" xmlns="" id="{15A1A300-E9A6-4C6D-A91A-826DBA95A129}"/>
              </a:ext>
            </a:extLst>
          </p:cNvPr>
          <p:cNvSpPr/>
          <p:nvPr/>
        </p:nvSpPr>
        <p:spPr>
          <a:xfrm>
            <a:off x="3058616" y="2985294"/>
            <a:ext cx="6992360" cy="9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>
            <a:spAutoFit/>
          </a:bodyPr>
          <a:lstStyle>
            <a:lvl1pPr>
              <a:lnSpc>
                <a:spcPct val="120000"/>
              </a:lnSpc>
              <a:defRPr sz="9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200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5414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xmlns="" id="{32748409-C95E-46F1-B426-063186133896}"/>
              </a:ext>
            </a:extLst>
          </p:cNvPr>
          <p:cNvGrpSpPr/>
          <p:nvPr/>
        </p:nvGrpSpPr>
        <p:grpSpPr>
          <a:xfrm>
            <a:off x="10769116" y="2820850"/>
            <a:ext cx="1711589" cy="2466561"/>
            <a:chOff x="10803168" y="2263979"/>
            <a:chExt cx="1711589" cy="2466561"/>
          </a:xfrm>
        </p:grpSpPr>
        <p:sp>
          <p:nvSpPr>
            <p:cNvPr id="475" name="Freeform 6">
              <a:extLst>
                <a:ext uri="{FF2B5EF4-FFF2-40B4-BE49-F238E27FC236}">
                  <a16:creationId xmlns:a16="http://schemas.microsoft.com/office/drawing/2014/main" xmlns="" id="{C90073B9-EA59-43EE-A152-FAA7FCCF2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09848" y="2296243"/>
              <a:ext cx="392004" cy="648500"/>
            </a:xfrm>
            <a:custGeom>
              <a:avLst/>
              <a:gdLst>
                <a:gd name="T0" fmla="*/ 23 w 1107"/>
                <a:gd name="T1" fmla="*/ 355 h 1834"/>
                <a:gd name="T2" fmla="*/ 178 w 1107"/>
                <a:gd name="T3" fmla="*/ 1009 h 1834"/>
                <a:gd name="T4" fmla="*/ 340 w 1107"/>
                <a:gd name="T5" fmla="*/ 1689 h 1834"/>
                <a:gd name="T6" fmla="*/ 500 w 1107"/>
                <a:gd name="T7" fmla="*/ 1788 h 1834"/>
                <a:gd name="T8" fmla="*/ 656 w 1107"/>
                <a:gd name="T9" fmla="*/ 1751 h 1834"/>
                <a:gd name="T10" fmla="*/ 762 w 1107"/>
                <a:gd name="T11" fmla="*/ 1825 h 1834"/>
                <a:gd name="T12" fmla="*/ 1107 w 1107"/>
                <a:gd name="T13" fmla="*/ 1723 h 1834"/>
                <a:gd name="T14" fmla="*/ 671 w 1107"/>
                <a:gd name="T15" fmla="*/ 913 h 1834"/>
                <a:gd name="T16" fmla="*/ 803 w 1107"/>
                <a:gd name="T17" fmla="*/ 808 h 1834"/>
                <a:gd name="T18" fmla="*/ 801 w 1107"/>
                <a:gd name="T19" fmla="*/ 804 h 1834"/>
                <a:gd name="T20" fmla="*/ 750 w 1107"/>
                <a:gd name="T21" fmla="*/ 744 h 1834"/>
                <a:gd name="T22" fmla="*/ 801 w 1107"/>
                <a:gd name="T23" fmla="*/ 803 h 1834"/>
                <a:gd name="T24" fmla="*/ 577 w 1107"/>
                <a:gd name="T25" fmla="*/ 305 h 1834"/>
                <a:gd name="T26" fmla="*/ 522 w 1107"/>
                <a:gd name="T27" fmla="*/ 25 h 1834"/>
                <a:gd name="T28" fmla="*/ 329 w 1107"/>
                <a:gd name="T29" fmla="*/ 0 h 1834"/>
                <a:gd name="T30" fmla="*/ 269 w 1107"/>
                <a:gd name="T31" fmla="*/ 132 h 1834"/>
                <a:gd name="T32" fmla="*/ 116 w 1107"/>
                <a:gd name="T33" fmla="*/ 168 h 1834"/>
                <a:gd name="T34" fmla="*/ 17 w 1107"/>
                <a:gd name="T35" fmla="*/ 329 h 1834"/>
                <a:gd name="T36" fmla="*/ 23 w 1107"/>
                <a:gd name="T37" fmla="*/ 355 h 1834"/>
                <a:gd name="T38" fmla="*/ 459 w 1107"/>
                <a:gd name="T39" fmla="*/ 933 h 1834"/>
                <a:gd name="T40" fmla="*/ 459 w 1107"/>
                <a:gd name="T41" fmla="*/ 933 h 1834"/>
                <a:gd name="T42" fmla="*/ 279 w 1107"/>
                <a:gd name="T43" fmla="*/ 177 h 1834"/>
                <a:gd name="T44" fmla="*/ 459 w 1107"/>
                <a:gd name="T45" fmla="*/ 933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7" h="1834">
                  <a:moveTo>
                    <a:pt x="23" y="355"/>
                  </a:moveTo>
                  <a:cubicBezTo>
                    <a:pt x="178" y="1009"/>
                    <a:pt x="178" y="1009"/>
                    <a:pt x="178" y="1009"/>
                  </a:cubicBezTo>
                  <a:cubicBezTo>
                    <a:pt x="340" y="1689"/>
                    <a:pt x="340" y="1689"/>
                    <a:pt x="340" y="1689"/>
                  </a:cubicBezTo>
                  <a:cubicBezTo>
                    <a:pt x="357" y="1760"/>
                    <a:pt x="429" y="1805"/>
                    <a:pt x="500" y="1788"/>
                  </a:cubicBezTo>
                  <a:cubicBezTo>
                    <a:pt x="656" y="1751"/>
                    <a:pt x="656" y="1751"/>
                    <a:pt x="656" y="1751"/>
                  </a:cubicBezTo>
                  <a:cubicBezTo>
                    <a:pt x="679" y="1802"/>
                    <a:pt x="722" y="1834"/>
                    <a:pt x="762" y="1825"/>
                  </a:cubicBezTo>
                  <a:cubicBezTo>
                    <a:pt x="1107" y="1723"/>
                    <a:pt x="1107" y="1723"/>
                    <a:pt x="1107" y="1723"/>
                  </a:cubicBezTo>
                  <a:cubicBezTo>
                    <a:pt x="1053" y="1415"/>
                    <a:pt x="754" y="1210"/>
                    <a:pt x="671" y="913"/>
                  </a:cubicBezTo>
                  <a:cubicBezTo>
                    <a:pt x="803" y="808"/>
                    <a:pt x="803" y="808"/>
                    <a:pt x="803" y="808"/>
                  </a:cubicBezTo>
                  <a:cubicBezTo>
                    <a:pt x="802" y="807"/>
                    <a:pt x="802" y="805"/>
                    <a:pt x="801" y="804"/>
                  </a:cubicBezTo>
                  <a:cubicBezTo>
                    <a:pt x="801" y="803"/>
                    <a:pt x="750" y="744"/>
                    <a:pt x="750" y="744"/>
                  </a:cubicBezTo>
                  <a:cubicBezTo>
                    <a:pt x="801" y="803"/>
                    <a:pt x="801" y="803"/>
                    <a:pt x="801" y="803"/>
                  </a:cubicBezTo>
                  <a:cubicBezTo>
                    <a:pt x="730" y="553"/>
                    <a:pt x="668" y="546"/>
                    <a:pt x="577" y="305"/>
                  </a:cubicBezTo>
                  <a:cubicBezTo>
                    <a:pt x="559" y="254"/>
                    <a:pt x="542" y="75"/>
                    <a:pt x="522" y="25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84" y="10"/>
                    <a:pt x="259" y="68"/>
                    <a:pt x="269" y="132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44" y="185"/>
                    <a:pt x="0" y="257"/>
                    <a:pt x="17" y="329"/>
                  </a:cubicBezTo>
                  <a:lnTo>
                    <a:pt x="23" y="355"/>
                  </a:lnTo>
                  <a:close/>
                  <a:moveTo>
                    <a:pt x="459" y="933"/>
                  </a:moveTo>
                  <a:cubicBezTo>
                    <a:pt x="459" y="933"/>
                    <a:pt x="459" y="933"/>
                    <a:pt x="459" y="933"/>
                  </a:cubicBezTo>
                  <a:cubicBezTo>
                    <a:pt x="279" y="177"/>
                    <a:pt x="279" y="177"/>
                    <a:pt x="279" y="177"/>
                  </a:cubicBezTo>
                  <a:lnTo>
                    <a:pt x="459" y="933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7">
              <a:extLst>
                <a:ext uri="{FF2B5EF4-FFF2-40B4-BE49-F238E27FC236}">
                  <a16:creationId xmlns:a16="http://schemas.microsoft.com/office/drawing/2014/main" xmlns="" id="{2D03F913-414D-4BE2-B99C-8001C2D7C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5624" y="3859419"/>
              <a:ext cx="579133" cy="851762"/>
            </a:xfrm>
            <a:custGeom>
              <a:avLst/>
              <a:gdLst>
                <a:gd name="T0" fmla="*/ 1433 w 1635"/>
                <a:gd name="T1" fmla="*/ 133 h 2408"/>
                <a:gd name="T2" fmla="*/ 1291 w 1635"/>
                <a:gd name="T3" fmla="*/ 156 h 2408"/>
                <a:gd name="T4" fmla="*/ 1175 w 1635"/>
                <a:gd name="T5" fmla="*/ 49 h 2408"/>
                <a:gd name="T6" fmla="*/ 987 w 1635"/>
                <a:gd name="T7" fmla="*/ 57 h 2408"/>
                <a:gd name="T8" fmla="*/ 512 w 1635"/>
                <a:gd name="T9" fmla="*/ 570 h 2408"/>
                <a:gd name="T10" fmla="*/ 37 w 1635"/>
                <a:gd name="T11" fmla="*/ 1083 h 2408"/>
                <a:gd name="T12" fmla="*/ 2 w 1635"/>
                <a:gd name="T13" fmla="*/ 1181 h 2408"/>
                <a:gd name="T14" fmla="*/ 45 w 1635"/>
                <a:gd name="T15" fmla="*/ 1271 h 2408"/>
                <a:gd name="T16" fmla="*/ 162 w 1635"/>
                <a:gd name="T17" fmla="*/ 1380 h 2408"/>
                <a:gd name="T18" fmla="*/ 160 w 1635"/>
                <a:gd name="T19" fmla="*/ 1510 h 2408"/>
                <a:gd name="T20" fmla="*/ 1036 w 1635"/>
                <a:gd name="T21" fmla="*/ 2408 h 2408"/>
                <a:gd name="T22" fmla="*/ 1316 w 1635"/>
                <a:gd name="T23" fmla="*/ 1391 h 2408"/>
                <a:gd name="T24" fmla="*/ 1527 w 1635"/>
                <a:gd name="T25" fmla="*/ 780 h 2408"/>
                <a:gd name="T26" fmla="*/ 1635 w 1635"/>
                <a:gd name="T27" fmla="*/ 318 h 2408"/>
                <a:gd name="T28" fmla="*/ 1433 w 1635"/>
                <a:gd name="T29" fmla="*/ 133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2408">
                  <a:moveTo>
                    <a:pt x="1433" y="133"/>
                  </a:moveTo>
                  <a:cubicBezTo>
                    <a:pt x="1400" y="101"/>
                    <a:pt x="1338" y="113"/>
                    <a:pt x="1291" y="156"/>
                  </a:cubicBezTo>
                  <a:cubicBezTo>
                    <a:pt x="1175" y="49"/>
                    <a:pt x="1175" y="49"/>
                    <a:pt x="1175" y="49"/>
                  </a:cubicBezTo>
                  <a:cubicBezTo>
                    <a:pt x="1121" y="0"/>
                    <a:pt x="1037" y="3"/>
                    <a:pt x="987" y="57"/>
                  </a:cubicBezTo>
                  <a:cubicBezTo>
                    <a:pt x="512" y="570"/>
                    <a:pt x="512" y="570"/>
                    <a:pt x="512" y="570"/>
                  </a:cubicBezTo>
                  <a:cubicBezTo>
                    <a:pt x="37" y="1083"/>
                    <a:pt x="37" y="1083"/>
                    <a:pt x="37" y="1083"/>
                  </a:cubicBezTo>
                  <a:cubicBezTo>
                    <a:pt x="12" y="1111"/>
                    <a:pt x="0" y="1146"/>
                    <a:pt x="2" y="1181"/>
                  </a:cubicBezTo>
                  <a:cubicBezTo>
                    <a:pt x="4" y="1214"/>
                    <a:pt x="18" y="1247"/>
                    <a:pt x="45" y="1271"/>
                  </a:cubicBezTo>
                  <a:cubicBezTo>
                    <a:pt x="162" y="1380"/>
                    <a:pt x="162" y="1380"/>
                    <a:pt x="162" y="1380"/>
                  </a:cubicBezTo>
                  <a:cubicBezTo>
                    <a:pt x="132" y="1428"/>
                    <a:pt x="129" y="1482"/>
                    <a:pt x="160" y="1510"/>
                  </a:cubicBezTo>
                  <a:cubicBezTo>
                    <a:pt x="1036" y="2408"/>
                    <a:pt x="1036" y="2408"/>
                    <a:pt x="1036" y="2408"/>
                  </a:cubicBezTo>
                  <a:cubicBezTo>
                    <a:pt x="1163" y="2092"/>
                    <a:pt x="1223" y="1723"/>
                    <a:pt x="1316" y="1391"/>
                  </a:cubicBezTo>
                  <a:cubicBezTo>
                    <a:pt x="1377" y="1171"/>
                    <a:pt x="1482" y="1007"/>
                    <a:pt x="1527" y="780"/>
                  </a:cubicBezTo>
                  <a:cubicBezTo>
                    <a:pt x="1554" y="651"/>
                    <a:pt x="1614" y="450"/>
                    <a:pt x="1635" y="318"/>
                  </a:cubicBezTo>
                  <a:lnTo>
                    <a:pt x="1433" y="133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8">
              <a:extLst>
                <a:ext uri="{FF2B5EF4-FFF2-40B4-BE49-F238E27FC236}">
                  <a16:creationId xmlns:a16="http://schemas.microsoft.com/office/drawing/2014/main" xmlns="" id="{FD1EF9BB-1C2E-4F26-8FB6-2F5C617BE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9951" y="2446269"/>
              <a:ext cx="1343783" cy="1714816"/>
            </a:xfrm>
            <a:custGeom>
              <a:avLst/>
              <a:gdLst>
                <a:gd name="T0" fmla="*/ 3720 w 3798"/>
                <a:gd name="T1" fmla="*/ 4237 h 4848"/>
                <a:gd name="T2" fmla="*/ 3771 w 3798"/>
                <a:gd name="T3" fmla="*/ 4001 h 4848"/>
                <a:gd name="T4" fmla="*/ 3267 w 3798"/>
                <a:gd name="T5" fmla="*/ 3668 h 4848"/>
                <a:gd name="T6" fmla="*/ 2824 w 3798"/>
                <a:gd name="T7" fmla="*/ 3501 h 4848"/>
                <a:gd name="T8" fmla="*/ 2824 w 3798"/>
                <a:gd name="T9" fmla="*/ 2117 h 4848"/>
                <a:gd name="T10" fmla="*/ 3741 w 3798"/>
                <a:gd name="T11" fmla="*/ 1403 h 4848"/>
                <a:gd name="T12" fmla="*/ 3769 w 3798"/>
                <a:gd name="T13" fmla="*/ 1312 h 4848"/>
                <a:gd name="T14" fmla="*/ 3523 w 3798"/>
                <a:gd name="T15" fmla="*/ 246 h 4848"/>
                <a:gd name="T16" fmla="*/ 3186 w 3798"/>
                <a:gd name="T17" fmla="*/ 35 h 4848"/>
                <a:gd name="T18" fmla="*/ 2246 w 3798"/>
                <a:gd name="T19" fmla="*/ 253 h 4848"/>
                <a:gd name="T20" fmla="*/ 214 w 3798"/>
                <a:gd name="T21" fmla="*/ 253 h 4848"/>
                <a:gd name="T22" fmla="*/ 0 w 3798"/>
                <a:gd name="T23" fmla="*/ 467 h 4848"/>
                <a:gd name="T24" fmla="*/ 0 w 3798"/>
                <a:gd name="T25" fmla="*/ 3972 h 4848"/>
                <a:gd name="T26" fmla="*/ 214 w 3798"/>
                <a:gd name="T27" fmla="*/ 4186 h 4848"/>
                <a:gd name="T28" fmla="*/ 1909 w 3798"/>
                <a:gd name="T29" fmla="*/ 4186 h 4848"/>
                <a:gd name="T30" fmla="*/ 1907 w 3798"/>
                <a:gd name="T31" fmla="*/ 4194 h 4848"/>
                <a:gd name="T32" fmla="*/ 1810 w 3798"/>
                <a:gd name="T33" fmla="*/ 4187 h 4848"/>
                <a:gd name="T34" fmla="*/ 1216 w 3798"/>
                <a:gd name="T35" fmla="*/ 4187 h 4848"/>
                <a:gd name="T36" fmla="*/ 1708 w 3798"/>
                <a:gd name="T37" fmla="*/ 4673 h 4848"/>
                <a:gd name="T38" fmla="*/ 2204 w 3798"/>
                <a:gd name="T39" fmla="*/ 4722 h 4848"/>
                <a:gd name="T40" fmla="*/ 2808 w 3798"/>
                <a:gd name="T41" fmla="*/ 4735 h 4848"/>
                <a:gd name="T42" fmla="*/ 3149 w 3798"/>
                <a:gd name="T43" fmla="*/ 4848 h 4848"/>
                <a:gd name="T44" fmla="*/ 3720 w 3798"/>
                <a:gd name="T45" fmla="*/ 4237 h 4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98" h="4848">
                  <a:moveTo>
                    <a:pt x="3720" y="4237"/>
                  </a:moveTo>
                  <a:cubicBezTo>
                    <a:pt x="3781" y="4172"/>
                    <a:pt x="3798" y="4080"/>
                    <a:pt x="3771" y="4001"/>
                  </a:cubicBezTo>
                  <a:cubicBezTo>
                    <a:pt x="3539" y="3682"/>
                    <a:pt x="3439" y="3760"/>
                    <a:pt x="3267" y="3668"/>
                  </a:cubicBezTo>
                  <a:cubicBezTo>
                    <a:pt x="3177" y="3619"/>
                    <a:pt x="3017" y="3552"/>
                    <a:pt x="2824" y="3501"/>
                  </a:cubicBezTo>
                  <a:cubicBezTo>
                    <a:pt x="2824" y="2117"/>
                    <a:pt x="2824" y="2117"/>
                    <a:pt x="2824" y="2117"/>
                  </a:cubicBezTo>
                  <a:cubicBezTo>
                    <a:pt x="3741" y="1403"/>
                    <a:pt x="3741" y="1403"/>
                    <a:pt x="3741" y="1403"/>
                  </a:cubicBezTo>
                  <a:cubicBezTo>
                    <a:pt x="3766" y="1380"/>
                    <a:pt x="3777" y="1345"/>
                    <a:pt x="3769" y="1312"/>
                  </a:cubicBezTo>
                  <a:cubicBezTo>
                    <a:pt x="3732" y="1152"/>
                    <a:pt x="3602" y="589"/>
                    <a:pt x="3523" y="246"/>
                  </a:cubicBezTo>
                  <a:cubicBezTo>
                    <a:pt x="3488" y="95"/>
                    <a:pt x="3337" y="0"/>
                    <a:pt x="3186" y="35"/>
                  </a:cubicBezTo>
                  <a:cubicBezTo>
                    <a:pt x="2800" y="125"/>
                    <a:pt x="2399" y="217"/>
                    <a:pt x="2246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96" y="253"/>
                    <a:pt x="0" y="349"/>
                    <a:pt x="0" y="467"/>
                  </a:cubicBezTo>
                  <a:cubicBezTo>
                    <a:pt x="0" y="3972"/>
                    <a:pt x="0" y="3972"/>
                    <a:pt x="0" y="3972"/>
                  </a:cubicBezTo>
                  <a:cubicBezTo>
                    <a:pt x="0" y="4090"/>
                    <a:pt x="96" y="4186"/>
                    <a:pt x="214" y="4186"/>
                  </a:cubicBezTo>
                  <a:cubicBezTo>
                    <a:pt x="1909" y="4186"/>
                    <a:pt x="1909" y="4186"/>
                    <a:pt x="1909" y="4186"/>
                  </a:cubicBezTo>
                  <a:cubicBezTo>
                    <a:pt x="1908" y="4189"/>
                    <a:pt x="1907" y="4191"/>
                    <a:pt x="1907" y="4194"/>
                  </a:cubicBezTo>
                  <a:cubicBezTo>
                    <a:pt x="1901" y="4212"/>
                    <a:pt x="1864" y="4207"/>
                    <a:pt x="1810" y="4187"/>
                  </a:cubicBezTo>
                  <a:cubicBezTo>
                    <a:pt x="1216" y="4187"/>
                    <a:pt x="1216" y="4187"/>
                    <a:pt x="1216" y="4187"/>
                  </a:cubicBezTo>
                  <a:cubicBezTo>
                    <a:pt x="1375" y="4373"/>
                    <a:pt x="1600" y="4634"/>
                    <a:pt x="1708" y="4673"/>
                  </a:cubicBezTo>
                  <a:cubicBezTo>
                    <a:pt x="1794" y="4705"/>
                    <a:pt x="1971" y="4716"/>
                    <a:pt x="2204" y="4722"/>
                  </a:cubicBezTo>
                  <a:cubicBezTo>
                    <a:pt x="2379" y="4727"/>
                    <a:pt x="2585" y="4729"/>
                    <a:pt x="2808" y="4735"/>
                  </a:cubicBezTo>
                  <a:cubicBezTo>
                    <a:pt x="2904" y="4738"/>
                    <a:pt x="3022" y="4780"/>
                    <a:pt x="3149" y="4848"/>
                  </a:cubicBezTo>
                  <a:cubicBezTo>
                    <a:pt x="3282" y="4705"/>
                    <a:pt x="3548" y="4421"/>
                    <a:pt x="3720" y="4237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Freeform 26">
              <a:extLst>
                <a:ext uri="{FF2B5EF4-FFF2-40B4-BE49-F238E27FC236}">
                  <a16:creationId xmlns:a16="http://schemas.microsoft.com/office/drawing/2014/main" xmlns="" id="{777E45FA-2E78-4CF6-82E8-3FCBCC621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1132" y="3862646"/>
              <a:ext cx="275855" cy="271015"/>
            </a:xfrm>
            <a:custGeom>
              <a:avLst/>
              <a:gdLst>
                <a:gd name="T0" fmla="*/ 663 w 778"/>
                <a:gd name="T1" fmla="*/ 50 h 767"/>
                <a:gd name="T2" fmla="*/ 474 w 778"/>
                <a:gd name="T3" fmla="*/ 57 h 767"/>
                <a:gd name="T4" fmla="*/ 0 w 778"/>
                <a:gd name="T5" fmla="*/ 570 h 767"/>
                <a:gd name="T6" fmla="*/ 30 w 778"/>
                <a:gd name="T7" fmla="*/ 598 h 767"/>
                <a:gd name="T8" fmla="*/ 213 w 778"/>
                <a:gd name="T9" fmla="*/ 767 h 767"/>
                <a:gd name="T10" fmla="*/ 219 w 778"/>
                <a:gd name="T11" fmla="*/ 761 h 767"/>
                <a:gd name="T12" fmla="*/ 624 w 778"/>
                <a:gd name="T13" fmla="*/ 323 h 767"/>
                <a:gd name="T14" fmla="*/ 768 w 778"/>
                <a:gd name="T15" fmla="*/ 167 h 767"/>
                <a:gd name="T16" fmla="*/ 778 w 778"/>
                <a:gd name="T17" fmla="*/ 157 h 767"/>
                <a:gd name="T18" fmla="*/ 663 w 778"/>
                <a:gd name="T19" fmla="*/ 5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8" h="767">
                  <a:moveTo>
                    <a:pt x="663" y="50"/>
                  </a:moveTo>
                  <a:cubicBezTo>
                    <a:pt x="609" y="0"/>
                    <a:pt x="524" y="3"/>
                    <a:pt x="474" y="57"/>
                  </a:cubicBezTo>
                  <a:cubicBezTo>
                    <a:pt x="0" y="570"/>
                    <a:pt x="0" y="570"/>
                    <a:pt x="0" y="570"/>
                  </a:cubicBezTo>
                  <a:cubicBezTo>
                    <a:pt x="30" y="598"/>
                    <a:pt x="30" y="598"/>
                    <a:pt x="30" y="598"/>
                  </a:cubicBezTo>
                  <a:cubicBezTo>
                    <a:pt x="213" y="767"/>
                    <a:pt x="213" y="767"/>
                    <a:pt x="213" y="767"/>
                  </a:cubicBezTo>
                  <a:cubicBezTo>
                    <a:pt x="219" y="761"/>
                    <a:pt x="219" y="761"/>
                    <a:pt x="219" y="761"/>
                  </a:cubicBezTo>
                  <a:cubicBezTo>
                    <a:pt x="624" y="323"/>
                    <a:pt x="624" y="323"/>
                    <a:pt x="624" y="323"/>
                  </a:cubicBezTo>
                  <a:cubicBezTo>
                    <a:pt x="768" y="167"/>
                    <a:pt x="768" y="167"/>
                    <a:pt x="768" y="167"/>
                  </a:cubicBezTo>
                  <a:cubicBezTo>
                    <a:pt x="771" y="163"/>
                    <a:pt x="775" y="160"/>
                    <a:pt x="778" y="157"/>
                  </a:cubicBezTo>
                  <a:lnTo>
                    <a:pt x="663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27">
              <a:extLst>
                <a:ext uri="{FF2B5EF4-FFF2-40B4-BE49-F238E27FC236}">
                  <a16:creationId xmlns:a16="http://schemas.microsoft.com/office/drawing/2014/main" xmlns="" id="{A79E299B-148B-42E4-85A0-7B37F80C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0455" y="4064294"/>
              <a:ext cx="256496" cy="287147"/>
            </a:xfrm>
            <a:custGeom>
              <a:avLst/>
              <a:gdLst>
                <a:gd name="T0" fmla="*/ 542 w 725"/>
                <a:gd name="T1" fmla="*/ 28 h 810"/>
                <a:gd name="T2" fmla="*/ 512 w 725"/>
                <a:gd name="T3" fmla="*/ 0 h 810"/>
                <a:gd name="T4" fmla="*/ 37 w 725"/>
                <a:gd name="T5" fmla="*/ 513 h 810"/>
                <a:gd name="T6" fmla="*/ 2 w 725"/>
                <a:gd name="T7" fmla="*/ 611 h 810"/>
                <a:gd name="T8" fmla="*/ 45 w 725"/>
                <a:gd name="T9" fmla="*/ 702 h 810"/>
                <a:gd name="T10" fmla="*/ 162 w 725"/>
                <a:gd name="T11" fmla="*/ 810 h 810"/>
                <a:gd name="T12" fmla="*/ 182 w 725"/>
                <a:gd name="T13" fmla="*/ 784 h 810"/>
                <a:gd name="T14" fmla="*/ 725 w 725"/>
                <a:gd name="T15" fmla="*/ 197 h 810"/>
                <a:gd name="T16" fmla="*/ 542 w 725"/>
                <a:gd name="T17" fmla="*/ 2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" h="810">
                  <a:moveTo>
                    <a:pt x="542" y="28"/>
                  </a:moveTo>
                  <a:cubicBezTo>
                    <a:pt x="512" y="0"/>
                    <a:pt x="512" y="0"/>
                    <a:pt x="512" y="0"/>
                  </a:cubicBezTo>
                  <a:cubicBezTo>
                    <a:pt x="37" y="513"/>
                    <a:pt x="37" y="513"/>
                    <a:pt x="37" y="513"/>
                  </a:cubicBezTo>
                  <a:cubicBezTo>
                    <a:pt x="12" y="541"/>
                    <a:pt x="0" y="576"/>
                    <a:pt x="2" y="611"/>
                  </a:cubicBezTo>
                  <a:cubicBezTo>
                    <a:pt x="4" y="645"/>
                    <a:pt x="18" y="677"/>
                    <a:pt x="45" y="702"/>
                  </a:cubicBezTo>
                  <a:cubicBezTo>
                    <a:pt x="162" y="810"/>
                    <a:pt x="162" y="810"/>
                    <a:pt x="162" y="810"/>
                  </a:cubicBezTo>
                  <a:cubicBezTo>
                    <a:pt x="168" y="801"/>
                    <a:pt x="174" y="793"/>
                    <a:pt x="182" y="784"/>
                  </a:cubicBezTo>
                  <a:cubicBezTo>
                    <a:pt x="725" y="197"/>
                    <a:pt x="725" y="197"/>
                    <a:pt x="725" y="197"/>
                  </a:cubicBezTo>
                  <a:lnTo>
                    <a:pt x="542" y="28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Freeform 28">
              <a:extLst>
                <a:ext uri="{FF2B5EF4-FFF2-40B4-BE49-F238E27FC236}">
                  <a16:creationId xmlns:a16="http://schemas.microsoft.com/office/drawing/2014/main" xmlns="" id="{96C53539-EF5C-4BC0-A842-6B879C32A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3066" y="2346252"/>
              <a:ext cx="100017" cy="79046"/>
            </a:xfrm>
            <a:custGeom>
              <a:avLst/>
              <a:gdLst>
                <a:gd name="T0" fmla="*/ 205 w 280"/>
                <a:gd name="T1" fmla="*/ 62 h 223"/>
                <a:gd name="T2" fmla="*/ 280 w 280"/>
                <a:gd name="T3" fmla="*/ 45 h 223"/>
                <a:gd name="T4" fmla="*/ 272 w 280"/>
                <a:gd name="T5" fmla="*/ 14 h 223"/>
                <a:gd name="T6" fmla="*/ 270 w 280"/>
                <a:gd name="T7" fmla="*/ 0 h 223"/>
                <a:gd name="T8" fmla="*/ 116 w 280"/>
                <a:gd name="T9" fmla="*/ 36 h 223"/>
                <a:gd name="T10" fmla="*/ 17 w 280"/>
                <a:gd name="T11" fmla="*/ 197 h 223"/>
                <a:gd name="T12" fmla="*/ 24 w 280"/>
                <a:gd name="T13" fmla="*/ 223 h 223"/>
                <a:gd name="T14" fmla="*/ 145 w 280"/>
                <a:gd name="T15" fmla="*/ 194 h 223"/>
                <a:gd name="T16" fmla="*/ 205 w 280"/>
                <a:gd name="T17" fmla="*/ 6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23">
                  <a:moveTo>
                    <a:pt x="205" y="62"/>
                  </a:moveTo>
                  <a:cubicBezTo>
                    <a:pt x="280" y="45"/>
                    <a:pt x="280" y="45"/>
                    <a:pt x="280" y="45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1" y="10"/>
                    <a:pt x="270" y="5"/>
                    <a:pt x="270" y="0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45" y="53"/>
                    <a:pt x="0" y="125"/>
                    <a:pt x="17" y="197"/>
                  </a:cubicBezTo>
                  <a:cubicBezTo>
                    <a:pt x="24" y="223"/>
                    <a:pt x="24" y="223"/>
                    <a:pt x="24" y="223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35" y="131"/>
                    <a:pt x="160" y="73"/>
                    <a:pt x="205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29">
              <a:extLst>
                <a:ext uri="{FF2B5EF4-FFF2-40B4-BE49-F238E27FC236}">
                  <a16:creationId xmlns:a16="http://schemas.microsoft.com/office/drawing/2014/main" xmlns="" id="{5CC80EE6-C3A0-4F1F-9A04-70BF3F121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2745" y="2362384"/>
              <a:ext cx="154866" cy="295213"/>
            </a:xfrm>
            <a:custGeom>
              <a:avLst/>
              <a:gdLst>
                <a:gd name="T0" fmla="*/ 437 w 437"/>
                <a:gd name="T1" fmla="*/ 765 h 832"/>
                <a:gd name="T2" fmla="*/ 435 w 437"/>
                <a:gd name="T3" fmla="*/ 756 h 832"/>
                <a:gd name="T4" fmla="*/ 256 w 437"/>
                <a:gd name="T5" fmla="*/ 0 h 832"/>
                <a:gd name="T6" fmla="*/ 181 w 437"/>
                <a:gd name="T7" fmla="*/ 17 h 832"/>
                <a:gd name="T8" fmla="*/ 121 w 437"/>
                <a:gd name="T9" fmla="*/ 149 h 832"/>
                <a:gd name="T10" fmla="*/ 0 w 437"/>
                <a:gd name="T11" fmla="*/ 178 h 832"/>
                <a:gd name="T12" fmla="*/ 155 w 437"/>
                <a:gd name="T13" fmla="*/ 832 h 832"/>
                <a:gd name="T14" fmla="*/ 437 w 437"/>
                <a:gd name="T15" fmla="*/ 765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7" h="832">
                  <a:moveTo>
                    <a:pt x="437" y="765"/>
                  </a:moveTo>
                  <a:cubicBezTo>
                    <a:pt x="435" y="756"/>
                    <a:pt x="435" y="756"/>
                    <a:pt x="435" y="756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36" y="28"/>
                    <a:pt x="111" y="86"/>
                    <a:pt x="121" y="14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55" y="832"/>
                    <a:pt x="155" y="832"/>
                    <a:pt x="155" y="832"/>
                  </a:cubicBezTo>
                  <a:lnTo>
                    <a:pt x="43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Freeform 30">
              <a:extLst>
                <a:ext uri="{FF2B5EF4-FFF2-40B4-BE49-F238E27FC236}">
                  <a16:creationId xmlns:a16="http://schemas.microsoft.com/office/drawing/2014/main" xmlns="" id="{63EE585D-CEE8-466E-B9AB-A6D1FD57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7593" y="2633399"/>
              <a:ext cx="169384" cy="304892"/>
            </a:xfrm>
            <a:custGeom>
              <a:avLst/>
              <a:gdLst>
                <a:gd name="T0" fmla="*/ 282 w 478"/>
                <a:gd name="T1" fmla="*/ 0 h 863"/>
                <a:gd name="T2" fmla="*/ 0 w 478"/>
                <a:gd name="T3" fmla="*/ 67 h 863"/>
                <a:gd name="T4" fmla="*/ 162 w 478"/>
                <a:gd name="T5" fmla="*/ 747 h 863"/>
                <a:gd name="T6" fmla="*/ 322 w 478"/>
                <a:gd name="T7" fmla="*/ 846 h 863"/>
                <a:gd name="T8" fmla="*/ 478 w 478"/>
                <a:gd name="T9" fmla="*/ 809 h 863"/>
                <a:gd name="T10" fmla="*/ 467 w 478"/>
                <a:gd name="T11" fmla="*/ 778 h 863"/>
                <a:gd name="T12" fmla="*/ 282 w 478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863">
                  <a:moveTo>
                    <a:pt x="282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162" y="747"/>
                    <a:pt x="162" y="747"/>
                    <a:pt x="162" y="747"/>
                  </a:cubicBezTo>
                  <a:cubicBezTo>
                    <a:pt x="179" y="819"/>
                    <a:pt x="250" y="863"/>
                    <a:pt x="322" y="846"/>
                  </a:cubicBezTo>
                  <a:cubicBezTo>
                    <a:pt x="478" y="809"/>
                    <a:pt x="478" y="809"/>
                    <a:pt x="478" y="809"/>
                  </a:cubicBezTo>
                  <a:cubicBezTo>
                    <a:pt x="473" y="799"/>
                    <a:pt x="470" y="789"/>
                    <a:pt x="467" y="778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1">
              <a:extLst>
                <a:ext uri="{FF2B5EF4-FFF2-40B4-BE49-F238E27FC236}">
                  <a16:creationId xmlns:a16="http://schemas.microsoft.com/office/drawing/2014/main" xmlns="" id="{F9683BB6-1CB0-4241-8522-15AA4C58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5998" y="2588230"/>
              <a:ext cx="175837" cy="45169"/>
            </a:xfrm>
            <a:custGeom>
              <a:avLst/>
              <a:gdLst>
                <a:gd name="T0" fmla="*/ 109 w 109"/>
                <a:gd name="T1" fmla="*/ 2 h 28"/>
                <a:gd name="T2" fmla="*/ 109 w 109"/>
                <a:gd name="T3" fmla="*/ 0 h 28"/>
                <a:gd name="T4" fmla="*/ 0 w 109"/>
                <a:gd name="T5" fmla="*/ 26 h 28"/>
                <a:gd name="T6" fmla="*/ 1 w 109"/>
                <a:gd name="T7" fmla="*/ 28 h 28"/>
                <a:gd name="T8" fmla="*/ 70 w 109"/>
                <a:gd name="T9" fmla="*/ 11 h 28"/>
                <a:gd name="T10" fmla="*/ 109 w 109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8">
                  <a:moveTo>
                    <a:pt x="109" y="2"/>
                  </a:moveTo>
                  <a:lnTo>
                    <a:pt x="109" y="0"/>
                  </a:lnTo>
                  <a:lnTo>
                    <a:pt x="0" y="26"/>
                  </a:lnTo>
                  <a:lnTo>
                    <a:pt x="1" y="28"/>
                  </a:lnTo>
                  <a:lnTo>
                    <a:pt x="70" y="11"/>
                  </a:lnTo>
                  <a:lnTo>
                    <a:pt x="109" y="2"/>
                  </a:lnTo>
                  <a:close/>
                </a:path>
              </a:pathLst>
            </a:custGeom>
            <a:solidFill>
              <a:srgbClr val="E44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Freeform 32">
              <a:extLst>
                <a:ext uri="{FF2B5EF4-FFF2-40B4-BE49-F238E27FC236}">
                  <a16:creationId xmlns:a16="http://schemas.microsoft.com/office/drawing/2014/main" xmlns="" id="{080051BD-F80A-4EC0-B795-BB8177CB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7611" y="2581777"/>
              <a:ext cx="274241" cy="367806"/>
            </a:xfrm>
            <a:custGeom>
              <a:avLst/>
              <a:gdLst>
                <a:gd name="T0" fmla="*/ 493 w 776"/>
                <a:gd name="T1" fmla="*/ 21 h 1040"/>
                <a:gd name="T2" fmla="*/ 0 w 776"/>
                <a:gd name="T3" fmla="*/ 147 h 1040"/>
                <a:gd name="T4" fmla="*/ 185 w 776"/>
                <a:gd name="T5" fmla="*/ 925 h 1040"/>
                <a:gd name="T6" fmla="*/ 196 w 776"/>
                <a:gd name="T7" fmla="*/ 956 h 1040"/>
                <a:gd name="T8" fmla="*/ 302 w 776"/>
                <a:gd name="T9" fmla="*/ 1030 h 1040"/>
                <a:gd name="T10" fmla="*/ 776 w 776"/>
                <a:gd name="T11" fmla="*/ 917 h 1040"/>
                <a:gd name="T12" fmla="*/ 574 w 776"/>
                <a:gd name="T13" fmla="*/ 0 h 1040"/>
                <a:gd name="T14" fmla="*/ 493 w 776"/>
                <a:gd name="T15" fmla="*/ 21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6" h="1040">
                  <a:moveTo>
                    <a:pt x="493" y="2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185" y="925"/>
                    <a:pt x="185" y="925"/>
                    <a:pt x="185" y="925"/>
                  </a:cubicBezTo>
                  <a:cubicBezTo>
                    <a:pt x="188" y="936"/>
                    <a:pt x="191" y="946"/>
                    <a:pt x="196" y="956"/>
                  </a:cubicBezTo>
                  <a:cubicBezTo>
                    <a:pt x="218" y="1008"/>
                    <a:pt x="262" y="1040"/>
                    <a:pt x="302" y="1030"/>
                  </a:cubicBezTo>
                  <a:cubicBezTo>
                    <a:pt x="776" y="917"/>
                    <a:pt x="776" y="917"/>
                    <a:pt x="776" y="917"/>
                  </a:cubicBezTo>
                  <a:cubicBezTo>
                    <a:pt x="721" y="607"/>
                    <a:pt x="658" y="299"/>
                    <a:pt x="574" y="0"/>
                  </a:cubicBezTo>
                  <a:lnTo>
                    <a:pt x="493" y="21"/>
                  </a:ln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3">
              <a:extLst>
                <a:ext uri="{FF2B5EF4-FFF2-40B4-BE49-F238E27FC236}">
                  <a16:creationId xmlns:a16="http://schemas.microsoft.com/office/drawing/2014/main" xmlns="" id="{4AB010EA-AD7C-459E-856F-ADDDB07BA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5018" y="2263979"/>
              <a:ext cx="275855" cy="369419"/>
            </a:xfrm>
            <a:custGeom>
              <a:avLst/>
              <a:gdLst>
                <a:gd name="T0" fmla="*/ 69 w 776"/>
                <a:gd name="T1" fmla="*/ 100 h 1042"/>
                <a:gd name="T2" fmla="*/ 10 w 776"/>
                <a:gd name="T3" fmla="*/ 232 h 1042"/>
                <a:gd name="T4" fmla="*/ 12 w 776"/>
                <a:gd name="T5" fmla="*/ 246 h 1042"/>
                <a:gd name="T6" fmla="*/ 20 w 776"/>
                <a:gd name="T7" fmla="*/ 277 h 1042"/>
                <a:gd name="T8" fmla="*/ 201 w 776"/>
                <a:gd name="T9" fmla="*/ 1042 h 1042"/>
                <a:gd name="T10" fmla="*/ 776 w 776"/>
                <a:gd name="T11" fmla="*/ 900 h 1042"/>
                <a:gd name="T12" fmla="*/ 535 w 776"/>
                <a:gd name="T13" fmla="*/ 155 h 1042"/>
                <a:gd name="T14" fmla="*/ 476 w 776"/>
                <a:gd name="T15" fmla="*/ 0 h 1042"/>
                <a:gd name="T16" fmla="*/ 69 w 776"/>
                <a:gd name="T17" fmla="*/ 10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6" h="1042">
                  <a:moveTo>
                    <a:pt x="69" y="100"/>
                  </a:moveTo>
                  <a:cubicBezTo>
                    <a:pt x="25" y="111"/>
                    <a:pt x="0" y="168"/>
                    <a:pt x="10" y="232"/>
                  </a:cubicBezTo>
                  <a:cubicBezTo>
                    <a:pt x="10" y="237"/>
                    <a:pt x="11" y="242"/>
                    <a:pt x="12" y="24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1" y="1042"/>
                    <a:pt x="201" y="1042"/>
                    <a:pt x="201" y="1042"/>
                  </a:cubicBezTo>
                  <a:cubicBezTo>
                    <a:pt x="776" y="900"/>
                    <a:pt x="776" y="900"/>
                    <a:pt x="776" y="900"/>
                  </a:cubicBezTo>
                  <a:cubicBezTo>
                    <a:pt x="705" y="649"/>
                    <a:pt x="625" y="397"/>
                    <a:pt x="535" y="155"/>
                  </a:cubicBezTo>
                  <a:cubicBezTo>
                    <a:pt x="516" y="104"/>
                    <a:pt x="495" y="50"/>
                    <a:pt x="476" y="0"/>
                  </a:cubicBezTo>
                  <a:lnTo>
                    <a:pt x="69" y="100"/>
                  </a:ln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Freeform 34">
              <a:extLst>
                <a:ext uri="{FF2B5EF4-FFF2-40B4-BE49-F238E27FC236}">
                  <a16:creationId xmlns:a16="http://schemas.microsoft.com/office/drawing/2014/main" xmlns="" id="{B6004A3F-C8DE-462B-8699-285F7E56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6952" y="3898136"/>
              <a:ext cx="361353" cy="488795"/>
            </a:xfrm>
            <a:custGeom>
              <a:avLst/>
              <a:gdLst>
                <a:gd name="T0" fmla="*/ 565 w 1021"/>
                <a:gd name="T1" fmla="*/ 55 h 1381"/>
                <a:gd name="T2" fmla="*/ 555 w 1021"/>
                <a:gd name="T3" fmla="*/ 65 h 1381"/>
                <a:gd name="T4" fmla="*/ 411 w 1021"/>
                <a:gd name="T5" fmla="*/ 221 h 1381"/>
                <a:gd name="T6" fmla="*/ 6 w 1021"/>
                <a:gd name="T7" fmla="*/ 659 h 1381"/>
                <a:gd name="T8" fmla="*/ 0 w 1021"/>
                <a:gd name="T9" fmla="*/ 665 h 1381"/>
                <a:gd name="T10" fmla="*/ 240 w 1021"/>
                <a:gd name="T11" fmla="*/ 887 h 1381"/>
                <a:gd name="T12" fmla="*/ 373 w 1021"/>
                <a:gd name="T13" fmla="*/ 1010 h 1381"/>
                <a:gd name="T14" fmla="*/ 787 w 1021"/>
                <a:gd name="T15" fmla="*/ 1381 h 1381"/>
                <a:gd name="T16" fmla="*/ 949 w 1021"/>
                <a:gd name="T17" fmla="*/ 710 h 1381"/>
                <a:gd name="T18" fmla="*/ 1021 w 1021"/>
                <a:gd name="T19" fmla="*/ 319 h 1381"/>
                <a:gd name="T20" fmla="*/ 708 w 1021"/>
                <a:gd name="T21" fmla="*/ 31 h 1381"/>
                <a:gd name="T22" fmla="*/ 565 w 1021"/>
                <a:gd name="T23" fmla="*/ 55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1" h="1381">
                  <a:moveTo>
                    <a:pt x="565" y="55"/>
                  </a:moveTo>
                  <a:cubicBezTo>
                    <a:pt x="562" y="58"/>
                    <a:pt x="558" y="61"/>
                    <a:pt x="555" y="65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6" y="659"/>
                    <a:pt x="6" y="659"/>
                    <a:pt x="6" y="659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240" y="887"/>
                    <a:pt x="240" y="887"/>
                    <a:pt x="240" y="887"/>
                  </a:cubicBezTo>
                  <a:cubicBezTo>
                    <a:pt x="373" y="1010"/>
                    <a:pt x="373" y="1010"/>
                    <a:pt x="373" y="1010"/>
                  </a:cubicBezTo>
                  <a:cubicBezTo>
                    <a:pt x="787" y="1381"/>
                    <a:pt x="787" y="1381"/>
                    <a:pt x="787" y="1381"/>
                  </a:cubicBezTo>
                  <a:cubicBezTo>
                    <a:pt x="848" y="1160"/>
                    <a:pt x="903" y="937"/>
                    <a:pt x="949" y="710"/>
                  </a:cubicBezTo>
                  <a:cubicBezTo>
                    <a:pt x="975" y="580"/>
                    <a:pt x="1001" y="451"/>
                    <a:pt x="1021" y="319"/>
                  </a:cubicBezTo>
                  <a:cubicBezTo>
                    <a:pt x="708" y="31"/>
                    <a:pt x="708" y="31"/>
                    <a:pt x="708" y="31"/>
                  </a:cubicBezTo>
                  <a:cubicBezTo>
                    <a:pt x="675" y="0"/>
                    <a:pt x="613" y="11"/>
                    <a:pt x="565" y="5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5">
              <a:extLst>
                <a:ext uri="{FF2B5EF4-FFF2-40B4-BE49-F238E27FC236}">
                  <a16:creationId xmlns:a16="http://schemas.microsoft.com/office/drawing/2014/main" xmlns="" id="{7D23C8A4-53CB-4642-86D7-6FBA3D0C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5624" y="4133661"/>
              <a:ext cx="488795" cy="596879"/>
            </a:xfrm>
            <a:custGeom>
              <a:avLst/>
              <a:gdLst>
                <a:gd name="T0" fmla="*/ 969 w 1383"/>
                <a:gd name="T1" fmla="*/ 345 h 1686"/>
                <a:gd name="T2" fmla="*/ 836 w 1383"/>
                <a:gd name="T3" fmla="*/ 222 h 1686"/>
                <a:gd name="T4" fmla="*/ 596 w 1383"/>
                <a:gd name="T5" fmla="*/ 0 h 1686"/>
                <a:gd name="T6" fmla="*/ 53 w 1383"/>
                <a:gd name="T7" fmla="*/ 587 h 1686"/>
                <a:gd name="T8" fmla="*/ 33 w 1383"/>
                <a:gd name="T9" fmla="*/ 613 h 1686"/>
                <a:gd name="T10" fmla="*/ 31 w 1383"/>
                <a:gd name="T11" fmla="*/ 743 h 1686"/>
                <a:gd name="T12" fmla="*/ 1050 w 1383"/>
                <a:gd name="T13" fmla="*/ 1686 h 1686"/>
                <a:gd name="T14" fmla="*/ 1383 w 1383"/>
                <a:gd name="T15" fmla="*/ 716 h 1686"/>
                <a:gd name="T16" fmla="*/ 969 w 1383"/>
                <a:gd name="T17" fmla="*/ 34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3" h="1686">
                  <a:moveTo>
                    <a:pt x="969" y="345"/>
                  </a:moveTo>
                  <a:cubicBezTo>
                    <a:pt x="836" y="222"/>
                    <a:pt x="836" y="222"/>
                    <a:pt x="836" y="222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3" y="587"/>
                    <a:pt x="53" y="587"/>
                    <a:pt x="53" y="587"/>
                  </a:cubicBezTo>
                  <a:cubicBezTo>
                    <a:pt x="45" y="596"/>
                    <a:pt x="39" y="604"/>
                    <a:pt x="33" y="613"/>
                  </a:cubicBezTo>
                  <a:cubicBezTo>
                    <a:pt x="2" y="661"/>
                    <a:pt x="0" y="715"/>
                    <a:pt x="31" y="743"/>
                  </a:cubicBezTo>
                  <a:cubicBezTo>
                    <a:pt x="1050" y="1686"/>
                    <a:pt x="1050" y="1686"/>
                    <a:pt x="1050" y="1686"/>
                  </a:cubicBezTo>
                  <a:cubicBezTo>
                    <a:pt x="1177" y="1370"/>
                    <a:pt x="1290" y="1048"/>
                    <a:pt x="1383" y="716"/>
                  </a:cubicBezTo>
                  <a:lnTo>
                    <a:pt x="969" y="345"/>
                  </a:lnTo>
                  <a:close/>
                </a:path>
              </a:pathLst>
            </a:custGeom>
            <a:solidFill>
              <a:srgbClr val="8FBB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Freeform 36">
              <a:extLst>
                <a:ext uri="{FF2B5EF4-FFF2-40B4-BE49-F238E27FC236}">
                  <a16:creationId xmlns:a16="http://schemas.microsoft.com/office/drawing/2014/main" xmlns="" id="{23E97FAA-0FF6-448B-8A2A-3F93F630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3168" y="2539834"/>
              <a:ext cx="1000175" cy="1390566"/>
            </a:xfrm>
            <a:custGeom>
              <a:avLst/>
              <a:gdLst>
                <a:gd name="T0" fmla="*/ 0 w 2825"/>
                <a:gd name="T1" fmla="*/ 3719 h 3933"/>
                <a:gd name="T2" fmla="*/ 215 w 2825"/>
                <a:gd name="T3" fmla="*/ 3933 h 3933"/>
                <a:gd name="T4" fmla="*/ 2611 w 2825"/>
                <a:gd name="T5" fmla="*/ 3933 h 3933"/>
                <a:gd name="T6" fmla="*/ 2825 w 2825"/>
                <a:gd name="T7" fmla="*/ 3719 h 3933"/>
                <a:gd name="T8" fmla="*/ 2825 w 2825"/>
                <a:gd name="T9" fmla="*/ 214 h 3933"/>
                <a:gd name="T10" fmla="*/ 2611 w 2825"/>
                <a:gd name="T11" fmla="*/ 0 h 3933"/>
                <a:gd name="T12" fmla="*/ 215 w 2825"/>
                <a:gd name="T13" fmla="*/ 0 h 3933"/>
                <a:gd name="T14" fmla="*/ 0 w 2825"/>
                <a:gd name="T15" fmla="*/ 214 h 3933"/>
                <a:gd name="T16" fmla="*/ 0 w 2825"/>
                <a:gd name="T17" fmla="*/ 3719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5" h="3933">
                  <a:moveTo>
                    <a:pt x="0" y="3719"/>
                  </a:moveTo>
                  <a:cubicBezTo>
                    <a:pt x="0" y="3837"/>
                    <a:pt x="97" y="3933"/>
                    <a:pt x="215" y="3933"/>
                  </a:cubicBezTo>
                  <a:cubicBezTo>
                    <a:pt x="2611" y="3933"/>
                    <a:pt x="2611" y="3933"/>
                    <a:pt x="2611" y="3933"/>
                  </a:cubicBezTo>
                  <a:cubicBezTo>
                    <a:pt x="2729" y="3933"/>
                    <a:pt x="2825" y="3837"/>
                    <a:pt x="2825" y="3719"/>
                  </a:cubicBezTo>
                  <a:cubicBezTo>
                    <a:pt x="2825" y="214"/>
                    <a:pt x="2825" y="214"/>
                    <a:pt x="2825" y="214"/>
                  </a:cubicBezTo>
                  <a:cubicBezTo>
                    <a:pt x="2825" y="96"/>
                    <a:pt x="2729" y="0"/>
                    <a:pt x="2611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97" y="0"/>
                    <a:pt x="0" y="96"/>
                    <a:pt x="0" y="214"/>
                  </a:cubicBezTo>
                  <a:lnTo>
                    <a:pt x="0" y="3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Rectangle 37">
              <a:extLst>
                <a:ext uri="{FF2B5EF4-FFF2-40B4-BE49-F238E27FC236}">
                  <a16:creationId xmlns:a16="http://schemas.microsoft.com/office/drawing/2014/main" xmlns="" id="{2A1F6C1A-D574-4641-AC8B-1612B395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7375" y="2601135"/>
              <a:ext cx="853375" cy="1208276"/>
            </a:xfrm>
            <a:prstGeom prst="rect">
              <a:avLst/>
            </a:prstGeom>
            <a:solidFill>
              <a:srgbClr val="C6E5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Freeform 38">
              <a:extLst>
                <a:ext uri="{FF2B5EF4-FFF2-40B4-BE49-F238E27FC236}">
                  <a16:creationId xmlns:a16="http://schemas.microsoft.com/office/drawing/2014/main" xmlns="" id="{2E3A07B3-A6E2-4DCF-8B91-1649BDE3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276" y="2567258"/>
              <a:ext cx="143573" cy="11292"/>
            </a:xfrm>
            <a:custGeom>
              <a:avLst/>
              <a:gdLst>
                <a:gd name="T0" fmla="*/ 390 w 406"/>
                <a:gd name="T1" fmla="*/ 31 h 31"/>
                <a:gd name="T2" fmla="*/ 406 w 406"/>
                <a:gd name="T3" fmla="*/ 16 h 31"/>
                <a:gd name="T4" fmla="*/ 406 w 406"/>
                <a:gd name="T5" fmla="*/ 16 h 31"/>
                <a:gd name="T6" fmla="*/ 390 w 406"/>
                <a:gd name="T7" fmla="*/ 0 h 31"/>
                <a:gd name="T8" fmla="*/ 16 w 406"/>
                <a:gd name="T9" fmla="*/ 0 h 31"/>
                <a:gd name="T10" fmla="*/ 0 w 406"/>
                <a:gd name="T11" fmla="*/ 16 h 31"/>
                <a:gd name="T12" fmla="*/ 0 w 406"/>
                <a:gd name="T13" fmla="*/ 16 h 31"/>
                <a:gd name="T14" fmla="*/ 16 w 406"/>
                <a:gd name="T15" fmla="*/ 31 h 31"/>
                <a:gd name="T16" fmla="*/ 390 w 40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1">
                  <a:moveTo>
                    <a:pt x="390" y="31"/>
                  </a:moveTo>
                  <a:cubicBezTo>
                    <a:pt x="399" y="31"/>
                    <a:pt x="406" y="24"/>
                    <a:pt x="406" y="16"/>
                  </a:cubicBezTo>
                  <a:cubicBezTo>
                    <a:pt x="406" y="16"/>
                    <a:pt x="406" y="16"/>
                    <a:pt x="406" y="16"/>
                  </a:cubicBezTo>
                  <a:cubicBezTo>
                    <a:pt x="406" y="7"/>
                    <a:pt x="399" y="0"/>
                    <a:pt x="39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390" y="31"/>
                  </a:lnTo>
                  <a:close/>
                </a:path>
              </a:pathLst>
            </a:custGeom>
            <a:solidFill>
              <a:srgbClr val="727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Rectangle 39">
              <a:extLst>
                <a:ext uri="{FF2B5EF4-FFF2-40B4-BE49-F238E27FC236}">
                  <a16:creationId xmlns:a16="http://schemas.microsoft.com/office/drawing/2014/main" xmlns="" id="{748F6602-60BB-4C78-A74C-954AC966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087" y="2705992"/>
              <a:ext cx="75820" cy="253270"/>
            </a:xfrm>
            <a:prstGeom prst="rect">
              <a:avLst/>
            </a:pr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Rectangle 40">
              <a:extLst>
                <a:ext uri="{FF2B5EF4-FFF2-40B4-BE49-F238E27FC236}">
                  <a16:creationId xmlns:a16="http://schemas.microsoft.com/office/drawing/2014/main" xmlns="" id="{FE2EC8A8-8ABD-4DE8-817C-0699EEE2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8434" y="2705992"/>
              <a:ext cx="75820" cy="253270"/>
            </a:xfrm>
            <a:prstGeom prst="rect">
              <a:avLst/>
            </a:pr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Rectangle 41">
              <a:extLst>
                <a:ext uri="{FF2B5EF4-FFF2-40B4-BE49-F238E27FC236}">
                  <a16:creationId xmlns:a16="http://schemas.microsoft.com/office/drawing/2014/main" xmlns="" id="{6D2223B2-A06A-4BF8-9195-20AA278A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353" y="2705992"/>
              <a:ext cx="75820" cy="253270"/>
            </a:xfrm>
            <a:prstGeom prst="rect">
              <a:avLst/>
            </a:prstGeom>
            <a:solidFill>
              <a:srgbClr val="58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Freeform 42">
              <a:extLst>
                <a:ext uri="{FF2B5EF4-FFF2-40B4-BE49-F238E27FC236}">
                  <a16:creationId xmlns:a16="http://schemas.microsoft.com/office/drawing/2014/main" xmlns="" id="{799924E3-1FDA-4DC4-9C0C-EF1DF7277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7454" y="3114128"/>
              <a:ext cx="196809" cy="198422"/>
            </a:xfrm>
            <a:custGeom>
              <a:avLst/>
              <a:gdLst>
                <a:gd name="T0" fmla="*/ 558 w 558"/>
                <a:gd name="T1" fmla="*/ 560 h 561"/>
                <a:gd name="T2" fmla="*/ 0 w 558"/>
                <a:gd name="T3" fmla="*/ 0 h 561"/>
                <a:gd name="T4" fmla="*/ 0 w 558"/>
                <a:gd name="T5" fmla="*/ 561 h 561"/>
                <a:gd name="T6" fmla="*/ 558 w 558"/>
                <a:gd name="T7" fmla="*/ 5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561">
                  <a:moveTo>
                    <a:pt x="558" y="560"/>
                  </a:moveTo>
                  <a:cubicBezTo>
                    <a:pt x="558" y="251"/>
                    <a:pt x="308" y="0"/>
                    <a:pt x="0" y="0"/>
                  </a:cubicBezTo>
                  <a:cubicBezTo>
                    <a:pt x="0" y="561"/>
                    <a:pt x="0" y="561"/>
                    <a:pt x="0" y="561"/>
                  </a:cubicBezTo>
                  <a:lnTo>
                    <a:pt x="558" y="560"/>
                  </a:lnTo>
                  <a:close/>
                </a:path>
              </a:pathLst>
            </a:custGeom>
            <a:solidFill>
              <a:srgbClr val="58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43">
              <a:extLst>
                <a:ext uri="{FF2B5EF4-FFF2-40B4-BE49-F238E27FC236}">
                  <a16:creationId xmlns:a16="http://schemas.microsoft.com/office/drawing/2014/main" xmlns="" id="{F6D8F928-4D0C-4070-8FB3-A3323D1B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5797" y="3170589"/>
              <a:ext cx="395230" cy="395230"/>
            </a:xfrm>
            <a:custGeom>
              <a:avLst/>
              <a:gdLst>
                <a:gd name="T0" fmla="*/ 1116 w 1116"/>
                <a:gd name="T1" fmla="*/ 561 h 1121"/>
                <a:gd name="T2" fmla="*/ 558 w 1116"/>
                <a:gd name="T3" fmla="*/ 561 h 1121"/>
                <a:gd name="T4" fmla="*/ 558 w 1116"/>
                <a:gd name="T5" fmla="*/ 0 h 1121"/>
                <a:gd name="T6" fmla="*/ 0 w 1116"/>
                <a:gd name="T7" fmla="*/ 561 h 1121"/>
                <a:gd name="T8" fmla="*/ 558 w 1116"/>
                <a:gd name="T9" fmla="*/ 1121 h 1121"/>
                <a:gd name="T10" fmla="*/ 1116 w 1116"/>
                <a:gd name="T11" fmla="*/ 56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6" h="1121">
                  <a:moveTo>
                    <a:pt x="1116" y="561"/>
                  </a:moveTo>
                  <a:cubicBezTo>
                    <a:pt x="558" y="561"/>
                    <a:pt x="558" y="561"/>
                    <a:pt x="558" y="561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250" y="0"/>
                    <a:pt x="0" y="251"/>
                    <a:pt x="0" y="561"/>
                  </a:cubicBezTo>
                  <a:cubicBezTo>
                    <a:pt x="0" y="870"/>
                    <a:pt x="250" y="1121"/>
                    <a:pt x="558" y="1121"/>
                  </a:cubicBezTo>
                  <a:cubicBezTo>
                    <a:pt x="866" y="1121"/>
                    <a:pt x="1116" y="870"/>
                    <a:pt x="1116" y="561"/>
                  </a:cubicBezTo>
                  <a:close/>
                </a:path>
              </a:pathLst>
            </a:custGeom>
            <a:solidFill>
              <a:srgbClr val="EA5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Freeform 44">
              <a:extLst>
                <a:ext uri="{FF2B5EF4-FFF2-40B4-BE49-F238E27FC236}">
                  <a16:creationId xmlns:a16="http://schemas.microsoft.com/office/drawing/2014/main" xmlns="" id="{23B593D4-7B02-4562-B863-E84488A7A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5476" y="3609376"/>
              <a:ext cx="1061476" cy="554936"/>
            </a:xfrm>
            <a:custGeom>
              <a:avLst/>
              <a:gdLst>
                <a:gd name="T0" fmla="*/ 51 w 3003"/>
                <a:gd name="T1" fmla="*/ 208 h 1571"/>
                <a:gd name="T2" fmla="*/ 233 w 3003"/>
                <a:gd name="T3" fmla="*/ 473 h 1571"/>
                <a:gd name="T4" fmla="*/ 1072 w 3003"/>
                <a:gd name="T5" fmla="*/ 696 h 1571"/>
                <a:gd name="T6" fmla="*/ 1112 w 3003"/>
                <a:gd name="T7" fmla="*/ 917 h 1571"/>
                <a:gd name="T8" fmla="*/ 1016 w 3003"/>
                <a:gd name="T9" fmla="*/ 910 h 1571"/>
                <a:gd name="T10" fmla="*/ 422 w 3003"/>
                <a:gd name="T11" fmla="*/ 910 h 1571"/>
                <a:gd name="T12" fmla="*/ 913 w 3003"/>
                <a:gd name="T13" fmla="*/ 1396 h 1571"/>
                <a:gd name="T14" fmla="*/ 1409 w 3003"/>
                <a:gd name="T15" fmla="*/ 1446 h 1571"/>
                <a:gd name="T16" fmla="*/ 2013 w 3003"/>
                <a:gd name="T17" fmla="*/ 1459 h 1571"/>
                <a:gd name="T18" fmla="*/ 2355 w 3003"/>
                <a:gd name="T19" fmla="*/ 1571 h 1571"/>
                <a:gd name="T20" fmla="*/ 2926 w 3003"/>
                <a:gd name="T21" fmla="*/ 960 h 1571"/>
                <a:gd name="T22" fmla="*/ 2977 w 3003"/>
                <a:gd name="T23" fmla="*/ 724 h 1571"/>
                <a:gd name="T24" fmla="*/ 2473 w 3003"/>
                <a:gd name="T25" fmla="*/ 391 h 1571"/>
                <a:gd name="T26" fmla="*/ 1399 w 3003"/>
                <a:gd name="T27" fmla="*/ 157 h 1571"/>
                <a:gd name="T28" fmla="*/ 597 w 3003"/>
                <a:gd name="T29" fmla="*/ 81 h 1571"/>
                <a:gd name="T30" fmla="*/ 559 w 3003"/>
                <a:gd name="T31" fmla="*/ 75 h 1571"/>
                <a:gd name="T32" fmla="*/ 51 w 3003"/>
                <a:gd name="T33" fmla="*/ 208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3" h="1571">
                  <a:moveTo>
                    <a:pt x="51" y="208"/>
                  </a:moveTo>
                  <a:cubicBezTo>
                    <a:pt x="0" y="418"/>
                    <a:pt x="233" y="473"/>
                    <a:pt x="233" y="473"/>
                  </a:cubicBezTo>
                  <a:cubicBezTo>
                    <a:pt x="1072" y="696"/>
                    <a:pt x="1072" y="696"/>
                    <a:pt x="1072" y="696"/>
                  </a:cubicBezTo>
                  <a:cubicBezTo>
                    <a:pt x="1072" y="696"/>
                    <a:pt x="1143" y="820"/>
                    <a:pt x="1112" y="917"/>
                  </a:cubicBezTo>
                  <a:cubicBezTo>
                    <a:pt x="1106" y="935"/>
                    <a:pt x="1070" y="930"/>
                    <a:pt x="1016" y="910"/>
                  </a:cubicBezTo>
                  <a:cubicBezTo>
                    <a:pt x="422" y="910"/>
                    <a:pt x="422" y="910"/>
                    <a:pt x="422" y="910"/>
                  </a:cubicBezTo>
                  <a:cubicBezTo>
                    <a:pt x="581" y="1096"/>
                    <a:pt x="806" y="1357"/>
                    <a:pt x="913" y="1396"/>
                  </a:cubicBezTo>
                  <a:cubicBezTo>
                    <a:pt x="1000" y="1428"/>
                    <a:pt x="1177" y="1439"/>
                    <a:pt x="1409" y="1446"/>
                  </a:cubicBezTo>
                  <a:cubicBezTo>
                    <a:pt x="1585" y="1450"/>
                    <a:pt x="1791" y="1453"/>
                    <a:pt x="2013" y="1459"/>
                  </a:cubicBezTo>
                  <a:cubicBezTo>
                    <a:pt x="2110" y="1461"/>
                    <a:pt x="2228" y="1504"/>
                    <a:pt x="2355" y="1571"/>
                  </a:cubicBezTo>
                  <a:cubicBezTo>
                    <a:pt x="2488" y="1429"/>
                    <a:pt x="2753" y="1144"/>
                    <a:pt x="2926" y="960"/>
                  </a:cubicBezTo>
                  <a:cubicBezTo>
                    <a:pt x="2987" y="895"/>
                    <a:pt x="3003" y="803"/>
                    <a:pt x="2977" y="724"/>
                  </a:cubicBezTo>
                  <a:cubicBezTo>
                    <a:pt x="2745" y="405"/>
                    <a:pt x="2644" y="483"/>
                    <a:pt x="2473" y="391"/>
                  </a:cubicBezTo>
                  <a:cubicBezTo>
                    <a:pt x="2294" y="295"/>
                    <a:pt x="1840" y="123"/>
                    <a:pt x="1399" y="157"/>
                  </a:cubicBezTo>
                  <a:cubicBezTo>
                    <a:pt x="969" y="191"/>
                    <a:pt x="1077" y="153"/>
                    <a:pt x="597" y="81"/>
                  </a:cubicBezTo>
                  <a:cubicBezTo>
                    <a:pt x="585" y="79"/>
                    <a:pt x="572" y="77"/>
                    <a:pt x="559" y="75"/>
                  </a:cubicBezTo>
                  <a:cubicBezTo>
                    <a:pt x="36" y="0"/>
                    <a:pt x="51" y="208"/>
                    <a:pt x="51" y="208"/>
                  </a:cubicBezTo>
                  <a:close/>
                </a:path>
              </a:pathLst>
            </a:custGeom>
            <a:solidFill>
              <a:srgbClr val="F5D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45">
              <a:extLst>
                <a:ext uri="{FF2B5EF4-FFF2-40B4-BE49-F238E27FC236}">
                  <a16:creationId xmlns:a16="http://schemas.microsoft.com/office/drawing/2014/main" xmlns="" id="{7B000F19-63DB-46D4-A0E9-50DF2ECE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0983" y="2449496"/>
              <a:ext cx="919516" cy="814659"/>
            </a:xfrm>
            <a:custGeom>
              <a:avLst/>
              <a:gdLst>
                <a:gd name="T0" fmla="*/ 865 w 2600"/>
                <a:gd name="T1" fmla="*/ 491 h 2299"/>
                <a:gd name="T2" fmla="*/ 1078 w 2600"/>
                <a:gd name="T3" fmla="*/ 632 h 2299"/>
                <a:gd name="T4" fmla="*/ 1078 w 2600"/>
                <a:gd name="T5" fmla="*/ 635 h 2299"/>
                <a:gd name="T6" fmla="*/ 908 w 2600"/>
                <a:gd name="T7" fmla="*/ 674 h 2299"/>
                <a:gd name="T8" fmla="*/ 767 w 2600"/>
                <a:gd name="T9" fmla="*/ 899 h 2299"/>
                <a:gd name="T10" fmla="*/ 992 w 2600"/>
                <a:gd name="T11" fmla="*/ 1039 h 2299"/>
                <a:gd name="T12" fmla="*/ 809 w 2600"/>
                <a:gd name="T13" fmla="*/ 1081 h 2299"/>
                <a:gd name="T14" fmla="*/ 669 w 2600"/>
                <a:gd name="T15" fmla="*/ 1306 h 2299"/>
                <a:gd name="T16" fmla="*/ 894 w 2600"/>
                <a:gd name="T17" fmla="*/ 1446 h 2299"/>
                <a:gd name="T18" fmla="*/ 164 w 2600"/>
                <a:gd name="T19" fmla="*/ 1615 h 2299"/>
                <a:gd name="T20" fmla="*/ 24 w 2600"/>
                <a:gd name="T21" fmla="*/ 1839 h 2299"/>
                <a:gd name="T22" fmla="*/ 248 w 2600"/>
                <a:gd name="T23" fmla="*/ 1980 h 2299"/>
                <a:gd name="T24" fmla="*/ 365 w 2600"/>
                <a:gd name="T25" fmla="*/ 1953 h 2299"/>
                <a:gd name="T26" fmla="*/ 1343 w 2600"/>
                <a:gd name="T27" fmla="*/ 1727 h 2299"/>
                <a:gd name="T28" fmla="*/ 1475 w 2600"/>
                <a:gd name="T29" fmla="*/ 1696 h 2299"/>
                <a:gd name="T30" fmla="*/ 1533 w 2600"/>
                <a:gd name="T31" fmla="*/ 1727 h 2299"/>
                <a:gd name="T32" fmla="*/ 1527 w 2600"/>
                <a:gd name="T33" fmla="*/ 1791 h 2299"/>
                <a:gd name="T34" fmla="*/ 1252 w 2600"/>
                <a:gd name="T35" fmla="*/ 2191 h 2299"/>
                <a:gd name="T36" fmla="*/ 1340 w 2600"/>
                <a:gd name="T37" fmla="*/ 2286 h 2299"/>
                <a:gd name="T38" fmla="*/ 1466 w 2600"/>
                <a:gd name="T39" fmla="*/ 2258 h 2299"/>
                <a:gd name="T40" fmla="*/ 2564 w 2600"/>
                <a:gd name="T41" fmla="*/ 1402 h 2299"/>
                <a:gd name="T42" fmla="*/ 2593 w 2600"/>
                <a:gd name="T43" fmla="*/ 1311 h 2299"/>
                <a:gd name="T44" fmla="*/ 2346 w 2600"/>
                <a:gd name="T45" fmla="*/ 245 h 2299"/>
                <a:gd name="T46" fmla="*/ 2009 w 2600"/>
                <a:gd name="T47" fmla="*/ 35 h 2299"/>
                <a:gd name="T48" fmla="*/ 1006 w 2600"/>
                <a:gd name="T49" fmla="*/ 267 h 2299"/>
                <a:gd name="T50" fmla="*/ 865 w 2600"/>
                <a:gd name="T51" fmla="*/ 491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0" h="2299">
                  <a:moveTo>
                    <a:pt x="865" y="491"/>
                  </a:moveTo>
                  <a:cubicBezTo>
                    <a:pt x="888" y="588"/>
                    <a:pt x="982" y="647"/>
                    <a:pt x="1078" y="632"/>
                  </a:cubicBezTo>
                  <a:cubicBezTo>
                    <a:pt x="1078" y="633"/>
                    <a:pt x="1078" y="634"/>
                    <a:pt x="1078" y="635"/>
                  </a:cubicBezTo>
                  <a:cubicBezTo>
                    <a:pt x="908" y="674"/>
                    <a:pt x="908" y="674"/>
                    <a:pt x="908" y="674"/>
                  </a:cubicBezTo>
                  <a:cubicBezTo>
                    <a:pt x="807" y="697"/>
                    <a:pt x="744" y="798"/>
                    <a:pt x="767" y="899"/>
                  </a:cubicBezTo>
                  <a:cubicBezTo>
                    <a:pt x="790" y="999"/>
                    <a:pt x="892" y="1062"/>
                    <a:pt x="992" y="1039"/>
                  </a:cubicBezTo>
                  <a:cubicBezTo>
                    <a:pt x="809" y="1081"/>
                    <a:pt x="809" y="1081"/>
                    <a:pt x="809" y="1081"/>
                  </a:cubicBezTo>
                  <a:cubicBezTo>
                    <a:pt x="709" y="1104"/>
                    <a:pt x="646" y="1205"/>
                    <a:pt x="669" y="1306"/>
                  </a:cubicBezTo>
                  <a:cubicBezTo>
                    <a:pt x="692" y="1406"/>
                    <a:pt x="794" y="1469"/>
                    <a:pt x="894" y="1446"/>
                  </a:cubicBezTo>
                  <a:cubicBezTo>
                    <a:pt x="164" y="1615"/>
                    <a:pt x="164" y="1615"/>
                    <a:pt x="164" y="1615"/>
                  </a:cubicBezTo>
                  <a:cubicBezTo>
                    <a:pt x="64" y="1638"/>
                    <a:pt x="0" y="1739"/>
                    <a:pt x="24" y="1839"/>
                  </a:cubicBezTo>
                  <a:cubicBezTo>
                    <a:pt x="47" y="1940"/>
                    <a:pt x="148" y="2003"/>
                    <a:pt x="248" y="1980"/>
                  </a:cubicBezTo>
                  <a:cubicBezTo>
                    <a:pt x="365" y="1953"/>
                    <a:pt x="365" y="1953"/>
                    <a:pt x="365" y="1953"/>
                  </a:cubicBezTo>
                  <a:cubicBezTo>
                    <a:pt x="1343" y="1727"/>
                    <a:pt x="1343" y="1727"/>
                    <a:pt x="1343" y="1727"/>
                  </a:cubicBezTo>
                  <a:cubicBezTo>
                    <a:pt x="1475" y="1696"/>
                    <a:pt x="1475" y="1696"/>
                    <a:pt x="1475" y="1696"/>
                  </a:cubicBezTo>
                  <a:cubicBezTo>
                    <a:pt x="1497" y="1691"/>
                    <a:pt x="1522" y="1707"/>
                    <a:pt x="1533" y="1727"/>
                  </a:cubicBezTo>
                  <a:cubicBezTo>
                    <a:pt x="1545" y="1746"/>
                    <a:pt x="1542" y="1774"/>
                    <a:pt x="1527" y="1791"/>
                  </a:cubicBezTo>
                  <a:cubicBezTo>
                    <a:pt x="1383" y="1966"/>
                    <a:pt x="1208" y="1997"/>
                    <a:pt x="1252" y="2191"/>
                  </a:cubicBezTo>
                  <a:cubicBezTo>
                    <a:pt x="1263" y="2236"/>
                    <a:pt x="1296" y="2272"/>
                    <a:pt x="1340" y="2286"/>
                  </a:cubicBezTo>
                  <a:cubicBezTo>
                    <a:pt x="1384" y="2299"/>
                    <a:pt x="1432" y="2289"/>
                    <a:pt x="1466" y="2258"/>
                  </a:cubicBezTo>
                  <a:cubicBezTo>
                    <a:pt x="2564" y="1402"/>
                    <a:pt x="2564" y="1402"/>
                    <a:pt x="2564" y="1402"/>
                  </a:cubicBezTo>
                  <a:cubicBezTo>
                    <a:pt x="2590" y="1379"/>
                    <a:pt x="2600" y="1344"/>
                    <a:pt x="2593" y="1311"/>
                  </a:cubicBezTo>
                  <a:cubicBezTo>
                    <a:pt x="2556" y="1151"/>
                    <a:pt x="2426" y="588"/>
                    <a:pt x="2346" y="245"/>
                  </a:cubicBezTo>
                  <a:cubicBezTo>
                    <a:pt x="2311" y="94"/>
                    <a:pt x="2161" y="0"/>
                    <a:pt x="2009" y="35"/>
                  </a:cubicBezTo>
                  <a:cubicBezTo>
                    <a:pt x="1520" y="148"/>
                    <a:pt x="1006" y="267"/>
                    <a:pt x="1006" y="267"/>
                  </a:cubicBezTo>
                  <a:cubicBezTo>
                    <a:pt x="905" y="290"/>
                    <a:pt x="842" y="391"/>
                    <a:pt x="865" y="491"/>
                  </a:cubicBezTo>
                  <a:close/>
                </a:path>
              </a:pathLst>
            </a:custGeom>
            <a:solidFill>
              <a:srgbClr val="F5D2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1" name="组合 680">
            <a:extLst>
              <a:ext uri="{FF2B5EF4-FFF2-40B4-BE49-F238E27FC236}">
                <a16:creationId xmlns:a16="http://schemas.microsoft.com/office/drawing/2014/main" xmlns="" id="{940A14A3-33D5-4672-93F7-0DE121554518}"/>
              </a:ext>
            </a:extLst>
          </p:cNvPr>
          <p:cNvGrpSpPr/>
          <p:nvPr/>
        </p:nvGrpSpPr>
        <p:grpSpPr>
          <a:xfrm>
            <a:off x="6697087" y="4696562"/>
            <a:ext cx="921128" cy="924356"/>
            <a:chOff x="10835432" y="4135274"/>
            <a:chExt cx="921128" cy="924356"/>
          </a:xfrm>
        </p:grpSpPr>
        <p:sp>
          <p:nvSpPr>
            <p:cNvPr id="481" name="Freeform 12">
              <a:extLst>
                <a:ext uri="{FF2B5EF4-FFF2-40B4-BE49-F238E27FC236}">
                  <a16:creationId xmlns:a16="http://schemas.microsoft.com/office/drawing/2014/main" xmlns="" id="{57024482-1983-40D4-B2EA-E0E25C002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2214" y="4135274"/>
              <a:ext cx="874346" cy="921129"/>
            </a:xfrm>
            <a:custGeom>
              <a:avLst/>
              <a:gdLst>
                <a:gd name="T0" fmla="*/ 0 w 542"/>
                <a:gd name="T1" fmla="*/ 405 h 571"/>
                <a:gd name="T2" fmla="*/ 23 w 542"/>
                <a:gd name="T3" fmla="*/ 412 h 571"/>
                <a:gd name="T4" fmla="*/ 31 w 542"/>
                <a:gd name="T5" fmla="*/ 414 h 571"/>
                <a:gd name="T6" fmla="*/ 33 w 542"/>
                <a:gd name="T7" fmla="*/ 415 h 571"/>
                <a:gd name="T8" fmla="*/ 39 w 542"/>
                <a:gd name="T9" fmla="*/ 417 h 571"/>
                <a:gd name="T10" fmla="*/ 43 w 542"/>
                <a:gd name="T11" fmla="*/ 418 h 571"/>
                <a:gd name="T12" fmla="*/ 56 w 542"/>
                <a:gd name="T13" fmla="*/ 422 h 571"/>
                <a:gd name="T14" fmla="*/ 64 w 542"/>
                <a:gd name="T15" fmla="*/ 424 h 571"/>
                <a:gd name="T16" fmla="*/ 68 w 542"/>
                <a:gd name="T17" fmla="*/ 425 h 571"/>
                <a:gd name="T18" fmla="*/ 72 w 542"/>
                <a:gd name="T19" fmla="*/ 427 h 571"/>
                <a:gd name="T20" fmla="*/ 76 w 542"/>
                <a:gd name="T21" fmla="*/ 428 h 571"/>
                <a:gd name="T22" fmla="*/ 83 w 542"/>
                <a:gd name="T23" fmla="*/ 430 h 571"/>
                <a:gd name="T24" fmla="*/ 84 w 542"/>
                <a:gd name="T25" fmla="*/ 430 h 571"/>
                <a:gd name="T26" fmla="*/ 108 w 542"/>
                <a:gd name="T27" fmla="*/ 438 h 571"/>
                <a:gd name="T28" fmla="*/ 115 w 542"/>
                <a:gd name="T29" fmla="*/ 440 h 571"/>
                <a:gd name="T30" fmla="*/ 117 w 542"/>
                <a:gd name="T31" fmla="*/ 440 h 571"/>
                <a:gd name="T32" fmla="*/ 153 w 542"/>
                <a:gd name="T33" fmla="*/ 452 h 571"/>
                <a:gd name="T34" fmla="*/ 157 w 542"/>
                <a:gd name="T35" fmla="*/ 453 h 571"/>
                <a:gd name="T36" fmla="*/ 161 w 542"/>
                <a:gd name="T37" fmla="*/ 454 h 571"/>
                <a:gd name="T38" fmla="*/ 169 w 542"/>
                <a:gd name="T39" fmla="*/ 457 h 571"/>
                <a:gd name="T40" fmla="*/ 171 w 542"/>
                <a:gd name="T41" fmla="*/ 457 h 571"/>
                <a:gd name="T42" fmla="*/ 210 w 542"/>
                <a:gd name="T43" fmla="*/ 469 h 571"/>
                <a:gd name="T44" fmla="*/ 218 w 542"/>
                <a:gd name="T45" fmla="*/ 471 h 571"/>
                <a:gd name="T46" fmla="*/ 220 w 542"/>
                <a:gd name="T47" fmla="*/ 472 h 571"/>
                <a:gd name="T48" fmla="*/ 234 w 542"/>
                <a:gd name="T49" fmla="*/ 476 h 571"/>
                <a:gd name="T50" fmla="*/ 245 w 542"/>
                <a:gd name="T51" fmla="*/ 480 h 571"/>
                <a:gd name="T52" fmla="*/ 246 w 542"/>
                <a:gd name="T53" fmla="*/ 480 h 571"/>
                <a:gd name="T54" fmla="*/ 250 w 542"/>
                <a:gd name="T55" fmla="*/ 481 h 571"/>
                <a:gd name="T56" fmla="*/ 306 w 542"/>
                <a:gd name="T57" fmla="*/ 499 h 571"/>
                <a:gd name="T58" fmla="*/ 308 w 542"/>
                <a:gd name="T59" fmla="*/ 499 h 571"/>
                <a:gd name="T60" fmla="*/ 351 w 542"/>
                <a:gd name="T61" fmla="*/ 512 h 571"/>
                <a:gd name="T62" fmla="*/ 355 w 542"/>
                <a:gd name="T63" fmla="*/ 514 h 571"/>
                <a:gd name="T64" fmla="*/ 357 w 542"/>
                <a:gd name="T65" fmla="*/ 514 h 571"/>
                <a:gd name="T66" fmla="*/ 395 w 542"/>
                <a:gd name="T67" fmla="*/ 526 h 571"/>
                <a:gd name="T68" fmla="*/ 444 w 542"/>
                <a:gd name="T69" fmla="*/ 541 h 571"/>
                <a:gd name="T70" fmla="*/ 448 w 542"/>
                <a:gd name="T71" fmla="*/ 542 h 571"/>
                <a:gd name="T72" fmla="*/ 454 w 542"/>
                <a:gd name="T73" fmla="*/ 544 h 571"/>
                <a:gd name="T74" fmla="*/ 456 w 542"/>
                <a:gd name="T75" fmla="*/ 544 h 571"/>
                <a:gd name="T76" fmla="*/ 484 w 542"/>
                <a:gd name="T77" fmla="*/ 553 h 571"/>
                <a:gd name="T78" fmla="*/ 542 w 542"/>
                <a:gd name="T79" fmla="*/ 571 h 571"/>
                <a:gd name="T80" fmla="*/ 156 w 542"/>
                <a:gd name="T81" fmla="*/ 191 h 571"/>
                <a:gd name="T82" fmla="*/ 110 w 542"/>
                <a:gd name="T83" fmla="*/ 34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2" h="571">
                  <a:moveTo>
                    <a:pt x="124" y="0"/>
                  </a:moveTo>
                  <a:lnTo>
                    <a:pt x="0" y="405"/>
                  </a:lnTo>
                  <a:lnTo>
                    <a:pt x="23" y="412"/>
                  </a:lnTo>
                  <a:lnTo>
                    <a:pt x="23" y="412"/>
                  </a:lnTo>
                  <a:lnTo>
                    <a:pt x="25" y="412"/>
                  </a:lnTo>
                  <a:lnTo>
                    <a:pt x="31" y="414"/>
                  </a:lnTo>
                  <a:lnTo>
                    <a:pt x="31" y="414"/>
                  </a:lnTo>
                  <a:lnTo>
                    <a:pt x="33" y="415"/>
                  </a:lnTo>
                  <a:lnTo>
                    <a:pt x="39" y="417"/>
                  </a:lnTo>
                  <a:lnTo>
                    <a:pt x="39" y="417"/>
                  </a:lnTo>
                  <a:lnTo>
                    <a:pt x="43" y="418"/>
                  </a:lnTo>
                  <a:lnTo>
                    <a:pt x="43" y="418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64" y="424"/>
                  </a:lnTo>
                  <a:lnTo>
                    <a:pt x="64" y="424"/>
                  </a:lnTo>
                  <a:lnTo>
                    <a:pt x="68" y="425"/>
                  </a:lnTo>
                  <a:lnTo>
                    <a:pt x="68" y="425"/>
                  </a:lnTo>
                  <a:lnTo>
                    <a:pt x="72" y="427"/>
                  </a:lnTo>
                  <a:lnTo>
                    <a:pt x="72" y="427"/>
                  </a:lnTo>
                  <a:lnTo>
                    <a:pt x="76" y="428"/>
                  </a:lnTo>
                  <a:lnTo>
                    <a:pt x="76" y="428"/>
                  </a:lnTo>
                  <a:lnTo>
                    <a:pt x="83" y="430"/>
                  </a:lnTo>
                  <a:lnTo>
                    <a:pt x="84" y="430"/>
                  </a:lnTo>
                  <a:lnTo>
                    <a:pt x="84" y="430"/>
                  </a:lnTo>
                  <a:lnTo>
                    <a:pt x="106" y="437"/>
                  </a:lnTo>
                  <a:lnTo>
                    <a:pt x="108" y="438"/>
                  </a:lnTo>
                  <a:lnTo>
                    <a:pt x="108" y="438"/>
                  </a:lnTo>
                  <a:lnTo>
                    <a:pt x="115" y="440"/>
                  </a:lnTo>
                  <a:lnTo>
                    <a:pt x="117" y="440"/>
                  </a:lnTo>
                  <a:lnTo>
                    <a:pt x="117" y="440"/>
                  </a:lnTo>
                  <a:lnTo>
                    <a:pt x="153" y="452"/>
                  </a:lnTo>
                  <a:lnTo>
                    <a:pt x="153" y="452"/>
                  </a:lnTo>
                  <a:lnTo>
                    <a:pt x="157" y="453"/>
                  </a:lnTo>
                  <a:lnTo>
                    <a:pt x="157" y="453"/>
                  </a:lnTo>
                  <a:lnTo>
                    <a:pt x="161" y="454"/>
                  </a:lnTo>
                  <a:lnTo>
                    <a:pt x="161" y="454"/>
                  </a:lnTo>
                  <a:lnTo>
                    <a:pt x="162" y="454"/>
                  </a:lnTo>
                  <a:lnTo>
                    <a:pt x="169" y="457"/>
                  </a:lnTo>
                  <a:lnTo>
                    <a:pt x="169" y="457"/>
                  </a:lnTo>
                  <a:lnTo>
                    <a:pt x="171" y="457"/>
                  </a:lnTo>
                  <a:lnTo>
                    <a:pt x="210" y="469"/>
                  </a:lnTo>
                  <a:lnTo>
                    <a:pt x="210" y="469"/>
                  </a:lnTo>
                  <a:lnTo>
                    <a:pt x="211" y="469"/>
                  </a:lnTo>
                  <a:lnTo>
                    <a:pt x="218" y="471"/>
                  </a:lnTo>
                  <a:lnTo>
                    <a:pt x="218" y="471"/>
                  </a:lnTo>
                  <a:lnTo>
                    <a:pt x="220" y="472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5" y="477"/>
                  </a:lnTo>
                  <a:lnTo>
                    <a:pt x="245" y="480"/>
                  </a:lnTo>
                  <a:lnTo>
                    <a:pt x="246" y="480"/>
                  </a:lnTo>
                  <a:lnTo>
                    <a:pt x="246" y="480"/>
                  </a:lnTo>
                  <a:lnTo>
                    <a:pt x="250" y="481"/>
                  </a:lnTo>
                  <a:lnTo>
                    <a:pt x="250" y="481"/>
                  </a:lnTo>
                  <a:lnTo>
                    <a:pt x="250" y="481"/>
                  </a:lnTo>
                  <a:lnTo>
                    <a:pt x="306" y="499"/>
                  </a:lnTo>
                  <a:lnTo>
                    <a:pt x="306" y="499"/>
                  </a:lnTo>
                  <a:lnTo>
                    <a:pt x="308" y="499"/>
                  </a:lnTo>
                  <a:lnTo>
                    <a:pt x="349" y="512"/>
                  </a:lnTo>
                  <a:lnTo>
                    <a:pt x="351" y="512"/>
                  </a:lnTo>
                  <a:lnTo>
                    <a:pt x="351" y="512"/>
                  </a:lnTo>
                  <a:lnTo>
                    <a:pt x="355" y="514"/>
                  </a:lnTo>
                  <a:lnTo>
                    <a:pt x="355" y="514"/>
                  </a:lnTo>
                  <a:lnTo>
                    <a:pt x="357" y="514"/>
                  </a:lnTo>
                  <a:lnTo>
                    <a:pt x="395" y="526"/>
                  </a:lnTo>
                  <a:lnTo>
                    <a:pt x="395" y="526"/>
                  </a:lnTo>
                  <a:lnTo>
                    <a:pt x="396" y="526"/>
                  </a:lnTo>
                  <a:lnTo>
                    <a:pt x="444" y="541"/>
                  </a:lnTo>
                  <a:lnTo>
                    <a:pt x="444" y="541"/>
                  </a:lnTo>
                  <a:lnTo>
                    <a:pt x="448" y="542"/>
                  </a:lnTo>
                  <a:lnTo>
                    <a:pt x="448" y="542"/>
                  </a:lnTo>
                  <a:lnTo>
                    <a:pt x="454" y="544"/>
                  </a:lnTo>
                  <a:lnTo>
                    <a:pt x="456" y="544"/>
                  </a:lnTo>
                  <a:lnTo>
                    <a:pt x="456" y="544"/>
                  </a:lnTo>
                  <a:lnTo>
                    <a:pt x="484" y="553"/>
                  </a:lnTo>
                  <a:lnTo>
                    <a:pt x="484" y="553"/>
                  </a:lnTo>
                  <a:lnTo>
                    <a:pt x="484" y="553"/>
                  </a:lnTo>
                  <a:lnTo>
                    <a:pt x="542" y="571"/>
                  </a:lnTo>
                  <a:lnTo>
                    <a:pt x="124" y="0"/>
                  </a:lnTo>
                  <a:close/>
                  <a:moveTo>
                    <a:pt x="156" y="191"/>
                  </a:moveTo>
                  <a:lnTo>
                    <a:pt x="312" y="405"/>
                  </a:lnTo>
                  <a:lnTo>
                    <a:pt x="110" y="343"/>
                  </a:lnTo>
                  <a:lnTo>
                    <a:pt x="156" y="191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0" name="Freeform 51">
              <a:extLst>
                <a:ext uri="{FF2B5EF4-FFF2-40B4-BE49-F238E27FC236}">
                  <a16:creationId xmlns:a16="http://schemas.microsoft.com/office/drawing/2014/main" xmlns="" id="{B4AC86C2-79B1-4521-BA5A-B1FB96131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5432" y="4138501"/>
              <a:ext cx="875960" cy="921129"/>
            </a:xfrm>
            <a:custGeom>
              <a:avLst/>
              <a:gdLst>
                <a:gd name="T0" fmla="*/ 543 w 543"/>
                <a:gd name="T1" fmla="*/ 571 h 571"/>
                <a:gd name="T2" fmla="*/ 124 w 543"/>
                <a:gd name="T3" fmla="*/ 0 h 571"/>
                <a:gd name="T4" fmla="*/ 0 w 543"/>
                <a:gd name="T5" fmla="*/ 405 h 571"/>
                <a:gd name="T6" fmla="*/ 543 w 543"/>
                <a:gd name="T7" fmla="*/ 571 h 571"/>
                <a:gd name="T8" fmla="*/ 157 w 543"/>
                <a:gd name="T9" fmla="*/ 192 h 571"/>
                <a:gd name="T10" fmla="*/ 313 w 543"/>
                <a:gd name="T11" fmla="*/ 405 h 571"/>
                <a:gd name="T12" fmla="*/ 110 w 543"/>
                <a:gd name="T13" fmla="*/ 343 h 571"/>
                <a:gd name="T14" fmla="*/ 157 w 543"/>
                <a:gd name="T15" fmla="*/ 19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3" h="571">
                  <a:moveTo>
                    <a:pt x="543" y="571"/>
                  </a:moveTo>
                  <a:lnTo>
                    <a:pt x="124" y="0"/>
                  </a:lnTo>
                  <a:lnTo>
                    <a:pt x="0" y="405"/>
                  </a:lnTo>
                  <a:lnTo>
                    <a:pt x="543" y="571"/>
                  </a:lnTo>
                  <a:close/>
                  <a:moveTo>
                    <a:pt x="157" y="192"/>
                  </a:moveTo>
                  <a:lnTo>
                    <a:pt x="313" y="405"/>
                  </a:lnTo>
                  <a:lnTo>
                    <a:pt x="110" y="343"/>
                  </a:lnTo>
                  <a:lnTo>
                    <a:pt x="157" y="192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1" name="Freeform 52">
              <a:extLst>
                <a:ext uri="{FF2B5EF4-FFF2-40B4-BE49-F238E27FC236}">
                  <a16:creationId xmlns:a16="http://schemas.microsoft.com/office/drawing/2014/main" xmlns="" id="{329619E8-2A2F-433E-B2F7-EBD13FFDD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6864" y="5011234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2" name="Line 53">
              <a:extLst>
                <a:ext uri="{FF2B5EF4-FFF2-40B4-BE49-F238E27FC236}">
                  <a16:creationId xmlns:a16="http://schemas.microsoft.com/office/drawing/2014/main" xmlns="" id="{F2FFCEE1-DB83-41AD-B1AF-66930BDC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46864" y="5011234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3" name="Freeform 54">
              <a:extLst>
                <a:ext uri="{FF2B5EF4-FFF2-40B4-BE49-F238E27FC236}">
                  <a16:creationId xmlns:a16="http://schemas.microsoft.com/office/drawing/2014/main" xmlns="" id="{4314FF68-31E5-4D55-800D-758415F9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3638" y="5009621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8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4" name="Freeform 55">
              <a:extLst>
                <a:ext uri="{FF2B5EF4-FFF2-40B4-BE49-F238E27FC236}">
                  <a16:creationId xmlns:a16="http://schemas.microsoft.com/office/drawing/2014/main" xmlns="" id="{5A09F542-1B0F-4AF6-A79C-78B7A9BB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3959" y="5020913"/>
              <a:ext cx="4840" cy="16132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0 h 10"/>
                <a:gd name="T4" fmla="*/ 0 w 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5" name="Line 56">
              <a:extLst>
                <a:ext uri="{FF2B5EF4-FFF2-40B4-BE49-F238E27FC236}">
                  <a16:creationId xmlns:a16="http://schemas.microsoft.com/office/drawing/2014/main" xmlns="" id="{01757B79-11C7-4673-AE4F-5F977EE3D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959" y="5020913"/>
              <a:ext cx="4840" cy="161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6" name="Freeform 57">
              <a:extLst>
                <a:ext uri="{FF2B5EF4-FFF2-40B4-BE49-F238E27FC236}">
                  <a16:creationId xmlns:a16="http://schemas.microsoft.com/office/drawing/2014/main" xmlns="" id="{57F8C3F7-31C7-4D28-8E16-3AD57E0D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732" y="502091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7" name="Freeform 58">
              <a:extLst>
                <a:ext uri="{FF2B5EF4-FFF2-40B4-BE49-F238E27FC236}">
                  <a16:creationId xmlns:a16="http://schemas.microsoft.com/office/drawing/2014/main" xmlns="" id="{E446970F-516D-4D34-8B25-F40DD036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1053" y="5017686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8" name="Line 59">
              <a:extLst>
                <a:ext uri="{FF2B5EF4-FFF2-40B4-BE49-F238E27FC236}">
                  <a16:creationId xmlns:a16="http://schemas.microsoft.com/office/drawing/2014/main" xmlns="" id="{028CDFF3-F435-4B7F-B351-968CF0E61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21053" y="5017686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9" name="Freeform 60">
              <a:extLst>
                <a:ext uri="{FF2B5EF4-FFF2-40B4-BE49-F238E27FC236}">
                  <a16:creationId xmlns:a16="http://schemas.microsoft.com/office/drawing/2014/main" xmlns="" id="{ECAD8D0B-C4D2-409C-9E3E-89D97F917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7827" y="5016073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4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0" name="Freeform 61">
              <a:extLst>
                <a:ext uri="{FF2B5EF4-FFF2-40B4-BE49-F238E27FC236}">
                  <a16:creationId xmlns:a16="http://schemas.microsoft.com/office/drawing/2014/main" xmlns="" id="{7F373692-7AD2-47F7-BDCE-C2EBAAE20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8148" y="501446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1" name="Line 62">
              <a:extLst>
                <a:ext uri="{FF2B5EF4-FFF2-40B4-BE49-F238E27FC236}">
                  <a16:creationId xmlns:a16="http://schemas.microsoft.com/office/drawing/2014/main" xmlns="" id="{77A2675F-B967-472B-A3E8-2EE945213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8148" y="501446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2" name="Freeform 63">
              <a:extLst>
                <a:ext uri="{FF2B5EF4-FFF2-40B4-BE49-F238E27FC236}">
                  <a16:creationId xmlns:a16="http://schemas.microsoft.com/office/drawing/2014/main" xmlns="" id="{5011A09F-85A0-4536-964F-05D6AF4E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921" y="5012847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3" name="Freeform 64">
              <a:extLst>
                <a:ext uri="{FF2B5EF4-FFF2-40B4-BE49-F238E27FC236}">
                  <a16:creationId xmlns:a16="http://schemas.microsoft.com/office/drawing/2014/main" xmlns="" id="{0A45DE90-26D7-4EF5-B595-AEB7AC829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5242" y="5009621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4" name="Line 65">
              <a:extLst>
                <a:ext uri="{FF2B5EF4-FFF2-40B4-BE49-F238E27FC236}">
                  <a16:creationId xmlns:a16="http://schemas.microsoft.com/office/drawing/2014/main" xmlns="" id="{0E948EFE-A9F2-4B66-9113-54EF1962E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5242" y="5009621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5" name="Freeform 66">
              <a:extLst>
                <a:ext uri="{FF2B5EF4-FFF2-40B4-BE49-F238E27FC236}">
                  <a16:creationId xmlns:a16="http://schemas.microsoft.com/office/drawing/2014/main" xmlns="" id="{05D39B9F-272D-4D73-B5FC-DCA2E404B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2016" y="5009621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6" name="Freeform 67">
              <a:extLst>
                <a:ext uri="{FF2B5EF4-FFF2-40B4-BE49-F238E27FC236}">
                  <a16:creationId xmlns:a16="http://schemas.microsoft.com/office/drawing/2014/main" xmlns="" id="{659D6577-BD2E-4BC5-9061-F039337BD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0724" y="5006394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7" name="Line 68">
              <a:extLst>
                <a:ext uri="{FF2B5EF4-FFF2-40B4-BE49-F238E27FC236}">
                  <a16:creationId xmlns:a16="http://schemas.microsoft.com/office/drawing/2014/main" xmlns="" id="{F32E8844-37B2-4FE9-B384-6A0EE33C1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80724" y="5006394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8" name="Freeform 69">
              <a:extLst>
                <a:ext uri="{FF2B5EF4-FFF2-40B4-BE49-F238E27FC236}">
                  <a16:creationId xmlns:a16="http://schemas.microsoft.com/office/drawing/2014/main" xmlns="" id="{91CA0185-7F4A-4200-A930-58BEDFED1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9110" y="5004781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3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3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9" name="Freeform 70">
              <a:extLst>
                <a:ext uri="{FF2B5EF4-FFF2-40B4-BE49-F238E27FC236}">
                  <a16:creationId xmlns:a16="http://schemas.microsoft.com/office/drawing/2014/main" xmlns="" id="{7FAAB97C-1747-40AB-9D41-1574B93D1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7818" y="4987036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0" name="Line 71">
              <a:extLst>
                <a:ext uri="{FF2B5EF4-FFF2-40B4-BE49-F238E27FC236}">
                  <a16:creationId xmlns:a16="http://schemas.microsoft.com/office/drawing/2014/main" xmlns="" id="{57E14811-6C0C-4690-BADB-FA3E93460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7818" y="4987036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1" name="Freeform 72">
              <a:extLst>
                <a:ext uri="{FF2B5EF4-FFF2-40B4-BE49-F238E27FC236}">
                  <a16:creationId xmlns:a16="http://schemas.microsoft.com/office/drawing/2014/main" xmlns="" id="{D172AB1C-80BD-47F4-A34B-EB3702732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592" y="4987036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2" name="Freeform 73">
              <a:extLst>
                <a:ext uri="{FF2B5EF4-FFF2-40B4-BE49-F238E27FC236}">
                  <a16:creationId xmlns:a16="http://schemas.microsoft.com/office/drawing/2014/main" xmlns="" id="{88915CB5-96DD-4300-BB58-4816B243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4913" y="4998328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3" name="Line 74">
              <a:extLst>
                <a:ext uri="{FF2B5EF4-FFF2-40B4-BE49-F238E27FC236}">
                  <a16:creationId xmlns:a16="http://schemas.microsoft.com/office/drawing/2014/main" xmlns="" id="{A13207BC-73A3-4E16-9083-053F967C7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54913" y="4998328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4" name="Freeform 75">
              <a:extLst>
                <a:ext uri="{FF2B5EF4-FFF2-40B4-BE49-F238E27FC236}">
                  <a16:creationId xmlns:a16="http://schemas.microsoft.com/office/drawing/2014/main" xmlns="" id="{38CA5FF3-8BF4-4080-8C8B-F4589A45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686" y="499671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5" name="Freeform 76">
              <a:extLst>
                <a:ext uri="{FF2B5EF4-FFF2-40B4-BE49-F238E27FC236}">
                  <a16:creationId xmlns:a16="http://schemas.microsoft.com/office/drawing/2014/main" xmlns="" id="{FC09E2CD-3CAB-47FA-AE09-4AD63A25C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2007" y="499348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6" name="Line 77">
              <a:extLst>
                <a:ext uri="{FF2B5EF4-FFF2-40B4-BE49-F238E27FC236}">
                  <a16:creationId xmlns:a16="http://schemas.microsoft.com/office/drawing/2014/main" xmlns="" id="{EF351BA3-EA66-4D08-BB2A-047F2E36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2007" y="499348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7" name="Freeform 78">
              <a:extLst>
                <a:ext uri="{FF2B5EF4-FFF2-40B4-BE49-F238E27FC236}">
                  <a16:creationId xmlns:a16="http://schemas.microsoft.com/office/drawing/2014/main" xmlns="" id="{A59AAB95-0EB9-475E-BB8C-73F47721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8781" y="499348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8" name="Freeform 79">
              <a:extLst>
                <a:ext uri="{FF2B5EF4-FFF2-40B4-BE49-F238E27FC236}">
                  <a16:creationId xmlns:a16="http://schemas.microsoft.com/office/drawing/2014/main" xmlns="" id="{0B674E06-E445-4EFD-AE23-32A6E6D4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9102" y="4990262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9" name="Line 80">
              <a:extLst>
                <a:ext uri="{FF2B5EF4-FFF2-40B4-BE49-F238E27FC236}">
                  <a16:creationId xmlns:a16="http://schemas.microsoft.com/office/drawing/2014/main" xmlns="" id="{56E83A8E-8BF9-42A5-8F20-D6A5CF27C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9102" y="4990262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0" name="Freeform 81">
              <a:extLst>
                <a:ext uri="{FF2B5EF4-FFF2-40B4-BE49-F238E27FC236}">
                  <a16:creationId xmlns:a16="http://schemas.microsoft.com/office/drawing/2014/main" xmlns="" id="{D53F2709-00D0-466A-B714-91EB8DE65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875" y="498864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1" name="Freeform 82">
              <a:extLst>
                <a:ext uri="{FF2B5EF4-FFF2-40B4-BE49-F238E27FC236}">
                  <a16:creationId xmlns:a16="http://schemas.microsoft.com/office/drawing/2014/main" xmlns="" id="{D33652A7-A210-45AA-85C5-00013086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6196" y="498542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2" name="Line 83">
              <a:extLst>
                <a:ext uri="{FF2B5EF4-FFF2-40B4-BE49-F238E27FC236}">
                  <a16:creationId xmlns:a16="http://schemas.microsoft.com/office/drawing/2014/main" xmlns="" id="{F06870C1-6D26-45CC-BFEF-1FE2C985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16196" y="498542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3" name="Freeform 84">
              <a:extLst>
                <a:ext uri="{FF2B5EF4-FFF2-40B4-BE49-F238E27FC236}">
                  <a16:creationId xmlns:a16="http://schemas.microsoft.com/office/drawing/2014/main" xmlns="" id="{4C362DEC-BFBB-4980-A5C2-B2D079D28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2970" y="498542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4" name="Freeform 85">
              <a:extLst>
                <a:ext uri="{FF2B5EF4-FFF2-40B4-BE49-F238E27FC236}">
                  <a16:creationId xmlns:a16="http://schemas.microsoft.com/office/drawing/2014/main" xmlns="" id="{B6904AEF-6CD6-40F5-A8EC-C1381504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3291" y="4982196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5" name="Line 86">
              <a:extLst>
                <a:ext uri="{FF2B5EF4-FFF2-40B4-BE49-F238E27FC236}">
                  <a16:creationId xmlns:a16="http://schemas.microsoft.com/office/drawing/2014/main" xmlns="" id="{6FADB88C-EFAE-4D8B-AE41-E71B01E93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3291" y="4982196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6" name="Freeform 87">
              <a:extLst>
                <a:ext uri="{FF2B5EF4-FFF2-40B4-BE49-F238E27FC236}">
                  <a16:creationId xmlns:a16="http://schemas.microsoft.com/office/drawing/2014/main" xmlns="" id="{16023580-9492-448E-AB14-F8B4B0BA5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064" y="4980583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7" name="Freeform 88">
              <a:extLst>
                <a:ext uri="{FF2B5EF4-FFF2-40B4-BE49-F238E27FC236}">
                  <a16:creationId xmlns:a16="http://schemas.microsoft.com/office/drawing/2014/main" xmlns="" id="{EF2D319D-9F89-4AFC-9B5C-8CF8380BE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385" y="4962838"/>
              <a:ext cx="9679" cy="30651"/>
            </a:xfrm>
            <a:custGeom>
              <a:avLst/>
              <a:gdLst>
                <a:gd name="T0" fmla="*/ 0 w 6"/>
                <a:gd name="T1" fmla="*/ 19 h 19"/>
                <a:gd name="T2" fmla="*/ 6 w 6"/>
                <a:gd name="T3" fmla="*/ 0 h 19"/>
                <a:gd name="T4" fmla="*/ 0 w 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19"/>
                  </a:moveTo>
                  <a:lnTo>
                    <a:pt x="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8" name="Line 89">
              <a:extLst>
                <a:ext uri="{FF2B5EF4-FFF2-40B4-BE49-F238E27FC236}">
                  <a16:creationId xmlns:a16="http://schemas.microsoft.com/office/drawing/2014/main" xmlns="" id="{6A7CF526-D5D6-4C51-ABBF-F0A2B06AE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0385" y="4962838"/>
              <a:ext cx="9679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9" name="Freeform 90">
              <a:extLst>
                <a:ext uri="{FF2B5EF4-FFF2-40B4-BE49-F238E27FC236}">
                  <a16:creationId xmlns:a16="http://schemas.microsoft.com/office/drawing/2014/main" xmlns="" id="{5CE2F730-C0F9-4830-9FA8-EC46CC4D2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7159" y="4962838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0" name="Freeform 91">
              <a:extLst>
                <a:ext uri="{FF2B5EF4-FFF2-40B4-BE49-F238E27FC236}">
                  <a16:creationId xmlns:a16="http://schemas.microsoft.com/office/drawing/2014/main" xmlns="" id="{87C69EAD-0164-4A86-A6A1-110246FB0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7480" y="497413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1" name="Line 92">
              <a:extLst>
                <a:ext uri="{FF2B5EF4-FFF2-40B4-BE49-F238E27FC236}">
                  <a16:creationId xmlns:a16="http://schemas.microsoft.com/office/drawing/2014/main" xmlns="" id="{3B3EA860-04D1-4C03-8229-96CB9C4E8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77480" y="497413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2" name="Freeform 93">
              <a:extLst>
                <a:ext uri="{FF2B5EF4-FFF2-40B4-BE49-F238E27FC236}">
                  <a16:creationId xmlns:a16="http://schemas.microsoft.com/office/drawing/2014/main" xmlns="" id="{7A59F1E0-5ABE-445A-91B1-F8D650E3B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253" y="4972517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3" name="Freeform 94">
              <a:extLst>
                <a:ext uri="{FF2B5EF4-FFF2-40B4-BE49-F238E27FC236}">
                  <a16:creationId xmlns:a16="http://schemas.microsoft.com/office/drawing/2014/main" xmlns="" id="{3160CD38-C88E-42D7-B594-F02DAE5AA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574" y="496929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4" name="Line 95">
              <a:extLst>
                <a:ext uri="{FF2B5EF4-FFF2-40B4-BE49-F238E27FC236}">
                  <a16:creationId xmlns:a16="http://schemas.microsoft.com/office/drawing/2014/main" xmlns="" id="{3F5BF2E2-F319-4F43-AF84-F58515E5E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64574" y="496929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5" name="Freeform 96">
              <a:extLst>
                <a:ext uri="{FF2B5EF4-FFF2-40B4-BE49-F238E27FC236}">
                  <a16:creationId xmlns:a16="http://schemas.microsoft.com/office/drawing/2014/main" xmlns="" id="{71B14407-3711-40D1-99A0-65F715FB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1348" y="496929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6" name="Freeform 97">
              <a:extLst>
                <a:ext uri="{FF2B5EF4-FFF2-40B4-BE49-F238E27FC236}">
                  <a16:creationId xmlns:a16="http://schemas.microsoft.com/office/drawing/2014/main" xmlns="" id="{F3C9DB50-8B3E-466E-BBBD-E2735EC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1669" y="496606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7" name="Line 98">
              <a:extLst>
                <a:ext uri="{FF2B5EF4-FFF2-40B4-BE49-F238E27FC236}">
                  <a16:creationId xmlns:a16="http://schemas.microsoft.com/office/drawing/2014/main" xmlns="" id="{FA4BA8E3-3A5F-4308-A197-C46E8433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1669" y="496606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8" name="Freeform 99">
              <a:extLst>
                <a:ext uri="{FF2B5EF4-FFF2-40B4-BE49-F238E27FC236}">
                  <a16:creationId xmlns:a16="http://schemas.microsoft.com/office/drawing/2014/main" xmlns="" id="{4386CBAB-5D98-4EC1-BDD3-E41D9DE7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8442" y="496445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2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9" name="Freeform 100">
              <a:extLst>
                <a:ext uri="{FF2B5EF4-FFF2-40B4-BE49-F238E27FC236}">
                  <a16:creationId xmlns:a16="http://schemas.microsoft.com/office/drawing/2014/main" xmlns="" id="{E8CD25B4-6CDE-4B43-B67E-F34813DB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63" y="496122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0" name="Line 101">
              <a:extLst>
                <a:ext uri="{FF2B5EF4-FFF2-40B4-BE49-F238E27FC236}">
                  <a16:creationId xmlns:a16="http://schemas.microsoft.com/office/drawing/2014/main" xmlns="" id="{451D168B-88EC-44AD-8790-2E9684993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8763" y="496122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1" name="Freeform 102">
              <a:extLst>
                <a:ext uri="{FF2B5EF4-FFF2-40B4-BE49-F238E27FC236}">
                  <a16:creationId xmlns:a16="http://schemas.microsoft.com/office/drawing/2014/main" xmlns="" id="{D2D0FA2C-7A3A-48F6-97EE-C735DC40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537" y="4961225"/>
              <a:ext cx="9679" cy="16132"/>
            </a:xfrm>
            <a:custGeom>
              <a:avLst/>
              <a:gdLst>
                <a:gd name="T0" fmla="*/ 3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3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2" name="Freeform 103">
              <a:extLst>
                <a:ext uri="{FF2B5EF4-FFF2-40B4-BE49-F238E27FC236}">
                  <a16:creationId xmlns:a16="http://schemas.microsoft.com/office/drawing/2014/main" xmlns="" id="{7EFAC31B-D147-4735-A390-11A50EC8B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5858" y="4957999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3" name="Line 104">
              <a:extLst>
                <a:ext uri="{FF2B5EF4-FFF2-40B4-BE49-F238E27FC236}">
                  <a16:creationId xmlns:a16="http://schemas.microsoft.com/office/drawing/2014/main" xmlns="" id="{304B9733-C29D-4FFD-9ACE-E712B2174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25858" y="4957999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4" name="Freeform 105">
              <a:extLst>
                <a:ext uri="{FF2B5EF4-FFF2-40B4-BE49-F238E27FC236}">
                  <a16:creationId xmlns:a16="http://schemas.microsoft.com/office/drawing/2014/main" xmlns="" id="{42266723-E9D2-485A-B208-CA61527FD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632" y="4956385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1 h 11"/>
                <a:gd name="T4" fmla="*/ 4 w 6"/>
                <a:gd name="T5" fmla="*/ 11 h 11"/>
                <a:gd name="T6" fmla="*/ 0 w 6"/>
                <a:gd name="T7" fmla="*/ 9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5" name="Freeform 106">
              <a:extLst>
                <a:ext uri="{FF2B5EF4-FFF2-40B4-BE49-F238E27FC236}">
                  <a16:creationId xmlns:a16="http://schemas.microsoft.com/office/drawing/2014/main" xmlns="" id="{FE7134E2-DFC5-40D3-8306-1241B6306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952" y="4938640"/>
              <a:ext cx="8066" cy="30651"/>
            </a:xfrm>
            <a:custGeom>
              <a:avLst/>
              <a:gdLst>
                <a:gd name="T0" fmla="*/ 0 w 5"/>
                <a:gd name="T1" fmla="*/ 19 h 19"/>
                <a:gd name="T2" fmla="*/ 5 w 5"/>
                <a:gd name="T3" fmla="*/ 0 h 19"/>
                <a:gd name="T4" fmla="*/ 0 w 5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9">
                  <a:moveTo>
                    <a:pt x="0" y="19"/>
                  </a:moveTo>
                  <a:lnTo>
                    <a:pt x="5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6" name="Line 107">
              <a:extLst>
                <a:ext uri="{FF2B5EF4-FFF2-40B4-BE49-F238E27FC236}">
                  <a16:creationId xmlns:a16="http://schemas.microsoft.com/office/drawing/2014/main" xmlns="" id="{22FA4427-79B7-4DDC-A6D2-FB164AAC5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12952" y="4938640"/>
              <a:ext cx="8066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7" name="Freeform 108">
              <a:extLst>
                <a:ext uri="{FF2B5EF4-FFF2-40B4-BE49-F238E27FC236}">
                  <a16:creationId xmlns:a16="http://schemas.microsoft.com/office/drawing/2014/main" xmlns="" id="{02ED8746-30FA-458D-B81D-D8DB3556A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726" y="4938640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8" name="Freeform 109">
              <a:extLst>
                <a:ext uri="{FF2B5EF4-FFF2-40B4-BE49-F238E27FC236}">
                  <a16:creationId xmlns:a16="http://schemas.microsoft.com/office/drawing/2014/main" xmlns="" id="{C8981E40-5A34-4BEA-9133-F172A87F6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0047" y="4949933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9" name="Line 110">
              <a:extLst>
                <a:ext uri="{FF2B5EF4-FFF2-40B4-BE49-F238E27FC236}">
                  <a16:creationId xmlns:a16="http://schemas.microsoft.com/office/drawing/2014/main" xmlns="" id="{7D28C0FB-CBCF-475D-86D5-559972C4A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00047" y="4949933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0" name="Freeform 111">
              <a:extLst>
                <a:ext uri="{FF2B5EF4-FFF2-40B4-BE49-F238E27FC236}">
                  <a16:creationId xmlns:a16="http://schemas.microsoft.com/office/drawing/2014/main" xmlns="" id="{5C874361-F03D-46FC-89BF-7922D324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6821" y="4948320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3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1" name="Freeform 112">
              <a:extLst>
                <a:ext uri="{FF2B5EF4-FFF2-40B4-BE49-F238E27FC236}">
                  <a16:creationId xmlns:a16="http://schemas.microsoft.com/office/drawing/2014/main" xmlns="" id="{5A08A8F4-D88A-492D-B672-CE96E179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28" y="4946706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2" name="Line 113">
              <a:extLst>
                <a:ext uri="{FF2B5EF4-FFF2-40B4-BE49-F238E27FC236}">
                  <a16:creationId xmlns:a16="http://schemas.microsoft.com/office/drawing/2014/main" xmlns="" id="{45382006-9CCA-46C4-8F80-B1084364B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5528" y="4946706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3" name="Freeform 114">
              <a:extLst>
                <a:ext uri="{FF2B5EF4-FFF2-40B4-BE49-F238E27FC236}">
                  <a16:creationId xmlns:a16="http://schemas.microsoft.com/office/drawing/2014/main" xmlns="" id="{233CA28A-FEF8-4BFF-9204-F7987EDD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2302" y="494509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4" name="Freeform 115">
              <a:extLst>
                <a:ext uri="{FF2B5EF4-FFF2-40B4-BE49-F238E27FC236}">
                  <a16:creationId xmlns:a16="http://schemas.microsoft.com/office/drawing/2014/main" xmlns="" id="{40E18BDB-8374-40A4-97CB-A165E9769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623" y="494186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5" name="Line 116">
              <a:extLst>
                <a:ext uri="{FF2B5EF4-FFF2-40B4-BE49-F238E27FC236}">
                  <a16:creationId xmlns:a16="http://schemas.microsoft.com/office/drawing/2014/main" xmlns="" id="{CD9ECF00-01EF-4E19-BEFA-6C64D1945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2623" y="494186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6" name="Freeform 117">
              <a:extLst>
                <a:ext uri="{FF2B5EF4-FFF2-40B4-BE49-F238E27FC236}">
                  <a16:creationId xmlns:a16="http://schemas.microsoft.com/office/drawing/2014/main" xmlns="" id="{9A8A0919-1944-4577-8508-4100F283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396" y="4940254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7" name="Freeform 118">
              <a:extLst>
                <a:ext uri="{FF2B5EF4-FFF2-40B4-BE49-F238E27FC236}">
                  <a16:creationId xmlns:a16="http://schemas.microsoft.com/office/drawing/2014/main" xmlns="" id="{F367B5A8-2725-4EBC-B795-452941E5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717" y="493864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8" name="Line 119">
              <a:extLst>
                <a:ext uri="{FF2B5EF4-FFF2-40B4-BE49-F238E27FC236}">
                  <a16:creationId xmlns:a16="http://schemas.microsoft.com/office/drawing/2014/main" xmlns="" id="{0C994139-FF34-48F3-91FD-B3823A128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9717" y="493864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9" name="Freeform 120">
              <a:extLst>
                <a:ext uri="{FF2B5EF4-FFF2-40B4-BE49-F238E27FC236}">
                  <a16:creationId xmlns:a16="http://schemas.microsoft.com/office/drawing/2014/main" xmlns="" id="{AB1F97D6-202B-44F5-BFE2-5C9996588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491" y="4937027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0" name="Freeform 121">
              <a:extLst>
                <a:ext uri="{FF2B5EF4-FFF2-40B4-BE49-F238E27FC236}">
                  <a16:creationId xmlns:a16="http://schemas.microsoft.com/office/drawing/2014/main" xmlns="" id="{44AD753E-C935-4683-B9FF-EF8F4F21E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6812" y="493380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1" name="Line 122">
              <a:extLst>
                <a:ext uri="{FF2B5EF4-FFF2-40B4-BE49-F238E27FC236}">
                  <a16:creationId xmlns:a16="http://schemas.microsoft.com/office/drawing/2014/main" xmlns="" id="{9B6EB7C7-CC16-4829-8C75-CB8DC0A93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46812" y="493380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2" name="Freeform 123">
              <a:extLst>
                <a:ext uri="{FF2B5EF4-FFF2-40B4-BE49-F238E27FC236}">
                  <a16:creationId xmlns:a16="http://schemas.microsoft.com/office/drawing/2014/main" xmlns="" id="{F53E3B73-5A23-4153-8973-00E939C08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3585" y="4932188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10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3" name="Freeform 124">
              <a:extLst>
                <a:ext uri="{FF2B5EF4-FFF2-40B4-BE49-F238E27FC236}">
                  <a16:creationId xmlns:a16="http://schemas.microsoft.com/office/drawing/2014/main" xmlns="" id="{EF4119DE-BD58-4906-96A3-FF8CCAB54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906" y="4914443"/>
              <a:ext cx="9679" cy="30651"/>
            </a:xfrm>
            <a:custGeom>
              <a:avLst/>
              <a:gdLst>
                <a:gd name="T0" fmla="*/ 0 w 6"/>
                <a:gd name="T1" fmla="*/ 19 h 19"/>
                <a:gd name="T2" fmla="*/ 6 w 6"/>
                <a:gd name="T3" fmla="*/ 0 h 19"/>
                <a:gd name="T4" fmla="*/ 0 w 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0" y="19"/>
                  </a:moveTo>
                  <a:lnTo>
                    <a:pt x="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4" name="Line 125">
              <a:extLst>
                <a:ext uri="{FF2B5EF4-FFF2-40B4-BE49-F238E27FC236}">
                  <a16:creationId xmlns:a16="http://schemas.microsoft.com/office/drawing/2014/main" xmlns="" id="{2B928281-C577-4DC3-91F9-87DA71806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33906" y="4914443"/>
              <a:ext cx="9679" cy="306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5" name="Freeform 126">
              <a:extLst>
                <a:ext uri="{FF2B5EF4-FFF2-40B4-BE49-F238E27FC236}">
                  <a16:creationId xmlns:a16="http://schemas.microsoft.com/office/drawing/2014/main" xmlns="" id="{4B93D25D-063E-4A75-A7D4-236C05AC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680" y="4914443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6" name="Freeform 127">
              <a:extLst>
                <a:ext uri="{FF2B5EF4-FFF2-40B4-BE49-F238E27FC236}">
                  <a16:creationId xmlns:a16="http://schemas.microsoft.com/office/drawing/2014/main" xmlns="" id="{7F36442B-D443-4A9C-81BD-8FC10F371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001" y="492573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7" name="Line 128">
              <a:extLst>
                <a:ext uri="{FF2B5EF4-FFF2-40B4-BE49-F238E27FC236}">
                  <a16:creationId xmlns:a16="http://schemas.microsoft.com/office/drawing/2014/main" xmlns="" id="{9597DD25-F796-4A2B-A55E-9E149C049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1001" y="492573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8" name="Freeform 129">
              <a:extLst>
                <a:ext uri="{FF2B5EF4-FFF2-40B4-BE49-F238E27FC236}">
                  <a16:creationId xmlns:a16="http://schemas.microsoft.com/office/drawing/2014/main" xmlns="" id="{83AAE8EA-64DD-4CF5-8BBF-C1C9DC886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7774" y="492573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9" name="Freeform 130">
              <a:extLst>
                <a:ext uri="{FF2B5EF4-FFF2-40B4-BE49-F238E27FC236}">
                  <a16:creationId xmlns:a16="http://schemas.microsoft.com/office/drawing/2014/main" xmlns="" id="{42594D88-8564-485A-AF82-1C5CBCE3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8095" y="492250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0" name="Line 131">
              <a:extLst>
                <a:ext uri="{FF2B5EF4-FFF2-40B4-BE49-F238E27FC236}">
                  <a16:creationId xmlns:a16="http://schemas.microsoft.com/office/drawing/2014/main" xmlns="" id="{5249F2B3-7D60-4D84-AFFC-62236C618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08095" y="492250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1" name="Freeform 132">
              <a:extLst>
                <a:ext uri="{FF2B5EF4-FFF2-40B4-BE49-F238E27FC236}">
                  <a16:creationId xmlns:a16="http://schemas.microsoft.com/office/drawing/2014/main" xmlns="" id="{ABB6FE35-BECB-45D9-9389-DE209119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4869" y="492089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2" name="Freeform 133">
              <a:extLst>
                <a:ext uri="{FF2B5EF4-FFF2-40B4-BE49-F238E27FC236}">
                  <a16:creationId xmlns:a16="http://schemas.microsoft.com/office/drawing/2014/main" xmlns="" id="{CF2B1082-C685-49DE-BB27-CD4BF7021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190" y="491766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3" name="Line 134">
              <a:extLst>
                <a:ext uri="{FF2B5EF4-FFF2-40B4-BE49-F238E27FC236}">
                  <a16:creationId xmlns:a16="http://schemas.microsoft.com/office/drawing/2014/main" xmlns="" id="{74D8D617-E99A-451C-BFBA-78E438137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5190" y="491766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4" name="Freeform 135">
              <a:extLst>
                <a:ext uri="{FF2B5EF4-FFF2-40B4-BE49-F238E27FC236}">
                  <a16:creationId xmlns:a16="http://schemas.microsoft.com/office/drawing/2014/main" xmlns="" id="{DE60AD43-CAEE-4DF4-9E0F-E2DDF7F53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964" y="491766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5" name="Freeform 136">
              <a:extLst>
                <a:ext uri="{FF2B5EF4-FFF2-40B4-BE49-F238E27FC236}">
                  <a16:creationId xmlns:a16="http://schemas.microsoft.com/office/drawing/2014/main" xmlns="" id="{1752631B-87CE-46B6-BFB0-9845F43D3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2284" y="491444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6" name="Line 137">
              <a:extLst>
                <a:ext uri="{FF2B5EF4-FFF2-40B4-BE49-F238E27FC236}">
                  <a16:creationId xmlns:a16="http://schemas.microsoft.com/office/drawing/2014/main" xmlns="" id="{F81D3E55-EC15-4471-97F1-FA9F1CE8D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2284" y="491444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7" name="Freeform 138">
              <a:extLst>
                <a:ext uri="{FF2B5EF4-FFF2-40B4-BE49-F238E27FC236}">
                  <a16:creationId xmlns:a16="http://schemas.microsoft.com/office/drawing/2014/main" xmlns="" id="{AA40C309-A229-4C11-BE91-C1FB1C0F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058" y="491282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8" name="Freeform 139">
              <a:extLst>
                <a:ext uri="{FF2B5EF4-FFF2-40B4-BE49-F238E27FC236}">
                  <a16:creationId xmlns:a16="http://schemas.microsoft.com/office/drawing/2014/main" xmlns="" id="{5A4D41C7-BBA6-4B70-A5DE-53D738F6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379" y="4909603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9" name="Line 140">
              <a:extLst>
                <a:ext uri="{FF2B5EF4-FFF2-40B4-BE49-F238E27FC236}">
                  <a16:creationId xmlns:a16="http://schemas.microsoft.com/office/drawing/2014/main" xmlns="" id="{6DAF31F9-37BB-43B8-BF60-5BD5697CA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9379" y="4909603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0" name="Freeform 141">
              <a:extLst>
                <a:ext uri="{FF2B5EF4-FFF2-40B4-BE49-F238E27FC236}">
                  <a16:creationId xmlns:a16="http://schemas.microsoft.com/office/drawing/2014/main" xmlns="" id="{A699063E-C9EA-4743-A82C-B4C501E0A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153" y="4909603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1" name="Freeform 142">
              <a:extLst>
                <a:ext uri="{FF2B5EF4-FFF2-40B4-BE49-F238E27FC236}">
                  <a16:creationId xmlns:a16="http://schemas.microsoft.com/office/drawing/2014/main" xmlns="" id="{FCD19ED7-EF7E-43F5-9FB1-C24DD9313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6473" y="4891858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2" name="Line 143">
              <a:extLst>
                <a:ext uri="{FF2B5EF4-FFF2-40B4-BE49-F238E27FC236}">
                  <a16:creationId xmlns:a16="http://schemas.microsoft.com/office/drawing/2014/main" xmlns="" id="{E6A76365-718C-4E05-BC82-4AAC0152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56473" y="4891858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3" name="Freeform 144">
              <a:extLst>
                <a:ext uri="{FF2B5EF4-FFF2-40B4-BE49-F238E27FC236}">
                  <a16:creationId xmlns:a16="http://schemas.microsoft.com/office/drawing/2014/main" xmlns="" id="{80558D33-17D5-4E52-807D-3F77227C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247" y="4890245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4" name="Freeform 145">
              <a:extLst>
                <a:ext uri="{FF2B5EF4-FFF2-40B4-BE49-F238E27FC236}">
                  <a16:creationId xmlns:a16="http://schemas.microsoft.com/office/drawing/2014/main" xmlns="" id="{8CD30BDA-8D3F-4D48-81A5-CEC4B1F2D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3568" y="490153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5" name="Line 146">
              <a:extLst>
                <a:ext uri="{FF2B5EF4-FFF2-40B4-BE49-F238E27FC236}">
                  <a16:creationId xmlns:a16="http://schemas.microsoft.com/office/drawing/2014/main" xmlns="" id="{7BF943B3-4272-4F14-8C28-730C22DF8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43568" y="490153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6" name="Freeform 147">
              <a:extLst>
                <a:ext uri="{FF2B5EF4-FFF2-40B4-BE49-F238E27FC236}">
                  <a16:creationId xmlns:a16="http://schemas.microsoft.com/office/drawing/2014/main" xmlns="" id="{3C63FC6B-8E37-473C-8FBD-71AD28A8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0342" y="4901537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7" name="Freeform 148">
              <a:extLst>
                <a:ext uri="{FF2B5EF4-FFF2-40B4-BE49-F238E27FC236}">
                  <a16:creationId xmlns:a16="http://schemas.microsoft.com/office/drawing/2014/main" xmlns="" id="{3EFBD818-988E-4CC3-864C-173ACFED4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9049" y="489831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8" name="Line 149">
              <a:extLst>
                <a:ext uri="{FF2B5EF4-FFF2-40B4-BE49-F238E27FC236}">
                  <a16:creationId xmlns:a16="http://schemas.microsoft.com/office/drawing/2014/main" xmlns="" id="{284E71B6-E99B-4F83-B3BB-9FCF227A1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9049" y="489831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9" name="Freeform 150">
              <a:extLst>
                <a:ext uri="{FF2B5EF4-FFF2-40B4-BE49-F238E27FC236}">
                  <a16:creationId xmlns:a16="http://schemas.microsoft.com/office/drawing/2014/main" xmlns="" id="{7131A708-713B-4D87-BE91-D0BEE5DAC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823" y="4896698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0" name="Freeform 151">
              <a:extLst>
                <a:ext uri="{FF2B5EF4-FFF2-40B4-BE49-F238E27FC236}">
                  <a16:creationId xmlns:a16="http://schemas.microsoft.com/office/drawing/2014/main" xmlns="" id="{AAE1683A-80CE-48A1-8C32-3C786A2A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6144" y="489347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1" name="Line 152">
              <a:extLst>
                <a:ext uri="{FF2B5EF4-FFF2-40B4-BE49-F238E27FC236}">
                  <a16:creationId xmlns:a16="http://schemas.microsoft.com/office/drawing/2014/main" xmlns="" id="{3B81DEAB-6C15-4EE5-BCF8-93312F8A0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16144" y="489347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2" name="Freeform 153">
              <a:extLst>
                <a:ext uri="{FF2B5EF4-FFF2-40B4-BE49-F238E27FC236}">
                  <a16:creationId xmlns:a16="http://schemas.microsoft.com/office/drawing/2014/main" xmlns="" id="{F845C471-CB7C-44EE-A4EE-11FDFC5BF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917" y="489347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3" name="Freeform 154">
              <a:extLst>
                <a:ext uri="{FF2B5EF4-FFF2-40B4-BE49-F238E27FC236}">
                  <a16:creationId xmlns:a16="http://schemas.microsoft.com/office/drawing/2014/main" xmlns="" id="{0CAD3D19-2BCD-4AA7-8029-E47FA427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38" y="489024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4" name="Line 155">
              <a:extLst>
                <a:ext uri="{FF2B5EF4-FFF2-40B4-BE49-F238E27FC236}">
                  <a16:creationId xmlns:a16="http://schemas.microsoft.com/office/drawing/2014/main" xmlns="" id="{FC671ED7-2088-47AD-900F-44797931F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03238" y="489024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5" name="Freeform 156">
              <a:extLst>
                <a:ext uri="{FF2B5EF4-FFF2-40B4-BE49-F238E27FC236}">
                  <a16:creationId xmlns:a16="http://schemas.microsoft.com/office/drawing/2014/main" xmlns="" id="{23696F40-9EC8-4E6F-882F-6AE5B1DE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0012" y="4888632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6" name="Freeform 157">
              <a:extLst>
                <a:ext uri="{FF2B5EF4-FFF2-40B4-BE49-F238E27FC236}">
                  <a16:creationId xmlns:a16="http://schemas.microsoft.com/office/drawing/2014/main" xmlns="" id="{ACCA995F-AC10-4BF5-BA8A-4F3BA8DA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0333" y="488540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7" name="Line 158">
              <a:extLst>
                <a:ext uri="{FF2B5EF4-FFF2-40B4-BE49-F238E27FC236}">
                  <a16:creationId xmlns:a16="http://schemas.microsoft.com/office/drawing/2014/main" xmlns="" id="{B4F83F07-9098-4FE6-B967-616F03373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90333" y="488540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8" name="Freeform 159">
              <a:extLst>
                <a:ext uri="{FF2B5EF4-FFF2-40B4-BE49-F238E27FC236}">
                  <a16:creationId xmlns:a16="http://schemas.microsoft.com/office/drawing/2014/main" xmlns="" id="{CCA0CD2B-A585-4AFF-B4CF-68D50E3D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06" y="4885405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9" name="Freeform 160">
              <a:extLst>
                <a:ext uri="{FF2B5EF4-FFF2-40B4-BE49-F238E27FC236}">
                  <a16:creationId xmlns:a16="http://schemas.microsoft.com/office/drawing/2014/main" xmlns="" id="{00DFA897-70FF-43DF-9986-775176D29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427" y="4867660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0" name="Line 161">
              <a:extLst>
                <a:ext uri="{FF2B5EF4-FFF2-40B4-BE49-F238E27FC236}">
                  <a16:creationId xmlns:a16="http://schemas.microsoft.com/office/drawing/2014/main" xmlns="" id="{C563E8A9-699D-4A57-B2A2-642932845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77427" y="4867660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1" name="Freeform 162">
              <a:extLst>
                <a:ext uri="{FF2B5EF4-FFF2-40B4-BE49-F238E27FC236}">
                  <a16:creationId xmlns:a16="http://schemas.microsoft.com/office/drawing/2014/main" xmlns="" id="{080C29F4-7556-40EC-8DD0-0F3025B12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201" y="4866047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8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2" name="Freeform 163">
              <a:extLst>
                <a:ext uri="{FF2B5EF4-FFF2-40B4-BE49-F238E27FC236}">
                  <a16:creationId xmlns:a16="http://schemas.microsoft.com/office/drawing/2014/main" xmlns="" id="{2BCC833A-D41F-451F-A8C8-A7BAD8BA9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4522" y="487733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3" name="Line 164">
              <a:extLst>
                <a:ext uri="{FF2B5EF4-FFF2-40B4-BE49-F238E27FC236}">
                  <a16:creationId xmlns:a16="http://schemas.microsoft.com/office/drawing/2014/main" xmlns="" id="{ED081D8C-D83A-4D06-B447-7D785B145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64522" y="487733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4" name="Freeform 165">
              <a:extLst>
                <a:ext uri="{FF2B5EF4-FFF2-40B4-BE49-F238E27FC236}">
                  <a16:creationId xmlns:a16="http://schemas.microsoft.com/office/drawing/2014/main" xmlns="" id="{5392AA55-6087-4D0E-83E6-6AF64388B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296" y="4877339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5" name="Freeform 166">
              <a:extLst>
                <a:ext uri="{FF2B5EF4-FFF2-40B4-BE49-F238E27FC236}">
                  <a16:creationId xmlns:a16="http://schemas.microsoft.com/office/drawing/2014/main" xmlns="" id="{31E54A38-3056-49FA-BCCA-A3ACAF93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1616" y="487411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6" name="Line 167">
              <a:extLst>
                <a:ext uri="{FF2B5EF4-FFF2-40B4-BE49-F238E27FC236}">
                  <a16:creationId xmlns:a16="http://schemas.microsoft.com/office/drawing/2014/main" xmlns="" id="{2E6C8E45-C015-42B4-B238-D0DE1E28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51616" y="487411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7" name="Freeform 168">
              <a:extLst>
                <a:ext uri="{FF2B5EF4-FFF2-40B4-BE49-F238E27FC236}">
                  <a16:creationId xmlns:a16="http://schemas.microsoft.com/office/drawing/2014/main" xmlns="" id="{7E4FE965-E1BD-4CA1-98CD-7A6B5070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90" y="4872500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1 h 11"/>
                <a:gd name="T4" fmla="*/ 4 w 7"/>
                <a:gd name="T5" fmla="*/ 11 h 11"/>
                <a:gd name="T6" fmla="*/ 0 w 7"/>
                <a:gd name="T7" fmla="*/ 9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1"/>
                  </a:lnTo>
                  <a:lnTo>
                    <a:pt x="4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8" name="Freeform 169">
              <a:extLst>
                <a:ext uri="{FF2B5EF4-FFF2-40B4-BE49-F238E27FC236}">
                  <a16:creationId xmlns:a16="http://schemas.microsoft.com/office/drawing/2014/main" xmlns="" id="{5C9225C4-B7C2-40F3-AAB4-7B4CAFE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8711" y="4869273"/>
              <a:ext cx="4840" cy="16132"/>
            </a:xfrm>
            <a:custGeom>
              <a:avLst/>
              <a:gdLst>
                <a:gd name="T0" fmla="*/ 0 w 3"/>
                <a:gd name="T1" fmla="*/ 10 h 10"/>
                <a:gd name="T2" fmla="*/ 3 w 3"/>
                <a:gd name="T3" fmla="*/ 0 h 10"/>
                <a:gd name="T4" fmla="*/ 0 w 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0" y="10"/>
                  </a:move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9" name="Line 170">
              <a:extLst>
                <a:ext uri="{FF2B5EF4-FFF2-40B4-BE49-F238E27FC236}">
                  <a16:creationId xmlns:a16="http://schemas.microsoft.com/office/drawing/2014/main" xmlns="" id="{C4D206DA-DA0C-4B47-AB60-03AABFFA7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38711" y="4869273"/>
              <a:ext cx="4840" cy="161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0" name="Freeform 171">
              <a:extLst>
                <a:ext uri="{FF2B5EF4-FFF2-40B4-BE49-F238E27FC236}">
                  <a16:creationId xmlns:a16="http://schemas.microsoft.com/office/drawing/2014/main" xmlns="" id="{A47E2EFC-2A8E-4B8D-A85E-2A259705D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5485" y="4869273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1" name="Freeform 172">
              <a:extLst>
                <a:ext uri="{FF2B5EF4-FFF2-40B4-BE49-F238E27FC236}">
                  <a16:creationId xmlns:a16="http://schemas.microsoft.com/office/drawing/2014/main" xmlns="" id="{F7507DEF-9271-47CF-A57E-74F00DD0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5805" y="486604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2" name="Line 173">
              <a:extLst>
                <a:ext uri="{FF2B5EF4-FFF2-40B4-BE49-F238E27FC236}">
                  <a16:creationId xmlns:a16="http://schemas.microsoft.com/office/drawing/2014/main" xmlns="" id="{D01AC4A6-799E-460F-ACCC-AAB0B46F2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5805" y="486604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3" name="Freeform 174">
              <a:extLst>
                <a:ext uri="{FF2B5EF4-FFF2-40B4-BE49-F238E27FC236}">
                  <a16:creationId xmlns:a16="http://schemas.microsoft.com/office/drawing/2014/main" xmlns="" id="{8FF60A33-918F-45A3-BC7A-15B0558F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2579" y="4864434"/>
              <a:ext cx="11292" cy="17745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2 h 11"/>
                <a:gd name="T4" fmla="*/ 4 w 7"/>
                <a:gd name="T5" fmla="*/ 11 h 11"/>
                <a:gd name="T6" fmla="*/ 0 w 7"/>
                <a:gd name="T7" fmla="*/ 10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lnTo>
                    <a:pt x="7" y="2"/>
                  </a:lnTo>
                  <a:lnTo>
                    <a:pt x="4" y="11"/>
                  </a:lnTo>
                  <a:lnTo>
                    <a:pt x="0" y="1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4" name="Freeform 175">
              <a:extLst>
                <a:ext uri="{FF2B5EF4-FFF2-40B4-BE49-F238E27FC236}">
                  <a16:creationId xmlns:a16="http://schemas.microsoft.com/office/drawing/2014/main" xmlns="" id="{F90CF37C-4B99-43F1-BA1C-648A46715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900" y="486282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5" name="Line 176">
              <a:extLst>
                <a:ext uri="{FF2B5EF4-FFF2-40B4-BE49-F238E27FC236}">
                  <a16:creationId xmlns:a16="http://schemas.microsoft.com/office/drawing/2014/main" xmlns="" id="{1E34C406-7F34-49C1-BDF3-75A0A1D2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2900" y="486282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6" name="Freeform 177">
              <a:extLst>
                <a:ext uri="{FF2B5EF4-FFF2-40B4-BE49-F238E27FC236}">
                  <a16:creationId xmlns:a16="http://schemas.microsoft.com/office/drawing/2014/main" xmlns="" id="{BB6E0E6C-9F66-4081-A0C0-B99B0F9E4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674" y="4861208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7" name="Freeform 178">
              <a:extLst>
                <a:ext uri="{FF2B5EF4-FFF2-40B4-BE49-F238E27FC236}">
                  <a16:creationId xmlns:a16="http://schemas.microsoft.com/office/drawing/2014/main" xmlns="" id="{82B518FA-10DE-4B4B-88CB-0C40699C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4" y="4843462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8" name="Line 179">
              <a:extLst>
                <a:ext uri="{FF2B5EF4-FFF2-40B4-BE49-F238E27FC236}">
                  <a16:creationId xmlns:a16="http://schemas.microsoft.com/office/drawing/2014/main" xmlns="" id="{AC3EC8BF-5188-4C0A-A051-9BC2687FE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99994" y="4843462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9" name="Freeform 180">
              <a:extLst>
                <a:ext uri="{FF2B5EF4-FFF2-40B4-BE49-F238E27FC236}">
                  <a16:creationId xmlns:a16="http://schemas.microsoft.com/office/drawing/2014/main" xmlns="" id="{0867029C-D957-4D4D-B1F7-D064B1841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768" y="4841849"/>
              <a:ext cx="14519" cy="32264"/>
            </a:xfrm>
            <a:custGeom>
              <a:avLst/>
              <a:gdLst>
                <a:gd name="T0" fmla="*/ 5 w 9"/>
                <a:gd name="T1" fmla="*/ 0 h 20"/>
                <a:gd name="T2" fmla="*/ 9 w 9"/>
                <a:gd name="T3" fmla="*/ 2 h 20"/>
                <a:gd name="T4" fmla="*/ 4 w 9"/>
                <a:gd name="T5" fmla="*/ 20 h 20"/>
                <a:gd name="T6" fmla="*/ 0 w 9"/>
                <a:gd name="T7" fmla="*/ 19 h 20"/>
                <a:gd name="T8" fmla="*/ 5 w 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lnTo>
                    <a:pt x="9" y="2"/>
                  </a:lnTo>
                  <a:lnTo>
                    <a:pt x="4" y="20"/>
                  </a:ln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0" name="Freeform 181">
              <a:extLst>
                <a:ext uri="{FF2B5EF4-FFF2-40B4-BE49-F238E27FC236}">
                  <a16:creationId xmlns:a16="http://schemas.microsoft.com/office/drawing/2014/main" xmlns="" id="{149B8023-FEEE-45FC-8308-B70058F72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7089" y="485475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1" name="Line 182">
              <a:extLst>
                <a:ext uri="{FF2B5EF4-FFF2-40B4-BE49-F238E27FC236}">
                  <a16:creationId xmlns:a16="http://schemas.microsoft.com/office/drawing/2014/main" xmlns="" id="{AA384A56-D991-4700-82C4-925419C24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87089" y="485475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2" name="Freeform 183">
              <a:extLst>
                <a:ext uri="{FF2B5EF4-FFF2-40B4-BE49-F238E27FC236}">
                  <a16:creationId xmlns:a16="http://schemas.microsoft.com/office/drawing/2014/main" xmlns="" id="{ABA16194-5B79-4F6E-B967-CDD4E589C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3863" y="4853142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3" name="Freeform 184">
              <a:extLst>
                <a:ext uri="{FF2B5EF4-FFF2-40B4-BE49-F238E27FC236}">
                  <a16:creationId xmlns:a16="http://schemas.microsoft.com/office/drawing/2014/main" xmlns="" id="{50942F96-B84D-434D-90AA-CA0228B2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184" y="4849915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4" name="Line 185">
              <a:extLst>
                <a:ext uri="{FF2B5EF4-FFF2-40B4-BE49-F238E27FC236}">
                  <a16:creationId xmlns:a16="http://schemas.microsoft.com/office/drawing/2014/main" xmlns="" id="{0FCBD984-FD0C-4C55-A648-347765D3C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74184" y="4849915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5" name="Freeform 186">
              <a:extLst>
                <a:ext uri="{FF2B5EF4-FFF2-40B4-BE49-F238E27FC236}">
                  <a16:creationId xmlns:a16="http://schemas.microsoft.com/office/drawing/2014/main" xmlns="" id="{0D7CD8DD-D214-4E73-A174-8F2339CA9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57" y="4848302"/>
              <a:ext cx="9679" cy="17745"/>
            </a:xfrm>
            <a:custGeom>
              <a:avLst/>
              <a:gdLst>
                <a:gd name="T0" fmla="*/ 2 w 6"/>
                <a:gd name="T1" fmla="*/ 0 h 11"/>
                <a:gd name="T2" fmla="*/ 6 w 6"/>
                <a:gd name="T3" fmla="*/ 2 h 11"/>
                <a:gd name="T4" fmla="*/ 3 w 6"/>
                <a:gd name="T5" fmla="*/ 11 h 11"/>
                <a:gd name="T6" fmla="*/ 0 w 6"/>
                <a:gd name="T7" fmla="*/ 10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lnTo>
                    <a:pt x="6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6" name="Freeform 187">
              <a:extLst>
                <a:ext uri="{FF2B5EF4-FFF2-40B4-BE49-F238E27FC236}">
                  <a16:creationId xmlns:a16="http://schemas.microsoft.com/office/drawing/2014/main" xmlns="" id="{9CC9A4AA-5286-40BC-ACED-423EE0036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1278" y="4846689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7" name="Line 188">
              <a:extLst>
                <a:ext uri="{FF2B5EF4-FFF2-40B4-BE49-F238E27FC236}">
                  <a16:creationId xmlns:a16="http://schemas.microsoft.com/office/drawing/2014/main" xmlns="" id="{819DC95D-2BF6-4E9F-B14F-000E2FD29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1278" y="4846689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8" name="Freeform 189">
              <a:extLst>
                <a:ext uri="{FF2B5EF4-FFF2-40B4-BE49-F238E27FC236}">
                  <a16:creationId xmlns:a16="http://schemas.microsoft.com/office/drawing/2014/main" xmlns="" id="{A43606B7-AE92-46C8-B244-CDDCF21C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8052" y="4845076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9" name="Freeform 190">
              <a:extLst>
                <a:ext uri="{FF2B5EF4-FFF2-40B4-BE49-F238E27FC236}">
                  <a16:creationId xmlns:a16="http://schemas.microsoft.com/office/drawing/2014/main" xmlns="" id="{2E70AD86-D749-4A03-AA13-FF1F1F88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6759" y="484184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0" name="Line 191">
              <a:extLst>
                <a:ext uri="{FF2B5EF4-FFF2-40B4-BE49-F238E27FC236}">
                  <a16:creationId xmlns:a16="http://schemas.microsoft.com/office/drawing/2014/main" xmlns="" id="{C85A83B2-0EFF-46B3-88B8-7EEAAE8D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6759" y="484184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1" name="Freeform 192">
              <a:extLst>
                <a:ext uri="{FF2B5EF4-FFF2-40B4-BE49-F238E27FC236}">
                  <a16:creationId xmlns:a16="http://schemas.microsoft.com/office/drawing/2014/main" xmlns="" id="{23BF9A96-C8F3-4D6C-80E1-DA81D41F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146" y="4841849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3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3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2" name="Freeform 193">
              <a:extLst>
                <a:ext uri="{FF2B5EF4-FFF2-40B4-BE49-F238E27FC236}">
                  <a16:creationId xmlns:a16="http://schemas.microsoft.com/office/drawing/2014/main" xmlns="" id="{C80A5F94-E418-4F9A-80AF-E3BACA460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854" y="483862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3" name="Line 194">
              <a:extLst>
                <a:ext uri="{FF2B5EF4-FFF2-40B4-BE49-F238E27FC236}">
                  <a16:creationId xmlns:a16="http://schemas.microsoft.com/office/drawing/2014/main" xmlns="" id="{E349A9D1-55E3-4F88-AACA-550163DC0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33854" y="483862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4" name="Freeform 195">
              <a:extLst>
                <a:ext uri="{FF2B5EF4-FFF2-40B4-BE49-F238E27FC236}">
                  <a16:creationId xmlns:a16="http://schemas.microsoft.com/office/drawing/2014/main" xmlns="" id="{276A9274-2D0D-4747-806A-B86E3B87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0628" y="483701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5" name="Freeform 196">
              <a:extLst>
                <a:ext uri="{FF2B5EF4-FFF2-40B4-BE49-F238E27FC236}">
                  <a16:creationId xmlns:a16="http://schemas.microsoft.com/office/drawing/2014/main" xmlns="" id="{284870CD-48B5-42AF-BE1B-C8DE4BA0A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0948" y="4819265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6" name="Line 197">
              <a:extLst>
                <a:ext uri="{FF2B5EF4-FFF2-40B4-BE49-F238E27FC236}">
                  <a16:creationId xmlns:a16="http://schemas.microsoft.com/office/drawing/2014/main" xmlns="" id="{83A206CD-5F16-4668-ADC0-F449E3C91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20948" y="4819265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7" name="Freeform 198">
              <a:extLst>
                <a:ext uri="{FF2B5EF4-FFF2-40B4-BE49-F238E27FC236}">
                  <a16:creationId xmlns:a16="http://schemas.microsoft.com/office/drawing/2014/main" xmlns="" id="{2B3F803A-94FB-498E-8C3A-BEC56806C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722" y="4819265"/>
              <a:ext cx="16132" cy="30651"/>
            </a:xfrm>
            <a:custGeom>
              <a:avLst/>
              <a:gdLst>
                <a:gd name="T0" fmla="*/ 6 w 10"/>
                <a:gd name="T1" fmla="*/ 0 h 19"/>
                <a:gd name="T2" fmla="*/ 10 w 10"/>
                <a:gd name="T3" fmla="*/ 1 h 19"/>
                <a:gd name="T4" fmla="*/ 4 w 10"/>
                <a:gd name="T5" fmla="*/ 19 h 19"/>
                <a:gd name="T6" fmla="*/ 0 w 10"/>
                <a:gd name="T7" fmla="*/ 18 h 19"/>
                <a:gd name="T8" fmla="*/ 6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lnTo>
                    <a:pt x="10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8" name="Freeform 199">
              <a:extLst>
                <a:ext uri="{FF2B5EF4-FFF2-40B4-BE49-F238E27FC236}">
                  <a16:creationId xmlns:a16="http://schemas.microsoft.com/office/drawing/2014/main" xmlns="" id="{0FE96524-F8B6-4C8E-AA9C-FBCA11CF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8043" y="483055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9" name="Line 200">
              <a:extLst>
                <a:ext uri="{FF2B5EF4-FFF2-40B4-BE49-F238E27FC236}">
                  <a16:creationId xmlns:a16="http://schemas.microsoft.com/office/drawing/2014/main" xmlns="" id="{639853C4-D11D-4EA3-B46D-19662627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08043" y="483055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0" name="Freeform 201">
              <a:extLst>
                <a:ext uri="{FF2B5EF4-FFF2-40B4-BE49-F238E27FC236}">
                  <a16:creationId xmlns:a16="http://schemas.microsoft.com/office/drawing/2014/main" xmlns="" id="{97C17A5D-5FE0-4EB2-B0CF-E327DE43F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4817" y="4828944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1" name="Freeform 202">
              <a:extLst>
                <a:ext uri="{FF2B5EF4-FFF2-40B4-BE49-F238E27FC236}">
                  <a16:creationId xmlns:a16="http://schemas.microsoft.com/office/drawing/2014/main" xmlns="" id="{567A24E2-BD9A-4601-BEB4-9E5FAAEE5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5137" y="4825717"/>
              <a:ext cx="3226" cy="14519"/>
            </a:xfrm>
            <a:custGeom>
              <a:avLst/>
              <a:gdLst>
                <a:gd name="T0" fmla="*/ 0 w 2"/>
                <a:gd name="T1" fmla="*/ 9 h 9"/>
                <a:gd name="T2" fmla="*/ 2 w 2"/>
                <a:gd name="T3" fmla="*/ 0 h 9"/>
                <a:gd name="T4" fmla="*/ 0 w 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2" name="Line 203">
              <a:extLst>
                <a:ext uri="{FF2B5EF4-FFF2-40B4-BE49-F238E27FC236}">
                  <a16:creationId xmlns:a16="http://schemas.microsoft.com/office/drawing/2014/main" xmlns="" id="{62102C14-A223-49C3-B329-BED38A874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5137" y="4825717"/>
              <a:ext cx="3226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3" name="Freeform 204">
              <a:extLst>
                <a:ext uri="{FF2B5EF4-FFF2-40B4-BE49-F238E27FC236}">
                  <a16:creationId xmlns:a16="http://schemas.microsoft.com/office/drawing/2014/main" xmlns="" id="{1F10726B-1A69-41BC-BAD1-6C372A9C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911" y="4825717"/>
              <a:ext cx="9679" cy="16132"/>
            </a:xfrm>
            <a:custGeom>
              <a:avLst/>
              <a:gdLst>
                <a:gd name="T0" fmla="*/ 2 w 6"/>
                <a:gd name="T1" fmla="*/ 0 h 10"/>
                <a:gd name="T2" fmla="*/ 6 w 6"/>
                <a:gd name="T3" fmla="*/ 1 h 10"/>
                <a:gd name="T4" fmla="*/ 4 w 6"/>
                <a:gd name="T5" fmla="*/ 10 h 10"/>
                <a:gd name="T6" fmla="*/ 0 w 6"/>
                <a:gd name="T7" fmla="*/ 9 h 10"/>
                <a:gd name="T8" fmla="*/ 2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lnTo>
                    <a:pt x="6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Freeform 206">
              <a:extLst>
                <a:ext uri="{FF2B5EF4-FFF2-40B4-BE49-F238E27FC236}">
                  <a16:creationId xmlns:a16="http://schemas.microsoft.com/office/drawing/2014/main" xmlns="" id="{164C0CF1-C276-4A1A-9873-9C03ED330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0619" y="482249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Line 207">
              <a:extLst>
                <a:ext uri="{FF2B5EF4-FFF2-40B4-BE49-F238E27FC236}">
                  <a16:creationId xmlns:a16="http://schemas.microsoft.com/office/drawing/2014/main" xmlns="" id="{2D5BD16C-714B-49E4-8DEA-B2995D94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80619" y="482249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Freeform 208">
              <a:extLst>
                <a:ext uri="{FF2B5EF4-FFF2-40B4-BE49-F238E27FC236}">
                  <a16:creationId xmlns:a16="http://schemas.microsoft.com/office/drawing/2014/main" xmlns="" id="{D244A55B-C864-434A-B303-ECA53DB8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7393" y="4820878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209">
              <a:extLst>
                <a:ext uri="{FF2B5EF4-FFF2-40B4-BE49-F238E27FC236}">
                  <a16:creationId xmlns:a16="http://schemas.microsoft.com/office/drawing/2014/main" xmlns="" id="{BE8913ED-DDB8-4EDC-B561-7300F986E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7714" y="4817651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210">
              <a:extLst>
                <a:ext uri="{FF2B5EF4-FFF2-40B4-BE49-F238E27FC236}">
                  <a16:creationId xmlns:a16="http://schemas.microsoft.com/office/drawing/2014/main" xmlns="" id="{93CF617D-730F-4430-B0DA-11B4A2287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7714" y="4817651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211">
              <a:extLst>
                <a:ext uri="{FF2B5EF4-FFF2-40B4-BE49-F238E27FC236}">
                  <a16:creationId xmlns:a16="http://schemas.microsoft.com/office/drawing/2014/main" xmlns="" id="{36526725-005C-4424-9BA3-4F4B505F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4487" y="4817651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Freeform 212">
              <a:extLst>
                <a:ext uri="{FF2B5EF4-FFF2-40B4-BE49-F238E27FC236}">
                  <a16:creationId xmlns:a16="http://schemas.microsoft.com/office/drawing/2014/main" xmlns="" id="{29892479-F530-479C-B05F-DE20F7D1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4808" y="4814425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Line 213">
              <a:extLst>
                <a:ext uri="{FF2B5EF4-FFF2-40B4-BE49-F238E27FC236}">
                  <a16:creationId xmlns:a16="http://schemas.microsoft.com/office/drawing/2014/main" xmlns="" id="{126B8643-2B7F-49D2-A974-667C3C2DB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54808" y="4814425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Freeform 214">
              <a:extLst>
                <a:ext uri="{FF2B5EF4-FFF2-40B4-BE49-F238E27FC236}">
                  <a16:creationId xmlns:a16="http://schemas.microsoft.com/office/drawing/2014/main" xmlns="" id="{1B8109D3-A803-4D57-87CE-07FA4661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1582" y="4812812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215">
              <a:extLst>
                <a:ext uri="{FF2B5EF4-FFF2-40B4-BE49-F238E27FC236}">
                  <a16:creationId xmlns:a16="http://schemas.microsoft.com/office/drawing/2014/main" xmlns="" id="{5527729D-7E00-4647-B74D-42C58E2CD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903" y="4795067"/>
              <a:ext cx="9679" cy="29037"/>
            </a:xfrm>
            <a:custGeom>
              <a:avLst/>
              <a:gdLst>
                <a:gd name="T0" fmla="*/ 0 w 6"/>
                <a:gd name="T1" fmla="*/ 18 h 18"/>
                <a:gd name="T2" fmla="*/ 6 w 6"/>
                <a:gd name="T3" fmla="*/ 0 h 18"/>
                <a:gd name="T4" fmla="*/ 0 w 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216">
              <a:extLst>
                <a:ext uri="{FF2B5EF4-FFF2-40B4-BE49-F238E27FC236}">
                  <a16:creationId xmlns:a16="http://schemas.microsoft.com/office/drawing/2014/main" xmlns="" id="{E9B3610D-DE48-450D-8339-EC09DD4CC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1903" y="4795067"/>
              <a:ext cx="9679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217">
              <a:extLst>
                <a:ext uri="{FF2B5EF4-FFF2-40B4-BE49-F238E27FC236}">
                  <a16:creationId xmlns:a16="http://schemas.microsoft.com/office/drawing/2014/main" xmlns="" id="{23CA84B7-A0CD-4C62-9839-04D674C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8676" y="4793454"/>
              <a:ext cx="16132" cy="32264"/>
            </a:xfrm>
            <a:custGeom>
              <a:avLst/>
              <a:gdLst>
                <a:gd name="T0" fmla="*/ 6 w 10"/>
                <a:gd name="T1" fmla="*/ 0 h 20"/>
                <a:gd name="T2" fmla="*/ 10 w 10"/>
                <a:gd name="T3" fmla="*/ 2 h 20"/>
                <a:gd name="T4" fmla="*/ 4 w 10"/>
                <a:gd name="T5" fmla="*/ 20 h 20"/>
                <a:gd name="T6" fmla="*/ 0 w 10"/>
                <a:gd name="T7" fmla="*/ 19 h 20"/>
                <a:gd name="T8" fmla="*/ 6 w 1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lnTo>
                    <a:pt x="10" y="2"/>
                  </a:lnTo>
                  <a:lnTo>
                    <a:pt x="4" y="20"/>
                  </a:lnTo>
                  <a:lnTo>
                    <a:pt x="0" y="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Freeform 218">
              <a:extLst>
                <a:ext uri="{FF2B5EF4-FFF2-40B4-BE49-F238E27FC236}">
                  <a16:creationId xmlns:a16="http://schemas.microsoft.com/office/drawing/2014/main" xmlns="" id="{C58BA7AB-0342-49A0-BB14-1E7B1BF85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8997" y="4806359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Line 219">
              <a:extLst>
                <a:ext uri="{FF2B5EF4-FFF2-40B4-BE49-F238E27FC236}">
                  <a16:creationId xmlns:a16="http://schemas.microsoft.com/office/drawing/2014/main" xmlns="" id="{DAE66A21-549F-44CC-8142-558BA6AD4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28997" y="4806359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Freeform 220">
              <a:extLst>
                <a:ext uri="{FF2B5EF4-FFF2-40B4-BE49-F238E27FC236}">
                  <a16:creationId xmlns:a16="http://schemas.microsoft.com/office/drawing/2014/main" xmlns="" id="{DE92FAC8-D966-4793-8286-A5C0AC93E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771" y="4804746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221">
              <a:extLst>
                <a:ext uri="{FF2B5EF4-FFF2-40B4-BE49-F238E27FC236}">
                  <a16:creationId xmlns:a16="http://schemas.microsoft.com/office/drawing/2014/main" xmlns="" id="{4DE19DD4-BBF8-4508-A865-A942AA63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6092" y="4801520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222">
              <a:extLst>
                <a:ext uri="{FF2B5EF4-FFF2-40B4-BE49-F238E27FC236}">
                  <a16:creationId xmlns:a16="http://schemas.microsoft.com/office/drawing/2014/main" xmlns="" id="{5388A1BD-5B96-4539-8C14-0F4B7BEC8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16092" y="4801520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223">
              <a:extLst>
                <a:ext uri="{FF2B5EF4-FFF2-40B4-BE49-F238E27FC236}">
                  <a16:creationId xmlns:a16="http://schemas.microsoft.com/office/drawing/2014/main" xmlns="" id="{9D7F0146-E893-4F1C-8340-BE3655883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2865" y="480152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Freeform 224">
              <a:extLst>
                <a:ext uri="{FF2B5EF4-FFF2-40B4-BE49-F238E27FC236}">
                  <a16:creationId xmlns:a16="http://schemas.microsoft.com/office/drawing/2014/main" xmlns="" id="{20F75826-261B-453A-BEC9-313E44FE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186" y="4798293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Line 225">
              <a:extLst>
                <a:ext uri="{FF2B5EF4-FFF2-40B4-BE49-F238E27FC236}">
                  <a16:creationId xmlns:a16="http://schemas.microsoft.com/office/drawing/2014/main" xmlns="" id="{3EE1DC41-21F9-4EFF-B1AE-34558E7B8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3186" y="4798293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Freeform 226">
              <a:extLst>
                <a:ext uri="{FF2B5EF4-FFF2-40B4-BE49-F238E27FC236}">
                  <a16:creationId xmlns:a16="http://schemas.microsoft.com/office/drawing/2014/main" xmlns="" id="{4CBF31A4-1D7F-4B7B-9881-1D361C8D3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9960" y="4796680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227">
              <a:extLst>
                <a:ext uri="{FF2B5EF4-FFF2-40B4-BE49-F238E27FC236}">
                  <a16:creationId xmlns:a16="http://schemas.microsoft.com/office/drawing/2014/main" xmlns="" id="{E1C0E6F6-E0A0-4315-8031-5D68AE46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81" y="4793454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228">
              <a:extLst>
                <a:ext uri="{FF2B5EF4-FFF2-40B4-BE49-F238E27FC236}">
                  <a16:creationId xmlns:a16="http://schemas.microsoft.com/office/drawing/2014/main" xmlns="" id="{88B9D87E-B22F-462A-921E-157BE5F3E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90281" y="4793454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229">
              <a:extLst>
                <a:ext uri="{FF2B5EF4-FFF2-40B4-BE49-F238E27FC236}">
                  <a16:creationId xmlns:a16="http://schemas.microsoft.com/office/drawing/2014/main" xmlns="" id="{8DB37B7A-B0EA-4133-9092-6235D41EC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54" y="4793454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1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1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Freeform 230">
              <a:extLst>
                <a:ext uri="{FF2B5EF4-FFF2-40B4-BE49-F238E27FC236}">
                  <a16:creationId xmlns:a16="http://schemas.microsoft.com/office/drawing/2014/main" xmlns="" id="{562D06F8-FBAA-44C7-9A0E-11E6DB86C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7375" y="4790227"/>
              <a:ext cx="4840" cy="145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Line 231">
              <a:extLst>
                <a:ext uri="{FF2B5EF4-FFF2-40B4-BE49-F238E27FC236}">
                  <a16:creationId xmlns:a16="http://schemas.microsoft.com/office/drawing/2014/main" xmlns="" id="{30720C4B-84A5-41D0-89F1-4B7F72F9D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7375" y="4790227"/>
              <a:ext cx="4840" cy="145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Freeform 232">
              <a:extLst>
                <a:ext uri="{FF2B5EF4-FFF2-40B4-BE49-F238E27FC236}">
                  <a16:creationId xmlns:a16="http://schemas.microsoft.com/office/drawing/2014/main" xmlns="" id="{AB50DB49-02AA-4014-A7FC-B763FD95C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149" y="4788614"/>
              <a:ext cx="11292" cy="16132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2 h 10"/>
                <a:gd name="T4" fmla="*/ 4 w 7"/>
                <a:gd name="T5" fmla="*/ 10 h 10"/>
                <a:gd name="T6" fmla="*/ 0 w 7"/>
                <a:gd name="T7" fmla="*/ 9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233">
              <a:extLst>
                <a:ext uri="{FF2B5EF4-FFF2-40B4-BE49-F238E27FC236}">
                  <a16:creationId xmlns:a16="http://schemas.microsoft.com/office/drawing/2014/main" xmlns="" id="{39D10A20-E948-49B8-A1F9-169939AD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470" y="4770869"/>
              <a:ext cx="8066" cy="29037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  <a:gd name="T4" fmla="*/ 0 w 5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lnTo>
                    <a:pt x="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B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xmlns="" id="{503F8DA2-E3EB-40EF-A1DC-55A383D96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4470" y="4770869"/>
              <a:ext cx="8066" cy="29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235">
              <a:extLst>
                <a:ext uri="{FF2B5EF4-FFF2-40B4-BE49-F238E27FC236}">
                  <a16:creationId xmlns:a16="http://schemas.microsoft.com/office/drawing/2014/main" xmlns="" id="{CC337F17-9E4B-49F9-9BAA-D06DE12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1243" y="4770869"/>
              <a:ext cx="14519" cy="30651"/>
            </a:xfrm>
            <a:custGeom>
              <a:avLst/>
              <a:gdLst>
                <a:gd name="T0" fmla="*/ 5 w 9"/>
                <a:gd name="T1" fmla="*/ 0 h 19"/>
                <a:gd name="T2" fmla="*/ 9 w 9"/>
                <a:gd name="T3" fmla="*/ 1 h 19"/>
                <a:gd name="T4" fmla="*/ 4 w 9"/>
                <a:gd name="T5" fmla="*/ 19 h 19"/>
                <a:gd name="T6" fmla="*/ 0 w 9"/>
                <a:gd name="T7" fmla="*/ 18 h 19"/>
                <a:gd name="T8" fmla="*/ 5 w 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lnTo>
                    <a:pt x="9" y="1"/>
                  </a:lnTo>
                  <a:lnTo>
                    <a:pt x="4" y="19"/>
                  </a:lnTo>
                  <a:lnTo>
                    <a:pt x="0" y="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91" name="组合 690">
            <a:extLst>
              <a:ext uri="{FF2B5EF4-FFF2-40B4-BE49-F238E27FC236}">
                <a16:creationId xmlns:a16="http://schemas.microsoft.com/office/drawing/2014/main" xmlns="" id="{266391B4-1F12-4383-90DC-E19CF896474D}"/>
              </a:ext>
            </a:extLst>
          </p:cNvPr>
          <p:cNvGrpSpPr/>
          <p:nvPr/>
        </p:nvGrpSpPr>
        <p:grpSpPr>
          <a:xfrm>
            <a:off x="6603980" y="1869605"/>
            <a:ext cx="596721" cy="789477"/>
            <a:chOff x="7190650" y="1670587"/>
            <a:chExt cx="596721" cy="789477"/>
          </a:xfrm>
        </p:grpSpPr>
        <p:sp>
          <p:nvSpPr>
            <p:cNvPr id="478" name="Freeform 9">
              <a:extLst>
                <a:ext uri="{FF2B5EF4-FFF2-40B4-BE49-F238E27FC236}">
                  <a16:creationId xmlns:a16="http://schemas.microsoft.com/office/drawing/2014/main" xmlns="" id="{9C824F49-7CD2-4971-95E6-6535DC7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1382" y="1670587"/>
              <a:ext cx="483939" cy="524950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Freeform 46">
              <a:extLst>
                <a:ext uri="{FF2B5EF4-FFF2-40B4-BE49-F238E27FC236}">
                  <a16:creationId xmlns:a16="http://schemas.microsoft.com/office/drawing/2014/main" xmlns="" id="{B9B2C150-D575-46A5-BD40-D7E15F515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787" y="1752611"/>
              <a:ext cx="346549" cy="37935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47">
              <a:extLst>
                <a:ext uri="{FF2B5EF4-FFF2-40B4-BE49-F238E27FC236}">
                  <a16:creationId xmlns:a16="http://schemas.microsoft.com/office/drawing/2014/main" xmlns="" id="{2E619631-BE0F-453F-980A-EAF3D4A6C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3965" y="1674689"/>
              <a:ext cx="481889" cy="524950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10">
              <a:extLst>
                <a:ext uri="{FF2B5EF4-FFF2-40B4-BE49-F238E27FC236}">
                  <a16:creationId xmlns:a16="http://schemas.microsoft.com/office/drawing/2014/main" xmlns="" id="{B077AEA1-7E29-4057-A45B-22B1B24B3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0118" y="2082756"/>
              <a:ext cx="219413" cy="213261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13">
              <a:extLst>
                <a:ext uri="{FF2B5EF4-FFF2-40B4-BE49-F238E27FC236}">
                  <a16:creationId xmlns:a16="http://schemas.microsoft.com/office/drawing/2014/main" xmlns="" id="{4D537B48-932D-41C7-BEB0-F42D829C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048" y="2248854"/>
              <a:ext cx="256323" cy="207110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Freeform 48">
              <a:extLst>
                <a:ext uri="{FF2B5EF4-FFF2-40B4-BE49-F238E27FC236}">
                  <a16:creationId xmlns:a16="http://schemas.microsoft.com/office/drawing/2014/main" xmlns="" id="{61DB96EE-1042-432F-BB2D-DEB807CE7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0650" y="2088907"/>
              <a:ext cx="219413" cy="211210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Freeform 236">
              <a:extLst>
                <a:ext uri="{FF2B5EF4-FFF2-40B4-BE49-F238E27FC236}">
                  <a16:creationId xmlns:a16="http://schemas.microsoft.com/office/drawing/2014/main" xmlns="" id="{82699C39-9C8A-4661-AF82-D28FCDBA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705" y="2263207"/>
              <a:ext cx="24607" cy="14354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237">
              <a:extLst>
                <a:ext uri="{FF2B5EF4-FFF2-40B4-BE49-F238E27FC236}">
                  <a16:creationId xmlns:a16="http://schemas.microsoft.com/office/drawing/2014/main" xmlns="" id="{41D10A3D-DD88-48F1-AF6F-106F60B5F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632" y="2252954"/>
              <a:ext cx="254273" cy="207110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Freeform 238">
              <a:extLst>
                <a:ext uri="{FF2B5EF4-FFF2-40B4-BE49-F238E27FC236}">
                  <a16:creationId xmlns:a16="http://schemas.microsoft.com/office/drawing/2014/main" xmlns="" id="{8F9A2B67-BE66-4461-946F-4F7C58FE6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339" y="2398546"/>
              <a:ext cx="36910" cy="18456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239">
              <a:extLst>
                <a:ext uri="{FF2B5EF4-FFF2-40B4-BE49-F238E27FC236}">
                  <a16:creationId xmlns:a16="http://schemas.microsoft.com/office/drawing/2014/main" xmlns="" id="{FE2BAFC6-2D2C-4C46-AD2D-A38DDF1B3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985" y="2380090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Freeform 240">
              <a:extLst>
                <a:ext uri="{FF2B5EF4-FFF2-40B4-BE49-F238E27FC236}">
                  <a16:creationId xmlns:a16="http://schemas.microsoft.com/office/drawing/2014/main" xmlns="" id="{5FDA3966-045C-45D2-97CB-7B642F252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036" y="2365736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241">
              <a:extLst>
                <a:ext uri="{FF2B5EF4-FFF2-40B4-BE49-F238E27FC236}">
                  <a16:creationId xmlns:a16="http://schemas.microsoft.com/office/drawing/2014/main" xmlns="" id="{D8F28430-F161-4387-8927-2715CE77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86" y="2351383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Freeform 242">
              <a:extLst>
                <a:ext uri="{FF2B5EF4-FFF2-40B4-BE49-F238E27FC236}">
                  <a16:creationId xmlns:a16="http://schemas.microsoft.com/office/drawing/2014/main" xmlns="" id="{5E00798F-6511-4EEF-815C-9EF93CB6F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88" y="2337029"/>
              <a:ext cx="34860" cy="16404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243">
              <a:extLst>
                <a:ext uri="{FF2B5EF4-FFF2-40B4-BE49-F238E27FC236}">
                  <a16:creationId xmlns:a16="http://schemas.microsoft.com/office/drawing/2014/main" xmlns="" id="{23A2699B-886F-4FD9-BF2B-59148001A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238" y="2322674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Freeform 244">
              <a:extLst>
                <a:ext uri="{FF2B5EF4-FFF2-40B4-BE49-F238E27FC236}">
                  <a16:creationId xmlns:a16="http://schemas.microsoft.com/office/drawing/2014/main" xmlns="" id="{4532890F-F1DF-4606-B7CE-92A317EE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289" y="2308320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245">
              <a:extLst>
                <a:ext uri="{FF2B5EF4-FFF2-40B4-BE49-F238E27FC236}">
                  <a16:creationId xmlns:a16="http://schemas.microsoft.com/office/drawing/2014/main" xmlns="" id="{18AEDCB2-C188-4575-8F3F-E24A9915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339" y="2293966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Freeform 246">
              <a:extLst>
                <a:ext uri="{FF2B5EF4-FFF2-40B4-BE49-F238E27FC236}">
                  <a16:creationId xmlns:a16="http://schemas.microsoft.com/office/drawing/2014/main" xmlns="" id="{3C468F8D-4D1D-423F-9B18-2206BEC8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91" y="2279611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247">
              <a:extLst>
                <a:ext uri="{FF2B5EF4-FFF2-40B4-BE49-F238E27FC236}">
                  <a16:creationId xmlns:a16="http://schemas.microsoft.com/office/drawing/2014/main" xmlns="" id="{919B09BF-AFB5-4D65-BC42-23554F5A2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441" y="2265258"/>
              <a:ext cx="36910" cy="16404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Freeform 248">
              <a:extLst>
                <a:ext uri="{FF2B5EF4-FFF2-40B4-BE49-F238E27FC236}">
                  <a16:creationId xmlns:a16="http://schemas.microsoft.com/office/drawing/2014/main" xmlns="" id="{B343D55C-0FEE-44B9-BA24-C6BF9908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566" y="2287814"/>
              <a:ext cx="118934" cy="15584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249">
              <a:extLst>
                <a:ext uri="{FF2B5EF4-FFF2-40B4-BE49-F238E27FC236}">
                  <a16:creationId xmlns:a16="http://schemas.microsoft.com/office/drawing/2014/main" xmlns="" id="{C886AADB-AA46-4A57-A442-7B3A1C245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920" y="2296017"/>
              <a:ext cx="26657" cy="129187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Freeform 250">
              <a:extLst>
                <a:ext uri="{FF2B5EF4-FFF2-40B4-BE49-F238E27FC236}">
                  <a16:creationId xmlns:a16="http://schemas.microsoft.com/office/drawing/2014/main" xmlns="" id="{7CB9266F-3DF0-47F1-9404-84E9AFF2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426" y="2298067"/>
              <a:ext cx="28709" cy="13123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251">
              <a:extLst>
                <a:ext uri="{FF2B5EF4-FFF2-40B4-BE49-F238E27FC236}">
                  <a16:creationId xmlns:a16="http://schemas.microsoft.com/office/drawing/2014/main" xmlns="" id="{DBB4EC3D-1D80-4030-A6A1-D13FA0CE3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982" y="2302168"/>
              <a:ext cx="28709" cy="13123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252">
              <a:extLst>
                <a:ext uri="{FF2B5EF4-FFF2-40B4-BE49-F238E27FC236}">
                  <a16:creationId xmlns:a16="http://schemas.microsoft.com/office/drawing/2014/main" xmlns="" id="{FD892628-0D91-45F5-BAFC-C0079F66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39" y="2306270"/>
              <a:ext cx="26657" cy="129187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25" name="组合 1124">
            <a:extLst>
              <a:ext uri="{FF2B5EF4-FFF2-40B4-BE49-F238E27FC236}">
                <a16:creationId xmlns:a16="http://schemas.microsoft.com/office/drawing/2014/main" xmlns="" id="{4FDE0E72-301C-4D6A-BCA3-845BA6FD9B8C}"/>
              </a:ext>
            </a:extLst>
          </p:cNvPr>
          <p:cNvGrpSpPr/>
          <p:nvPr/>
        </p:nvGrpSpPr>
        <p:grpSpPr>
          <a:xfrm>
            <a:off x="6673519" y="2628212"/>
            <a:ext cx="2294609" cy="1631301"/>
            <a:chOff x="6673519" y="2628212"/>
            <a:chExt cx="2294609" cy="1631301"/>
          </a:xfrm>
        </p:grpSpPr>
        <p:sp>
          <p:nvSpPr>
            <p:cNvPr id="488" name="Freeform 19">
              <a:extLst>
                <a:ext uri="{FF2B5EF4-FFF2-40B4-BE49-F238E27FC236}">
                  <a16:creationId xmlns:a16="http://schemas.microsoft.com/office/drawing/2014/main" xmlns="" id="{3C31CE13-F293-4BDF-89DB-0A047A6E5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529" y="2628212"/>
              <a:ext cx="1734798" cy="1609711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90" name="组合 689">
              <a:extLst>
                <a:ext uri="{FF2B5EF4-FFF2-40B4-BE49-F238E27FC236}">
                  <a16:creationId xmlns:a16="http://schemas.microsoft.com/office/drawing/2014/main" xmlns="" id="{4E15FC9E-8CA1-497D-ADCB-33301A9F7484}"/>
                </a:ext>
              </a:extLst>
            </p:cNvPr>
            <p:cNvGrpSpPr/>
            <p:nvPr/>
          </p:nvGrpSpPr>
          <p:grpSpPr>
            <a:xfrm>
              <a:off x="6673519" y="2649802"/>
              <a:ext cx="2294609" cy="1609711"/>
              <a:chOff x="6325302" y="2634363"/>
              <a:chExt cx="2294609" cy="1609711"/>
            </a:xfrm>
          </p:grpSpPr>
          <p:sp>
            <p:nvSpPr>
              <p:cNvPr id="489" name="Freeform 20">
                <a:extLst>
                  <a:ext uri="{FF2B5EF4-FFF2-40B4-BE49-F238E27FC236}">
                    <a16:creationId xmlns:a16="http://schemas.microsoft.com/office/drawing/2014/main" xmlns="" id="{880BEF4D-DBF6-4928-AA9B-633364E3F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1706" y="3190073"/>
                <a:ext cx="600822" cy="725909"/>
              </a:xfrm>
              <a:custGeom>
                <a:avLst/>
                <a:gdLst>
                  <a:gd name="T0" fmla="*/ 1230 w 1332"/>
                  <a:gd name="T1" fmla="*/ 225 h 1612"/>
                  <a:gd name="T2" fmla="*/ 1105 w 1332"/>
                  <a:gd name="T3" fmla="*/ 213 h 1612"/>
                  <a:gd name="T4" fmla="*/ 1042 w 1332"/>
                  <a:gd name="T5" fmla="*/ 115 h 1612"/>
                  <a:gd name="T6" fmla="*/ 27 w 1332"/>
                  <a:gd name="T7" fmla="*/ 0 h 1612"/>
                  <a:gd name="T8" fmla="*/ 97 w 1332"/>
                  <a:gd name="T9" fmla="*/ 782 h 1612"/>
                  <a:gd name="T10" fmla="*/ 92 w 1332"/>
                  <a:gd name="T11" fmla="*/ 1095 h 1612"/>
                  <a:gd name="T12" fmla="*/ 103 w 1332"/>
                  <a:gd name="T13" fmla="*/ 1556 h 1612"/>
                  <a:gd name="T14" fmla="*/ 905 w 1332"/>
                  <a:gd name="T15" fmla="*/ 1609 h 1612"/>
                  <a:gd name="T16" fmla="*/ 981 w 1332"/>
                  <a:gd name="T17" fmla="*/ 1539 h 1612"/>
                  <a:gd name="T18" fmla="*/ 1108 w 1332"/>
                  <a:gd name="T19" fmla="*/ 1550 h 1612"/>
                  <a:gd name="T20" fmla="*/ 1224 w 1332"/>
                  <a:gd name="T21" fmla="*/ 1454 h 1612"/>
                  <a:gd name="T22" fmla="*/ 1275 w 1332"/>
                  <a:gd name="T23" fmla="*/ 897 h 1612"/>
                  <a:gd name="T24" fmla="*/ 1326 w 1332"/>
                  <a:gd name="T25" fmla="*/ 341 h 1612"/>
                  <a:gd name="T26" fmla="*/ 1230 w 1332"/>
                  <a:gd name="T27" fmla="*/ 225 h 1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2" h="1612">
                    <a:moveTo>
                      <a:pt x="1230" y="225"/>
                    </a:moveTo>
                    <a:cubicBezTo>
                      <a:pt x="1105" y="213"/>
                      <a:pt x="1105" y="213"/>
                      <a:pt x="1105" y="213"/>
                    </a:cubicBezTo>
                    <a:cubicBezTo>
                      <a:pt x="1105" y="161"/>
                      <a:pt x="1079" y="119"/>
                      <a:pt x="1042" y="11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246"/>
                      <a:pt x="106" y="530"/>
                      <a:pt x="97" y="782"/>
                    </a:cubicBezTo>
                    <a:cubicBezTo>
                      <a:pt x="94" y="886"/>
                      <a:pt x="92" y="990"/>
                      <a:pt x="92" y="1095"/>
                    </a:cubicBezTo>
                    <a:cubicBezTo>
                      <a:pt x="92" y="1249"/>
                      <a:pt x="96" y="1403"/>
                      <a:pt x="103" y="1556"/>
                    </a:cubicBezTo>
                    <a:cubicBezTo>
                      <a:pt x="905" y="1609"/>
                      <a:pt x="905" y="1609"/>
                      <a:pt x="905" y="1609"/>
                    </a:cubicBezTo>
                    <a:cubicBezTo>
                      <a:pt x="938" y="1612"/>
                      <a:pt x="969" y="1582"/>
                      <a:pt x="981" y="1539"/>
                    </a:cubicBezTo>
                    <a:cubicBezTo>
                      <a:pt x="1108" y="1550"/>
                      <a:pt x="1108" y="1550"/>
                      <a:pt x="1108" y="1550"/>
                    </a:cubicBezTo>
                    <a:cubicBezTo>
                      <a:pt x="1167" y="1556"/>
                      <a:pt x="1219" y="1513"/>
                      <a:pt x="1224" y="1454"/>
                    </a:cubicBezTo>
                    <a:cubicBezTo>
                      <a:pt x="1275" y="897"/>
                      <a:pt x="1275" y="897"/>
                      <a:pt x="1275" y="897"/>
                    </a:cubicBezTo>
                    <a:cubicBezTo>
                      <a:pt x="1326" y="341"/>
                      <a:pt x="1326" y="341"/>
                      <a:pt x="1326" y="341"/>
                    </a:cubicBezTo>
                    <a:cubicBezTo>
                      <a:pt x="1332" y="282"/>
                      <a:pt x="1289" y="230"/>
                      <a:pt x="1230" y="225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1" name="Freeform 353">
                <a:extLst>
                  <a:ext uri="{FF2B5EF4-FFF2-40B4-BE49-F238E27FC236}">
                    <a16:creationId xmlns:a16="http://schemas.microsoft.com/office/drawing/2014/main" xmlns="" id="{8E9F92FA-5BFD-4F7F-AF42-102E6C7DE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3379" y="2634363"/>
                <a:ext cx="1156532" cy="1609711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2" name="Rectangle 354">
                <a:extLst>
                  <a:ext uri="{FF2B5EF4-FFF2-40B4-BE49-F238E27FC236}">
                    <a16:creationId xmlns:a16="http://schemas.microsoft.com/office/drawing/2014/main" xmlns="" id="{A2009C5E-865F-4891-ABDF-2810ECC8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7452" y="2773804"/>
                <a:ext cx="988383" cy="1398500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3" name="Freeform 355">
                <a:extLst>
                  <a:ext uri="{FF2B5EF4-FFF2-40B4-BE49-F238E27FC236}">
                    <a16:creationId xmlns:a16="http://schemas.microsoft.com/office/drawing/2014/main" xmlns="" id="{4A4DF4AE-7E75-47CC-8541-7A83E2A7E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7569" y="4196911"/>
                <a:ext cx="168148" cy="14354"/>
              </a:xfrm>
              <a:custGeom>
                <a:avLst/>
                <a:gdLst>
                  <a:gd name="T0" fmla="*/ 15 w 370"/>
                  <a:gd name="T1" fmla="*/ 0 h 29"/>
                  <a:gd name="T2" fmla="*/ 0 w 370"/>
                  <a:gd name="T3" fmla="*/ 14 h 29"/>
                  <a:gd name="T4" fmla="*/ 0 w 370"/>
                  <a:gd name="T5" fmla="*/ 14 h 29"/>
                  <a:gd name="T6" fmla="*/ 15 w 370"/>
                  <a:gd name="T7" fmla="*/ 29 h 29"/>
                  <a:gd name="T8" fmla="*/ 355 w 370"/>
                  <a:gd name="T9" fmla="*/ 29 h 29"/>
                  <a:gd name="T10" fmla="*/ 370 w 370"/>
                  <a:gd name="T11" fmla="*/ 14 h 29"/>
                  <a:gd name="T12" fmla="*/ 370 w 370"/>
                  <a:gd name="T13" fmla="*/ 14 h 29"/>
                  <a:gd name="T14" fmla="*/ 355 w 370"/>
                  <a:gd name="T15" fmla="*/ 0 h 29"/>
                  <a:gd name="T16" fmla="*/ 15 w 370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29">
                    <a:moveTo>
                      <a:pt x="15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5" y="29"/>
                    </a:cubicBezTo>
                    <a:cubicBezTo>
                      <a:pt x="355" y="29"/>
                      <a:pt x="355" y="29"/>
                      <a:pt x="355" y="29"/>
                    </a:cubicBezTo>
                    <a:cubicBezTo>
                      <a:pt x="363" y="29"/>
                      <a:pt x="370" y="22"/>
                      <a:pt x="370" y="14"/>
                    </a:cubicBezTo>
                    <a:cubicBezTo>
                      <a:pt x="370" y="14"/>
                      <a:pt x="370" y="14"/>
                      <a:pt x="370" y="14"/>
                    </a:cubicBezTo>
                    <a:cubicBezTo>
                      <a:pt x="370" y="6"/>
                      <a:pt x="363" y="0"/>
                      <a:pt x="355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4" name="Rectangle 356">
                <a:extLst>
                  <a:ext uri="{FF2B5EF4-FFF2-40B4-BE49-F238E27FC236}">
                    <a16:creationId xmlns:a16="http://schemas.microsoft.com/office/drawing/2014/main" xmlns="" id="{7AB6D5D9-2959-4E55-A1E2-29FA1356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6396" y="3794996"/>
                <a:ext cx="79973" cy="332195"/>
              </a:xfrm>
              <a:prstGeom prst="rect">
                <a:avLst/>
              </a:pr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Rectangle 357">
                <a:extLst>
                  <a:ext uri="{FF2B5EF4-FFF2-40B4-BE49-F238E27FC236}">
                    <a16:creationId xmlns:a16="http://schemas.microsoft.com/office/drawing/2014/main" xmlns="" id="{FEFCEF72-669B-4DA7-B205-5BD7D0378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8970" y="3794996"/>
                <a:ext cx="79973" cy="332195"/>
              </a:xfrm>
              <a:prstGeom prst="rect">
                <a:avLst/>
              </a:pr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Rectangle 358">
                <a:extLst>
                  <a:ext uri="{FF2B5EF4-FFF2-40B4-BE49-F238E27FC236}">
                    <a16:creationId xmlns:a16="http://schemas.microsoft.com/office/drawing/2014/main" xmlns="" id="{8234AF66-7A0A-4FB0-9CDB-EE2E2AFD6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8970" y="2802512"/>
                <a:ext cx="79973" cy="332195"/>
              </a:xfrm>
              <a:prstGeom prst="rect">
                <a:avLst/>
              </a:pr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Rectangle 359">
                <a:extLst>
                  <a:ext uri="{FF2B5EF4-FFF2-40B4-BE49-F238E27FC236}">
                    <a16:creationId xmlns:a16="http://schemas.microsoft.com/office/drawing/2014/main" xmlns="" id="{12F8856E-5F76-46C9-882F-DF0E94D75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6396" y="2837372"/>
                <a:ext cx="79973" cy="330145"/>
              </a:xfrm>
              <a:prstGeom prst="rect">
                <a:avLst/>
              </a:pr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Freeform 360">
                <a:extLst>
                  <a:ext uri="{FF2B5EF4-FFF2-40B4-BE49-F238E27FC236}">
                    <a16:creationId xmlns:a16="http://schemas.microsoft.com/office/drawing/2014/main" xmlns="" id="{67B88FDB-DAA0-4E7F-B524-050535044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932" y="3274147"/>
                <a:ext cx="145592" cy="354752"/>
              </a:xfrm>
              <a:custGeom>
                <a:avLst/>
                <a:gdLst>
                  <a:gd name="T0" fmla="*/ 263 w 321"/>
                  <a:gd name="T1" fmla="*/ 429 h 787"/>
                  <a:gd name="T2" fmla="*/ 265 w 321"/>
                  <a:gd name="T3" fmla="*/ 406 h 787"/>
                  <a:gd name="T4" fmla="*/ 291 w 321"/>
                  <a:gd name="T5" fmla="*/ 389 h 787"/>
                  <a:gd name="T6" fmla="*/ 321 w 321"/>
                  <a:gd name="T7" fmla="*/ 371 h 787"/>
                  <a:gd name="T8" fmla="*/ 290 w 321"/>
                  <a:gd name="T9" fmla="*/ 354 h 787"/>
                  <a:gd name="T10" fmla="*/ 264 w 321"/>
                  <a:gd name="T11" fmla="*/ 339 h 787"/>
                  <a:gd name="T12" fmla="*/ 116 w 321"/>
                  <a:gd name="T13" fmla="*/ 0 h 787"/>
                  <a:gd name="T14" fmla="*/ 67 w 321"/>
                  <a:gd name="T15" fmla="*/ 45 h 787"/>
                  <a:gd name="T16" fmla="*/ 64 w 321"/>
                  <a:gd name="T17" fmla="*/ 48 h 787"/>
                  <a:gd name="T18" fmla="*/ 16 w 321"/>
                  <a:gd name="T19" fmla="*/ 92 h 787"/>
                  <a:gd name="T20" fmla="*/ 128 w 321"/>
                  <a:gd name="T21" fmla="*/ 418 h 787"/>
                  <a:gd name="T22" fmla="*/ 0 w 321"/>
                  <a:gd name="T23" fmla="*/ 690 h 787"/>
                  <a:gd name="T24" fmla="*/ 46 w 321"/>
                  <a:gd name="T25" fmla="*/ 737 h 787"/>
                  <a:gd name="T26" fmla="*/ 49 w 321"/>
                  <a:gd name="T27" fmla="*/ 740 h 787"/>
                  <a:gd name="T28" fmla="*/ 95 w 321"/>
                  <a:gd name="T29" fmla="*/ 787 h 787"/>
                  <a:gd name="T30" fmla="*/ 263 w 321"/>
                  <a:gd name="T31" fmla="*/ 429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1" h="787">
                    <a:moveTo>
                      <a:pt x="263" y="429"/>
                    </a:moveTo>
                    <a:cubicBezTo>
                      <a:pt x="264" y="421"/>
                      <a:pt x="264" y="413"/>
                      <a:pt x="265" y="406"/>
                    </a:cubicBezTo>
                    <a:cubicBezTo>
                      <a:pt x="291" y="389"/>
                      <a:pt x="291" y="389"/>
                      <a:pt x="291" y="389"/>
                    </a:cubicBezTo>
                    <a:cubicBezTo>
                      <a:pt x="321" y="371"/>
                      <a:pt x="321" y="371"/>
                      <a:pt x="321" y="371"/>
                    </a:cubicBezTo>
                    <a:cubicBezTo>
                      <a:pt x="290" y="354"/>
                      <a:pt x="290" y="354"/>
                      <a:pt x="290" y="354"/>
                    </a:cubicBezTo>
                    <a:cubicBezTo>
                      <a:pt x="264" y="339"/>
                      <a:pt x="264" y="339"/>
                      <a:pt x="264" y="339"/>
                    </a:cubicBezTo>
                    <a:cubicBezTo>
                      <a:pt x="254" y="210"/>
                      <a:pt x="200" y="92"/>
                      <a:pt x="116" y="0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94" y="178"/>
                      <a:pt x="138" y="294"/>
                      <a:pt x="128" y="418"/>
                    </a:cubicBezTo>
                    <a:cubicBezTo>
                      <a:pt x="119" y="525"/>
                      <a:pt x="71" y="620"/>
                      <a:pt x="0" y="690"/>
                    </a:cubicBezTo>
                    <a:cubicBezTo>
                      <a:pt x="46" y="737"/>
                      <a:pt x="46" y="737"/>
                      <a:pt x="46" y="737"/>
                    </a:cubicBezTo>
                    <a:cubicBezTo>
                      <a:pt x="49" y="740"/>
                      <a:pt x="49" y="740"/>
                      <a:pt x="49" y="740"/>
                    </a:cubicBezTo>
                    <a:cubicBezTo>
                      <a:pt x="95" y="787"/>
                      <a:pt x="95" y="787"/>
                      <a:pt x="95" y="787"/>
                    </a:cubicBezTo>
                    <a:cubicBezTo>
                      <a:pt x="189" y="695"/>
                      <a:pt x="252" y="570"/>
                      <a:pt x="263" y="429"/>
                    </a:cubicBez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Freeform 361">
                <a:extLst>
                  <a:ext uri="{FF2B5EF4-FFF2-40B4-BE49-F238E27FC236}">
                    <a16:creationId xmlns:a16="http://schemas.microsoft.com/office/drawing/2014/main" xmlns="" id="{E1BC5688-3569-452A-B52A-360E211E6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987" y="3585836"/>
                <a:ext cx="203008" cy="120985"/>
              </a:xfrm>
              <a:custGeom>
                <a:avLst/>
                <a:gdLst>
                  <a:gd name="T0" fmla="*/ 242 w 453"/>
                  <a:gd name="T1" fmla="*/ 249 h 272"/>
                  <a:gd name="T2" fmla="*/ 269 w 453"/>
                  <a:gd name="T3" fmla="*/ 272 h 272"/>
                  <a:gd name="T4" fmla="*/ 275 w 453"/>
                  <a:gd name="T5" fmla="*/ 237 h 272"/>
                  <a:gd name="T6" fmla="*/ 278 w 453"/>
                  <a:gd name="T7" fmla="*/ 214 h 272"/>
                  <a:gd name="T8" fmla="*/ 453 w 453"/>
                  <a:gd name="T9" fmla="*/ 97 h 272"/>
                  <a:gd name="T10" fmla="*/ 407 w 453"/>
                  <a:gd name="T11" fmla="*/ 50 h 272"/>
                  <a:gd name="T12" fmla="*/ 404 w 453"/>
                  <a:gd name="T13" fmla="*/ 47 h 272"/>
                  <a:gd name="T14" fmla="*/ 358 w 453"/>
                  <a:gd name="T15" fmla="*/ 0 h 272"/>
                  <a:gd name="T16" fmla="*/ 22 w 453"/>
                  <a:gd name="T17" fmla="*/ 121 h 272"/>
                  <a:gd name="T18" fmla="*/ 14 w 453"/>
                  <a:gd name="T19" fmla="*/ 120 h 272"/>
                  <a:gd name="T20" fmla="*/ 7 w 453"/>
                  <a:gd name="T21" fmla="*/ 186 h 272"/>
                  <a:gd name="T22" fmla="*/ 7 w 453"/>
                  <a:gd name="T23" fmla="*/ 190 h 272"/>
                  <a:gd name="T24" fmla="*/ 0 w 453"/>
                  <a:gd name="T25" fmla="*/ 256 h 272"/>
                  <a:gd name="T26" fmla="*/ 11 w 453"/>
                  <a:gd name="T27" fmla="*/ 257 h 272"/>
                  <a:gd name="T28" fmla="*/ 223 w 453"/>
                  <a:gd name="T29" fmla="*/ 234 h 272"/>
                  <a:gd name="T30" fmla="*/ 242 w 453"/>
                  <a:gd name="T31" fmla="*/ 2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3" h="272">
                    <a:moveTo>
                      <a:pt x="242" y="249"/>
                    </a:moveTo>
                    <a:cubicBezTo>
                      <a:pt x="269" y="272"/>
                      <a:pt x="269" y="272"/>
                      <a:pt x="269" y="272"/>
                    </a:cubicBezTo>
                    <a:cubicBezTo>
                      <a:pt x="275" y="237"/>
                      <a:pt x="275" y="237"/>
                      <a:pt x="275" y="237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343" y="186"/>
                      <a:pt x="403" y="146"/>
                      <a:pt x="453" y="97"/>
                    </a:cubicBezTo>
                    <a:cubicBezTo>
                      <a:pt x="407" y="50"/>
                      <a:pt x="407" y="50"/>
                      <a:pt x="407" y="50"/>
                    </a:cubicBezTo>
                    <a:cubicBezTo>
                      <a:pt x="404" y="47"/>
                      <a:pt x="404" y="47"/>
                      <a:pt x="404" y="47"/>
                    </a:cubicBezTo>
                    <a:cubicBezTo>
                      <a:pt x="358" y="0"/>
                      <a:pt x="358" y="0"/>
                      <a:pt x="358" y="0"/>
                    </a:cubicBezTo>
                    <a:cubicBezTo>
                      <a:pt x="272" y="84"/>
                      <a:pt x="151" y="132"/>
                      <a:pt x="22" y="121"/>
                    </a:cubicBezTo>
                    <a:cubicBezTo>
                      <a:pt x="20" y="121"/>
                      <a:pt x="17" y="121"/>
                      <a:pt x="14" y="120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7" y="190"/>
                      <a:pt x="7" y="190"/>
                      <a:pt x="7" y="190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" y="256"/>
                      <a:pt x="8" y="256"/>
                      <a:pt x="11" y="257"/>
                    </a:cubicBezTo>
                    <a:cubicBezTo>
                      <a:pt x="85" y="263"/>
                      <a:pt x="156" y="254"/>
                      <a:pt x="223" y="234"/>
                    </a:cubicBezTo>
                    <a:lnTo>
                      <a:pt x="242" y="249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Freeform 362">
                <a:extLst>
                  <a:ext uri="{FF2B5EF4-FFF2-40B4-BE49-F238E27FC236}">
                    <a16:creationId xmlns:a16="http://schemas.microsoft.com/office/drawing/2014/main" xmlns="" id="{E7BE5F57-5AC4-4C27-A787-D21050F0A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052" y="3606342"/>
                <a:ext cx="125085" cy="104579"/>
              </a:xfrm>
              <a:custGeom>
                <a:avLst/>
                <a:gdLst>
                  <a:gd name="T0" fmla="*/ 112 w 278"/>
                  <a:gd name="T1" fmla="*/ 234 h 234"/>
                  <a:gd name="T2" fmla="*/ 140 w 278"/>
                  <a:gd name="T3" fmla="*/ 211 h 234"/>
                  <a:gd name="T4" fmla="*/ 165 w 278"/>
                  <a:gd name="T5" fmla="*/ 190 h 234"/>
                  <a:gd name="T6" fmla="*/ 264 w 278"/>
                  <a:gd name="T7" fmla="*/ 210 h 234"/>
                  <a:gd name="T8" fmla="*/ 271 w 278"/>
                  <a:gd name="T9" fmla="*/ 144 h 234"/>
                  <a:gd name="T10" fmla="*/ 271 w 278"/>
                  <a:gd name="T11" fmla="*/ 140 h 234"/>
                  <a:gd name="T12" fmla="*/ 278 w 278"/>
                  <a:gd name="T13" fmla="*/ 74 h 234"/>
                  <a:gd name="T14" fmla="*/ 77 w 278"/>
                  <a:gd name="T15" fmla="*/ 0 h 234"/>
                  <a:gd name="T16" fmla="*/ 40 w 278"/>
                  <a:gd name="T17" fmla="*/ 55 h 234"/>
                  <a:gd name="T18" fmla="*/ 38 w 278"/>
                  <a:gd name="T19" fmla="*/ 58 h 234"/>
                  <a:gd name="T20" fmla="*/ 0 w 278"/>
                  <a:gd name="T21" fmla="*/ 112 h 234"/>
                  <a:gd name="T22" fmla="*/ 102 w 278"/>
                  <a:gd name="T23" fmla="*/ 168 h 234"/>
                  <a:gd name="T24" fmla="*/ 107 w 278"/>
                  <a:gd name="T25" fmla="*/ 199 h 234"/>
                  <a:gd name="T26" fmla="*/ 112 w 27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8" h="234">
                    <a:moveTo>
                      <a:pt x="112" y="234"/>
                    </a:moveTo>
                    <a:cubicBezTo>
                      <a:pt x="140" y="211"/>
                      <a:pt x="140" y="211"/>
                      <a:pt x="140" y="211"/>
                    </a:cubicBezTo>
                    <a:cubicBezTo>
                      <a:pt x="165" y="190"/>
                      <a:pt x="165" y="190"/>
                      <a:pt x="165" y="190"/>
                    </a:cubicBezTo>
                    <a:cubicBezTo>
                      <a:pt x="197" y="199"/>
                      <a:pt x="230" y="206"/>
                      <a:pt x="264" y="210"/>
                    </a:cubicBezTo>
                    <a:cubicBezTo>
                      <a:pt x="271" y="144"/>
                      <a:pt x="271" y="144"/>
                      <a:pt x="271" y="144"/>
                    </a:cubicBezTo>
                    <a:cubicBezTo>
                      <a:pt x="271" y="140"/>
                      <a:pt x="271" y="140"/>
                      <a:pt x="271" y="140"/>
                    </a:cubicBezTo>
                    <a:cubicBezTo>
                      <a:pt x="278" y="74"/>
                      <a:pt x="278" y="74"/>
                      <a:pt x="278" y="74"/>
                    </a:cubicBezTo>
                    <a:cubicBezTo>
                      <a:pt x="204" y="67"/>
                      <a:pt x="135" y="40"/>
                      <a:pt x="77" y="0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2" y="134"/>
                      <a:pt x="66" y="153"/>
                      <a:pt x="102" y="168"/>
                    </a:cubicBezTo>
                    <a:cubicBezTo>
                      <a:pt x="107" y="199"/>
                      <a:pt x="107" y="199"/>
                      <a:pt x="107" y="199"/>
                    </a:cubicBezTo>
                    <a:lnTo>
                      <a:pt x="112" y="234"/>
                    </a:lnTo>
                    <a:close/>
                  </a:path>
                </a:pathLst>
              </a:cu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1" name="Freeform 363">
                <a:extLst>
                  <a:ext uri="{FF2B5EF4-FFF2-40B4-BE49-F238E27FC236}">
                    <a16:creationId xmlns:a16="http://schemas.microsoft.com/office/drawing/2014/main" xmlns="" id="{A98DFE26-6855-4E6D-B076-D4A853709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118" y="3354119"/>
                <a:ext cx="153794" cy="301436"/>
              </a:xfrm>
              <a:custGeom>
                <a:avLst/>
                <a:gdLst>
                  <a:gd name="T0" fmla="*/ 264 w 341"/>
                  <a:gd name="T1" fmla="*/ 673 h 673"/>
                  <a:gd name="T2" fmla="*/ 302 w 341"/>
                  <a:gd name="T3" fmla="*/ 619 h 673"/>
                  <a:gd name="T4" fmla="*/ 304 w 341"/>
                  <a:gd name="T5" fmla="*/ 616 h 673"/>
                  <a:gd name="T6" fmla="*/ 341 w 341"/>
                  <a:gd name="T7" fmla="*/ 561 h 673"/>
                  <a:gd name="T8" fmla="*/ 157 w 341"/>
                  <a:gd name="T9" fmla="*/ 173 h 673"/>
                  <a:gd name="T10" fmla="*/ 186 w 341"/>
                  <a:gd name="T11" fmla="*/ 50 h 673"/>
                  <a:gd name="T12" fmla="*/ 125 w 341"/>
                  <a:gd name="T13" fmla="*/ 25 h 673"/>
                  <a:gd name="T14" fmla="*/ 121 w 341"/>
                  <a:gd name="T15" fmla="*/ 24 h 673"/>
                  <a:gd name="T16" fmla="*/ 60 w 341"/>
                  <a:gd name="T17" fmla="*/ 0 h 673"/>
                  <a:gd name="T18" fmla="*/ 22 w 341"/>
                  <a:gd name="T19" fmla="*/ 162 h 673"/>
                  <a:gd name="T20" fmla="*/ 45 w 341"/>
                  <a:gd name="T21" fmla="*/ 372 h 673"/>
                  <a:gd name="T22" fmla="*/ 23 w 341"/>
                  <a:gd name="T23" fmla="*/ 399 h 673"/>
                  <a:gd name="T24" fmla="*/ 0 w 341"/>
                  <a:gd name="T25" fmla="*/ 426 h 673"/>
                  <a:gd name="T26" fmla="*/ 35 w 341"/>
                  <a:gd name="T27" fmla="*/ 432 h 673"/>
                  <a:gd name="T28" fmla="*/ 69 w 341"/>
                  <a:gd name="T29" fmla="*/ 438 h 673"/>
                  <a:gd name="T30" fmla="*/ 264 w 341"/>
                  <a:gd name="T31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1" h="673">
                    <a:moveTo>
                      <a:pt x="264" y="673"/>
                    </a:moveTo>
                    <a:cubicBezTo>
                      <a:pt x="302" y="619"/>
                      <a:pt x="302" y="619"/>
                      <a:pt x="302" y="619"/>
                    </a:cubicBezTo>
                    <a:cubicBezTo>
                      <a:pt x="304" y="616"/>
                      <a:pt x="304" y="616"/>
                      <a:pt x="304" y="616"/>
                    </a:cubicBezTo>
                    <a:cubicBezTo>
                      <a:pt x="341" y="561"/>
                      <a:pt x="341" y="561"/>
                      <a:pt x="341" y="561"/>
                    </a:cubicBezTo>
                    <a:cubicBezTo>
                      <a:pt x="219" y="477"/>
                      <a:pt x="144" y="331"/>
                      <a:pt x="157" y="173"/>
                    </a:cubicBezTo>
                    <a:cubicBezTo>
                      <a:pt x="161" y="129"/>
                      <a:pt x="171" y="88"/>
                      <a:pt x="186" y="50"/>
                    </a:cubicBezTo>
                    <a:cubicBezTo>
                      <a:pt x="125" y="25"/>
                      <a:pt x="125" y="25"/>
                      <a:pt x="125" y="25"/>
                    </a:cubicBezTo>
                    <a:cubicBezTo>
                      <a:pt x="121" y="24"/>
                      <a:pt x="121" y="24"/>
                      <a:pt x="121" y="24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0" y="50"/>
                      <a:pt x="27" y="105"/>
                      <a:pt x="22" y="162"/>
                    </a:cubicBezTo>
                    <a:cubicBezTo>
                      <a:pt x="16" y="235"/>
                      <a:pt x="25" y="306"/>
                      <a:pt x="45" y="372"/>
                    </a:cubicBezTo>
                    <a:cubicBezTo>
                      <a:pt x="23" y="399"/>
                      <a:pt x="23" y="399"/>
                      <a:pt x="23" y="399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35" y="432"/>
                      <a:pt x="35" y="432"/>
                      <a:pt x="35" y="432"/>
                    </a:cubicBezTo>
                    <a:cubicBezTo>
                      <a:pt x="69" y="438"/>
                      <a:pt x="69" y="438"/>
                      <a:pt x="69" y="438"/>
                    </a:cubicBezTo>
                    <a:cubicBezTo>
                      <a:pt x="112" y="532"/>
                      <a:pt x="179" y="614"/>
                      <a:pt x="264" y="673"/>
                    </a:cubicBez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2" name="Freeform 364">
                <a:extLst>
                  <a:ext uri="{FF2B5EF4-FFF2-40B4-BE49-F238E27FC236}">
                    <a16:creationId xmlns:a16="http://schemas.microsoft.com/office/drawing/2014/main" xmlns="" id="{B5DCB600-AD9B-41E5-BE19-BA8479A1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3776" y="3202377"/>
                <a:ext cx="186604" cy="174300"/>
              </a:xfrm>
              <a:custGeom>
                <a:avLst/>
                <a:gdLst>
                  <a:gd name="T0" fmla="*/ 414 w 414"/>
                  <a:gd name="T1" fmla="*/ 131 h 388"/>
                  <a:gd name="T2" fmla="*/ 397 w 414"/>
                  <a:gd name="T3" fmla="*/ 67 h 388"/>
                  <a:gd name="T4" fmla="*/ 396 w 414"/>
                  <a:gd name="T5" fmla="*/ 64 h 388"/>
                  <a:gd name="T6" fmla="*/ 379 w 414"/>
                  <a:gd name="T7" fmla="*/ 0 h 388"/>
                  <a:gd name="T8" fmla="*/ 189 w 414"/>
                  <a:gd name="T9" fmla="*/ 92 h 388"/>
                  <a:gd name="T10" fmla="*/ 157 w 414"/>
                  <a:gd name="T11" fmla="*/ 82 h 388"/>
                  <a:gd name="T12" fmla="*/ 124 w 414"/>
                  <a:gd name="T13" fmla="*/ 70 h 388"/>
                  <a:gd name="T14" fmla="*/ 131 w 414"/>
                  <a:gd name="T15" fmla="*/ 105 h 388"/>
                  <a:gd name="T16" fmla="*/ 137 w 414"/>
                  <a:gd name="T17" fmla="*/ 136 h 388"/>
                  <a:gd name="T18" fmla="*/ 0 w 414"/>
                  <a:gd name="T19" fmla="*/ 338 h 388"/>
                  <a:gd name="T20" fmla="*/ 61 w 414"/>
                  <a:gd name="T21" fmla="*/ 362 h 388"/>
                  <a:gd name="T22" fmla="*/ 65 w 414"/>
                  <a:gd name="T23" fmla="*/ 363 h 388"/>
                  <a:gd name="T24" fmla="*/ 126 w 414"/>
                  <a:gd name="T25" fmla="*/ 388 h 388"/>
                  <a:gd name="T26" fmla="*/ 414 w 414"/>
                  <a:gd name="T27" fmla="*/ 131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388">
                    <a:moveTo>
                      <a:pt x="414" y="131"/>
                    </a:moveTo>
                    <a:cubicBezTo>
                      <a:pt x="397" y="67"/>
                      <a:pt x="397" y="67"/>
                      <a:pt x="397" y="67"/>
                    </a:cubicBezTo>
                    <a:cubicBezTo>
                      <a:pt x="396" y="64"/>
                      <a:pt x="396" y="64"/>
                      <a:pt x="396" y="64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09" y="19"/>
                      <a:pt x="245" y="50"/>
                      <a:pt x="189" y="92"/>
                    </a:cubicBezTo>
                    <a:cubicBezTo>
                      <a:pt x="157" y="82"/>
                      <a:pt x="157" y="82"/>
                      <a:pt x="157" y="82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31" y="105"/>
                      <a:pt x="131" y="105"/>
                      <a:pt x="131" y="105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78" y="192"/>
                      <a:pt x="31" y="260"/>
                      <a:pt x="0" y="338"/>
                    </a:cubicBezTo>
                    <a:cubicBezTo>
                      <a:pt x="61" y="362"/>
                      <a:pt x="61" y="362"/>
                      <a:pt x="61" y="362"/>
                    </a:cubicBezTo>
                    <a:cubicBezTo>
                      <a:pt x="65" y="363"/>
                      <a:pt x="65" y="363"/>
                      <a:pt x="65" y="363"/>
                    </a:cubicBezTo>
                    <a:cubicBezTo>
                      <a:pt x="126" y="388"/>
                      <a:pt x="126" y="388"/>
                      <a:pt x="126" y="388"/>
                    </a:cubicBezTo>
                    <a:cubicBezTo>
                      <a:pt x="176" y="262"/>
                      <a:pt x="284" y="166"/>
                      <a:pt x="414" y="131"/>
                    </a:cubicBez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3" name="Freeform 365">
                <a:extLst>
                  <a:ext uri="{FF2B5EF4-FFF2-40B4-BE49-F238E27FC236}">
                    <a16:creationId xmlns:a16="http://schemas.microsoft.com/office/drawing/2014/main" xmlns="" id="{E5627A0A-081B-4C7E-9F53-46A010F6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3975" y="3181871"/>
                <a:ext cx="254273" cy="135339"/>
              </a:xfrm>
              <a:custGeom>
                <a:avLst/>
                <a:gdLst>
                  <a:gd name="T0" fmla="*/ 463 w 563"/>
                  <a:gd name="T1" fmla="*/ 299 h 299"/>
                  <a:gd name="T2" fmla="*/ 511 w 563"/>
                  <a:gd name="T3" fmla="*/ 255 h 299"/>
                  <a:gd name="T4" fmla="*/ 514 w 563"/>
                  <a:gd name="T5" fmla="*/ 252 h 299"/>
                  <a:gd name="T6" fmla="*/ 563 w 563"/>
                  <a:gd name="T7" fmla="*/ 207 h 299"/>
                  <a:gd name="T8" fmla="*/ 343 w 563"/>
                  <a:gd name="T9" fmla="*/ 60 h 299"/>
                  <a:gd name="T10" fmla="*/ 338 w 563"/>
                  <a:gd name="T11" fmla="*/ 35 h 299"/>
                  <a:gd name="T12" fmla="*/ 332 w 563"/>
                  <a:gd name="T13" fmla="*/ 0 h 299"/>
                  <a:gd name="T14" fmla="*/ 305 w 563"/>
                  <a:gd name="T15" fmla="*/ 23 h 299"/>
                  <a:gd name="T16" fmla="*/ 283 w 563"/>
                  <a:gd name="T17" fmla="*/ 41 h 299"/>
                  <a:gd name="T18" fmla="*/ 193 w 563"/>
                  <a:gd name="T19" fmla="*/ 26 h 299"/>
                  <a:gd name="T20" fmla="*/ 0 w 563"/>
                  <a:gd name="T21" fmla="*/ 44 h 299"/>
                  <a:gd name="T22" fmla="*/ 17 w 563"/>
                  <a:gd name="T23" fmla="*/ 108 h 299"/>
                  <a:gd name="T24" fmla="*/ 18 w 563"/>
                  <a:gd name="T25" fmla="*/ 111 h 299"/>
                  <a:gd name="T26" fmla="*/ 35 w 563"/>
                  <a:gd name="T27" fmla="*/ 175 h 299"/>
                  <a:gd name="T28" fmla="*/ 182 w 563"/>
                  <a:gd name="T29" fmla="*/ 162 h 299"/>
                  <a:gd name="T30" fmla="*/ 463 w 563"/>
                  <a:gd name="T31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3" h="299">
                    <a:moveTo>
                      <a:pt x="463" y="299"/>
                    </a:moveTo>
                    <a:cubicBezTo>
                      <a:pt x="511" y="255"/>
                      <a:pt x="511" y="255"/>
                      <a:pt x="511" y="255"/>
                    </a:cubicBezTo>
                    <a:cubicBezTo>
                      <a:pt x="514" y="252"/>
                      <a:pt x="514" y="252"/>
                      <a:pt x="514" y="252"/>
                    </a:cubicBezTo>
                    <a:cubicBezTo>
                      <a:pt x="563" y="207"/>
                      <a:pt x="563" y="207"/>
                      <a:pt x="563" y="207"/>
                    </a:cubicBezTo>
                    <a:cubicBezTo>
                      <a:pt x="503" y="142"/>
                      <a:pt x="428" y="91"/>
                      <a:pt x="343" y="60"/>
                    </a:cubicBezTo>
                    <a:cubicBezTo>
                      <a:pt x="338" y="35"/>
                      <a:pt x="338" y="35"/>
                      <a:pt x="338" y="35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05" y="23"/>
                      <a:pt x="305" y="23"/>
                      <a:pt x="305" y="23"/>
                    </a:cubicBezTo>
                    <a:cubicBezTo>
                      <a:pt x="283" y="41"/>
                      <a:pt x="283" y="41"/>
                      <a:pt x="283" y="41"/>
                    </a:cubicBezTo>
                    <a:cubicBezTo>
                      <a:pt x="254" y="34"/>
                      <a:pt x="224" y="29"/>
                      <a:pt x="193" y="26"/>
                    </a:cubicBezTo>
                    <a:cubicBezTo>
                      <a:pt x="126" y="21"/>
                      <a:pt x="61" y="27"/>
                      <a:pt x="0" y="44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8" y="111"/>
                      <a:pt x="18" y="111"/>
                      <a:pt x="18" y="111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82" y="162"/>
                      <a:pt x="131" y="158"/>
                      <a:pt x="182" y="162"/>
                    </a:cubicBezTo>
                    <a:cubicBezTo>
                      <a:pt x="294" y="171"/>
                      <a:pt x="392" y="222"/>
                      <a:pt x="463" y="299"/>
                    </a:cubicBez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4" name="Freeform 366">
                <a:extLst>
                  <a:ext uri="{FF2B5EF4-FFF2-40B4-BE49-F238E27FC236}">
                    <a16:creationId xmlns:a16="http://schemas.microsoft.com/office/drawing/2014/main" xmlns="" id="{D4B8A5F3-FE09-4B7B-BEFC-DC5407392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0777" y="3356171"/>
                <a:ext cx="104579" cy="192755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5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5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5"/>
                      <a:pt x="230" y="55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5" name="Freeform 367">
                <a:extLst>
                  <a:ext uri="{FF2B5EF4-FFF2-40B4-BE49-F238E27FC236}">
                    <a16:creationId xmlns:a16="http://schemas.microsoft.com/office/drawing/2014/main" xmlns="" id="{5129BFF6-308A-4A15-B08F-48E007241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982" y="3466903"/>
                <a:ext cx="102529" cy="192755"/>
              </a:xfrm>
              <a:custGeom>
                <a:avLst/>
                <a:gdLst>
                  <a:gd name="T0" fmla="*/ 54 w 231"/>
                  <a:gd name="T1" fmla="*/ 427 h 427"/>
                  <a:gd name="T2" fmla="*/ 0 w 231"/>
                  <a:gd name="T3" fmla="*/ 373 h 427"/>
                  <a:gd name="T4" fmla="*/ 0 w 231"/>
                  <a:gd name="T5" fmla="*/ 54 h 427"/>
                  <a:gd name="T6" fmla="*/ 54 w 231"/>
                  <a:gd name="T7" fmla="*/ 0 h 427"/>
                  <a:gd name="T8" fmla="*/ 176 w 231"/>
                  <a:gd name="T9" fmla="*/ 0 h 427"/>
                  <a:gd name="T10" fmla="*/ 231 w 231"/>
                  <a:gd name="T11" fmla="*/ 54 h 427"/>
                  <a:gd name="T12" fmla="*/ 231 w 231"/>
                  <a:gd name="T13" fmla="*/ 373 h 427"/>
                  <a:gd name="T14" fmla="*/ 176 w 231"/>
                  <a:gd name="T15" fmla="*/ 427 h 427"/>
                  <a:gd name="T16" fmla="*/ 54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1" y="24"/>
                      <a:pt x="231" y="54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6" name="Freeform 368">
                <a:extLst>
                  <a:ext uri="{FF2B5EF4-FFF2-40B4-BE49-F238E27FC236}">
                    <a16:creationId xmlns:a16="http://schemas.microsoft.com/office/drawing/2014/main" xmlns="" id="{8226A845-9FCD-4E1D-92DE-3A65D51C0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9313" y="3729377"/>
                <a:ext cx="104579" cy="190704"/>
              </a:xfrm>
              <a:custGeom>
                <a:avLst/>
                <a:gdLst>
                  <a:gd name="T0" fmla="*/ 54 w 231"/>
                  <a:gd name="T1" fmla="*/ 427 h 427"/>
                  <a:gd name="T2" fmla="*/ 0 w 231"/>
                  <a:gd name="T3" fmla="*/ 373 h 427"/>
                  <a:gd name="T4" fmla="*/ 0 w 231"/>
                  <a:gd name="T5" fmla="*/ 54 h 427"/>
                  <a:gd name="T6" fmla="*/ 54 w 231"/>
                  <a:gd name="T7" fmla="*/ 0 h 427"/>
                  <a:gd name="T8" fmla="*/ 176 w 231"/>
                  <a:gd name="T9" fmla="*/ 0 h 427"/>
                  <a:gd name="T10" fmla="*/ 231 w 231"/>
                  <a:gd name="T11" fmla="*/ 54 h 427"/>
                  <a:gd name="T12" fmla="*/ 231 w 231"/>
                  <a:gd name="T13" fmla="*/ 373 h 427"/>
                  <a:gd name="T14" fmla="*/ 176 w 231"/>
                  <a:gd name="T15" fmla="*/ 427 h 427"/>
                  <a:gd name="T16" fmla="*/ 54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4" y="427"/>
                    </a:moveTo>
                    <a:cubicBezTo>
                      <a:pt x="25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5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1" y="24"/>
                      <a:pt x="231" y="54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A9B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Freeform 369">
                <a:extLst>
                  <a:ext uri="{FF2B5EF4-FFF2-40B4-BE49-F238E27FC236}">
                    <a16:creationId xmlns:a16="http://schemas.microsoft.com/office/drawing/2014/main" xmlns="" id="{C9EA9189-651D-4810-9AD0-8750A3D2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5854" y="3056785"/>
                <a:ext cx="102529" cy="192755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4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4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4"/>
                      <a:pt x="230" y="54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EA5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8" name="Freeform 370">
                <a:extLst>
                  <a:ext uri="{FF2B5EF4-FFF2-40B4-BE49-F238E27FC236}">
                    <a16:creationId xmlns:a16="http://schemas.microsoft.com/office/drawing/2014/main" xmlns="" id="{A5D82868-1BFD-49BC-9438-72E762CC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597" y="3729377"/>
                <a:ext cx="104579" cy="190704"/>
              </a:xfrm>
              <a:custGeom>
                <a:avLst/>
                <a:gdLst>
                  <a:gd name="T0" fmla="*/ 54 w 230"/>
                  <a:gd name="T1" fmla="*/ 427 h 427"/>
                  <a:gd name="T2" fmla="*/ 0 w 230"/>
                  <a:gd name="T3" fmla="*/ 373 h 427"/>
                  <a:gd name="T4" fmla="*/ 0 w 230"/>
                  <a:gd name="T5" fmla="*/ 54 h 427"/>
                  <a:gd name="T6" fmla="*/ 54 w 230"/>
                  <a:gd name="T7" fmla="*/ 0 h 427"/>
                  <a:gd name="T8" fmla="*/ 176 w 230"/>
                  <a:gd name="T9" fmla="*/ 0 h 427"/>
                  <a:gd name="T10" fmla="*/ 230 w 230"/>
                  <a:gd name="T11" fmla="*/ 54 h 427"/>
                  <a:gd name="T12" fmla="*/ 230 w 230"/>
                  <a:gd name="T13" fmla="*/ 373 h 427"/>
                  <a:gd name="T14" fmla="*/ 176 w 230"/>
                  <a:gd name="T15" fmla="*/ 427 h 427"/>
                  <a:gd name="T16" fmla="*/ 54 w 230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427">
                    <a:moveTo>
                      <a:pt x="54" y="427"/>
                    </a:moveTo>
                    <a:cubicBezTo>
                      <a:pt x="24" y="427"/>
                      <a:pt x="0" y="403"/>
                      <a:pt x="0" y="3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06" y="0"/>
                      <a:pt x="230" y="24"/>
                      <a:pt x="230" y="54"/>
                    </a:cubicBezTo>
                    <a:cubicBezTo>
                      <a:pt x="230" y="373"/>
                      <a:pt x="230" y="373"/>
                      <a:pt x="230" y="373"/>
                    </a:cubicBezTo>
                    <a:cubicBezTo>
                      <a:pt x="230" y="403"/>
                      <a:pt x="206" y="427"/>
                      <a:pt x="176" y="427"/>
                    </a:cubicBezTo>
                    <a:lnTo>
                      <a:pt x="54" y="427"/>
                    </a:lnTo>
                    <a:close/>
                  </a:path>
                </a:pathLst>
              </a:custGeom>
              <a:solidFill>
                <a:srgbClr val="F29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9" name="Freeform 371">
                <a:extLst>
                  <a:ext uri="{FF2B5EF4-FFF2-40B4-BE49-F238E27FC236}">
                    <a16:creationId xmlns:a16="http://schemas.microsoft.com/office/drawing/2014/main" xmlns="" id="{450135AA-8943-42D2-A314-1D066C1A5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5972" y="2989115"/>
                <a:ext cx="104579" cy="192755"/>
              </a:xfrm>
              <a:custGeom>
                <a:avLst/>
                <a:gdLst>
                  <a:gd name="T0" fmla="*/ 55 w 231"/>
                  <a:gd name="T1" fmla="*/ 427 h 427"/>
                  <a:gd name="T2" fmla="*/ 0 w 231"/>
                  <a:gd name="T3" fmla="*/ 373 h 427"/>
                  <a:gd name="T4" fmla="*/ 0 w 231"/>
                  <a:gd name="T5" fmla="*/ 55 h 427"/>
                  <a:gd name="T6" fmla="*/ 55 w 231"/>
                  <a:gd name="T7" fmla="*/ 0 h 427"/>
                  <a:gd name="T8" fmla="*/ 177 w 231"/>
                  <a:gd name="T9" fmla="*/ 0 h 427"/>
                  <a:gd name="T10" fmla="*/ 231 w 231"/>
                  <a:gd name="T11" fmla="*/ 55 h 427"/>
                  <a:gd name="T12" fmla="*/ 231 w 231"/>
                  <a:gd name="T13" fmla="*/ 373 h 427"/>
                  <a:gd name="T14" fmla="*/ 177 w 231"/>
                  <a:gd name="T15" fmla="*/ 427 h 427"/>
                  <a:gd name="T16" fmla="*/ 55 w 231"/>
                  <a:gd name="T17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427">
                    <a:moveTo>
                      <a:pt x="55" y="427"/>
                    </a:moveTo>
                    <a:cubicBezTo>
                      <a:pt x="25" y="427"/>
                      <a:pt x="0" y="403"/>
                      <a:pt x="0" y="37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5" y="0"/>
                      <a:pt x="55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207" y="0"/>
                      <a:pt x="231" y="25"/>
                      <a:pt x="231" y="55"/>
                    </a:cubicBezTo>
                    <a:cubicBezTo>
                      <a:pt x="231" y="373"/>
                      <a:pt x="231" y="373"/>
                      <a:pt x="231" y="373"/>
                    </a:cubicBezTo>
                    <a:cubicBezTo>
                      <a:pt x="231" y="403"/>
                      <a:pt x="207" y="427"/>
                      <a:pt x="177" y="427"/>
                    </a:cubicBezTo>
                    <a:lnTo>
                      <a:pt x="55" y="427"/>
                    </a:lnTo>
                    <a:close/>
                  </a:path>
                </a:pathLst>
              </a:custGeom>
              <a:solidFill>
                <a:srgbClr val="52B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0" name="Freeform 372">
                <a:extLst>
                  <a:ext uri="{FF2B5EF4-FFF2-40B4-BE49-F238E27FC236}">
                    <a16:creationId xmlns:a16="http://schemas.microsoft.com/office/drawing/2014/main" xmlns="" id="{6273BFB8-B86D-4916-B4CA-238AC5DB3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435" y="3409485"/>
                <a:ext cx="55366" cy="38962"/>
              </a:xfrm>
              <a:custGeom>
                <a:avLst/>
                <a:gdLst>
                  <a:gd name="T0" fmla="*/ 0 w 120"/>
                  <a:gd name="T1" fmla="*/ 0 h 85"/>
                  <a:gd name="T2" fmla="*/ 16 w 120"/>
                  <a:gd name="T3" fmla="*/ 0 h 85"/>
                  <a:gd name="T4" fmla="*/ 30 w 120"/>
                  <a:gd name="T5" fmla="*/ 16 h 85"/>
                  <a:gd name="T6" fmla="*/ 81 w 120"/>
                  <a:gd name="T7" fmla="*/ 55 h 85"/>
                  <a:gd name="T8" fmla="*/ 98 w 120"/>
                  <a:gd name="T9" fmla="*/ 35 h 85"/>
                  <a:gd name="T10" fmla="*/ 88 w 120"/>
                  <a:gd name="T11" fmla="*/ 10 h 85"/>
                  <a:gd name="T12" fmla="*/ 108 w 120"/>
                  <a:gd name="T13" fmla="*/ 2 h 85"/>
                  <a:gd name="T14" fmla="*/ 120 w 120"/>
                  <a:gd name="T15" fmla="*/ 41 h 85"/>
                  <a:gd name="T16" fmla="*/ 83 w 120"/>
                  <a:gd name="T17" fmla="*/ 82 h 85"/>
                  <a:gd name="T18" fmla="*/ 32 w 120"/>
                  <a:gd name="T19" fmla="*/ 51 h 85"/>
                  <a:gd name="T20" fmla="*/ 23 w 120"/>
                  <a:gd name="T21" fmla="*/ 40 h 85"/>
                  <a:gd name="T22" fmla="*/ 22 w 120"/>
                  <a:gd name="T23" fmla="*/ 40 h 85"/>
                  <a:gd name="T24" fmla="*/ 22 w 120"/>
                  <a:gd name="T25" fmla="*/ 85 h 85"/>
                  <a:gd name="T26" fmla="*/ 0 w 120"/>
                  <a:gd name="T27" fmla="*/ 85 h 85"/>
                  <a:gd name="T28" fmla="*/ 0 w 120"/>
                  <a:gd name="T2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53" y="42"/>
                      <a:pt x="67" y="54"/>
                      <a:pt x="81" y="55"/>
                    </a:cubicBezTo>
                    <a:cubicBezTo>
                      <a:pt x="90" y="55"/>
                      <a:pt x="98" y="49"/>
                      <a:pt x="98" y="35"/>
                    </a:cubicBezTo>
                    <a:cubicBezTo>
                      <a:pt x="98" y="25"/>
                      <a:pt x="93" y="16"/>
                      <a:pt x="88" y="10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15" y="11"/>
                      <a:pt x="120" y="25"/>
                      <a:pt x="120" y="41"/>
                    </a:cubicBezTo>
                    <a:cubicBezTo>
                      <a:pt x="120" y="68"/>
                      <a:pt x="105" y="82"/>
                      <a:pt x="83" y="82"/>
                    </a:cubicBezTo>
                    <a:cubicBezTo>
                      <a:pt x="63" y="82"/>
                      <a:pt x="47" y="68"/>
                      <a:pt x="32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0" y="85"/>
                      <a:pt x="0" y="85"/>
                      <a:pt x="0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1" name="Freeform 373">
                <a:extLst>
                  <a:ext uri="{FF2B5EF4-FFF2-40B4-BE49-F238E27FC236}">
                    <a16:creationId xmlns:a16="http://schemas.microsoft.com/office/drawing/2014/main" xmlns="" id="{4E89072A-CA3A-42BB-A85B-8BD89D460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7435" y="3456650"/>
                <a:ext cx="53316" cy="36910"/>
              </a:xfrm>
              <a:custGeom>
                <a:avLst/>
                <a:gdLst>
                  <a:gd name="T0" fmla="*/ 97 w 120"/>
                  <a:gd name="T1" fmla="*/ 79 h 84"/>
                  <a:gd name="T2" fmla="*/ 97 w 120"/>
                  <a:gd name="T3" fmla="*/ 33 h 84"/>
                  <a:gd name="T4" fmla="*/ 79 w 120"/>
                  <a:gd name="T5" fmla="*/ 30 h 84"/>
                  <a:gd name="T6" fmla="*/ 80 w 120"/>
                  <a:gd name="T7" fmla="*/ 38 h 84"/>
                  <a:gd name="T8" fmla="*/ 71 w 120"/>
                  <a:gd name="T9" fmla="*/ 69 h 84"/>
                  <a:gd name="T10" fmla="*/ 41 w 120"/>
                  <a:gd name="T11" fmla="*/ 84 h 84"/>
                  <a:gd name="T12" fmla="*/ 0 w 120"/>
                  <a:gd name="T13" fmla="*/ 33 h 84"/>
                  <a:gd name="T14" fmla="*/ 6 w 120"/>
                  <a:gd name="T15" fmla="*/ 0 h 84"/>
                  <a:gd name="T16" fmla="*/ 27 w 120"/>
                  <a:gd name="T17" fmla="*/ 5 h 84"/>
                  <a:gd name="T18" fmla="*/ 21 w 120"/>
                  <a:gd name="T19" fmla="*/ 32 h 84"/>
                  <a:gd name="T20" fmla="*/ 39 w 120"/>
                  <a:gd name="T21" fmla="*/ 55 h 84"/>
                  <a:gd name="T22" fmla="*/ 59 w 120"/>
                  <a:gd name="T23" fmla="*/ 22 h 84"/>
                  <a:gd name="T24" fmla="*/ 58 w 120"/>
                  <a:gd name="T25" fmla="*/ 6 h 84"/>
                  <a:gd name="T26" fmla="*/ 120 w 120"/>
                  <a:gd name="T27" fmla="*/ 14 h 84"/>
                  <a:gd name="T28" fmla="*/ 120 w 120"/>
                  <a:gd name="T29" fmla="*/ 79 h 84"/>
                  <a:gd name="T30" fmla="*/ 97 w 120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" h="84">
                    <a:moveTo>
                      <a:pt x="97" y="79"/>
                    </a:moveTo>
                    <a:cubicBezTo>
                      <a:pt x="97" y="33"/>
                      <a:pt x="97" y="33"/>
                      <a:pt x="97" y="33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7" y="61"/>
                      <a:pt x="71" y="69"/>
                    </a:cubicBezTo>
                    <a:cubicBezTo>
                      <a:pt x="65" y="78"/>
                      <a:pt x="55" y="84"/>
                      <a:pt x="41" y="84"/>
                    </a:cubicBezTo>
                    <a:cubicBezTo>
                      <a:pt x="19" y="84"/>
                      <a:pt x="0" y="65"/>
                      <a:pt x="0" y="33"/>
                    </a:cubicBezTo>
                    <a:cubicBezTo>
                      <a:pt x="0" y="18"/>
                      <a:pt x="3" y="6"/>
                      <a:pt x="6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5" y="10"/>
                      <a:pt x="21" y="21"/>
                      <a:pt x="21" y="32"/>
                    </a:cubicBezTo>
                    <a:cubicBezTo>
                      <a:pt x="21" y="43"/>
                      <a:pt x="27" y="55"/>
                      <a:pt x="39" y="55"/>
                    </a:cubicBezTo>
                    <a:cubicBezTo>
                      <a:pt x="52" y="55"/>
                      <a:pt x="59" y="46"/>
                      <a:pt x="59" y="22"/>
                    </a:cubicBezTo>
                    <a:cubicBezTo>
                      <a:pt x="59" y="15"/>
                      <a:pt x="59" y="11"/>
                      <a:pt x="58" y="6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20" y="79"/>
                      <a:pt x="120" y="79"/>
                      <a:pt x="120" y="79"/>
                    </a:cubicBezTo>
                    <a:lnTo>
                      <a:pt x="97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2" name="Freeform 374">
                <a:extLst>
                  <a:ext uri="{FF2B5EF4-FFF2-40B4-BE49-F238E27FC236}">
                    <a16:creationId xmlns:a16="http://schemas.microsoft.com/office/drawing/2014/main" xmlns="" id="{C16C0089-CA22-41FB-A989-EABB28135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488" y="3524319"/>
                <a:ext cx="55366" cy="36910"/>
              </a:xfrm>
              <a:custGeom>
                <a:avLst/>
                <a:gdLst>
                  <a:gd name="T0" fmla="*/ 0 w 121"/>
                  <a:gd name="T1" fmla="*/ 0 h 84"/>
                  <a:gd name="T2" fmla="*/ 17 w 121"/>
                  <a:gd name="T3" fmla="*/ 0 h 84"/>
                  <a:gd name="T4" fmla="*/ 31 w 121"/>
                  <a:gd name="T5" fmla="*/ 15 h 84"/>
                  <a:gd name="T6" fmla="*/ 82 w 121"/>
                  <a:gd name="T7" fmla="*/ 54 h 84"/>
                  <a:gd name="T8" fmla="*/ 99 w 121"/>
                  <a:gd name="T9" fmla="*/ 35 h 84"/>
                  <a:gd name="T10" fmla="*/ 89 w 121"/>
                  <a:gd name="T11" fmla="*/ 9 h 84"/>
                  <a:gd name="T12" fmla="*/ 109 w 121"/>
                  <a:gd name="T13" fmla="*/ 1 h 84"/>
                  <a:gd name="T14" fmla="*/ 121 w 121"/>
                  <a:gd name="T15" fmla="*/ 40 h 84"/>
                  <a:gd name="T16" fmla="*/ 84 w 121"/>
                  <a:gd name="T17" fmla="*/ 82 h 84"/>
                  <a:gd name="T18" fmla="*/ 33 w 121"/>
                  <a:gd name="T19" fmla="*/ 50 h 84"/>
                  <a:gd name="T20" fmla="*/ 24 w 121"/>
                  <a:gd name="T21" fmla="*/ 39 h 84"/>
                  <a:gd name="T22" fmla="*/ 23 w 121"/>
                  <a:gd name="T23" fmla="*/ 39 h 84"/>
                  <a:gd name="T24" fmla="*/ 23 w 121"/>
                  <a:gd name="T25" fmla="*/ 84 h 84"/>
                  <a:gd name="T26" fmla="*/ 0 w 121"/>
                  <a:gd name="T27" fmla="*/ 84 h 84"/>
                  <a:gd name="T28" fmla="*/ 0 w 121"/>
                  <a:gd name="T2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84">
                    <a:moveTo>
                      <a:pt x="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54" y="41"/>
                      <a:pt x="68" y="54"/>
                      <a:pt x="82" y="54"/>
                    </a:cubicBezTo>
                    <a:cubicBezTo>
                      <a:pt x="91" y="54"/>
                      <a:pt x="99" y="48"/>
                      <a:pt x="99" y="35"/>
                    </a:cubicBezTo>
                    <a:cubicBezTo>
                      <a:pt x="99" y="24"/>
                      <a:pt x="94" y="15"/>
                      <a:pt x="89" y="9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16" y="10"/>
                      <a:pt x="121" y="24"/>
                      <a:pt x="121" y="40"/>
                    </a:cubicBezTo>
                    <a:cubicBezTo>
                      <a:pt x="121" y="67"/>
                      <a:pt x="105" y="82"/>
                      <a:pt x="84" y="82"/>
                    </a:cubicBezTo>
                    <a:cubicBezTo>
                      <a:pt x="64" y="82"/>
                      <a:pt x="48" y="67"/>
                      <a:pt x="33" y="50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3" name="Freeform 375">
                <a:extLst>
                  <a:ext uri="{FF2B5EF4-FFF2-40B4-BE49-F238E27FC236}">
                    <a16:creationId xmlns:a16="http://schemas.microsoft.com/office/drawing/2014/main" xmlns="" id="{86DFE56B-9706-4039-B3EC-A33A2465D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488" y="3569432"/>
                <a:ext cx="53316" cy="38962"/>
              </a:xfrm>
              <a:custGeom>
                <a:avLst/>
                <a:gdLst>
                  <a:gd name="T0" fmla="*/ 98 w 121"/>
                  <a:gd name="T1" fmla="*/ 80 h 84"/>
                  <a:gd name="T2" fmla="*/ 98 w 121"/>
                  <a:gd name="T3" fmla="*/ 34 h 84"/>
                  <a:gd name="T4" fmla="*/ 80 w 121"/>
                  <a:gd name="T5" fmla="*/ 31 h 84"/>
                  <a:gd name="T6" fmla="*/ 80 w 121"/>
                  <a:gd name="T7" fmla="*/ 39 h 84"/>
                  <a:gd name="T8" fmla="*/ 72 w 121"/>
                  <a:gd name="T9" fmla="*/ 70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5 h 84"/>
                  <a:gd name="T18" fmla="*/ 22 w 121"/>
                  <a:gd name="T19" fmla="*/ 32 h 84"/>
                  <a:gd name="T20" fmla="*/ 40 w 121"/>
                  <a:gd name="T21" fmla="*/ 56 h 84"/>
                  <a:gd name="T22" fmla="*/ 60 w 121"/>
                  <a:gd name="T23" fmla="*/ 22 h 84"/>
                  <a:gd name="T24" fmla="*/ 59 w 121"/>
                  <a:gd name="T25" fmla="*/ 6 h 84"/>
                  <a:gd name="T26" fmla="*/ 121 w 121"/>
                  <a:gd name="T27" fmla="*/ 14 h 84"/>
                  <a:gd name="T28" fmla="*/ 121 w 121"/>
                  <a:gd name="T29" fmla="*/ 80 h 84"/>
                  <a:gd name="T30" fmla="*/ 98 w 121"/>
                  <a:gd name="T3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80"/>
                    </a:moveTo>
                    <a:cubicBezTo>
                      <a:pt x="98" y="34"/>
                      <a:pt x="98" y="34"/>
                      <a:pt x="98" y="34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4"/>
                      <a:pt x="80" y="36"/>
                      <a:pt x="80" y="39"/>
                    </a:cubicBezTo>
                    <a:cubicBezTo>
                      <a:pt x="80" y="50"/>
                      <a:pt x="78" y="61"/>
                      <a:pt x="72" y="70"/>
                    </a:cubicBezTo>
                    <a:cubicBezTo>
                      <a:pt x="66" y="79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9"/>
                      <a:pt x="4" y="7"/>
                      <a:pt x="7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10"/>
                      <a:pt x="22" y="21"/>
                      <a:pt x="22" y="32"/>
                    </a:cubicBezTo>
                    <a:cubicBezTo>
                      <a:pt x="22" y="44"/>
                      <a:pt x="28" y="56"/>
                      <a:pt x="40" y="56"/>
                    </a:cubicBezTo>
                    <a:cubicBezTo>
                      <a:pt x="52" y="56"/>
                      <a:pt x="60" y="46"/>
                      <a:pt x="60" y="22"/>
                    </a:cubicBezTo>
                    <a:cubicBezTo>
                      <a:pt x="60" y="16"/>
                      <a:pt x="60" y="11"/>
                      <a:pt x="59" y="6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80"/>
                      <a:pt x="121" y="80"/>
                      <a:pt x="121" y="80"/>
                    </a:cubicBez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4" name="Freeform 376">
                <a:extLst>
                  <a:ext uri="{FF2B5EF4-FFF2-40B4-BE49-F238E27FC236}">
                    <a16:creationId xmlns:a16="http://schemas.microsoft.com/office/drawing/2014/main" xmlns="" id="{C699B759-6FB5-44AF-8A68-E0DFF92CD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920" y="3784743"/>
                <a:ext cx="55366" cy="24607"/>
              </a:xfrm>
              <a:custGeom>
                <a:avLst/>
                <a:gdLst>
                  <a:gd name="T0" fmla="*/ 21 w 27"/>
                  <a:gd name="T1" fmla="*/ 6 h 12"/>
                  <a:gd name="T2" fmla="*/ 21 w 27"/>
                  <a:gd name="T3" fmla="*/ 6 h 12"/>
                  <a:gd name="T4" fmla="*/ 19 w 27"/>
                  <a:gd name="T5" fmla="*/ 1 h 12"/>
                  <a:gd name="T6" fmla="*/ 23 w 27"/>
                  <a:gd name="T7" fmla="*/ 0 h 12"/>
                  <a:gd name="T8" fmla="*/ 27 w 27"/>
                  <a:gd name="T9" fmla="*/ 7 h 12"/>
                  <a:gd name="T10" fmla="*/ 27 w 27"/>
                  <a:gd name="T11" fmla="*/ 12 h 12"/>
                  <a:gd name="T12" fmla="*/ 0 w 27"/>
                  <a:gd name="T13" fmla="*/ 12 h 12"/>
                  <a:gd name="T14" fmla="*/ 0 w 27"/>
                  <a:gd name="T15" fmla="*/ 6 h 12"/>
                  <a:gd name="T16" fmla="*/ 21 w 27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2">
                    <a:moveTo>
                      <a:pt x="21" y="6"/>
                    </a:moveTo>
                    <a:lnTo>
                      <a:pt x="21" y="6"/>
                    </a:lnTo>
                    <a:lnTo>
                      <a:pt x="19" y="1"/>
                    </a:lnTo>
                    <a:lnTo>
                      <a:pt x="23" y="0"/>
                    </a:lnTo>
                    <a:lnTo>
                      <a:pt x="27" y="7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5" name="Freeform 377">
                <a:extLst>
                  <a:ext uri="{FF2B5EF4-FFF2-40B4-BE49-F238E27FC236}">
                    <a16:creationId xmlns:a16="http://schemas.microsoft.com/office/drawing/2014/main" xmlns="" id="{4AA86C1A-5954-4464-BEB8-E9020B8DE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920" y="3827805"/>
                <a:ext cx="55366" cy="36910"/>
              </a:xfrm>
              <a:custGeom>
                <a:avLst/>
                <a:gdLst>
                  <a:gd name="T0" fmla="*/ 98 w 121"/>
                  <a:gd name="T1" fmla="*/ 79 h 84"/>
                  <a:gd name="T2" fmla="*/ 98 w 121"/>
                  <a:gd name="T3" fmla="*/ 33 h 84"/>
                  <a:gd name="T4" fmla="*/ 80 w 121"/>
                  <a:gd name="T5" fmla="*/ 30 h 84"/>
                  <a:gd name="T6" fmla="*/ 80 w 121"/>
                  <a:gd name="T7" fmla="*/ 38 h 84"/>
                  <a:gd name="T8" fmla="*/ 71 w 121"/>
                  <a:gd name="T9" fmla="*/ 69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4 h 84"/>
                  <a:gd name="T18" fmla="*/ 22 w 121"/>
                  <a:gd name="T19" fmla="*/ 31 h 84"/>
                  <a:gd name="T20" fmla="*/ 40 w 121"/>
                  <a:gd name="T21" fmla="*/ 55 h 84"/>
                  <a:gd name="T22" fmla="*/ 60 w 121"/>
                  <a:gd name="T23" fmla="*/ 22 h 84"/>
                  <a:gd name="T24" fmla="*/ 58 w 121"/>
                  <a:gd name="T25" fmla="*/ 6 h 84"/>
                  <a:gd name="T26" fmla="*/ 121 w 121"/>
                  <a:gd name="T27" fmla="*/ 13 h 84"/>
                  <a:gd name="T28" fmla="*/ 121 w 121"/>
                  <a:gd name="T29" fmla="*/ 79 h 84"/>
                  <a:gd name="T30" fmla="*/ 98 w 121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79"/>
                    </a:moveTo>
                    <a:cubicBezTo>
                      <a:pt x="98" y="33"/>
                      <a:pt x="98" y="33"/>
                      <a:pt x="98" y="33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7" y="61"/>
                      <a:pt x="71" y="69"/>
                    </a:cubicBezTo>
                    <a:cubicBezTo>
                      <a:pt x="65" y="78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8"/>
                      <a:pt x="3" y="6"/>
                      <a:pt x="7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5" y="10"/>
                      <a:pt x="22" y="21"/>
                      <a:pt x="22" y="31"/>
                    </a:cubicBezTo>
                    <a:cubicBezTo>
                      <a:pt x="22" y="43"/>
                      <a:pt x="27" y="55"/>
                      <a:pt x="40" y="55"/>
                    </a:cubicBezTo>
                    <a:cubicBezTo>
                      <a:pt x="52" y="55"/>
                      <a:pt x="60" y="45"/>
                      <a:pt x="60" y="22"/>
                    </a:cubicBezTo>
                    <a:cubicBezTo>
                      <a:pt x="60" y="15"/>
                      <a:pt x="59" y="11"/>
                      <a:pt x="58" y="6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1" y="79"/>
                      <a:pt x="121" y="79"/>
                      <a:pt x="121" y="79"/>
                    </a:cubicBezTo>
                    <a:lnTo>
                      <a:pt x="98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6" name="Freeform 378">
                <a:extLst>
                  <a:ext uri="{FF2B5EF4-FFF2-40B4-BE49-F238E27FC236}">
                    <a16:creationId xmlns:a16="http://schemas.microsoft.com/office/drawing/2014/main" xmlns="" id="{7F5045D0-AF22-42AF-9563-85486F990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0578" y="3036279"/>
                <a:ext cx="53316" cy="24607"/>
              </a:xfrm>
              <a:custGeom>
                <a:avLst/>
                <a:gdLst>
                  <a:gd name="T0" fmla="*/ 21 w 26"/>
                  <a:gd name="T1" fmla="*/ 7 h 12"/>
                  <a:gd name="T2" fmla="*/ 21 w 26"/>
                  <a:gd name="T3" fmla="*/ 6 h 12"/>
                  <a:gd name="T4" fmla="*/ 19 w 26"/>
                  <a:gd name="T5" fmla="*/ 2 h 12"/>
                  <a:gd name="T6" fmla="*/ 23 w 26"/>
                  <a:gd name="T7" fmla="*/ 0 h 12"/>
                  <a:gd name="T8" fmla="*/ 26 w 26"/>
                  <a:gd name="T9" fmla="*/ 7 h 12"/>
                  <a:gd name="T10" fmla="*/ 26 w 26"/>
                  <a:gd name="T11" fmla="*/ 12 h 12"/>
                  <a:gd name="T12" fmla="*/ 0 w 26"/>
                  <a:gd name="T13" fmla="*/ 12 h 12"/>
                  <a:gd name="T14" fmla="*/ 0 w 26"/>
                  <a:gd name="T15" fmla="*/ 7 h 12"/>
                  <a:gd name="T16" fmla="*/ 21 w 26"/>
                  <a:gd name="T1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2">
                    <a:moveTo>
                      <a:pt x="21" y="7"/>
                    </a:moveTo>
                    <a:lnTo>
                      <a:pt x="21" y="6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6" y="7"/>
                    </a:lnTo>
                    <a:lnTo>
                      <a:pt x="26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7" name="Freeform 379">
                <a:extLst>
                  <a:ext uri="{FF2B5EF4-FFF2-40B4-BE49-F238E27FC236}">
                    <a16:creationId xmlns:a16="http://schemas.microsoft.com/office/drawing/2014/main" xmlns="" id="{3AC7DE16-BF5E-413C-B991-9712C1AA8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0578" y="3079342"/>
                <a:ext cx="53316" cy="36910"/>
              </a:xfrm>
              <a:custGeom>
                <a:avLst/>
                <a:gdLst>
                  <a:gd name="T0" fmla="*/ 98 w 121"/>
                  <a:gd name="T1" fmla="*/ 79 h 84"/>
                  <a:gd name="T2" fmla="*/ 98 w 121"/>
                  <a:gd name="T3" fmla="*/ 33 h 84"/>
                  <a:gd name="T4" fmla="*/ 80 w 121"/>
                  <a:gd name="T5" fmla="*/ 30 h 84"/>
                  <a:gd name="T6" fmla="*/ 80 w 121"/>
                  <a:gd name="T7" fmla="*/ 38 h 84"/>
                  <a:gd name="T8" fmla="*/ 72 w 121"/>
                  <a:gd name="T9" fmla="*/ 69 h 84"/>
                  <a:gd name="T10" fmla="*/ 42 w 121"/>
                  <a:gd name="T11" fmla="*/ 84 h 84"/>
                  <a:gd name="T12" fmla="*/ 0 w 121"/>
                  <a:gd name="T13" fmla="*/ 33 h 84"/>
                  <a:gd name="T14" fmla="*/ 7 w 121"/>
                  <a:gd name="T15" fmla="*/ 0 h 84"/>
                  <a:gd name="T16" fmla="*/ 28 w 121"/>
                  <a:gd name="T17" fmla="*/ 5 h 84"/>
                  <a:gd name="T18" fmla="*/ 22 w 121"/>
                  <a:gd name="T19" fmla="*/ 31 h 84"/>
                  <a:gd name="T20" fmla="*/ 40 w 121"/>
                  <a:gd name="T21" fmla="*/ 55 h 84"/>
                  <a:gd name="T22" fmla="*/ 60 w 121"/>
                  <a:gd name="T23" fmla="*/ 22 h 84"/>
                  <a:gd name="T24" fmla="*/ 59 w 121"/>
                  <a:gd name="T25" fmla="*/ 6 h 84"/>
                  <a:gd name="T26" fmla="*/ 121 w 121"/>
                  <a:gd name="T27" fmla="*/ 14 h 84"/>
                  <a:gd name="T28" fmla="*/ 121 w 121"/>
                  <a:gd name="T29" fmla="*/ 79 h 84"/>
                  <a:gd name="T30" fmla="*/ 98 w 121"/>
                  <a:gd name="T31" fmla="*/ 7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1" h="84">
                    <a:moveTo>
                      <a:pt x="98" y="79"/>
                    </a:moveTo>
                    <a:cubicBezTo>
                      <a:pt x="98" y="33"/>
                      <a:pt x="98" y="33"/>
                      <a:pt x="98" y="33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3"/>
                      <a:pt x="80" y="35"/>
                      <a:pt x="80" y="38"/>
                    </a:cubicBezTo>
                    <a:cubicBezTo>
                      <a:pt x="80" y="49"/>
                      <a:pt x="78" y="61"/>
                      <a:pt x="72" y="69"/>
                    </a:cubicBezTo>
                    <a:cubicBezTo>
                      <a:pt x="66" y="78"/>
                      <a:pt x="56" y="84"/>
                      <a:pt x="42" y="84"/>
                    </a:cubicBezTo>
                    <a:cubicBezTo>
                      <a:pt x="20" y="84"/>
                      <a:pt x="0" y="65"/>
                      <a:pt x="0" y="33"/>
                    </a:cubicBezTo>
                    <a:cubicBezTo>
                      <a:pt x="0" y="18"/>
                      <a:pt x="4" y="6"/>
                      <a:pt x="7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10"/>
                      <a:pt x="22" y="21"/>
                      <a:pt x="22" y="31"/>
                    </a:cubicBezTo>
                    <a:cubicBezTo>
                      <a:pt x="22" y="43"/>
                      <a:pt x="28" y="55"/>
                      <a:pt x="40" y="55"/>
                    </a:cubicBezTo>
                    <a:cubicBezTo>
                      <a:pt x="52" y="55"/>
                      <a:pt x="60" y="45"/>
                      <a:pt x="60" y="22"/>
                    </a:cubicBezTo>
                    <a:cubicBezTo>
                      <a:pt x="60" y="15"/>
                      <a:pt x="60" y="11"/>
                      <a:pt x="59" y="6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79"/>
                      <a:pt x="121" y="79"/>
                      <a:pt x="121" y="79"/>
                    </a:cubicBezTo>
                    <a:lnTo>
                      <a:pt x="98" y="79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8" name="Freeform 380">
                <a:extLst>
                  <a:ext uri="{FF2B5EF4-FFF2-40B4-BE49-F238E27FC236}">
                    <a16:creationId xmlns:a16="http://schemas.microsoft.com/office/drawing/2014/main" xmlns="" id="{3044B894-57A8-47E6-89B2-BE8DA8F3D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2511" y="3108049"/>
                <a:ext cx="53316" cy="24607"/>
              </a:xfrm>
              <a:custGeom>
                <a:avLst/>
                <a:gdLst>
                  <a:gd name="T0" fmla="*/ 21 w 26"/>
                  <a:gd name="T1" fmla="*/ 6 h 12"/>
                  <a:gd name="T2" fmla="*/ 21 w 26"/>
                  <a:gd name="T3" fmla="*/ 6 h 12"/>
                  <a:gd name="T4" fmla="*/ 18 w 26"/>
                  <a:gd name="T5" fmla="*/ 1 h 12"/>
                  <a:gd name="T6" fmla="*/ 23 w 26"/>
                  <a:gd name="T7" fmla="*/ 0 h 12"/>
                  <a:gd name="T8" fmla="*/ 26 w 26"/>
                  <a:gd name="T9" fmla="*/ 7 h 12"/>
                  <a:gd name="T10" fmla="*/ 26 w 26"/>
                  <a:gd name="T11" fmla="*/ 12 h 12"/>
                  <a:gd name="T12" fmla="*/ 0 w 26"/>
                  <a:gd name="T13" fmla="*/ 12 h 12"/>
                  <a:gd name="T14" fmla="*/ 0 w 26"/>
                  <a:gd name="T15" fmla="*/ 6 h 12"/>
                  <a:gd name="T16" fmla="*/ 21 w 26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2">
                    <a:moveTo>
                      <a:pt x="21" y="6"/>
                    </a:moveTo>
                    <a:lnTo>
                      <a:pt x="21" y="6"/>
                    </a:lnTo>
                    <a:lnTo>
                      <a:pt x="18" y="1"/>
                    </a:lnTo>
                    <a:lnTo>
                      <a:pt x="23" y="0"/>
                    </a:lnTo>
                    <a:lnTo>
                      <a:pt x="26" y="7"/>
                    </a:lnTo>
                    <a:lnTo>
                      <a:pt x="26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9" name="Freeform 381">
                <a:extLst>
                  <a:ext uri="{FF2B5EF4-FFF2-40B4-BE49-F238E27FC236}">
                    <a16:creationId xmlns:a16="http://schemas.microsoft.com/office/drawing/2014/main" xmlns="" id="{A828EC95-E95E-4022-8E11-E64CC735E0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2511" y="3149061"/>
                <a:ext cx="55366" cy="41012"/>
              </a:xfrm>
              <a:custGeom>
                <a:avLst/>
                <a:gdLst>
                  <a:gd name="T0" fmla="*/ 61 w 122"/>
                  <a:gd name="T1" fmla="*/ 90 h 90"/>
                  <a:gd name="T2" fmla="*/ 0 w 122"/>
                  <a:gd name="T3" fmla="*/ 45 h 90"/>
                  <a:gd name="T4" fmla="*/ 61 w 122"/>
                  <a:gd name="T5" fmla="*/ 0 h 90"/>
                  <a:gd name="T6" fmla="*/ 122 w 122"/>
                  <a:gd name="T7" fmla="*/ 45 h 90"/>
                  <a:gd name="T8" fmla="*/ 61 w 122"/>
                  <a:gd name="T9" fmla="*/ 90 h 90"/>
                  <a:gd name="T10" fmla="*/ 61 w 122"/>
                  <a:gd name="T11" fmla="*/ 28 h 90"/>
                  <a:gd name="T12" fmla="*/ 21 w 122"/>
                  <a:gd name="T13" fmla="*/ 45 h 90"/>
                  <a:gd name="T14" fmla="*/ 61 w 122"/>
                  <a:gd name="T15" fmla="*/ 62 h 90"/>
                  <a:gd name="T16" fmla="*/ 101 w 122"/>
                  <a:gd name="T17" fmla="*/ 45 h 90"/>
                  <a:gd name="T18" fmla="*/ 61 w 122"/>
                  <a:gd name="T1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90">
                    <a:moveTo>
                      <a:pt x="61" y="90"/>
                    </a:moveTo>
                    <a:cubicBezTo>
                      <a:pt x="25" y="90"/>
                      <a:pt x="0" y="75"/>
                      <a:pt x="0" y="45"/>
                    </a:cubicBezTo>
                    <a:cubicBezTo>
                      <a:pt x="0" y="14"/>
                      <a:pt x="27" y="0"/>
                      <a:pt x="61" y="0"/>
                    </a:cubicBezTo>
                    <a:cubicBezTo>
                      <a:pt x="95" y="0"/>
                      <a:pt x="122" y="15"/>
                      <a:pt x="122" y="45"/>
                    </a:cubicBezTo>
                    <a:cubicBezTo>
                      <a:pt x="122" y="77"/>
                      <a:pt x="94" y="90"/>
                      <a:pt x="61" y="90"/>
                    </a:cubicBezTo>
                    <a:close/>
                    <a:moveTo>
                      <a:pt x="61" y="28"/>
                    </a:moveTo>
                    <a:cubicBezTo>
                      <a:pt x="34" y="28"/>
                      <a:pt x="21" y="34"/>
                      <a:pt x="21" y="45"/>
                    </a:cubicBezTo>
                    <a:cubicBezTo>
                      <a:pt x="21" y="56"/>
                      <a:pt x="34" y="62"/>
                      <a:pt x="61" y="62"/>
                    </a:cubicBezTo>
                    <a:cubicBezTo>
                      <a:pt x="87" y="62"/>
                      <a:pt x="101" y="56"/>
                      <a:pt x="101" y="45"/>
                    </a:cubicBezTo>
                    <a:cubicBezTo>
                      <a:pt x="101" y="35"/>
                      <a:pt x="88" y="28"/>
                      <a:pt x="61" y="28"/>
                    </a:cubicBez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0" name="Freeform 382">
                <a:extLst>
                  <a:ext uri="{FF2B5EF4-FFF2-40B4-BE49-F238E27FC236}">
                    <a16:creationId xmlns:a16="http://schemas.microsoft.com/office/drawing/2014/main" xmlns="" id="{427833B1-456F-4C61-BCEF-4CD142B09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052" y="3784743"/>
                <a:ext cx="55366" cy="24607"/>
              </a:xfrm>
              <a:custGeom>
                <a:avLst/>
                <a:gdLst>
                  <a:gd name="T0" fmla="*/ 21 w 27"/>
                  <a:gd name="T1" fmla="*/ 6 h 12"/>
                  <a:gd name="T2" fmla="*/ 21 w 27"/>
                  <a:gd name="T3" fmla="*/ 6 h 12"/>
                  <a:gd name="T4" fmla="*/ 19 w 27"/>
                  <a:gd name="T5" fmla="*/ 1 h 12"/>
                  <a:gd name="T6" fmla="*/ 23 w 27"/>
                  <a:gd name="T7" fmla="*/ 0 h 12"/>
                  <a:gd name="T8" fmla="*/ 27 w 27"/>
                  <a:gd name="T9" fmla="*/ 7 h 12"/>
                  <a:gd name="T10" fmla="*/ 27 w 27"/>
                  <a:gd name="T11" fmla="*/ 12 h 12"/>
                  <a:gd name="T12" fmla="*/ 0 w 27"/>
                  <a:gd name="T13" fmla="*/ 12 h 12"/>
                  <a:gd name="T14" fmla="*/ 0 w 27"/>
                  <a:gd name="T15" fmla="*/ 6 h 12"/>
                  <a:gd name="T16" fmla="*/ 21 w 27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2">
                    <a:moveTo>
                      <a:pt x="21" y="6"/>
                    </a:moveTo>
                    <a:lnTo>
                      <a:pt x="21" y="6"/>
                    </a:lnTo>
                    <a:lnTo>
                      <a:pt x="19" y="1"/>
                    </a:lnTo>
                    <a:lnTo>
                      <a:pt x="23" y="0"/>
                    </a:lnTo>
                    <a:lnTo>
                      <a:pt x="27" y="7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1" name="Freeform 383">
                <a:extLst>
                  <a:ext uri="{FF2B5EF4-FFF2-40B4-BE49-F238E27FC236}">
                    <a16:creationId xmlns:a16="http://schemas.microsoft.com/office/drawing/2014/main" xmlns="" id="{1A0A224C-30C2-4C98-8D81-B28C07C2A0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6052" y="3827805"/>
                <a:ext cx="55366" cy="38962"/>
              </a:xfrm>
              <a:custGeom>
                <a:avLst/>
                <a:gdLst>
                  <a:gd name="T0" fmla="*/ 62 w 123"/>
                  <a:gd name="T1" fmla="*/ 89 h 89"/>
                  <a:gd name="T2" fmla="*/ 0 w 123"/>
                  <a:gd name="T3" fmla="*/ 44 h 89"/>
                  <a:gd name="T4" fmla="*/ 61 w 123"/>
                  <a:gd name="T5" fmla="*/ 0 h 89"/>
                  <a:gd name="T6" fmla="*/ 123 w 123"/>
                  <a:gd name="T7" fmla="*/ 45 h 89"/>
                  <a:gd name="T8" fmla="*/ 62 w 123"/>
                  <a:gd name="T9" fmla="*/ 89 h 89"/>
                  <a:gd name="T10" fmla="*/ 61 w 123"/>
                  <a:gd name="T11" fmla="*/ 28 h 89"/>
                  <a:gd name="T12" fmla="*/ 21 w 123"/>
                  <a:gd name="T13" fmla="*/ 45 h 89"/>
                  <a:gd name="T14" fmla="*/ 61 w 123"/>
                  <a:gd name="T15" fmla="*/ 61 h 89"/>
                  <a:gd name="T16" fmla="*/ 102 w 123"/>
                  <a:gd name="T17" fmla="*/ 45 h 89"/>
                  <a:gd name="T18" fmla="*/ 61 w 123"/>
                  <a:gd name="T19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89">
                    <a:moveTo>
                      <a:pt x="62" y="89"/>
                    </a:moveTo>
                    <a:cubicBezTo>
                      <a:pt x="25" y="89"/>
                      <a:pt x="0" y="74"/>
                      <a:pt x="0" y="44"/>
                    </a:cubicBezTo>
                    <a:cubicBezTo>
                      <a:pt x="0" y="13"/>
                      <a:pt x="27" y="0"/>
                      <a:pt x="61" y="0"/>
                    </a:cubicBezTo>
                    <a:cubicBezTo>
                      <a:pt x="95" y="0"/>
                      <a:pt x="123" y="14"/>
                      <a:pt x="123" y="45"/>
                    </a:cubicBezTo>
                    <a:cubicBezTo>
                      <a:pt x="123" y="77"/>
                      <a:pt x="94" y="89"/>
                      <a:pt x="62" y="89"/>
                    </a:cubicBezTo>
                    <a:close/>
                    <a:moveTo>
                      <a:pt x="61" y="28"/>
                    </a:moveTo>
                    <a:cubicBezTo>
                      <a:pt x="34" y="27"/>
                      <a:pt x="21" y="34"/>
                      <a:pt x="21" y="45"/>
                    </a:cubicBezTo>
                    <a:cubicBezTo>
                      <a:pt x="21" y="56"/>
                      <a:pt x="34" y="61"/>
                      <a:pt x="61" y="61"/>
                    </a:cubicBezTo>
                    <a:cubicBezTo>
                      <a:pt x="88" y="61"/>
                      <a:pt x="102" y="56"/>
                      <a:pt x="102" y="45"/>
                    </a:cubicBezTo>
                    <a:cubicBezTo>
                      <a:pt x="102" y="34"/>
                      <a:pt x="89" y="27"/>
                      <a:pt x="61" y="28"/>
                    </a:cubicBezTo>
                    <a:close/>
                  </a:path>
                </a:pathLst>
              </a:custGeom>
              <a:solidFill>
                <a:srgbClr val="FEFF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2" name="Freeform 384">
                <a:extLst>
                  <a:ext uri="{FF2B5EF4-FFF2-40B4-BE49-F238E27FC236}">
                    <a16:creationId xmlns:a16="http://schemas.microsoft.com/office/drawing/2014/main" xmlns="" id="{B777875A-5D17-4D87-8BA7-E6468745F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372" y="3276197"/>
                <a:ext cx="311689" cy="321942"/>
              </a:xfrm>
              <a:custGeom>
                <a:avLst/>
                <a:gdLst>
                  <a:gd name="T0" fmla="*/ 636 w 693"/>
                  <a:gd name="T1" fmla="*/ 716 h 716"/>
                  <a:gd name="T2" fmla="*/ 687 w 693"/>
                  <a:gd name="T3" fmla="*/ 160 h 716"/>
                  <a:gd name="T4" fmla="*/ 591 w 693"/>
                  <a:gd name="T5" fmla="*/ 44 h 716"/>
                  <a:gd name="T6" fmla="*/ 167 w 693"/>
                  <a:gd name="T7" fmla="*/ 5 h 716"/>
                  <a:gd name="T8" fmla="*/ 51 w 693"/>
                  <a:gd name="T9" fmla="*/ 101 h 716"/>
                  <a:gd name="T10" fmla="*/ 0 w 693"/>
                  <a:gd name="T11" fmla="*/ 658 h 716"/>
                  <a:gd name="T12" fmla="*/ 145 w 693"/>
                  <a:gd name="T13" fmla="*/ 671 h 716"/>
                  <a:gd name="T14" fmla="*/ 636 w 693"/>
                  <a:gd name="T15" fmla="*/ 716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3" h="716">
                    <a:moveTo>
                      <a:pt x="636" y="716"/>
                    </a:moveTo>
                    <a:cubicBezTo>
                      <a:pt x="687" y="160"/>
                      <a:pt x="687" y="160"/>
                      <a:pt x="687" y="160"/>
                    </a:cubicBezTo>
                    <a:cubicBezTo>
                      <a:pt x="693" y="101"/>
                      <a:pt x="649" y="49"/>
                      <a:pt x="591" y="44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09" y="0"/>
                      <a:pt x="57" y="43"/>
                      <a:pt x="51" y="101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145" y="671"/>
                      <a:pt x="145" y="671"/>
                      <a:pt x="145" y="671"/>
                    </a:cubicBezTo>
                    <a:lnTo>
                      <a:pt x="636" y="716"/>
                    </a:lnTo>
                    <a:close/>
                  </a:path>
                </a:pathLst>
              </a:custGeom>
              <a:solidFill>
                <a:srgbClr val="CEE7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3" name="Freeform 385">
                <a:extLst>
                  <a:ext uri="{FF2B5EF4-FFF2-40B4-BE49-F238E27FC236}">
                    <a16:creationId xmlns:a16="http://schemas.microsoft.com/office/drawing/2014/main" xmlns="" id="{246AC747-9493-43EC-AD76-2E6B915D5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765" y="3571482"/>
                <a:ext cx="311689" cy="323993"/>
              </a:xfrm>
              <a:custGeom>
                <a:avLst/>
                <a:gdLst>
                  <a:gd name="T0" fmla="*/ 641 w 692"/>
                  <a:gd name="T1" fmla="*/ 615 h 717"/>
                  <a:gd name="T2" fmla="*/ 692 w 692"/>
                  <a:gd name="T3" fmla="*/ 58 h 717"/>
                  <a:gd name="T4" fmla="*/ 201 w 692"/>
                  <a:gd name="T5" fmla="*/ 13 h 717"/>
                  <a:gd name="T6" fmla="*/ 56 w 692"/>
                  <a:gd name="T7" fmla="*/ 0 h 717"/>
                  <a:gd name="T8" fmla="*/ 5 w 692"/>
                  <a:gd name="T9" fmla="*/ 557 h 717"/>
                  <a:gd name="T10" fmla="*/ 102 w 692"/>
                  <a:gd name="T11" fmla="*/ 673 h 717"/>
                  <a:gd name="T12" fmla="*/ 525 w 692"/>
                  <a:gd name="T13" fmla="*/ 711 h 717"/>
                  <a:gd name="T14" fmla="*/ 641 w 692"/>
                  <a:gd name="T15" fmla="*/ 615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2" h="717">
                    <a:moveTo>
                      <a:pt x="641" y="615"/>
                    </a:moveTo>
                    <a:cubicBezTo>
                      <a:pt x="692" y="58"/>
                      <a:pt x="692" y="58"/>
                      <a:pt x="692" y="58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" y="557"/>
                      <a:pt x="5" y="557"/>
                      <a:pt x="5" y="557"/>
                    </a:cubicBezTo>
                    <a:cubicBezTo>
                      <a:pt x="0" y="615"/>
                      <a:pt x="43" y="667"/>
                      <a:pt x="102" y="673"/>
                    </a:cubicBezTo>
                    <a:cubicBezTo>
                      <a:pt x="525" y="711"/>
                      <a:pt x="525" y="711"/>
                      <a:pt x="525" y="711"/>
                    </a:cubicBezTo>
                    <a:cubicBezTo>
                      <a:pt x="584" y="717"/>
                      <a:pt x="636" y="674"/>
                      <a:pt x="641" y="615"/>
                    </a:cubicBez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4" name="Freeform 386">
                <a:extLst>
                  <a:ext uri="{FF2B5EF4-FFF2-40B4-BE49-F238E27FC236}">
                    <a16:creationId xmlns:a16="http://schemas.microsoft.com/office/drawing/2014/main" xmlns="" id="{081694BA-CA5E-4EA1-AAE2-70B7EDCB9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302" y="3546875"/>
                <a:ext cx="428573" cy="373207"/>
              </a:xfrm>
              <a:custGeom>
                <a:avLst/>
                <a:gdLst>
                  <a:gd name="T0" fmla="*/ 894 w 953"/>
                  <a:gd name="T1" fmla="*/ 731 h 831"/>
                  <a:gd name="T2" fmla="*/ 953 w 953"/>
                  <a:gd name="T3" fmla="*/ 87 h 831"/>
                  <a:gd name="T4" fmla="*/ 5 w 953"/>
                  <a:gd name="T5" fmla="*/ 0 h 831"/>
                  <a:gd name="T6" fmla="*/ 0 w 953"/>
                  <a:gd name="T7" fmla="*/ 313 h 831"/>
                  <a:gd name="T8" fmla="*/ 11 w 953"/>
                  <a:gd name="T9" fmla="*/ 774 h 831"/>
                  <a:gd name="T10" fmla="*/ 813 w 953"/>
                  <a:gd name="T11" fmla="*/ 828 h 831"/>
                  <a:gd name="T12" fmla="*/ 894 w 953"/>
                  <a:gd name="T13" fmla="*/ 73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3" h="831">
                    <a:moveTo>
                      <a:pt x="894" y="731"/>
                    </a:moveTo>
                    <a:cubicBezTo>
                      <a:pt x="953" y="87"/>
                      <a:pt x="953" y="87"/>
                      <a:pt x="953" y="8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04"/>
                      <a:pt x="0" y="208"/>
                      <a:pt x="0" y="313"/>
                    </a:cubicBezTo>
                    <a:cubicBezTo>
                      <a:pt x="0" y="468"/>
                      <a:pt x="4" y="621"/>
                      <a:pt x="11" y="774"/>
                    </a:cubicBezTo>
                    <a:cubicBezTo>
                      <a:pt x="813" y="828"/>
                      <a:pt x="813" y="828"/>
                      <a:pt x="813" y="828"/>
                    </a:cubicBezTo>
                    <a:cubicBezTo>
                      <a:pt x="852" y="831"/>
                      <a:pt x="888" y="788"/>
                      <a:pt x="894" y="731"/>
                    </a:cubicBez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5" name="Freeform 387">
                <a:extLst>
                  <a:ext uri="{FF2B5EF4-FFF2-40B4-BE49-F238E27FC236}">
                    <a16:creationId xmlns:a16="http://schemas.microsoft.com/office/drawing/2014/main" xmlns="" id="{172103B0-D751-47CB-B9A9-584DA32E8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352" y="3210578"/>
                <a:ext cx="455230" cy="375258"/>
              </a:xfrm>
              <a:custGeom>
                <a:avLst/>
                <a:gdLst>
                  <a:gd name="T0" fmla="*/ 948 w 1012"/>
                  <a:gd name="T1" fmla="*/ 835 h 835"/>
                  <a:gd name="T2" fmla="*/ 1007 w 1012"/>
                  <a:gd name="T3" fmla="*/ 191 h 835"/>
                  <a:gd name="T4" fmla="*/ 945 w 1012"/>
                  <a:gd name="T5" fmla="*/ 82 h 835"/>
                  <a:gd name="T6" fmla="*/ 54 w 1012"/>
                  <a:gd name="T7" fmla="*/ 0 h 835"/>
                  <a:gd name="T8" fmla="*/ 0 w 1012"/>
                  <a:gd name="T9" fmla="*/ 748 h 835"/>
                  <a:gd name="T10" fmla="*/ 948 w 1012"/>
                  <a:gd name="T11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2" h="835">
                    <a:moveTo>
                      <a:pt x="948" y="835"/>
                    </a:moveTo>
                    <a:cubicBezTo>
                      <a:pt x="1007" y="191"/>
                      <a:pt x="1007" y="191"/>
                      <a:pt x="1007" y="191"/>
                    </a:cubicBezTo>
                    <a:cubicBezTo>
                      <a:pt x="1012" y="134"/>
                      <a:pt x="984" y="85"/>
                      <a:pt x="945" y="8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6" y="247"/>
                      <a:pt x="8" y="496"/>
                      <a:pt x="0" y="748"/>
                    </a:cubicBezTo>
                    <a:lnTo>
                      <a:pt x="948" y="835"/>
                    </a:lnTo>
                    <a:close/>
                  </a:path>
                </a:pathLst>
              </a:custGeom>
              <a:solidFill>
                <a:srgbClr val="BA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6" name="Freeform 388">
                <a:extLst>
                  <a:ext uri="{FF2B5EF4-FFF2-40B4-BE49-F238E27FC236}">
                    <a16:creationId xmlns:a16="http://schemas.microsoft.com/office/drawing/2014/main" xmlns="" id="{27B46C79-AE64-46DE-BD3C-487CD05AB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5113" y="3122403"/>
                <a:ext cx="1127823" cy="850994"/>
              </a:xfrm>
              <a:custGeom>
                <a:avLst/>
                <a:gdLst>
                  <a:gd name="T0" fmla="*/ 1376 w 2507"/>
                  <a:gd name="T1" fmla="*/ 1731 h 1895"/>
                  <a:gd name="T2" fmla="*/ 1231 w 2507"/>
                  <a:gd name="T3" fmla="*/ 1547 h 1895"/>
                  <a:gd name="T4" fmla="*/ 1232 w 2507"/>
                  <a:gd name="T5" fmla="*/ 1545 h 1895"/>
                  <a:gd name="T6" fmla="*/ 1392 w 2507"/>
                  <a:gd name="T7" fmla="*/ 1560 h 1895"/>
                  <a:gd name="T8" fmla="*/ 1579 w 2507"/>
                  <a:gd name="T9" fmla="*/ 1404 h 1895"/>
                  <a:gd name="T10" fmla="*/ 1423 w 2507"/>
                  <a:gd name="T11" fmla="*/ 1217 h 1895"/>
                  <a:gd name="T12" fmla="*/ 1594 w 2507"/>
                  <a:gd name="T13" fmla="*/ 1233 h 1895"/>
                  <a:gd name="T14" fmla="*/ 1781 w 2507"/>
                  <a:gd name="T15" fmla="*/ 1077 h 1895"/>
                  <a:gd name="T16" fmla="*/ 1626 w 2507"/>
                  <a:gd name="T17" fmla="*/ 890 h 1895"/>
                  <a:gd name="T18" fmla="*/ 2311 w 2507"/>
                  <a:gd name="T19" fmla="*/ 953 h 1895"/>
                  <a:gd name="T20" fmla="*/ 2498 w 2507"/>
                  <a:gd name="T21" fmla="*/ 797 h 1895"/>
                  <a:gd name="T22" fmla="*/ 2343 w 2507"/>
                  <a:gd name="T23" fmla="*/ 610 h 1895"/>
                  <a:gd name="T24" fmla="*/ 2233 w 2507"/>
                  <a:gd name="T25" fmla="*/ 600 h 1895"/>
                  <a:gd name="T26" fmla="*/ 1315 w 2507"/>
                  <a:gd name="T27" fmla="*/ 516 h 1895"/>
                  <a:gd name="T28" fmla="*/ 1191 w 2507"/>
                  <a:gd name="T29" fmla="*/ 504 h 1895"/>
                  <a:gd name="T30" fmla="*/ 1149 w 2507"/>
                  <a:gd name="T31" fmla="*/ 461 h 1895"/>
                  <a:gd name="T32" fmla="*/ 1173 w 2507"/>
                  <a:gd name="T33" fmla="*/ 407 h 1895"/>
                  <a:gd name="T34" fmla="*/ 1527 w 2507"/>
                  <a:gd name="T35" fmla="*/ 137 h 1895"/>
                  <a:gd name="T36" fmla="*/ 1478 w 2507"/>
                  <a:gd name="T37" fmla="*/ 29 h 1895"/>
                  <a:gd name="T38" fmla="*/ 1360 w 2507"/>
                  <a:gd name="T39" fmla="*/ 17 h 1895"/>
                  <a:gd name="T40" fmla="*/ 156 w 2507"/>
                  <a:gd name="T41" fmla="*/ 448 h 1895"/>
                  <a:gd name="T42" fmla="*/ 105 w 2507"/>
                  <a:gd name="T43" fmla="*/ 519 h 1895"/>
                  <a:gd name="T44" fmla="*/ 13 w 2507"/>
                  <a:gd name="T45" fmla="*/ 1519 h 1895"/>
                  <a:gd name="T46" fmla="*/ 246 w 2507"/>
                  <a:gd name="T47" fmla="*/ 1800 h 1895"/>
                  <a:gd name="T48" fmla="*/ 1189 w 2507"/>
                  <a:gd name="T49" fmla="*/ 1886 h 1895"/>
                  <a:gd name="T50" fmla="*/ 1376 w 2507"/>
                  <a:gd name="T51" fmla="*/ 1731 h 1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7" h="1895">
                    <a:moveTo>
                      <a:pt x="1376" y="1731"/>
                    </a:moveTo>
                    <a:cubicBezTo>
                      <a:pt x="1384" y="1641"/>
                      <a:pt x="1319" y="1561"/>
                      <a:pt x="1231" y="1547"/>
                    </a:cubicBezTo>
                    <a:cubicBezTo>
                      <a:pt x="1231" y="1546"/>
                      <a:pt x="1232" y="1546"/>
                      <a:pt x="1232" y="1545"/>
                    </a:cubicBezTo>
                    <a:cubicBezTo>
                      <a:pt x="1392" y="1560"/>
                      <a:pt x="1392" y="1560"/>
                      <a:pt x="1392" y="1560"/>
                    </a:cubicBezTo>
                    <a:cubicBezTo>
                      <a:pt x="1486" y="1568"/>
                      <a:pt x="1570" y="1498"/>
                      <a:pt x="1579" y="1404"/>
                    </a:cubicBezTo>
                    <a:cubicBezTo>
                      <a:pt x="1587" y="1310"/>
                      <a:pt x="1517" y="1225"/>
                      <a:pt x="1423" y="1217"/>
                    </a:cubicBezTo>
                    <a:cubicBezTo>
                      <a:pt x="1594" y="1233"/>
                      <a:pt x="1594" y="1233"/>
                      <a:pt x="1594" y="1233"/>
                    </a:cubicBezTo>
                    <a:cubicBezTo>
                      <a:pt x="1689" y="1241"/>
                      <a:pt x="1773" y="1171"/>
                      <a:pt x="1781" y="1077"/>
                    </a:cubicBezTo>
                    <a:cubicBezTo>
                      <a:pt x="1790" y="983"/>
                      <a:pt x="1720" y="898"/>
                      <a:pt x="1626" y="890"/>
                    </a:cubicBezTo>
                    <a:cubicBezTo>
                      <a:pt x="2311" y="953"/>
                      <a:pt x="2311" y="953"/>
                      <a:pt x="2311" y="953"/>
                    </a:cubicBezTo>
                    <a:cubicBezTo>
                      <a:pt x="2405" y="961"/>
                      <a:pt x="2490" y="892"/>
                      <a:pt x="2498" y="797"/>
                    </a:cubicBezTo>
                    <a:cubicBezTo>
                      <a:pt x="2507" y="703"/>
                      <a:pt x="2437" y="619"/>
                      <a:pt x="2343" y="610"/>
                    </a:cubicBezTo>
                    <a:cubicBezTo>
                      <a:pt x="2233" y="600"/>
                      <a:pt x="2233" y="600"/>
                      <a:pt x="2233" y="600"/>
                    </a:cubicBezTo>
                    <a:cubicBezTo>
                      <a:pt x="1315" y="516"/>
                      <a:pt x="1315" y="516"/>
                      <a:pt x="1315" y="516"/>
                    </a:cubicBezTo>
                    <a:cubicBezTo>
                      <a:pt x="1191" y="504"/>
                      <a:pt x="1191" y="504"/>
                      <a:pt x="1191" y="504"/>
                    </a:cubicBezTo>
                    <a:cubicBezTo>
                      <a:pt x="1170" y="502"/>
                      <a:pt x="1153" y="482"/>
                      <a:pt x="1149" y="461"/>
                    </a:cubicBezTo>
                    <a:cubicBezTo>
                      <a:pt x="1145" y="440"/>
                      <a:pt x="1155" y="417"/>
                      <a:pt x="1173" y="407"/>
                    </a:cubicBezTo>
                    <a:cubicBezTo>
                      <a:pt x="1349" y="296"/>
                      <a:pt x="1511" y="319"/>
                      <a:pt x="1527" y="137"/>
                    </a:cubicBezTo>
                    <a:cubicBezTo>
                      <a:pt x="1531" y="95"/>
                      <a:pt x="1513" y="54"/>
                      <a:pt x="1478" y="29"/>
                    </a:cubicBezTo>
                    <a:cubicBezTo>
                      <a:pt x="1444" y="5"/>
                      <a:pt x="1399" y="0"/>
                      <a:pt x="1360" y="17"/>
                    </a:cubicBezTo>
                    <a:cubicBezTo>
                      <a:pt x="156" y="448"/>
                      <a:pt x="156" y="448"/>
                      <a:pt x="156" y="448"/>
                    </a:cubicBezTo>
                    <a:cubicBezTo>
                      <a:pt x="127" y="460"/>
                      <a:pt x="108" y="487"/>
                      <a:pt x="105" y="519"/>
                    </a:cubicBezTo>
                    <a:cubicBezTo>
                      <a:pt x="91" y="668"/>
                      <a:pt x="43" y="1197"/>
                      <a:pt x="13" y="1519"/>
                    </a:cubicBezTo>
                    <a:cubicBezTo>
                      <a:pt x="0" y="1661"/>
                      <a:pt x="104" y="1787"/>
                      <a:pt x="246" y="1800"/>
                    </a:cubicBezTo>
                    <a:cubicBezTo>
                      <a:pt x="706" y="1842"/>
                      <a:pt x="1189" y="1886"/>
                      <a:pt x="1189" y="1886"/>
                    </a:cubicBezTo>
                    <a:cubicBezTo>
                      <a:pt x="1283" y="1895"/>
                      <a:pt x="1367" y="1825"/>
                      <a:pt x="1376" y="1731"/>
                    </a:cubicBezTo>
                    <a:close/>
                  </a:path>
                </a:pathLst>
              </a:custGeom>
              <a:solidFill>
                <a:srgbClr val="FCDD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7" name="Freeform 389">
                <a:extLst>
                  <a:ext uri="{FF2B5EF4-FFF2-40B4-BE49-F238E27FC236}">
                    <a16:creationId xmlns:a16="http://schemas.microsoft.com/office/drawing/2014/main" xmlns="" id="{AC7B6212-4D67-4CF3-8220-D4A0207EB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259" y="3778592"/>
                <a:ext cx="98428" cy="96378"/>
              </a:xfrm>
              <a:custGeom>
                <a:avLst/>
                <a:gdLst>
                  <a:gd name="T0" fmla="*/ 99 w 217"/>
                  <a:gd name="T1" fmla="*/ 211 h 216"/>
                  <a:gd name="T2" fmla="*/ 5 w 217"/>
                  <a:gd name="T3" fmla="*/ 99 h 216"/>
                  <a:gd name="T4" fmla="*/ 118 w 217"/>
                  <a:gd name="T5" fmla="*/ 5 h 216"/>
                  <a:gd name="T6" fmla="*/ 211 w 217"/>
                  <a:gd name="T7" fmla="*/ 118 h 216"/>
                  <a:gd name="T8" fmla="*/ 99 w 217"/>
                  <a:gd name="T9" fmla="*/ 21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99" y="211"/>
                    </a:moveTo>
                    <a:cubicBezTo>
                      <a:pt x="42" y="206"/>
                      <a:pt x="0" y="156"/>
                      <a:pt x="5" y="99"/>
                    </a:cubicBezTo>
                    <a:cubicBezTo>
                      <a:pt x="11" y="42"/>
                      <a:pt x="61" y="0"/>
                      <a:pt x="118" y="5"/>
                    </a:cubicBezTo>
                    <a:cubicBezTo>
                      <a:pt x="175" y="10"/>
                      <a:pt x="217" y="61"/>
                      <a:pt x="211" y="118"/>
                    </a:cubicBezTo>
                    <a:cubicBezTo>
                      <a:pt x="206" y="175"/>
                      <a:pt x="156" y="216"/>
                      <a:pt x="99" y="211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8" name="Freeform 390">
                <a:extLst>
                  <a:ext uri="{FF2B5EF4-FFF2-40B4-BE49-F238E27FC236}">
                    <a16:creationId xmlns:a16="http://schemas.microsoft.com/office/drawing/2014/main" xmlns="" id="{FC46190D-F37A-460B-8179-D22D1659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174" y="3766289"/>
                <a:ext cx="96378" cy="98428"/>
              </a:xfrm>
              <a:custGeom>
                <a:avLst/>
                <a:gdLst>
                  <a:gd name="T0" fmla="*/ 98 w 216"/>
                  <a:gd name="T1" fmla="*/ 212 h 217"/>
                  <a:gd name="T2" fmla="*/ 5 w 216"/>
                  <a:gd name="T3" fmla="*/ 99 h 217"/>
                  <a:gd name="T4" fmla="*/ 117 w 216"/>
                  <a:gd name="T5" fmla="*/ 6 h 217"/>
                  <a:gd name="T6" fmla="*/ 211 w 216"/>
                  <a:gd name="T7" fmla="*/ 118 h 217"/>
                  <a:gd name="T8" fmla="*/ 98 w 216"/>
                  <a:gd name="T9" fmla="*/ 2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7">
                    <a:moveTo>
                      <a:pt x="98" y="212"/>
                    </a:moveTo>
                    <a:cubicBezTo>
                      <a:pt x="41" y="206"/>
                      <a:pt x="0" y="156"/>
                      <a:pt x="5" y="99"/>
                    </a:cubicBezTo>
                    <a:cubicBezTo>
                      <a:pt x="10" y="42"/>
                      <a:pt x="60" y="0"/>
                      <a:pt x="117" y="6"/>
                    </a:cubicBezTo>
                    <a:cubicBezTo>
                      <a:pt x="174" y="11"/>
                      <a:pt x="216" y="61"/>
                      <a:pt x="211" y="118"/>
                    </a:cubicBezTo>
                    <a:cubicBezTo>
                      <a:pt x="206" y="175"/>
                      <a:pt x="155" y="217"/>
                      <a:pt x="98" y="212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5" name="组合 684">
            <a:extLst>
              <a:ext uri="{FF2B5EF4-FFF2-40B4-BE49-F238E27FC236}">
                <a16:creationId xmlns:a16="http://schemas.microsoft.com/office/drawing/2014/main" xmlns="" id="{05D38843-77EB-4E92-B4D6-F03937B6E062}"/>
              </a:ext>
            </a:extLst>
          </p:cNvPr>
          <p:cNvGrpSpPr/>
          <p:nvPr/>
        </p:nvGrpSpPr>
        <p:grpSpPr>
          <a:xfrm>
            <a:off x="7944094" y="-186741"/>
            <a:ext cx="3618375" cy="3248785"/>
            <a:chOff x="7599363" y="191036"/>
            <a:chExt cx="3237655" cy="2906960"/>
          </a:xfrm>
        </p:grpSpPr>
        <p:sp>
          <p:nvSpPr>
            <p:cNvPr id="490" name="Freeform 21">
              <a:extLst>
                <a:ext uri="{FF2B5EF4-FFF2-40B4-BE49-F238E27FC236}">
                  <a16:creationId xmlns:a16="http://schemas.microsoft.com/office/drawing/2014/main" xmlns="" id="{FB29501A-EBCB-4E09-944E-977096E5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621" y="231366"/>
              <a:ext cx="729158" cy="509767"/>
            </a:xfrm>
            <a:custGeom>
              <a:avLst/>
              <a:gdLst>
                <a:gd name="T0" fmla="*/ 432 w 2063"/>
                <a:gd name="T1" fmla="*/ 1048 h 1439"/>
                <a:gd name="T2" fmla="*/ 821 w 2063"/>
                <a:gd name="T3" fmla="*/ 1402 h 1439"/>
                <a:gd name="T4" fmla="*/ 963 w 2063"/>
                <a:gd name="T5" fmla="*/ 1396 h 1439"/>
                <a:gd name="T6" fmla="*/ 1045 w 2063"/>
                <a:gd name="T7" fmla="*/ 1309 h 1439"/>
                <a:gd name="T8" fmla="*/ 1143 w 2063"/>
                <a:gd name="T9" fmla="*/ 1310 h 1439"/>
                <a:gd name="T10" fmla="*/ 2063 w 2063"/>
                <a:gd name="T11" fmla="*/ 340 h 1439"/>
                <a:gd name="T12" fmla="*/ 1151 w 2063"/>
                <a:gd name="T13" fmla="*/ 155 h 1439"/>
                <a:gd name="T14" fmla="*/ 1134 w 2063"/>
                <a:gd name="T15" fmla="*/ 144 h 1439"/>
                <a:gd name="T16" fmla="*/ 492 w 2063"/>
                <a:gd name="T17" fmla="*/ 0 h 1439"/>
                <a:gd name="T18" fmla="*/ 101 w 2063"/>
                <a:gd name="T19" fmla="*/ 362 h 1439"/>
                <a:gd name="T20" fmla="*/ 119 w 2063"/>
                <a:gd name="T21" fmla="*/ 468 h 1439"/>
                <a:gd name="T22" fmla="*/ 38 w 2063"/>
                <a:gd name="T23" fmla="*/ 554 h 1439"/>
                <a:gd name="T24" fmla="*/ 44 w 2063"/>
                <a:gd name="T25" fmla="*/ 694 h 1439"/>
                <a:gd name="T26" fmla="*/ 432 w 2063"/>
                <a:gd name="T27" fmla="*/ 104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3" h="1439">
                  <a:moveTo>
                    <a:pt x="432" y="1048"/>
                  </a:moveTo>
                  <a:cubicBezTo>
                    <a:pt x="821" y="1402"/>
                    <a:pt x="821" y="1402"/>
                    <a:pt x="821" y="1402"/>
                  </a:cubicBezTo>
                  <a:cubicBezTo>
                    <a:pt x="861" y="1439"/>
                    <a:pt x="925" y="1436"/>
                    <a:pt x="963" y="1396"/>
                  </a:cubicBezTo>
                  <a:cubicBezTo>
                    <a:pt x="1045" y="1309"/>
                    <a:pt x="1045" y="1309"/>
                    <a:pt x="1045" y="1309"/>
                  </a:cubicBezTo>
                  <a:cubicBezTo>
                    <a:pt x="1081" y="1331"/>
                    <a:pt x="1122" y="1333"/>
                    <a:pt x="1143" y="1310"/>
                  </a:cubicBezTo>
                  <a:cubicBezTo>
                    <a:pt x="2063" y="340"/>
                    <a:pt x="2063" y="340"/>
                    <a:pt x="2063" y="340"/>
                  </a:cubicBezTo>
                  <a:cubicBezTo>
                    <a:pt x="1820" y="251"/>
                    <a:pt x="1403" y="225"/>
                    <a:pt x="1151" y="155"/>
                  </a:cubicBezTo>
                  <a:cubicBezTo>
                    <a:pt x="1151" y="155"/>
                    <a:pt x="1134" y="144"/>
                    <a:pt x="1134" y="144"/>
                  </a:cubicBezTo>
                  <a:cubicBezTo>
                    <a:pt x="874" y="73"/>
                    <a:pt x="760" y="49"/>
                    <a:pt x="492" y="0"/>
                  </a:cubicBezTo>
                  <a:cubicBezTo>
                    <a:pt x="101" y="362"/>
                    <a:pt x="101" y="362"/>
                    <a:pt x="101" y="362"/>
                  </a:cubicBezTo>
                  <a:cubicBezTo>
                    <a:pt x="77" y="387"/>
                    <a:pt x="86" y="433"/>
                    <a:pt x="119" y="468"/>
                  </a:cubicBezTo>
                  <a:cubicBezTo>
                    <a:pt x="38" y="554"/>
                    <a:pt x="38" y="554"/>
                    <a:pt x="38" y="554"/>
                  </a:cubicBezTo>
                  <a:cubicBezTo>
                    <a:pt x="0" y="594"/>
                    <a:pt x="3" y="657"/>
                    <a:pt x="44" y="694"/>
                  </a:cubicBezTo>
                  <a:lnTo>
                    <a:pt x="432" y="1048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Freeform 22">
              <a:extLst>
                <a:ext uri="{FF2B5EF4-FFF2-40B4-BE49-F238E27FC236}">
                  <a16:creationId xmlns:a16="http://schemas.microsoft.com/office/drawing/2014/main" xmlns="" id="{19A28A5B-C4C5-45F7-BC1C-272308BEC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9093" y="231366"/>
              <a:ext cx="2030995" cy="2263299"/>
            </a:xfrm>
            <a:custGeom>
              <a:avLst/>
              <a:gdLst>
                <a:gd name="T0" fmla="*/ 549 w 5738"/>
                <a:gd name="T1" fmla="*/ 1370 h 6396"/>
                <a:gd name="T2" fmla="*/ 607 w 5738"/>
                <a:gd name="T3" fmla="*/ 1482 h 6396"/>
                <a:gd name="T4" fmla="*/ 754 w 5738"/>
                <a:gd name="T5" fmla="*/ 1528 h 6396"/>
                <a:gd name="T6" fmla="*/ 845 w 5738"/>
                <a:gd name="T7" fmla="*/ 1483 h 6396"/>
                <a:gd name="T8" fmla="*/ 699 w 5738"/>
                <a:gd name="T9" fmla="*/ 2038 h 6396"/>
                <a:gd name="T10" fmla="*/ 665 w 5738"/>
                <a:gd name="T11" fmla="*/ 2093 h 6396"/>
                <a:gd name="T12" fmla="*/ 643 w 5738"/>
                <a:gd name="T13" fmla="*/ 2175 h 6396"/>
                <a:gd name="T14" fmla="*/ 726 w 5738"/>
                <a:gd name="T15" fmla="*/ 2315 h 6396"/>
                <a:gd name="T16" fmla="*/ 735 w 5738"/>
                <a:gd name="T17" fmla="*/ 2317 h 6396"/>
                <a:gd name="T18" fmla="*/ 825 w 5738"/>
                <a:gd name="T19" fmla="*/ 2419 h 6396"/>
                <a:gd name="T20" fmla="*/ 1230 w 5738"/>
                <a:gd name="T21" fmla="*/ 2897 h 6396"/>
                <a:gd name="T22" fmla="*/ 1599 w 5738"/>
                <a:gd name="T23" fmla="*/ 3035 h 6396"/>
                <a:gd name="T24" fmla="*/ 1988 w 5738"/>
                <a:gd name="T25" fmla="*/ 6396 h 6396"/>
                <a:gd name="T26" fmla="*/ 5509 w 5738"/>
                <a:gd name="T27" fmla="*/ 6001 h 6396"/>
                <a:gd name="T28" fmla="*/ 5168 w 5738"/>
                <a:gd name="T29" fmla="*/ 3054 h 6396"/>
                <a:gd name="T30" fmla="*/ 5582 w 5738"/>
                <a:gd name="T31" fmla="*/ 2639 h 6396"/>
                <a:gd name="T32" fmla="*/ 5626 w 5738"/>
                <a:gd name="T33" fmla="*/ 2204 h 6396"/>
                <a:gd name="T34" fmla="*/ 5638 w 5738"/>
                <a:gd name="T35" fmla="*/ 1675 h 6396"/>
                <a:gd name="T36" fmla="*/ 5738 w 5738"/>
                <a:gd name="T37" fmla="*/ 1376 h 6396"/>
                <a:gd name="T38" fmla="*/ 5194 w 5738"/>
                <a:gd name="T39" fmla="*/ 875 h 6396"/>
                <a:gd name="T40" fmla="*/ 4983 w 5738"/>
                <a:gd name="T41" fmla="*/ 831 h 6396"/>
                <a:gd name="T42" fmla="*/ 4698 w 5738"/>
                <a:gd name="T43" fmla="*/ 1251 h 6396"/>
                <a:gd name="T44" fmla="*/ 2054 w 5738"/>
                <a:gd name="T45" fmla="*/ 1547 h 6396"/>
                <a:gd name="T46" fmla="*/ 1708 w 5738"/>
                <a:gd name="T47" fmla="*/ 1046 h 6396"/>
                <a:gd name="T48" fmla="*/ 1769 w 5738"/>
                <a:gd name="T49" fmla="*/ 1015 h 6396"/>
                <a:gd name="T50" fmla="*/ 1816 w 5738"/>
                <a:gd name="T51" fmla="*/ 871 h 6396"/>
                <a:gd name="T52" fmla="*/ 1756 w 5738"/>
                <a:gd name="T53" fmla="*/ 757 h 6396"/>
                <a:gd name="T54" fmla="*/ 1794 w 5738"/>
                <a:gd name="T55" fmla="*/ 660 h 6396"/>
                <a:gd name="T56" fmla="*/ 1437 w 5738"/>
                <a:gd name="T57" fmla="*/ 0 h 6396"/>
                <a:gd name="T58" fmla="*/ 715 w 5738"/>
                <a:gd name="T59" fmla="*/ 239 h 6396"/>
                <a:gd name="T60" fmla="*/ 0 w 5738"/>
                <a:gd name="T61" fmla="*/ 520 h 6396"/>
                <a:gd name="T62" fmla="*/ 432 w 5738"/>
                <a:gd name="T63" fmla="*/ 1348 h 6396"/>
                <a:gd name="T64" fmla="*/ 549 w 5738"/>
                <a:gd name="T65" fmla="*/ 1370 h 6396"/>
                <a:gd name="T66" fmla="*/ 5155 w 5738"/>
                <a:gd name="T67" fmla="*/ 2465 h 6396"/>
                <a:gd name="T68" fmla="*/ 5150 w 5738"/>
                <a:gd name="T69" fmla="*/ 2549 h 6396"/>
                <a:gd name="T70" fmla="*/ 5150 w 5738"/>
                <a:gd name="T71" fmla="*/ 2892 h 6396"/>
                <a:gd name="T72" fmla="*/ 5099 w 5738"/>
                <a:gd name="T73" fmla="*/ 2458 h 6396"/>
                <a:gd name="T74" fmla="*/ 5155 w 5738"/>
                <a:gd name="T75" fmla="*/ 2465 h 6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38" h="6396">
                  <a:moveTo>
                    <a:pt x="549" y="1370"/>
                  </a:moveTo>
                  <a:cubicBezTo>
                    <a:pt x="607" y="1482"/>
                    <a:pt x="607" y="1482"/>
                    <a:pt x="607" y="1482"/>
                  </a:cubicBezTo>
                  <a:cubicBezTo>
                    <a:pt x="635" y="1535"/>
                    <a:pt x="700" y="1555"/>
                    <a:pt x="754" y="1528"/>
                  </a:cubicBezTo>
                  <a:cubicBezTo>
                    <a:pt x="845" y="1483"/>
                    <a:pt x="845" y="1483"/>
                    <a:pt x="845" y="1483"/>
                  </a:cubicBezTo>
                  <a:cubicBezTo>
                    <a:pt x="799" y="1661"/>
                    <a:pt x="736" y="1903"/>
                    <a:pt x="699" y="2038"/>
                  </a:cubicBezTo>
                  <a:cubicBezTo>
                    <a:pt x="683" y="2053"/>
                    <a:pt x="671" y="2071"/>
                    <a:pt x="665" y="2093"/>
                  </a:cubicBezTo>
                  <a:cubicBezTo>
                    <a:pt x="643" y="2175"/>
                    <a:pt x="643" y="2175"/>
                    <a:pt x="643" y="2175"/>
                  </a:cubicBezTo>
                  <a:cubicBezTo>
                    <a:pt x="627" y="2236"/>
                    <a:pt x="664" y="2299"/>
                    <a:pt x="726" y="2315"/>
                  </a:cubicBezTo>
                  <a:cubicBezTo>
                    <a:pt x="735" y="2317"/>
                    <a:pt x="735" y="2317"/>
                    <a:pt x="735" y="2317"/>
                  </a:cubicBezTo>
                  <a:cubicBezTo>
                    <a:pt x="776" y="2382"/>
                    <a:pt x="825" y="2419"/>
                    <a:pt x="825" y="2419"/>
                  </a:cubicBezTo>
                  <a:cubicBezTo>
                    <a:pt x="1230" y="2897"/>
                    <a:pt x="1230" y="2897"/>
                    <a:pt x="1230" y="2897"/>
                  </a:cubicBezTo>
                  <a:cubicBezTo>
                    <a:pt x="1365" y="3070"/>
                    <a:pt x="1557" y="3043"/>
                    <a:pt x="1599" y="3035"/>
                  </a:cubicBezTo>
                  <a:cubicBezTo>
                    <a:pt x="1988" y="6396"/>
                    <a:pt x="1988" y="6396"/>
                    <a:pt x="1988" y="6396"/>
                  </a:cubicBezTo>
                  <a:cubicBezTo>
                    <a:pt x="5509" y="6001"/>
                    <a:pt x="5509" y="6001"/>
                    <a:pt x="5509" y="6001"/>
                  </a:cubicBezTo>
                  <a:cubicBezTo>
                    <a:pt x="5168" y="3054"/>
                    <a:pt x="5168" y="3054"/>
                    <a:pt x="5168" y="3054"/>
                  </a:cubicBezTo>
                  <a:cubicBezTo>
                    <a:pt x="5332" y="2916"/>
                    <a:pt x="5549" y="2730"/>
                    <a:pt x="5582" y="2639"/>
                  </a:cubicBezTo>
                  <a:cubicBezTo>
                    <a:pt x="5610" y="2563"/>
                    <a:pt x="5620" y="2408"/>
                    <a:pt x="5626" y="2204"/>
                  </a:cubicBezTo>
                  <a:cubicBezTo>
                    <a:pt x="5630" y="2051"/>
                    <a:pt x="5632" y="1870"/>
                    <a:pt x="5638" y="1675"/>
                  </a:cubicBezTo>
                  <a:cubicBezTo>
                    <a:pt x="5640" y="1590"/>
                    <a:pt x="5678" y="1487"/>
                    <a:pt x="5738" y="1376"/>
                  </a:cubicBezTo>
                  <a:cubicBezTo>
                    <a:pt x="5611" y="1259"/>
                    <a:pt x="5358" y="1026"/>
                    <a:pt x="5194" y="875"/>
                  </a:cubicBezTo>
                  <a:cubicBezTo>
                    <a:pt x="5136" y="822"/>
                    <a:pt x="5054" y="807"/>
                    <a:pt x="4983" y="831"/>
                  </a:cubicBezTo>
                  <a:cubicBezTo>
                    <a:pt x="4714" y="1024"/>
                    <a:pt x="4763" y="1113"/>
                    <a:pt x="4698" y="1251"/>
                  </a:cubicBezTo>
                  <a:cubicBezTo>
                    <a:pt x="2054" y="1547"/>
                    <a:pt x="2054" y="1547"/>
                    <a:pt x="2054" y="1547"/>
                  </a:cubicBezTo>
                  <a:cubicBezTo>
                    <a:pt x="1949" y="1357"/>
                    <a:pt x="1804" y="1165"/>
                    <a:pt x="1708" y="1046"/>
                  </a:cubicBezTo>
                  <a:cubicBezTo>
                    <a:pt x="1769" y="1015"/>
                    <a:pt x="1769" y="1015"/>
                    <a:pt x="1769" y="1015"/>
                  </a:cubicBezTo>
                  <a:cubicBezTo>
                    <a:pt x="1822" y="988"/>
                    <a:pt x="1843" y="924"/>
                    <a:pt x="1816" y="871"/>
                  </a:cubicBezTo>
                  <a:cubicBezTo>
                    <a:pt x="1756" y="757"/>
                    <a:pt x="1756" y="757"/>
                    <a:pt x="1756" y="757"/>
                  </a:cubicBezTo>
                  <a:cubicBezTo>
                    <a:pt x="1793" y="730"/>
                    <a:pt x="1810" y="690"/>
                    <a:pt x="1794" y="660"/>
                  </a:cubicBezTo>
                  <a:cubicBezTo>
                    <a:pt x="1437" y="0"/>
                    <a:pt x="1437" y="0"/>
                    <a:pt x="1437" y="0"/>
                  </a:cubicBezTo>
                  <a:cubicBezTo>
                    <a:pt x="1185" y="64"/>
                    <a:pt x="958" y="155"/>
                    <a:pt x="715" y="239"/>
                  </a:cubicBezTo>
                  <a:cubicBezTo>
                    <a:pt x="472" y="324"/>
                    <a:pt x="234" y="417"/>
                    <a:pt x="0" y="520"/>
                  </a:cubicBezTo>
                  <a:cubicBezTo>
                    <a:pt x="432" y="1348"/>
                    <a:pt x="432" y="1348"/>
                    <a:pt x="432" y="1348"/>
                  </a:cubicBezTo>
                  <a:cubicBezTo>
                    <a:pt x="449" y="1381"/>
                    <a:pt x="500" y="1390"/>
                    <a:pt x="549" y="1370"/>
                  </a:cubicBezTo>
                  <a:close/>
                  <a:moveTo>
                    <a:pt x="5155" y="2465"/>
                  </a:moveTo>
                  <a:cubicBezTo>
                    <a:pt x="5172" y="2470"/>
                    <a:pt x="5167" y="2502"/>
                    <a:pt x="5150" y="2549"/>
                  </a:cubicBezTo>
                  <a:cubicBezTo>
                    <a:pt x="5150" y="2892"/>
                    <a:pt x="5150" y="2892"/>
                    <a:pt x="5150" y="2892"/>
                  </a:cubicBezTo>
                  <a:cubicBezTo>
                    <a:pt x="5099" y="2458"/>
                    <a:pt x="5099" y="2458"/>
                    <a:pt x="5099" y="2458"/>
                  </a:cubicBezTo>
                  <a:cubicBezTo>
                    <a:pt x="5118" y="2457"/>
                    <a:pt x="5137" y="2459"/>
                    <a:pt x="5155" y="246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23">
              <a:extLst>
                <a:ext uri="{FF2B5EF4-FFF2-40B4-BE49-F238E27FC236}">
                  <a16:creationId xmlns:a16="http://schemas.microsoft.com/office/drawing/2014/main" xmlns="" id="{3FED939D-B366-4CDC-8C79-7F9F5A77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134" y="2110727"/>
              <a:ext cx="364579" cy="982430"/>
            </a:xfrm>
            <a:custGeom>
              <a:avLst/>
              <a:gdLst>
                <a:gd name="T0" fmla="*/ 226 w 226"/>
                <a:gd name="T1" fmla="*/ 23 h 609"/>
                <a:gd name="T2" fmla="*/ 126 w 226"/>
                <a:gd name="T3" fmla="*/ 15 h 609"/>
                <a:gd name="T4" fmla="*/ 125 w 226"/>
                <a:gd name="T5" fmla="*/ 20 h 609"/>
                <a:gd name="T6" fmla="*/ 124 w 226"/>
                <a:gd name="T7" fmla="*/ 25 h 609"/>
                <a:gd name="T8" fmla="*/ 124 w 226"/>
                <a:gd name="T9" fmla="*/ 25 h 609"/>
                <a:gd name="T10" fmla="*/ 122 w 226"/>
                <a:gd name="T11" fmla="*/ 34 h 609"/>
                <a:gd name="T12" fmla="*/ 120 w 226"/>
                <a:gd name="T13" fmla="*/ 43 h 609"/>
                <a:gd name="T14" fmla="*/ 120 w 226"/>
                <a:gd name="T15" fmla="*/ 45 h 609"/>
                <a:gd name="T16" fmla="*/ 112 w 226"/>
                <a:gd name="T17" fmla="*/ 79 h 609"/>
                <a:gd name="T18" fmla="*/ 110 w 226"/>
                <a:gd name="T19" fmla="*/ 89 h 609"/>
                <a:gd name="T20" fmla="*/ 110 w 226"/>
                <a:gd name="T21" fmla="*/ 90 h 609"/>
                <a:gd name="T22" fmla="*/ 107 w 226"/>
                <a:gd name="T23" fmla="*/ 102 h 609"/>
                <a:gd name="T24" fmla="*/ 106 w 226"/>
                <a:gd name="T25" fmla="*/ 107 h 609"/>
                <a:gd name="T26" fmla="*/ 105 w 226"/>
                <a:gd name="T27" fmla="*/ 111 h 609"/>
                <a:gd name="T28" fmla="*/ 100 w 226"/>
                <a:gd name="T29" fmla="*/ 134 h 609"/>
                <a:gd name="T30" fmla="*/ 100 w 226"/>
                <a:gd name="T31" fmla="*/ 135 h 609"/>
                <a:gd name="T32" fmla="*/ 96 w 226"/>
                <a:gd name="T33" fmla="*/ 153 h 609"/>
                <a:gd name="T34" fmla="*/ 93 w 226"/>
                <a:gd name="T35" fmla="*/ 166 h 609"/>
                <a:gd name="T36" fmla="*/ 93 w 226"/>
                <a:gd name="T37" fmla="*/ 166 h 609"/>
                <a:gd name="T38" fmla="*/ 92 w 226"/>
                <a:gd name="T39" fmla="*/ 171 h 609"/>
                <a:gd name="T40" fmla="*/ 89 w 226"/>
                <a:gd name="T41" fmla="*/ 184 h 609"/>
                <a:gd name="T42" fmla="*/ 89 w 226"/>
                <a:gd name="T43" fmla="*/ 185 h 609"/>
                <a:gd name="T44" fmla="*/ 85 w 226"/>
                <a:gd name="T45" fmla="*/ 203 h 609"/>
                <a:gd name="T46" fmla="*/ 84 w 226"/>
                <a:gd name="T47" fmla="*/ 207 h 609"/>
                <a:gd name="T48" fmla="*/ 83 w 226"/>
                <a:gd name="T49" fmla="*/ 210 h 609"/>
                <a:gd name="T50" fmla="*/ 80 w 226"/>
                <a:gd name="T51" fmla="*/ 226 h 609"/>
                <a:gd name="T52" fmla="*/ 78 w 226"/>
                <a:gd name="T53" fmla="*/ 235 h 609"/>
                <a:gd name="T54" fmla="*/ 77 w 226"/>
                <a:gd name="T55" fmla="*/ 239 h 609"/>
                <a:gd name="T56" fmla="*/ 76 w 226"/>
                <a:gd name="T57" fmla="*/ 244 h 609"/>
                <a:gd name="T58" fmla="*/ 75 w 226"/>
                <a:gd name="T59" fmla="*/ 246 h 609"/>
                <a:gd name="T60" fmla="*/ 72 w 226"/>
                <a:gd name="T61" fmla="*/ 263 h 609"/>
                <a:gd name="T62" fmla="*/ 70 w 226"/>
                <a:gd name="T63" fmla="*/ 272 h 609"/>
                <a:gd name="T64" fmla="*/ 69 w 226"/>
                <a:gd name="T65" fmla="*/ 275 h 609"/>
                <a:gd name="T66" fmla="*/ 68 w 226"/>
                <a:gd name="T67" fmla="*/ 281 h 609"/>
                <a:gd name="T68" fmla="*/ 67 w 226"/>
                <a:gd name="T69" fmla="*/ 285 h 609"/>
                <a:gd name="T70" fmla="*/ 55 w 226"/>
                <a:gd name="T71" fmla="*/ 340 h 609"/>
                <a:gd name="T72" fmla="*/ 54 w 226"/>
                <a:gd name="T73" fmla="*/ 345 h 609"/>
                <a:gd name="T74" fmla="*/ 53 w 226"/>
                <a:gd name="T75" fmla="*/ 348 h 609"/>
                <a:gd name="T76" fmla="*/ 52 w 226"/>
                <a:gd name="T77" fmla="*/ 354 h 609"/>
                <a:gd name="T78" fmla="*/ 51 w 226"/>
                <a:gd name="T79" fmla="*/ 358 h 609"/>
                <a:gd name="T80" fmla="*/ 49 w 226"/>
                <a:gd name="T81" fmla="*/ 363 h 609"/>
                <a:gd name="T82" fmla="*/ 41 w 226"/>
                <a:gd name="T83" fmla="*/ 400 h 609"/>
                <a:gd name="T84" fmla="*/ 40 w 226"/>
                <a:gd name="T85" fmla="*/ 404 h 609"/>
                <a:gd name="T86" fmla="*/ 38 w 226"/>
                <a:gd name="T87" fmla="*/ 413 h 609"/>
                <a:gd name="T88" fmla="*/ 37 w 226"/>
                <a:gd name="T89" fmla="*/ 421 h 609"/>
                <a:gd name="T90" fmla="*/ 36 w 226"/>
                <a:gd name="T91" fmla="*/ 422 h 609"/>
                <a:gd name="T92" fmla="*/ 35 w 226"/>
                <a:gd name="T93" fmla="*/ 427 h 609"/>
                <a:gd name="T94" fmla="*/ 20 w 226"/>
                <a:gd name="T95" fmla="*/ 496 h 609"/>
                <a:gd name="T96" fmla="*/ 20 w 226"/>
                <a:gd name="T97" fmla="*/ 496 h 609"/>
                <a:gd name="T98" fmla="*/ 17 w 226"/>
                <a:gd name="T99" fmla="*/ 510 h 609"/>
                <a:gd name="T100" fmla="*/ 10 w 226"/>
                <a:gd name="T101" fmla="*/ 541 h 609"/>
                <a:gd name="T102" fmla="*/ 10 w 226"/>
                <a:gd name="T103" fmla="*/ 542 h 609"/>
                <a:gd name="T104" fmla="*/ 97 w 226"/>
                <a:gd name="T105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609">
                  <a:moveTo>
                    <a:pt x="97" y="609"/>
                  </a:moveTo>
                  <a:lnTo>
                    <a:pt x="226" y="23"/>
                  </a:lnTo>
                  <a:lnTo>
                    <a:pt x="130" y="0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5" y="20"/>
                  </a:lnTo>
                  <a:lnTo>
                    <a:pt x="125" y="20"/>
                  </a:lnTo>
                  <a:lnTo>
                    <a:pt x="124" y="25"/>
                  </a:lnTo>
                  <a:lnTo>
                    <a:pt x="124" y="25"/>
                  </a:lnTo>
                  <a:lnTo>
                    <a:pt x="124" y="25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36"/>
                  </a:lnTo>
                  <a:lnTo>
                    <a:pt x="120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12" y="79"/>
                  </a:lnTo>
                  <a:lnTo>
                    <a:pt x="112" y="79"/>
                  </a:lnTo>
                  <a:lnTo>
                    <a:pt x="112" y="83"/>
                  </a:lnTo>
                  <a:lnTo>
                    <a:pt x="110" y="89"/>
                  </a:lnTo>
                  <a:lnTo>
                    <a:pt x="110" y="89"/>
                  </a:lnTo>
                  <a:lnTo>
                    <a:pt x="110" y="90"/>
                  </a:lnTo>
                  <a:lnTo>
                    <a:pt x="108" y="99"/>
                  </a:lnTo>
                  <a:lnTo>
                    <a:pt x="107" y="102"/>
                  </a:lnTo>
                  <a:lnTo>
                    <a:pt x="107" y="102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5" y="111"/>
                  </a:lnTo>
                  <a:lnTo>
                    <a:pt x="105" y="111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100" y="135"/>
                  </a:lnTo>
                  <a:lnTo>
                    <a:pt x="96" y="153"/>
                  </a:lnTo>
                  <a:lnTo>
                    <a:pt x="96" y="153"/>
                  </a:lnTo>
                  <a:lnTo>
                    <a:pt x="95" y="157"/>
                  </a:lnTo>
                  <a:lnTo>
                    <a:pt x="93" y="166"/>
                  </a:lnTo>
                  <a:lnTo>
                    <a:pt x="93" y="166"/>
                  </a:lnTo>
                  <a:lnTo>
                    <a:pt x="93" y="166"/>
                  </a:lnTo>
                  <a:lnTo>
                    <a:pt x="92" y="171"/>
                  </a:lnTo>
                  <a:lnTo>
                    <a:pt x="92" y="171"/>
                  </a:lnTo>
                  <a:lnTo>
                    <a:pt x="91" y="175"/>
                  </a:lnTo>
                  <a:lnTo>
                    <a:pt x="89" y="184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86" y="200"/>
                  </a:lnTo>
                  <a:lnTo>
                    <a:pt x="85" y="203"/>
                  </a:lnTo>
                  <a:lnTo>
                    <a:pt x="85" y="203"/>
                  </a:lnTo>
                  <a:lnTo>
                    <a:pt x="84" y="207"/>
                  </a:lnTo>
                  <a:lnTo>
                    <a:pt x="84" y="207"/>
                  </a:lnTo>
                  <a:lnTo>
                    <a:pt x="83" y="210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79" y="229"/>
                  </a:lnTo>
                  <a:lnTo>
                    <a:pt x="78" y="235"/>
                  </a:lnTo>
                  <a:lnTo>
                    <a:pt x="78" y="235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75" y="246"/>
                  </a:lnTo>
                  <a:lnTo>
                    <a:pt x="72" y="263"/>
                  </a:lnTo>
                  <a:lnTo>
                    <a:pt x="72" y="263"/>
                  </a:lnTo>
                  <a:lnTo>
                    <a:pt x="71" y="264"/>
                  </a:lnTo>
                  <a:lnTo>
                    <a:pt x="70" y="272"/>
                  </a:lnTo>
                  <a:lnTo>
                    <a:pt x="70" y="272"/>
                  </a:lnTo>
                  <a:lnTo>
                    <a:pt x="69" y="275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5"/>
                  </a:lnTo>
                  <a:lnTo>
                    <a:pt x="67" y="285"/>
                  </a:lnTo>
                  <a:lnTo>
                    <a:pt x="55" y="338"/>
                  </a:lnTo>
                  <a:lnTo>
                    <a:pt x="55" y="340"/>
                  </a:lnTo>
                  <a:lnTo>
                    <a:pt x="55" y="340"/>
                  </a:lnTo>
                  <a:lnTo>
                    <a:pt x="54" y="345"/>
                  </a:lnTo>
                  <a:lnTo>
                    <a:pt x="54" y="345"/>
                  </a:lnTo>
                  <a:lnTo>
                    <a:pt x="53" y="348"/>
                  </a:lnTo>
                  <a:lnTo>
                    <a:pt x="52" y="354"/>
                  </a:lnTo>
                  <a:lnTo>
                    <a:pt x="52" y="354"/>
                  </a:lnTo>
                  <a:lnTo>
                    <a:pt x="51" y="358"/>
                  </a:lnTo>
                  <a:lnTo>
                    <a:pt x="51" y="358"/>
                  </a:lnTo>
                  <a:lnTo>
                    <a:pt x="50" y="363"/>
                  </a:lnTo>
                  <a:lnTo>
                    <a:pt x="49" y="363"/>
                  </a:lnTo>
                  <a:lnTo>
                    <a:pt x="49" y="365"/>
                  </a:lnTo>
                  <a:lnTo>
                    <a:pt x="41" y="400"/>
                  </a:lnTo>
                  <a:lnTo>
                    <a:pt x="40" y="404"/>
                  </a:lnTo>
                  <a:lnTo>
                    <a:pt x="40" y="404"/>
                  </a:lnTo>
                  <a:lnTo>
                    <a:pt x="39" y="410"/>
                  </a:lnTo>
                  <a:lnTo>
                    <a:pt x="38" y="413"/>
                  </a:lnTo>
                  <a:lnTo>
                    <a:pt x="38" y="413"/>
                  </a:lnTo>
                  <a:lnTo>
                    <a:pt x="37" y="421"/>
                  </a:lnTo>
                  <a:lnTo>
                    <a:pt x="36" y="422"/>
                  </a:lnTo>
                  <a:lnTo>
                    <a:pt x="36" y="422"/>
                  </a:lnTo>
                  <a:lnTo>
                    <a:pt x="35" y="427"/>
                  </a:lnTo>
                  <a:lnTo>
                    <a:pt x="35" y="427"/>
                  </a:lnTo>
                  <a:lnTo>
                    <a:pt x="35" y="429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17" y="510"/>
                  </a:lnTo>
                  <a:lnTo>
                    <a:pt x="17" y="510"/>
                  </a:lnTo>
                  <a:lnTo>
                    <a:pt x="17" y="512"/>
                  </a:lnTo>
                  <a:lnTo>
                    <a:pt x="10" y="541"/>
                  </a:lnTo>
                  <a:lnTo>
                    <a:pt x="10" y="542"/>
                  </a:lnTo>
                  <a:lnTo>
                    <a:pt x="10" y="542"/>
                  </a:lnTo>
                  <a:lnTo>
                    <a:pt x="0" y="587"/>
                  </a:lnTo>
                  <a:lnTo>
                    <a:pt x="97" y="609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Freeform 24">
              <a:extLst>
                <a:ext uri="{FF2B5EF4-FFF2-40B4-BE49-F238E27FC236}">
                  <a16:creationId xmlns:a16="http://schemas.microsoft.com/office/drawing/2014/main" xmlns="" id="{381B5B8C-3E58-42D6-89CC-49B34F5A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532" y="1237994"/>
              <a:ext cx="777553" cy="854988"/>
            </a:xfrm>
            <a:custGeom>
              <a:avLst/>
              <a:gdLst>
                <a:gd name="T0" fmla="*/ 508 w 2197"/>
                <a:gd name="T1" fmla="*/ 1309 h 2417"/>
                <a:gd name="T2" fmla="*/ 792 w 2197"/>
                <a:gd name="T3" fmla="*/ 1316 h 2417"/>
                <a:gd name="T4" fmla="*/ 798 w 2197"/>
                <a:gd name="T5" fmla="*/ 1311 h 2417"/>
                <a:gd name="T6" fmla="*/ 977 w 2197"/>
                <a:gd name="T7" fmla="*/ 1524 h 2417"/>
                <a:gd name="T8" fmla="*/ 972 w 2197"/>
                <a:gd name="T9" fmla="*/ 1529 h 2417"/>
                <a:gd name="T10" fmla="*/ 937 w 2197"/>
                <a:gd name="T11" fmla="*/ 1815 h 2417"/>
                <a:gd name="T12" fmla="*/ 1376 w 2197"/>
                <a:gd name="T13" fmla="*/ 2333 h 2417"/>
                <a:gd name="T14" fmla="*/ 1659 w 2197"/>
                <a:gd name="T15" fmla="*/ 2340 h 2417"/>
                <a:gd name="T16" fmla="*/ 1952 w 2197"/>
                <a:gd name="T17" fmla="*/ 2085 h 2417"/>
                <a:gd name="T18" fmla="*/ 2180 w 2197"/>
                <a:gd name="T19" fmla="*/ 2129 h 2417"/>
                <a:gd name="T20" fmla="*/ 2146 w 2197"/>
                <a:gd name="T21" fmla="*/ 1976 h 2417"/>
                <a:gd name="T22" fmla="*/ 2033 w 2197"/>
                <a:gd name="T23" fmla="*/ 1970 h 2417"/>
                <a:gd name="T24" fmla="*/ 2000 w 2197"/>
                <a:gd name="T25" fmla="*/ 1786 h 2417"/>
                <a:gd name="T26" fmla="*/ 1562 w 2197"/>
                <a:gd name="T27" fmla="*/ 1268 h 2417"/>
                <a:gd name="T28" fmla="*/ 1278 w 2197"/>
                <a:gd name="T29" fmla="*/ 1261 h 2417"/>
                <a:gd name="T30" fmla="*/ 1205 w 2197"/>
                <a:gd name="T31" fmla="*/ 1324 h 2417"/>
                <a:gd name="T32" fmla="*/ 1074 w 2197"/>
                <a:gd name="T33" fmla="*/ 1267 h 2417"/>
                <a:gd name="T34" fmla="*/ 1064 w 2197"/>
                <a:gd name="T35" fmla="*/ 1078 h 2417"/>
                <a:gd name="T36" fmla="*/ 1098 w 2197"/>
                <a:gd name="T37" fmla="*/ 1049 h 2417"/>
                <a:gd name="T38" fmla="*/ 1133 w 2197"/>
                <a:gd name="T39" fmla="*/ 762 h 2417"/>
                <a:gd name="T40" fmla="*/ 694 w 2197"/>
                <a:gd name="T41" fmla="*/ 244 h 2417"/>
                <a:gd name="T42" fmla="*/ 511 w 2197"/>
                <a:gd name="T43" fmla="*/ 186 h 2417"/>
                <a:gd name="T44" fmla="*/ 524 w 2197"/>
                <a:gd name="T45" fmla="*/ 62 h 2417"/>
                <a:gd name="T46" fmla="*/ 380 w 2197"/>
                <a:gd name="T47" fmla="*/ 5 h 2417"/>
                <a:gd name="T48" fmla="*/ 393 w 2197"/>
                <a:gd name="T49" fmla="*/ 252 h 2417"/>
                <a:gd name="T50" fmla="*/ 104 w 2197"/>
                <a:gd name="T51" fmla="*/ 505 h 2417"/>
                <a:gd name="T52" fmla="*/ 69 w 2197"/>
                <a:gd name="T53" fmla="*/ 791 h 2417"/>
                <a:gd name="T54" fmla="*/ 508 w 2197"/>
                <a:gd name="T55" fmla="*/ 1309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7" h="2417">
                  <a:moveTo>
                    <a:pt x="508" y="1309"/>
                  </a:moveTo>
                  <a:cubicBezTo>
                    <a:pt x="577" y="1390"/>
                    <a:pt x="704" y="1393"/>
                    <a:pt x="792" y="1316"/>
                  </a:cubicBezTo>
                  <a:cubicBezTo>
                    <a:pt x="798" y="1311"/>
                    <a:pt x="798" y="1311"/>
                    <a:pt x="798" y="1311"/>
                  </a:cubicBezTo>
                  <a:cubicBezTo>
                    <a:pt x="831" y="1365"/>
                    <a:pt x="888" y="1445"/>
                    <a:pt x="977" y="1524"/>
                  </a:cubicBezTo>
                  <a:cubicBezTo>
                    <a:pt x="972" y="1529"/>
                    <a:pt x="972" y="1529"/>
                    <a:pt x="972" y="1529"/>
                  </a:cubicBezTo>
                  <a:cubicBezTo>
                    <a:pt x="884" y="1605"/>
                    <a:pt x="868" y="1734"/>
                    <a:pt x="937" y="1815"/>
                  </a:cubicBezTo>
                  <a:cubicBezTo>
                    <a:pt x="1376" y="2333"/>
                    <a:pt x="1376" y="2333"/>
                    <a:pt x="1376" y="2333"/>
                  </a:cubicBezTo>
                  <a:cubicBezTo>
                    <a:pt x="1444" y="2414"/>
                    <a:pt x="1571" y="2417"/>
                    <a:pt x="1659" y="2340"/>
                  </a:cubicBezTo>
                  <a:cubicBezTo>
                    <a:pt x="1952" y="2085"/>
                    <a:pt x="1952" y="2085"/>
                    <a:pt x="1952" y="2085"/>
                  </a:cubicBezTo>
                  <a:cubicBezTo>
                    <a:pt x="2023" y="2122"/>
                    <a:pt x="2167" y="2189"/>
                    <a:pt x="2180" y="2129"/>
                  </a:cubicBezTo>
                  <a:cubicBezTo>
                    <a:pt x="2197" y="2050"/>
                    <a:pt x="2181" y="1999"/>
                    <a:pt x="2146" y="1976"/>
                  </a:cubicBezTo>
                  <a:cubicBezTo>
                    <a:pt x="2128" y="1965"/>
                    <a:pt x="2079" y="1966"/>
                    <a:pt x="2033" y="1970"/>
                  </a:cubicBezTo>
                  <a:cubicBezTo>
                    <a:pt x="2053" y="1906"/>
                    <a:pt x="2043" y="1837"/>
                    <a:pt x="2000" y="1786"/>
                  </a:cubicBezTo>
                  <a:cubicBezTo>
                    <a:pt x="1562" y="1268"/>
                    <a:pt x="1562" y="1268"/>
                    <a:pt x="1562" y="1268"/>
                  </a:cubicBezTo>
                  <a:cubicBezTo>
                    <a:pt x="1493" y="1187"/>
                    <a:pt x="1366" y="1184"/>
                    <a:pt x="1278" y="1261"/>
                  </a:cubicBezTo>
                  <a:cubicBezTo>
                    <a:pt x="1205" y="1324"/>
                    <a:pt x="1205" y="1324"/>
                    <a:pt x="1205" y="1324"/>
                  </a:cubicBezTo>
                  <a:cubicBezTo>
                    <a:pt x="1165" y="1326"/>
                    <a:pt x="1115" y="1315"/>
                    <a:pt x="1074" y="1267"/>
                  </a:cubicBezTo>
                  <a:cubicBezTo>
                    <a:pt x="1014" y="1197"/>
                    <a:pt x="1042" y="1118"/>
                    <a:pt x="1064" y="1078"/>
                  </a:cubicBezTo>
                  <a:cubicBezTo>
                    <a:pt x="1098" y="1049"/>
                    <a:pt x="1098" y="1049"/>
                    <a:pt x="1098" y="1049"/>
                  </a:cubicBezTo>
                  <a:cubicBezTo>
                    <a:pt x="1186" y="972"/>
                    <a:pt x="1201" y="843"/>
                    <a:pt x="1133" y="762"/>
                  </a:cubicBezTo>
                  <a:cubicBezTo>
                    <a:pt x="694" y="244"/>
                    <a:pt x="694" y="244"/>
                    <a:pt x="694" y="244"/>
                  </a:cubicBezTo>
                  <a:cubicBezTo>
                    <a:pt x="649" y="191"/>
                    <a:pt x="579" y="172"/>
                    <a:pt x="511" y="186"/>
                  </a:cubicBezTo>
                  <a:cubicBezTo>
                    <a:pt x="523" y="138"/>
                    <a:pt x="533" y="83"/>
                    <a:pt x="524" y="62"/>
                  </a:cubicBezTo>
                  <a:cubicBezTo>
                    <a:pt x="507" y="24"/>
                    <a:pt x="460" y="0"/>
                    <a:pt x="380" y="5"/>
                  </a:cubicBezTo>
                  <a:cubicBezTo>
                    <a:pt x="317" y="10"/>
                    <a:pt x="368" y="178"/>
                    <a:pt x="393" y="252"/>
                  </a:cubicBezTo>
                  <a:cubicBezTo>
                    <a:pt x="104" y="505"/>
                    <a:pt x="104" y="505"/>
                    <a:pt x="104" y="505"/>
                  </a:cubicBezTo>
                  <a:cubicBezTo>
                    <a:pt x="16" y="582"/>
                    <a:pt x="0" y="710"/>
                    <a:pt x="69" y="791"/>
                  </a:cubicBezTo>
                  <a:lnTo>
                    <a:pt x="508" y="1309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25">
              <a:extLst>
                <a:ext uri="{FF2B5EF4-FFF2-40B4-BE49-F238E27FC236}">
                  <a16:creationId xmlns:a16="http://schemas.microsoft.com/office/drawing/2014/main" xmlns="" id="{A7497C52-D4FF-4430-9CCA-9DEF5CD6A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5935" y="1181532"/>
              <a:ext cx="671083" cy="727547"/>
            </a:xfrm>
            <a:custGeom>
              <a:avLst/>
              <a:gdLst>
                <a:gd name="T0" fmla="*/ 66 w 1896"/>
                <a:gd name="T1" fmla="*/ 546 h 2059"/>
                <a:gd name="T2" fmla="*/ 41 w 1896"/>
                <a:gd name="T3" fmla="*/ 722 h 2059"/>
                <a:gd name="T4" fmla="*/ 706 w 1896"/>
                <a:gd name="T5" fmla="*/ 1608 h 2059"/>
                <a:gd name="T6" fmla="*/ 707 w 1896"/>
                <a:gd name="T7" fmla="*/ 1629 h 2059"/>
                <a:gd name="T8" fmla="*/ 779 w 1896"/>
                <a:gd name="T9" fmla="*/ 1725 h 2059"/>
                <a:gd name="T10" fmla="*/ 799 w 1896"/>
                <a:gd name="T11" fmla="*/ 1732 h 2059"/>
                <a:gd name="T12" fmla="*/ 834 w 1896"/>
                <a:gd name="T13" fmla="*/ 1779 h 2059"/>
                <a:gd name="T14" fmla="*/ 836 w 1896"/>
                <a:gd name="T15" fmla="*/ 1801 h 2059"/>
                <a:gd name="T16" fmla="*/ 907 w 1896"/>
                <a:gd name="T17" fmla="*/ 1896 h 2059"/>
                <a:gd name="T18" fmla="*/ 927 w 1896"/>
                <a:gd name="T19" fmla="*/ 1903 h 2059"/>
                <a:gd name="T20" fmla="*/ 995 w 1896"/>
                <a:gd name="T21" fmla="*/ 1994 h 2059"/>
                <a:gd name="T22" fmla="*/ 1170 w 1896"/>
                <a:gd name="T23" fmla="*/ 2016 h 2059"/>
                <a:gd name="T24" fmla="*/ 1490 w 1896"/>
                <a:gd name="T25" fmla="*/ 1772 h 2059"/>
                <a:gd name="T26" fmla="*/ 1829 w 1896"/>
                <a:gd name="T27" fmla="*/ 1512 h 2059"/>
                <a:gd name="T28" fmla="*/ 1855 w 1896"/>
                <a:gd name="T29" fmla="*/ 1336 h 2059"/>
                <a:gd name="T30" fmla="*/ 900 w 1896"/>
                <a:gd name="T31" fmla="*/ 65 h 2059"/>
                <a:gd name="T32" fmla="*/ 726 w 1896"/>
                <a:gd name="T33" fmla="*/ 42 h 2059"/>
                <a:gd name="T34" fmla="*/ 386 w 1896"/>
                <a:gd name="T35" fmla="*/ 302 h 2059"/>
                <a:gd name="T36" fmla="*/ 66 w 1896"/>
                <a:gd name="T37" fmla="*/ 546 h 2059"/>
                <a:gd name="T38" fmla="*/ 524 w 1896"/>
                <a:gd name="T39" fmla="*/ 485 h 2059"/>
                <a:gd name="T40" fmla="*/ 524 w 1896"/>
                <a:gd name="T41" fmla="*/ 485 h 2059"/>
                <a:gd name="T42" fmla="*/ 524 w 1896"/>
                <a:gd name="T43" fmla="*/ 485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6" h="2059">
                  <a:moveTo>
                    <a:pt x="66" y="546"/>
                  </a:moveTo>
                  <a:cubicBezTo>
                    <a:pt x="11" y="589"/>
                    <a:pt x="0" y="668"/>
                    <a:pt x="41" y="722"/>
                  </a:cubicBezTo>
                  <a:cubicBezTo>
                    <a:pt x="706" y="1608"/>
                    <a:pt x="706" y="1608"/>
                    <a:pt x="706" y="1608"/>
                  </a:cubicBezTo>
                  <a:cubicBezTo>
                    <a:pt x="702" y="1615"/>
                    <a:pt x="702" y="1623"/>
                    <a:pt x="707" y="1629"/>
                  </a:cubicBezTo>
                  <a:cubicBezTo>
                    <a:pt x="779" y="1725"/>
                    <a:pt x="779" y="1725"/>
                    <a:pt x="779" y="1725"/>
                  </a:cubicBezTo>
                  <a:cubicBezTo>
                    <a:pt x="783" y="1731"/>
                    <a:pt x="791" y="1733"/>
                    <a:pt x="799" y="1732"/>
                  </a:cubicBezTo>
                  <a:cubicBezTo>
                    <a:pt x="834" y="1779"/>
                    <a:pt x="834" y="1779"/>
                    <a:pt x="834" y="1779"/>
                  </a:cubicBezTo>
                  <a:cubicBezTo>
                    <a:pt x="831" y="1786"/>
                    <a:pt x="831" y="1794"/>
                    <a:pt x="836" y="1801"/>
                  </a:cubicBezTo>
                  <a:cubicBezTo>
                    <a:pt x="907" y="1896"/>
                    <a:pt x="907" y="1896"/>
                    <a:pt x="907" y="1896"/>
                  </a:cubicBezTo>
                  <a:cubicBezTo>
                    <a:pt x="912" y="1902"/>
                    <a:pt x="920" y="1905"/>
                    <a:pt x="927" y="1903"/>
                  </a:cubicBezTo>
                  <a:cubicBezTo>
                    <a:pt x="995" y="1994"/>
                    <a:pt x="995" y="1994"/>
                    <a:pt x="995" y="1994"/>
                  </a:cubicBezTo>
                  <a:cubicBezTo>
                    <a:pt x="1036" y="2048"/>
                    <a:pt x="1115" y="2059"/>
                    <a:pt x="1170" y="2016"/>
                  </a:cubicBezTo>
                  <a:cubicBezTo>
                    <a:pt x="1490" y="1772"/>
                    <a:pt x="1490" y="1772"/>
                    <a:pt x="1490" y="1772"/>
                  </a:cubicBezTo>
                  <a:cubicBezTo>
                    <a:pt x="1829" y="1512"/>
                    <a:pt x="1829" y="1512"/>
                    <a:pt x="1829" y="1512"/>
                  </a:cubicBezTo>
                  <a:cubicBezTo>
                    <a:pt x="1884" y="1470"/>
                    <a:pt x="1896" y="1391"/>
                    <a:pt x="1855" y="1336"/>
                  </a:cubicBezTo>
                  <a:cubicBezTo>
                    <a:pt x="900" y="65"/>
                    <a:pt x="900" y="65"/>
                    <a:pt x="900" y="65"/>
                  </a:cubicBezTo>
                  <a:cubicBezTo>
                    <a:pt x="859" y="10"/>
                    <a:pt x="781" y="0"/>
                    <a:pt x="726" y="42"/>
                  </a:cubicBezTo>
                  <a:cubicBezTo>
                    <a:pt x="386" y="302"/>
                    <a:pt x="386" y="302"/>
                    <a:pt x="386" y="302"/>
                  </a:cubicBezTo>
                  <a:lnTo>
                    <a:pt x="66" y="546"/>
                  </a:lnTo>
                  <a:close/>
                  <a:moveTo>
                    <a:pt x="524" y="485"/>
                  </a:moveTo>
                  <a:cubicBezTo>
                    <a:pt x="524" y="485"/>
                    <a:pt x="524" y="485"/>
                    <a:pt x="524" y="485"/>
                  </a:cubicBezTo>
                  <a:cubicBezTo>
                    <a:pt x="524" y="485"/>
                    <a:pt x="524" y="485"/>
                    <a:pt x="524" y="48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Freeform 391">
              <a:extLst>
                <a:ext uri="{FF2B5EF4-FFF2-40B4-BE49-F238E27FC236}">
                  <a16:creationId xmlns:a16="http://schemas.microsoft.com/office/drawing/2014/main" xmlns="" id="{957C91C5-579E-4581-BD80-A8043885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077" y="666926"/>
              <a:ext cx="1440571" cy="1830965"/>
            </a:xfrm>
            <a:custGeom>
              <a:avLst/>
              <a:gdLst>
                <a:gd name="T0" fmla="*/ 772 w 893"/>
                <a:gd name="T1" fmla="*/ 0 h 1135"/>
                <a:gd name="T2" fmla="*/ 0 w 893"/>
                <a:gd name="T3" fmla="*/ 87 h 1135"/>
                <a:gd name="T4" fmla="*/ 121 w 893"/>
                <a:gd name="T5" fmla="*/ 1135 h 1135"/>
                <a:gd name="T6" fmla="*/ 893 w 893"/>
                <a:gd name="T7" fmla="*/ 1049 h 1135"/>
                <a:gd name="T8" fmla="*/ 772 w 893"/>
                <a:gd name="T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3" h="1135">
                  <a:moveTo>
                    <a:pt x="772" y="0"/>
                  </a:moveTo>
                  <a:lnTo>
                    <a:pt x="0" y="87"/>
                  </a:lnTo>
                  <a:lnTo>
                    <a:pt x="121" y="1135"/>
                  </a:lnTo>
                  <a:lnTo>
                    <a:pt x="893" y="104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92">
              <a:extLst>
                <a:ext uri="{FF2B5EF4-FFF2-40B4-BE49-F238E27FC236}">
                  <a16:creationId xmlns:a16="http://schemas.microsoft.com/office/drawing/2014/main" xmlns="" id="{093EC184-082A-4896-BCEF-0C934173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000" y="1100873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Freeform 393">
              <a:extLst>
                <a:ext uri="{FF2B5EF4-FFF2-40B4-BE49-F238E27FC236}">
                  <a16:creationId xmlns:a16="http://schemas.microsoft.com/office/drawing/2014/main" xmlns="" id="{A35A96C0-FF72-4FEB-A399-E473ECB8C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8548" y="1044411"/>
              <a:ext cx="538803" cy="95178"/>
            </a:xfrm>
            <a:custGeom>
              <a:avLst/>
              <a:gdLst>
                <a:gd name="T0" fmla="*/ 331 w 334"/>
                <a:gd name="T1" fmla="*/ 0 h 59"/>
                <a:gd name="T2" fmla="*/ 0 w 334"/>
                <a:gd name="T3" fmla="*/ 37 h 59"/>
                <a:gd name="T4" fmla="*/ 2 w 334"/>
                <a:gd name="T5" fmla="*/ 59 h 59"/>
                <a:gd name="T6" fmla="*/ 334 w 334"/>
                <a:gd name="T7" fmla="*/ 22 h 59"/>
                <a:gd name="T8" fmla="*/ 331 w 33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59">
                  <a:moveTo>
                    <a:pt x="331" y="0"/>
                  </a:moveTo>
                  <a:lnTo>
                    <a:pt x="0" y="37"/>
                  </a:lnTo>
                  <a:lnTo>
                    <a:pt x="2" y="59"/>
                  </a:lnTo>
                  <a:lnTo>
                    <a:pt x="334" y="2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94">
              <a:extLst>
                <a:ext uri="{FF2B5EF4-FFF2-40B4-BE49-F238E27FC236}">
                  <a16:creationId xmlns:a16="http://schemas.microsoft.com/office/drawing/2014/main" xmlns="" id="{E5B9E310-809C-41B5-B599-F40A2B7C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82" y="986337"/>
              <a:ext cx="540416" cy="96791"/>
            </a:xfrm>
            <a:custGeom>
              <a:avLst/>
              <a:gdLst>
                <a:gd name="T0" fmla="*/ 333 w 335"/>
                <a:gd name="T1" fmla="*/ 0 h 60"/>
                <a:gd name="T2" fmla="*/ 0 w 335"/>
                <a:gd name="T3" fmla="*/ 38 h 60"/>
                <a:gd name="T4" fmla="*/ 3 w 335"/>
                <a:gd name="T5" fmla="*/ 60 h 60"/>
                <a:gd name="T6" fmla="*/ 335 w 335"/>
                <a:gd name="T7" fmla="*/ 23 h 60"/>
                <a:gd name="T8" fmla="*/ 333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3" y="0"/>
                  </a:moveTo>
                  <a:lnTo>
                    <a:pt x="0" y="38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Freeform 395">
              <a:extLst>
                <a:ext uri="{FF2B5EF4-FFF2-40B4-BE49-F238E27FC236}">
                  <a16:creationId xmlns:a16="http://schemas.microsoft.com/office/drawing/2014/main" xmlns="" id="{1B702246-08D2-4E22-969D-FAA91305A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4029" y="929875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96">
              <a:extLst>
                <a:ext uri="{FF2B5EF4-FFF2-40B4-BE49-F238E27FC236}">
                  <a16:creationId xmlns:a16="http://schemas.microsoft.com/office/drawing/2014/main" xmlns="" id="{2A73426B-2EBC-4187-870B-57AB3F8C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576" y="873414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2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Freeform 397">
              <a:extLst>
                <a:ext uri="{FF2B5EF4-FFF2-40B4-BE49-F238E27FC236}">
                  <a16:creationId xmlns:a16="http://schemas.microsoft.com/office/drawing/2014/main" xmlns="" id="{62840B5E-A910-4AC4-BADB-344EA63AF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123" y="815339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8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8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98">
              <a:extLst>
                <a:ext uri="{FF2B5EF4-FFF2-40B4-BE49-F238E27FC236}">
                  <a16:creationId xmlns:a16="http://schemas.microsoft.com/office/drawing/2014/main" xmlns="" id="{24E82B6B-1CA9-4FC2-A2FB-D247DFC41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556" y="1147655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3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Freeform 399">
              <a:extLst>
                <a:ext uri="{FF2B5EF4-FFF2-40B4-BE49-F238E27FC236}">
                  <a16:creationId xmlns:a16="http://schemas.microsoft.com/office/drawing/2014/main" xmlns="" id="{FB700E41-2C80-41DF-8F80-7DFAFDE1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103" y="1091194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400">
              <a:extLst>
                <a:ext uri="{FF2B5EF4-FFF2-40B4-BE49-F238E27FC236}">
                  <a16:creationId xmlns:a16="http://schemas.microsoft.com/office/drawing/2014/main" xmlns="" id="{673E7E48-91CF-4E20-9C25-9E4B94337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652" y="1034732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2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Freeform 401">
              <a:extLst>
                <a:ext uri="{FF2B5EF4-FFF2-40B4-BE49-F238E27FC236}">
                  <a16:creationId xmlns:a16="http://schemas.microsoft.com/office/drawing/2014/main" xmlns="" id="{5CA7AA19-0678-46CA-B659-C2A22F75D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199" y="976658"/>
              <a:ext cx="538803" cy="96791"/>
            </a:xfrm>
            <a:custGeom>
              <a:avLst/>
              <a:gdLst>
                <a:gd name="T0" fmla="*/ 332 w 334"/>
                <a:gd name="T1" fmla="*/ 0 h 60"/>
                <a:gd name="T2" fmla="*/ 0 w 334"/>
                <a:gd name="T3" fmla="*/ 38 h 60"/>
                <a:gd name="T4" fmla="*/ 2 w 334"/>
                <a:gd name="T5" fmla="*/ 60 h 60"/>
                <a:gd name="T6" fmla="*/ 334 w 334"/>
                <a:gd name="T7" fmla="*/ 23 h 60"/>
                <a:gd name="T8" fmla="*/ 332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2" y="0"/>
                  </a:moveTo>
                  <a:lnTo>
                    <a:pt x="0" y="38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402">
              <a:extLst>
                <a:ext uri="{FF2B5EF4-FFF2-40B4-BE49-F238E27FC236}">
                  <a16:creationId xmlns:a16="http://schemas.microsoft.com/office/drawing/2014/main" xmlns="" id="{2471A3FA-EC88-4C4F-AAA1-8ADDB19E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745" y="920196"/>
              <a:ext cx="538803" cy="96791"/>
            </a:xfrm>
            <a:custGeom>
              <a:avLst/>
              <a:gdLst>
                <a:gd name="T0" fmla="*/ 331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1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1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Freeform 403">
              <a:extLst>
                <a:ext uri="{FF2B5EF4-FFF2-40B4-BE49-F238E27FC236}">
                  <a16:creationId xmlns:a16="http://schemas.microsoft.com/office/drawing/2014/main" xmlns="" id="{74B24772-1C4C-48AF-8A0C-598482B0D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292" y="863735"/>
              <a:ext cx="538803" cy="96791"/>
            </a:xfrm>
            <a:custGeom>
              <a:avLst/>
              <a:gdLst>
                <a:gd name="T0" fmla="*/ 331 w 334"/>
                <a:gd name="T1" fmla="*/ 0 h 60"/>
                <a:gd name="T2" fmla="*/ 0 w 334"/>
                <a:gd name="T3" fmla="*/ 37 h 60"/>
                <a:gd name="T4" fmla="*/ 2 w 334"/>
                <a:gd name="T5" fmla="*/ 60 h 60"/>
                <a:gd name="T6" fmla="*/ 334 w 334"/>
                <a:gd name="T7" fmla="*/ 23 h 60"/>
                <a:gd name="T8" fmla="*/ 331 w 33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60">
                  <a:moveTo>
                    <a:pt x="331" y="0"/>
                  </a:moveTo>
                  <a:lnTo>
                    <a:pt x="0" y="37"/>
                  </a:lnTo>
                  <a:lnTo>
                    <a:pt x="2" y="60"/>
                  </a:lnTo>
                  <a:lnTo>
                    <a:pt x="334" y="23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404">
              <a:extLst>
                <a:ext uri="{FF2B5EF4-FFF2-40B4-BE49-F238E27FC236}">
                  <a16:creationId xmlns:a16="http://schemas.microsoft.com/office/drawing/2014/main" xmlns="" id="{DEF08C7E-ADD2-4682-9CCB-BFA62CEC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227" y="805660"/>
              <a:ext cx="540416" cy="98404"/>
            </a:xfrm>
            <a:custGeom>
              <a:avLst/>
              <a:gdLst>
                <a:gd name="T0" fmla="*/ 332 w 335"/>
                <a:gd name="T1" fmla="*/ 0 h 61"/>
                <a:gd name="T2" fmla="*/ 0 w 335"/>
                <a:gd name="T3" fmla="*/ 38 h 61"/>
                <a:gd name="T4" fmla="*/ 3 w 335"/>
                <a:gd name="T5" fmla="*/ 61 h 61"/>
                <a:gd name="T6" fmla="*/ 335 w 335"/>
                <a:gd name="T7" fmla="*/ 23 h 61"/>
                <a:gd name="T8" fmla="*/ 332 w 33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1">
                  <a:moveTo>
                    <a:pt x="332" y="0"/>
                  </a:moveTo>
                  <a:lnTo>
                    <a:pt x="0" y="38"/>
                  </a:lnTo>
                  <a:lnTo>
                    <a:pt x="3" y="61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Freeform 405">
              <a:extLst>
                <a:ext uri="{FF2B5EF4-FFF2-40B4-BE49-F238E27FC236}">
                  <a16:creationId xmlns:a16="http://schemas.microsoft.com/office/drawing/2014/main" xmlns="" id="{59BDDAE7-64AB-4724-95BC-93AD5C54C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774" y="749198"/>
              <a:ext cx="540416" cy="96791"/>
            </a:xfrm>
            <a:custGeom>
              <a:avLst/>
              <a:gdLst>
                <a:gd name="T0" fmla="*/ 332 w 335"/>
                <a:gd name="T1" fmla="*/ 0 h 60"/>
                <a:gd name="T2" fmla="*/ 0 w 335"/>
                <a:gd name="T3" fmla="*/ 37 h 60"/>
                <a:gd name="T4" fmla="*/ 3 w 335"/>
                <a:gd name="T5" fmla="*/ 60 h 60"/>
                <a:gd name="T6" fmla="*/ 335 w 335"/>
                <a:gd name="T7" fmla="*/ 23 h 60"/>
                <a:gd name="T8" fmla="*/ 332 w 33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60">
                  <a:moveTo>
                    <a:pt x="332" y="0"/>
                  </a:moveTo>
                  <a:lnTo>
                    <a:pt x="0" y="37"/>
                  </a:lnTo>
                  <a:lnTo>
                    <a:pt x="3" y="60"/>
                  </a:lnTo>
                  <a:lnTo>
                    <a:pt x="335" y="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Group 607">
              <a:extLst>
                <a:ext uri="{FF2B5EF4-FFF2-40B4-BE49-F238E27FC236}">
                  <a16:creationId xmlns:a16="http://schemas.microsoft.com/office/drawing/2014/main" xmlns="" id="{E2D51E6A-2A3B-41CD-8876-042FDD732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3925" y="191036"/>
              <a:ext cx="2497205" cy="2906960"/>
              <a:chOff x="2899" y="213"/>
              <a:chExt cx="1548" cy="1802"/>
            </a:xfrm>
          </p:grpSpPr>
          <p:sp>
            <p:nvSpPr>
              <p:cNvPr id="74" name="Freeform 407">
                <a:extLst>
                  <a:ext uri="{FF2B5EF4-FFF2-40B4-BE49-F238E27FC236}">
                    <a16:creationId xmlns:a16="http://schemas.microsoft.com/office/drawing/2014/main" xmlns="" id="{E04C7464-5E3B-4883-9643-AF00F3B79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" y="996"/>
                <a:ext cx="68" cy="59"/>
              </a:xfrm>
              <a:custGeom>
                <a:avLst/>
                <a:gdLst>
                  <a:gd name="T0" fmla="*/ 62 w 68"/>
                  <a:gd name="T1" fmla="*/ 0 h 59"/>
                  <a:gd name="T2" fmla="*/ 0 w 68"/>
                  <a:gd name="T3" fmla="*/ 7 h 59"/>
                  <a:gd name="T4" fmla="*/ 7 w 68"/>
                  <a:gd name="T5" fmla="*/ 59 h 59"/>
                  <a:gd name="T6" fmla="*/ 68 w 68"/>
                  <a:gd name="T7" fmla="*/ 52 h 59"/>
                  <a:gd name="T8" fmla="*/ 62 w 6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9">
                    <a:moveTo>
                      <a:pt x="62" y="0"/>
                    </a:moveTo>
                    <a:lnTo>
                      <a:pt x="0" y="7"/>
                    </a:lnTo>
                    <a:lnTo>
                      <a:pt x="7" y="59"/>
                    </a:lnTo>
                    <a:lnTo>
                      <a:pt x="68" y="5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DA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408">
                <a:extLst>
                  <a:ext uri="{FF2B5EF4-FFF2-40B4-BE49-F238E27FC236}">
                    <a16:creationId xmlns:a16="http://schemas.microsoft.com/office/drawing/2014/main" xmlns="" id="{FF35CB74-BF60-47D3-A1A6-A6D18DB97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921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4D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409">
                <a:extLst>
                  <a:ext uri="{FF2B5EF4-FFF2-40B4-BE49-F238E27FC236}">
                    <a16:creationId xmlns:a16="http://schemas.microsoft.com/office/drawing/2014/main" xmlns="" id="{F7679467-01DD-464A-B118-E2D7CA162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56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CFDD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410">
                <a:extLst>
                  <a:ext uri="{FF2B5EF4-FFF2-40B4-BE49-F238E27FC236}">
                    <a16:creationId xmlns:a16="http://schemas.microsoft.com/office/drawing/2014/main" xmlns="" id="{8E91CC47-78CE-45EA-B307-7C01122DF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881"/>
                <a:ext cx="67" cy="59"/>
              </a:xfrm>
              <a:custGeom>
                <a:avLst/>
                <a:gdLst>
                  <a:gd name="T0" fmla="*/ 61 w 67"/>
                  <a:gd name="T1" fmla="*/ 0 h 59"/>
                  <a:gd name="T2" fmla="*/ 0 w 67"/>
                  <a:gd name="T3" fmla="*/ 7 h 59"/>
                  <a:gd name="T4" fmla="*/ 6 w 67"/>
                  <a:gd name="T5" fmla="*/ 59 h 59"/>
                  <a:gd name="T6" fmla="*/ 67 w 67"/>
                  <a:gd name="T7" fmla="*/ 52 h 59"/>
                  <a:gd name="T8" fmla="*/ 61 w 6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59">
                    <a:moveTo>
                      <a:pt x="61" y="0"/>
                    </a:moveTo>
                    <a:lnTo>
                      <a:pt x="0" y="7"/>
                    </a:lnTo>
                    <a:lnTo>
                      <a:pt x="6" y="59"/>
                    </a:lnTo>
                    <a:lnTo>
                      <a:pt x="67" y="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5C5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411">
                <a:extLst>
                  <a:ext uri="{FF2B5EF4-FFF2-40B4-BE49-F238E27FC236}">
                    <a16:creationId xmlns:a16="http://schemas.microsoft.com/office/drawing/2014/main" xmlns="" id="{0F36ECA7-8398-460C-B46D-DB47C636F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1" y="999"/>
                <a:ext cx="75" cy="29"/>
              </a:xfrm>
              <a:custGeom>
                <a:avLst/>
                <a:gdLst>
                  <a:gd name="T0" fmla="*/ 72 w 75"/>
                  <a:gd name="T1" fmla="*/ 0 h 29"/>
                  <a:gd name="T2" fmla="*/ 0 w 75"/>
                  <a:gd name="T3" fmla="*/ 8 h 29"/>
                  <a:gd name="T4" fmla="*/ 3 w 75"/>
                  <a:gd name="T5" fmla="*/ 29 h 29"/>
                  <a:gd name="T6" fmla="*/ 75 w 75"/>
                  <a:gd name="T7" fmla="*/ 22 h 29"/>
                  <a:gd name="T8" fmla="*/ 72 w 75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9">
                    <a:moveTo>
                      <a:pt x="72" y="0"/>
                    </a:moveTo>
                    <a:lnTo>
                      <a:pt x="0" y="8"/>
                    </a:lnTo>
                    <a:lnTo>
                      <a:pt x="3" y="29"/>
                    </a:lnTo>
                    <a:lnTo>
                      <a:pt x="75" y="2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412">
                <a:extLst>
                  <a:ext uri="{FF2B5EF4-FFF2-40B4-BE49-F238E27FC236}">
                    <a16:creationId xmlns:a16="http://schemas.microsoft.com/office/drawing/2014/main" xmlns="" id="{2CEB6728-74F5-400C-B126-7106D3345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3" y="923"/>
                <a:ext cx="74" cy="28"/>
              </a:xfrm>
              <a:custGeom>
                <a:avLst/>
                <a:gdLst>
                  <a:gd name="T0" fmla="*/ 71 w 74"/>
                  <a:gd name="T1" fmla="*/ 0 h 28"/>
                  <a:gd name="T2" fmla="*/ 0 w 74"/>
                  <a:gd name="T3" fmla="*/ 8 h 28"/>
                  <a:gd name="T4" fmla="*/ 2 w 74"/>
                  <a:gd name="T5" fmla="*/ 28 h 28"/>
                  <a:gd name="T6" fmla="*/ 74 w 74"/>
                  <a:gd name="T7" fmla="*/ 19 h 28"/>
                  <a:gd name="T8" fmla="*/ 71 w 7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8">
                    <a:moveTo>
                      <a:pt x="71" y="0"/>
                    </a:moveTo>
                    <a:lnTo>
                      <a:pt x="0" y="8"/>
                    </a:lnTo>
                    <a:lnTo>
                      <a:pt x="2" y="28"/>
                    </a:lnTo>
                    <a:lnTo>
                      <a:pt x="74" y="19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413">
                <a:extLst>
                  <a:ext uri="{FF2B5EF4-FFF2-40B4-BE49-F238E27FC236}">
                    <a16:creationId xmlns:a16="http://schemas.microsoft.com/office/drawing/2014/main" xmlns="" id="{91999CCC-5BE8-481E-A2EA-EDBCA4D2D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960"/>
                <a:ext cx="74" cy="29"/>
              </a:xfrm>
              <a:custGeom>
                <a:avLst/>
                <a:gdLst>
                  <a:gd name="T0" fmla="*/ 71 w 74"/>
                  <a:gd name="T1" fmla="*/ 0 h 29"/>
                  <a:gd name="T2" fmla="*/ 0 w 74"/>
                  <a:gd name="T3" fmla="*/ 8 h 29"/>
                  <a:gd name="T4" fmla="*/ 2 w 74"/>
                  <a:gd name="T5" fmla="*/ 29 h 29"/>
                  <a:gd name="T6" fmla="*/ 74 w 74"/>
                  <a:gd name="T7" fmla="*/ 21 h 29"/>
                  <a:gd name="T8" fmla="*/ 71 w 7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9">
                    <a:moveTo>
                      <a:pt x="71" y="0"/>
                    </a:moveTo>
                    <a:lnTo>
                      <a:pt x="0" y="8"/>
                    </a:lnTo>
                    <a:lnTo>
                      <a:pt x="2" y="29"/>
                    </a:lnTo>
                    <a:lnTo>
                      <a:pt x="74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14">
                <a:extLst>
                  <a:ext uri="{FF2B5EF4-FFF2-40B4-BE49-F238E27FC236}">
                    <a16:creationId xmlns:a16="http://schemas.microsoft.com/office/drawing/2014/main" xmlns="" id="{BD42A091-459C-496D-9DE6-E2F739534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884"/>
                <a:ext cx="74" cy="27"/>
              </a:xfrm>
              <a:custGeom>
                <a:avLst/>
                <a:gdLst>
                  <a:gd name="T0" fmla="*/ 72 w 74"/>
                  <a:gd name="T1" fmla="*/ 0 h 27"/>
                  <a:gd name="T2" fmla="*/ 0 w 74"/>
                  <a:gd name="T3" fmla="*/ 8 h 27"/>
                  <a:gd name="T4" fmla="*/ 2 w 74"/>
                  <a:gd name="T5" fmla="*/ 27 h 27"/>
                  <a:gd name="T6" fmla="*/ 74 w 74"/>
                  <a:gd name="T7" fmla="*/ 19 h 27"/>
                  <a:gd name="T8" fmla="*/ 72 w 7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7">
                    <a:moveTo>
                      <a:pt x="72" y="0"/>
                    </a:moveTo>
                    <a:lnTo>
                      <a:pt x="0" y="8"/>
                    </a:lnTo>
                    <a:lnTo>
                      <a:pt x="2" y="27"/>
                    </a:lnTo>
                    <a:lnTo>
                      <a:pt x="74" y="1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15">
                <a:extLst>
                  <a:ext uri="{FF2B5EF4-FFF2-40B4-BE49-F238E27FC236}">
                    <a16:creationId xmlns:a16="http://schemas.microsoft.com/office/drawing/2014/main" xmlns="" id="{E1068024-7481-470C-B496-2BDF945E3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1188"/>
                <a:ext cx="707" cy="101"/>
              </a:xfrm>
              <a:custGeom>
                <a:avLst/>
                <a:gdLst>
                  <a:gd name="T0" fmla="*/ 704 w 707"/>
                  <a:gd name="T1" fmla="*/ 0 h 101"/>
                  <a:gd name="T2" fmla="*/ 0 w 707"/>
                  <a:gd name="T3" fmla="*/ 79 h 101"/>
                  <a:gd name="T4" fmla="*/ 3 w 707"/>
                  <a:gd name="T5" fmla="*/ 101 h 101"/>
                  <a:gd name="T6" fmla="*/ 707 w 707"/>
                  <a:gd name="T7" fmla="*/ 22 h 101"/>
                  <a:gd name="T8" fmla="*/ 704 w 707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1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1"/>
                    </a:lnTo>
                    <a:lnTo>
                      <a:pt x="707" y="22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16">
                <a:extLst>
                  <a:ext uri="{FF2B5EF4-FFF2-40B4-BE49-F238E27FC236}">
                    <a16:creationId xmlns:a16="http://schemas.microsoft.com/office/drawing/2014/main" xmlns="" id="{3CBBF8BC-8089-4FD9-AE83-51EC4395D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1151"/>
                <a:ext cx="707" cy="101"/>
              </a:xfrm>
              <a:custGeom>
                <a:avLst/>
                <a:gdLst>
                  <a:gd name="T0" fmla="*/ 704 w 707"/>
                  <a:gd name="T1" fmla="*/ 0 h 101"/>
                  <a:gd name="T2" fmla="*/ 0 w 707"/>
                  <a:gd name="T3" fmla="*/ 79 h 101"/>
                  <a:gd name="T4" fmla="*/ 2 w 707"/>
                  <a:gd name="T5" fmla="*/ 101 h 101"/>
                  <a:gd name="T6" fmla="*/ 707 w 707"/>
                  <a:gd name="T7" fmla="*/ 23 h 101"/>
                  <a:gd name="T8" fmla="*/ 704 w 707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1">
                    <a:moveTo>
                      <a:pt x="704" y="0"/>
                    </a:moveTo>
                    <a:lnTo>
                      <a:pt x="0" y="79"/>
                    </a:lnTo>
                    <a:lnTo>
                      <a:pt x="2" y="101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417">
                <a:extLst>
                  <a:ext uri="{FF2B5EF4-FFF2-40B4-BE49-F238E27FC236}">
                    <a16:creationId xmlns:a16="http://schemas.microsoft.com/office/drawing/2014/main" xmlns="" id="{8112D171-518B-4ADF-918B-EC98CCAA4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7" y="1114"/>
                <a:ext cx="707" cy="102"/>
              </a:xfrm>
              <a:custGeom>
                <a:avLst/>
                <a:gdLst>
                  <a:gd name="T0" fmla="*/ 705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5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5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418">
                <a:extLst>
                  <a:ext uri="{FF2B5EF4-FFF2-40B4-BE49-F238E27FC236}">
                    <a16:creationId xmlns:a16="http://schemas.microsoft.com/office/drawing/2014/main" xmlns="" id="{ED6BD422-4D6A-4D5F-8605-8FD6CF7FB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3" y="1077"/>
                <a:ext cx="707" cy="102"/>
              </a:xfrm>
              <a:custGeom>
                <a:avLst/>
                <a:gdLst>
                  <a:gd name="T0" fmla="*/ 704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4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419">
                <a:extLst>
                  <a:ext uri="{FF2B5EF4-FFF2-40B4-BE49-F238E27FC236}">
                    <a16:creationId xmlns:a16="http://schemas.microsoft.com/office/drawing/2014/main" xmlns="" id="{0F21F70B-6CB2-4423-9799-8A1BBCFD1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" y="1040"/>
                <a:ext cx="707" cy="102"/>
              </a:xfrm>
              <a:custGeom>
                <a:avLst/>
                <a:gdLst>
                  <a:gd name="T0" fmla="*/ 704 w 707"/>
                  <a:gd name="T1" fmla="*/ 0 h 102"/>
                  <a:gd name="T2" fmla="*/ 0 w 707"/>
                  <a:gd name="T3" fmla="*/ 79 h 102"/>
                  <a:gd name="T4" fmla="*/ 3 w 707"/>
                  <a:gd name="T5" fmla="*/ 102 h 102"/>
                  <a:gd name="T6" fmla="*/ 707 w 707"/>
                  <a:gd name="T7" fmla="*/ 23 h 102"/>
                  <a:gd name="T8" fmla="*/ 704 w 707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3" y="102"/>
                    </a:lnTo>
                    <a:lnTo>
                      <a:pt x="707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420">
                <a:extLst>
                  <a:ext uri="{FF2B5EF4-FFF2-40B4-BE49-F238E27FC236}">
                    <a16:creationId xmlns:a16="http://schemas.microsoft.com/office/drawing/2014/main" xmlns="" id="{CD9F01E3-3D52-4D8C-9ADA-0815128D1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5" y="1003"/>
                <a:ext cx="706" cy="102"/>
              </a:xfrm>
              <a:custGeom>
                <a:avLst/>
                <a:gdLst>
                  <a:gd name="T0" fmla="*/ 704 w 706"/>
                  <a:gd name="T1" fmla="*/ 0 h 102"/>
                  <a:gd name="T2" fmla="*/ 0 w 706"/>
                  <a:gd name="T3" fmla="*/ 79 h 102"/>
                  <a:gd name="T4" fmla="*/ 2 w 706"/>
                  <a:gd name="T5" fmla="*/ 102 h 102"/>
                  <a:gd name="T6" fmla="*/ 706 w 706"/>
                  <a:gd name="T7" fmla="*/ 23 h 102"/>
                  <a:gd name="T8" fmla="*/ 704 w 706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102">
                    <a:moveTo>
                      <a:pt x="704" y="0"/>
                    </a:moveTo>
                    <a:lnTo>
                      <a:pt x="0" y="79"/>
                    </a:lnTo>
                    <a:lnTo>
                      <a:pt x="2" y="102"/>
                    </a:lnTo>
                    <a:lnTo>
                      <a:pt x="706" y="23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421">
                <a:extLst>
                  <a:ext uri="{FF2B5EF4-FFF2-40B4-BE49-F238E27FC236}">
                    <a16:creationId xmlns:a16="http://schemas.microsoft.com/office/drawing/2014/main" xmlns="" id="{981A0FA6-8730-4DDB-A2A0-CAE532E62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1234"/>
                <a:ext cx="244" cy="283"/>
              </a:xfrm>
              <a:custGeom>
                <a:avLst/>
                <a:gdLst>
                  <a:gd name="T0" fmla="*/ 0 w 244"/>
                  <a:gd name="T1" fmla="*/ 23 h 283"/>
                  <a:gd name="T2" fmla="*/ 215 w 244"/>
                  <a:gd name="T3" fmla="*/ 0 h 283"/>
                  <a:gd name="T4" fmla="*/ 244 w 244"/>
                  <a:gd name="T5" fmla="*/ 260 h 283"/>
                  <a:gd name="T6" fmla="*/ 28 w 244"/>
                  <a:gd name="T7" fmla="*/ 283 h 283"/>
                  <a:gd name="T8" fmla="*/ 0 w 244"/>
                  <a:gd name="T9" fmla="*/ 2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83">
                    <a:moveTo>
                      <a:pt x="0" y="23"/>
                    </a:moveTo>
                    <a:lnTo>
                      <a:pt x="215" y="0"/>
                    </a:lnTo>
                    <a:lnTo>
                      <a:pt x="244" y="260"/>
                    </a:lnTo>
                    <a:lnTo>
                      <a:pt x="28" y="28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4D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422">
                <a:extLst>
                  <a:ext uri="{FF2B5EF4-FFF2-40B4-BE49-F238E27FC236}">
                    <a16:creationId xmlns:a16="http://schemas.microsoft.com/office/drawing/2014/main" xmlns="" id="{3269398B-0338-403E-8BC3-6165EE3EF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289"/>
                <a:ext cx="55" cy="61"/>
              </a:xfrm>
              <a:custGeom>
                <a:avLst/>
                <a:gdLst>
                  <a:gd name="T0" fmla="*/ 0 w 55"/>
                  <a:gd name="T1" fmla="*/ 5 h 61"/>
                  <a:gd name="T2" fmla="*/ 49 w 55"/>
                  <a:gd name="T3" fmla="*/ 0 h 61"/>
                  <a:gd name="T4" fmla="*/ 55 w 55"/>
                  <a:gd name="T5" fmla="*/ 56 h 61"/>
                  <a:gd name="T6" fmla="*/ 7 w 55"/>
                  <a:gd name="T7" fmla="*/ 61 h 61"/>
                  <a:gd name="T8" fmla="*/ 0 w 55"/>
                  <a:gd name="T9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1">
                    <a:moveTo>
                      <a:pt x="0" y="5"/>
                    </a:moveTo>
                    <a:lnTo>
                      <a:pt x="49" y="0"/>
                    </a:lnTo>
                    <a:lnTo>
                      <a:pt x="55" y="56"/>
                    </a:lnTo>
                    <a:lnTo>
                      <a:pt x="7" y="6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423">
                <a:extLst>
                  <a:ext uri="{FF2B5EF4-FFF2-40B4-BE49-F238E27FC236}">
                    <a16:creationId xmlns:a16="http://schemas.microsoft.com/office/drawing/2014/main" xmlns="" id="{8B2DC693-FE1D-4EC8-B3D0-480B8B6F2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316"/>
                <a:ext cx="52" cy="38"/>
              </a:xfrm>
              <a:custGeom>
                <a:avLst/>
                <a:gdLst>
                  <a:gd name="T0" fmla="*/ 47 w 52"/>
                  <a:gd name="T1" fmla="*/ 0 h 38"/>
                  <a:gd name="T2" fmla="*/ 0 w 52"/>
                  <a:gd name="T3" fmla="*/ 33 h 38"/>
                  <a:gd name="T4" fmla="*/ 52 w 52"/>
                  <a:gd name="T5" fmla="*/ 38 h 38"/>
                  <a:gd name="T6" fmla="*/ 47 w 52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38">
                    <a:moveTo>
                      <a:pt x="47" y="0"/>
                    </a:moveTo>
                    <a:lnTo>
                      <a:pt x="0" y="33"/>
                    </a:lnTo>
                    <a:lnTo>
                      <a:pt x="52" y="3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2B5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424">
                <a:extLst>
                  <a:ext uri="{FF2B5EF4-FFF2-40B4-BE49-F238E27FC236}">
                    <a16:creationId xmlns:a16="http://schemas.microsoft.com/office/drawing/2014/main" xmlns="" id="{67D122BC-A55A-4A88-9251-7D7F8C0B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1402"/>
                <a:ext cx="17" cy="34"/>
              </a:xfrm>
              <a:custGeom>
                <a:avLst/>
                <a:gdLst>
                  <a:gd name="T0" fmla="*/ 78 w 79"/>
                  <a:gd name="T1" fmla="*/ 78 h 153"/>
                  <a:gd name="T2" fmla="*/ 42 w 79"/>
                  <a:gd name="T3" fmla="*/ 1 h 153"/>
                  <a:gd name="T4" fmla="*/ 2 w 79"/>
                  <a:gd name="T5" fmla="*/ 75 h 153"/>
                  <a:gd name="T6" fmla="*/ 37 w 79"/>
                  <a:gd name="T7" fmla="*/ 152 h 153"/>
                  <a:gd name="T8" fmla="*/ 78 w 79"/>
                  <a:gd name="T9" fmla="*/ 7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3">
                    <a:moveTo>
                      <a:pt x="78" y="78"/>
                    </a:moveTo>
                    <a:cubicBezTo>
                      <a:pt x="79" y="36"/>
                      <a:pt x="63" y="1"/>
                      <a:pt x="42" y="1"/>
                    </a:cubicBezTo>
                    <a:cubicBezTo>
                      <a:pt x="21" y="0"/>
                      <a:pt x="3" y="34"/>
                      <a:pt x="2" y="75"/>
                    </a:cubicBezTo>
                    <a:cubicBezTo>
                      <a:pt x="0" y="117"/>
                      <a:pt x="16" y="152"/>
                      <a:pt x="37" y="152"/>
                    </a:cubicBezTo>
                    <a:cubicBezTo>
                      <a:pt x="58" y="153"/>
                      <a:pt x="76" y="120"/>
                      <a:pt x="78" y="78"/>
                    </a:cubicBez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425">
                <a:extLst>
                  <a:ext uri="{FF2B5EF4-FFF2-40B4-BE49-F238E27FC236}">
                    <a16:creationId xmlns:a16="http://schemas.microsoft.com/office/drawing/2014/main" xmlns="" id="{4B14288C-DAC8-4D2F-A87D-9D6BE22B1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337"/>
                <a:ext cx="75" cy="144"/>
              </a:xfrm>
              <a:custGeom>
                <a:avLst/>
                <a:gdLst>
                  <a:gd name="T0" fmla="*/ 320 w 342"/>
                  <a:gd name="T1" fmla="*/ 339 h 657"/>
                  <a:gd name="T2" fmla="*/ 0 w 342"/>
                  <a:gd name="T3" fmla="*/ 13 h 657"/>
                  <a:gd name="T4" fmla="*/ 74 w 342"/>
                  <a:gd name="T5" fmla="*/ 657 h 657"/>
                  <a:gd name="T6" fmla="*/ 320 w 342"/>
                  <a:gd name="T7" fmla="*/ 339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" h="657">
                    <a:moveTo>
                      <a:pt x="320" y="339"/>
                    </a:moveTo>
                    <a:cubicBezTo>
                      <a:pt x="298" y="144"/>
                      <a:pt x="155" y="0"/>
                      <a:pt x="0" y="13"/>
                    </a:cubicBezTo>
                    <a:cubicBezTo>
                      <a:pt x="74" y="657"/>
                      <a:pt x="74" y="657"/>
                      <a:pt x="74" y="657"/>
                    </a:cubicBezTo>
                    <a:cubicBezTo>
                      <a:pt x="226" y="635"/>
                      <a:pt x="342" y="531"/>
                      <a:pt x="320" y="339"/>
                    </a:cubicBezTo>
                    <a:close/>
                  </a:path>
                </a:pathLst>
              </a:custGeom>
              <a:solidFill>
                <a:srgbClr val="E3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426">
                <a:extLst>
                  <a:ext uri="{FF2B5EF4-FFF2-40B4-BE49-F238E27FC236}">
                    <a16:creationId xmlns:a16="http://schemas.microsoft.com/office/drawing/2014/main" xmlns="" id="{09E3AB3A-123D-4995-98FB-CA8EA507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1339"/>
                <a:ext cx="76" cy="146"/>
              </a:xfrm>
              <a:custGeom>
                <a:avLst/>
                <a:gdLst>
                  <a:gd name="T0" fmla="*/ 334 w 347"/>
                  <a:gd name="T1" fmla="*/ 646 h 663"/>
                  <a:gd name="T2" fmla="*/ 347 w 347"/>
                  <a:gd name="T3" fmla="*/ 644 h 663"/>
                  <a:gd name="T4" fmla="*/ 273 w 347"/>
                  <a:gd name="T5" fmla="*/ 0 h 663"/>
                  <a:gd name="T6" fmla="*/ 267 w 347"/>
                  <a:gd name="T7" fmla="*/ 0 h 663"/>
                  <a:gd name="T8" fmla="*/ 22 w 347"/>
                  <a:gd name="T9" fmla="*/ 389 h 663"/>
                  <a:gd name="T10" fmla="*/ 334 w 347"/>
                  <a:gd name="T11" fmla="*/ 646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663">
                    <a:moveTo>
                      <a:pt x="334" y="646"/>
                    </a:moveTo>
                    <a:cubicBezTo>
                      <a:pt x="339" y="645"/>
                      <a:pt x="343" y="644"/>
                      <a:pt x="347" y="644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1" y="0"/>
                      <a:pt x="269" y="0"/>
                      <a:pt x="267" y="0"/>
                    </a:cubicBezTo>
                    <a:cubicBezTo>
                      <a:pt x="109" y="18"/>
                      <a:pt x="0" y="192"/>
                      <a:pt x="22" y="389"/>
                    </a:cubicBezTo>
                    <a:cubicBezTo>
                      <a:pt x="45" y="587"/>
                      <a:pt x="177" y="663"/>
                      <a:pt x="334" y="646"/>
                    </a:cubicBezTo>
                    <a:close/>
                  </a:path>
                </a:pathLst>
              </a:custGeom>
              <a:solidFill>
                <a:srgbClr val="F3D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427">
                <a:extLst>
                  <a:ext uri="{FF2B5EF4-FFF2-40B4-BE49-F238E27FC236}">
                    <a16:creationId xmlns:a16="http://schemas.microsoft.com/office/drawing/2014/main" xmlns="" id="{93D8BA2D-0897-4BF0-B3E7-526E07263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" y="1399"/>
                <a:ext cx="150" cy="111"/>
              </a:xfrm>
              <a:custGeom>
                <a:avLst/>
                <a:gdLst>
                  <a:gd name="T0" fmla="*/ 144 w 685"/>
                  <a:gd name="T1" fmla="*/ 247 h 505"/>
                  <a:gd name="T2" fmla="*/ 523 w 685"/>
                  <a:gd name="T3" fmla="*/ 56 h 505"/>
                  <a:gd name="T4" fmla="*/ 539 w 685"/>
                  <a:gd name="T5" fmla="*/ 0 h 505"/>
                  <a:gd name="T6" fmla="*/ 628 w 685"/>
                  <a:gd name="T7" fmla="*/ 80 h 505"/>
                  <a:gd name="T8" fmla="*/ 462 w 685"/>
                  <a:gd name="T9" fmla="*/ 412 h 505"/>
                  <a:gd name="T10" fmla="*/ 175 w 685"/>
                  <a:gd name="T11" fmla="*/ 373 h 505"/>
                  <a:gd name="T12" fmla="*/ 0 w 685"/>
                  <a:gd name="T13" fmla="*/ 165 h 505"/>
                  <a:gd name="T14" fmla="*/ 39 w 685"/>
                  <a:gd name="T15" fmla="*/ 75 h 505"/>
                  <a:gd name="T16" fmla="*/ 144 w 685"/>
                  <a:gd name="T17" fmla="*/ 24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" h="505">
                    <a:moveTo>
                      <a:pt x="144" y="247"/>
                    </a:moveTo>
                    <a:cubicBezTo>
                      <a:pt x="144" y="247"/>
                      <a:pt x="268" y="53"/>
                      <a:pt x="523" y="56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628" y="80"/>
                      <a:pt x="628" y="80"/>
                      <a:pt x="628" y="80"/>
                    </a:cubicBezTo>
                    <a:cubicBezTo>
                      <a:pt x="628" y="80"/>
                      <a:pt x="685" y="320"/>
                      <a:pt x="462" y="412"/>
                    </a:cubicBezTo>
                    <a:cubicBezTo>
                      <a:pt x="240" y="505"/>
                      <a:pt x="175" y="373"/>
                      <a:pt x="175" y="373"/>
                    </a:cubicBezTo>
                    <a:cubicBezTo>
                      <a:pt x="175" y="373"/>
                      <a:pt x="57" y="381"/>
                      <a:pt x="0" y="165"/>
                    </a:cubicBezTo>
                    <a:cubicBezTo>
                      <a:pt x="0" y="165"/>
                      <a:pt x="51" y="122"/>
                      <a:pt x="39" y="75"/>
                    </a:cubicBezTo>
                    <a:cubicBezTo>
                      <a:pt x="39" y="75"/>
                      <a:pt x="122" y="140"/>
                      <a:pt x="144" y="247"/>
                    </a:cubicBezTo>
                    <a:close/>
                  </a:path>
                </a:pathLst>
              </a:custGeom>
              <a:solidFill>
                <a:srgbClr val="323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428">
                <a:extLst>
                  <a:ext uri="{FF2B5EF4-FFF2-40B4-BE49-F238E27FC236}">
                    <a16:creationId xmlns:a16="http://schemas.microsoft.com/office/drawing/2014/main" xmlns="" id="{61184A92-B508-4080-B1E2-120102001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1389"/>
                <a:ext cx="19" cy="33"/>
              </a:xfrm>
              <a:custGeom>
                <a:avLst/>
                <a:gdLst>
                  <a:gd name="T0" fmla="*/ 8 w 85"/>
                  <a:gd name="T1" fmla="*/ 84 h 153"/>
                  <a:gd name="T2" fmla="*/ 27 w 85"/>
                  <a:gd name="T3" fmla="*/ 4 h 153"/>
                  <a:gd name="T4" fmla="*/ 76 w 85"/>
                  <a:gd name="T5" fmla="*/ 70 h 153"/>
                  <a:gd name="T6" fmla="*/ 58 w 85"/>
                  <a:gd name="T7" fmla="*/ 150 h 153"/>
                  <a:gd name="T8" fmla="*/ 8 w 85"/>
                  <a:gd name="T9" fmla="*/ 8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3">
                    <a:moveTo>
                      <a:pt x="8" y="84"/>
                    </a:moveTo>
                    <a:cubicBezTo>
                      <a:pt x="0" y="44"/>
                      <a:pt x="8" y="8"/>
                      <a:pt x="27" y="4"/>
                    </a:cubicBezTo>
                    <a:cubicBezTo>
                      <a:pt x="45" y="0"/>
                      <a:pt x="68" y="29"/>
                      <a:pt x="76" y="70"/>
                    </a:cubicBezTo>
                    <a:cubicBezTo>
                      <a:pt x="85" y="110"/>
                      <a:pt x="77" y="146"/>
                      <a:pt x="58" y="150"/>
                    </a:cubicBezTo>
                    <a:cubicBezTo>
                      <a:pt x="39" y="153"/>
                      <a:pt x="17" y="124"/>
                      <a:pt x="8" y="84"/>
                    </a:cubicBezTo>
                    <a:close/>
                  </a:path>
                </a:pathLst>
              </a:custGeom>
              <a:solidFill>
                <a:srgbClr val="E3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429">
                <a:extLst>
                  <a:ext uri="{FF2B5EF4-FFF2-40B4-BE49-F238E27FC236}">
                    <a16:creationId xmlns:a16="http://schemas.microsoft.com/office/drawing/2014/main" xmlns="" id="{D8BA39D4-08E4-4E51-BFDB-E568BF50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241"/>
                <a:ext cx="183" cy="80"/>
              </a:xfrm>
              <a:custGeom>
                <a:avLst/>
                <a:gdLst>
                  <a:gd name="T0" fmla="*/ 687 w 834"/>
                  <a:gd name="T1" fmla="*/ 17 h 366"/>
                  <a:gd name="T2" fmla="*/ 696 w 834"/>
                  <a:gd name="T3" fmla="*/ 40 h 366"/>
                  <a:gd name="T4" fmla="*/ 706 w 834"/>
                  <a:gd name="T5" fmla="*/ 63 h 366"/>
                  <a:gd name="T6" fmla="*/ 716 w 834"/>
                  <a:gd name="T7" fmla="*/ 85 h 366"/>
                  <a:gd name="T8" fmla="*/ 727 w 834"/>
                  <a:gd name="T9" fmla="*/ 105 h 366"/>
                  <a:gd name="T10" fmla="*/ 738 w 834"/>
                  <a:gd name="T11" fmla="*/ 122 h 366"/>
                  <a:gd name="T12" fmla="*/ 748 w 834"/>
                  <a:gd name="T13" fmla="*/ 136 h 366"/>
                  <a:gd name="T14" fmla="*/ 756 w 834"/>
                  <a:gd name="T15" fmla="*/ 147 h 366"/>
                  <a:gd name="T16" fmla="*/ 763 w 834"/>
                  <a:gd name="T17" fmla="*/ 156 h 366"/>
                  <a:gd name="T18" fmla="*/ 753 w 834"/>
                  <a:gd name="T19" fmla="*/ 150 h 366"/>
                  <a:gd name="T20" fmla="*/ 728 w 834"/>
                  <a:gd name="T21" fmla="*/ 130 h 366"/>
                  <a:gd name="T22" fmla="*/ 713 w 834"/>
                  <a:gd name="T23" fmla="*/ 114 h 366"/>
                  <a:gd name="T24" fmla="*/ 699 w 834"/>
                  <a:gd name="T25" fmla="*/ 95 h 366"/>
                  <a:gd name="T26" fmla="*/ 686 w 834"/>
                  <a:gd name="T27" fmla="*/ 72 h 366"/>
                  <a:gd name="T28" fmla="*/ 675 w 834"/>
                  <a:gd name="T29" fmla="*/ 48 h 366"/>
                  <a:gd name="T30" fmla="*/ 667 w 834"/>
                  <a:gd name="T31" fmla="*/ 23 h 366"/>
                  <a:gd name="T32" fmla="*/ 665 w 834"/>
                  <a:gd name="T33" fmla="*/ 18 h 366"/>
                  <a:gd name="T34" fmla="*/ 440 w 834"/>
                  <a:gd name="T35" fmla="*/ 44 h 366"/>
                  <a:gd name="T36" fmla="*/ 442 w 834"/>
                  <a:gd name="T37" fmla="*/ 142 h 366"/>
                  <a:gd name="T38" fmla="*/ 485 w 834"/>
                  <a:gd name="T39" fmla="*/ 207 h 366"/>
                  <a:gd name="T40" fmla="*/ 482 w 834"/>
                  <a:gd name="T41" fmla="*/ 225 h 366"/>
                  <a:gd name="T42" fmla="*/ 450 w 834"/>
                  <a:gd name="T43" fmla="*/ 250 h 366"/>
                  <a:gd name="T44" fmla="*/ 432 w 834"/>
                  <a:gd name="T45" fmla="*/ 254 h 366"/>
                  <a:gd name="T46" fmla="*/ 371 w 834"/>
                  <a:gd name="T47" fmla="*/ 249 h 366"/>
                  <a:gd name="T48" fmla="*/ 383 w 834"/>
                  <a:gd name="T49" fmla="*/ 218 h 366"/>
                  <a:gd name="T50" fmla="*/ 410 w 834"/>
                  <a:gd name="T51" fmla="*/ 146 h 366"/>
                  <a:gd name="T52" fmla="*/ 390 w 834"/>
                  <a:gd name="T53" fmla="*/ 49 h 366"/>
                  <a:gd name="T54" fmla="*/ 167 w 834"/>
                  <a:gd name="T55" fmla="*/ 74 h 366"/>
                  <a:gd name="T56" fmla="*/ 165 w 834"/>
                  <a:gd name="T57" fmla="*/ 96 h 366"/>
                  <a:gd name="T58" fmla="*/ 160 w 834"/>
                  <a:gd name="T59" fmla="*/ 122 h 366"/>
                  <a:gd name="T60" fmla="*/ 152 w 834"/>
                  <a:gd name="T61" fmla="*/ 146 h 366"/>
                  <a:gd name="T62" fmla="*/ 142 w 834"/>
                  <a:gd name="T63" fmla="*/ 168 h 366"/>
                  <a:gd name="T64" fmla="*/ 132 w 834"/>
                  <a:gd name="T65" fmla="*/ 187 h 366"/>
                  <a:gd name="T66" fmla="*/ 112 w 834"/>
                  <a:gd name="T67" fmla="*/ 212 h 366"/>
                  <a:gd name="T68" fmla="*/ 103 w 834"/>
                  <a:gd name="T69" fmla="*/ 220 h 366"/>
                  <a:gd name="T70" fmla="*/ 109 w 834"/>
                  <a:gd name="T71" fmla="*/ 210 h 366"/>
                  <a:gd name="T72" fmla="*/ 114 w 834"/>
                  <a:gd name="T73" fmla="*/ 197 h 366"/>
                  <a:gd name="T74" fmla="*/ 121 w 834"/>
                  <a:gd name="T75" fmla="*/ 181 h 366"/>
                  <a:gd name="T76" fmla="*/ 127 w 834"/>
                  <a:gd name="T77" fmla="*/ 162 h 366"/>
                  <a:gd name="T78" fmla="*/ 133 w 834"/>
                  <a:gd name="T79" fmla="*/ 140 h 366"/>
                  <a:gd name="T80" fmla="*/ 139 w 834"/>
                  <a:gd name="T81" fmla="*/ 117 h 366"/>
                  <a:gd name="T82" fmla="*/ 143 w 834"/>
                  <a:gd name="T83" fmla="*/ 92 h 366"/>
                  <a:gd name="T84" fmla="*/ 145 w 834"/>
                  <a:gd name="T85" fmla="*/ 77 h 366"/>
                  <a:gd name="T86" fmla="*/ 0 w 834"/>
                  <a:gd name="T87" fmla="*/ 93 h 366"/>
                  <a:gd name="T88" fmla="*/ 302 w 834"/>
                  <a:gd name="T89" fmla="*/ 366 h 366"/>
                  <a:gd name="T90" fmla="*/ 437 w 834"/>
                  <a:gd name="T91" fmla="*/ 253 h 366"/>
                  <a:gd name="T92" fmla="*/ 585 w 834"/>
                  <a:gd name="T93" fmla="*/ 331 h 366"/>
                  <a:gd name="T94" fmla="*/ 834 w 834"/>
                  <a:gd name="T95" fmla="*/ 0 h 366"/>
                  <a:gd name="T96" fmla="*/ 687 w 834"/>
                  <a:gd name="T97" fmla="*/ 16 h 366"/>
                  <a:gd name="T98" fmla="*/ 687 w 834"/>
                  <a:gd name="T99" fmla="*/ 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4" h="366">
                    <a:moveTo>
                      <a:pt x="687" y="17"/>
                    </a:moveTo>
                    <a:cubicBezTo>
                      <a:pt x="690" y="25"/>
                      <a:pt x="693" y="32"/>
                      <a:pt x="696" y="40"/>
                    </a:cubicBezTo>
                    <a:cubicBezTo>
                      <a:pt x="699" y="48"/>
                      <a:pt x="703" y="56"/>
                      <a:pt x="706" y="63"/>
                    </a:cubicBezTo>
                    <a:cubicBezTo>
                      <a:pt x="709" y="70"/>
                      <a:pt x="712" y="78"/>
                      <a:pt x="716" y="85"/>
                    </a:cubicBezTo>
                    <a:cubicBezTo>
                      <a:pt x="720" y="92"/>
                      <a:pt x="723" y="99"/>
                      <a:pt x="727" y="105"/>
                    </a:cubicBezTo>
                    <a:cubicBezTo>
                      <a:pt x="731" y="111"/>
                      <a:pt x="734" y="117"/>
                      <a:pt x="738" y="122"/>
                    </a:cubicBezTo>
                    <a:cubicBezTo>
                      <a:pt x="741" y="127"/>
                      <a:pt x="744" y="132"/>
                      <a:pt x="748" y="136"/>
                    </a:cubicBezTo>
                    <a:cubicBezTo>
                      <a:pt x="751" y="141"/>
                      <a:pt x="753" y="144"/>
                      <a:pt x="756" y="147"/>
                    </a:cubicBezTo>
                    <a:cubicBezTo>
                      <a:pt x="760" y="153"/>
                      <a:pt x="763" y="156"/>
                      <a:pt x="763" y="156"/>
                    </a:cubicBezTo>
                    <a:cubicBezTo>
                      <a:pt x="763" y="156"/>
                      <a:pt x="759" y="155"/>
                      <a:pt x="753" y="150"/>
                    </a:cubicBezTo>
                    <a:cubicBezTo>
                      <a:pt x="746" y="146"/>
                      <a:pt x="737" y="139"/>
                      <a:pt x="728" y="130"/>
                    </a:cubicBezTo>
                    <a:cubicBezTo>
                      <a:pt x="723" y="125"/>
                      <a:pt x="718" y="120"/>
                      <a:pt x="713" y="114"/>
                    </a:cubicBezTo>
                    <a:cubicBezTo>
                      <a:pt x="708" y="108"/>
                      <a:pt x="704" y="102"/>
                      <a:pt x="699" y="95"/>
                    </a:cubicBezTo>
                    <a:cubicBezTo>
                      <a:pt x="695" y="88"/>
                      <a:pt x="690" y="80"/>
                      <a:pt x="686" y="72"/>
                    </a:cubicBezTo>
                    <a:cubicBezTo>
                      <a:pt x="682" y="65"/>
                      <a:pt x="678" y="57"/>
                      <a:pt x="675" y="48"/>
                    </a:cubicBezTo>
                    <a:cubicBezTo>
                      <a:pt x="672" y="40"/>
                      <a:pt x="669" y="32"/>
                      <a:pt x="667" y="23"/>
                    </a:cubicBezTo>
                    <a:cubicBezTo>
                      <a:pt x="666" y="22"/>
                      <a:pt x="666" y="20"/>
                      <a:pt x="665" y="18"/>
                    </a:cubicBezTo>
                    <a:cubicBezTo>
                      <a:pt x="440" y="44"/>
                      <a:pt x="440" y="44"/>
                      <a:pt x="440" y="44"/>
                    </a:cubicBezTo>
                    <a:cubicBezTo>
                      <a:pt x="442" y="142"/>
                      <a:pt x="442" y="142"/>
                      <a:pt x="442" y="142"/>
                    </a:cubicBezTo>
                    <a:cubicBezTo>
                      <a:pt x="485" y="207"/>
                      <a:pt x="485" y="207"/>
                      <a:pt x="485" y="207"/>
                    </a:cubicBezTo>
                    <a:cubicBezTo>
                      <a:pt x="482" y="225"/>
                      <a:pt x="482" y="225"/>
                      <a:pt x="482" y="225"/>
                    </a:cubicBezTo>
                    <a:cubicBezTo>
                      <a:pt x="450" y="250"/>
                      <a:pt x="450" y="250"/>
                      <a:pt x="450" y="250"/>
                    </a:cubicBezTo>
                    <a:cubicBezTo>
                      <a:pt x="432" y="254"/>
                      <a:pt x="432" y="254"/>
                      <a:pt x="432" y="254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83" y="218"/>
                      <a:pt x="383" y="218"/>
                      <a:pt x="383" y="218"/>
                    </a:cubicBezTo>
                    <a:cubicBezTo>
                      <a:pt x="410" y="146"/>
                      <a:pt x="410" y="146"/>
                      <a:pt x="410" y="146"/>
                    </a:cubicBezTo>
                    <a:cubicBezTo>
                      <a:pt x="390" y="49"/>
                      <a:pt x="390" y="49"/>
                      <a:pt x="390" y="4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81"/>
                      <a:pt x="165" y="88"/>
                      <a:pt x="165" y="96"/>
                    </a:cubicBezTo>
                    <a:cubicBezTo>
                      <a:pt x="163" y="104"/>
                      <a:pt x="161" y="113"/>
                      <a:pt x="160" y="122"/>
                    </a:cubicBezTo>
                    <a:cubicBezTo>
                      <a:pt x="157" y="130"/>
                      <a:pt x="155" y="138"/>
                      <a:pt x="152" y="146"/>
                    </a:cubicBezTo>
                    <a:cubicBezTo>
                      <a:pt x="149" y="154"/>
                      <a:pt x="146" y="161"/>
                      <a:pt x="142" y="168"/>
                    </a:cubicBezTo>
                    <a:cubicBezTo>
                      <a:pt x="139" y="175"/>
                      <a:pt x="135" y="181"/>
                      <a:pt x="132" y="187"/>
                    </a:cubicBezTo>
                    <a:cubicBezTo>
                      <a:pt x="125" y="198"/>
                      <a:pt x="118" y="207"/>
                      <a:pt x="112" y="212"/>
                    </a:cubicBezTo>
                    <a:cubicBezTo>
                      <a:pt x="107" y="218"/>
                      <a:pt x="103" y="220"/>
                      <a:pt x="103" y="220"/>
                    </a:cubicBezTo>
                    <a:cubicBezTo>
                      <a:pt x="103" y="220"/>
                      <a:pt x="106" y="217"/>
                      <a:pt x="109" y="210"/>
                    </a:cubicBezTo>
                    <a:cubicBezTo>
                      <a:pt x="110" y="206"/>
                      <a:pt x="112" y="202"/>
                      <a:pt x="114" y="197"/>
                    </a:cubicBezTo>
                    <a:cubicBezTo>
                      <a:pt x="116" y="193"/>
                      <a:pt x="118" y="187"/>
                      <a:pt x="121" y="181"/>
                    </a:cubicBezTo>
                    <a:cubicBezTo>
                      <a:pt x="123" y="175"/>
                      <a:pt x="125" y="169"/>
                      <a:pt x="127" y="162"/>
                    </a:cubicBezTo>
                    <a:cubicBezTo>
                      <a:pt x="129" y="155"/>
                      <a:pt x="131" y="148"/>
                      <a:pt x="133" y="140"/>
                    </a:cubicBezTo>
                    <a:cubicBezTo>
                      <a:pt x="135" y="133"/>
                      <a:pt x="136" y="125"/>
                      <a:pt x="139" y="117"/>
                    </a:cubicBezTo>
                    <a:cubicBezTo>
                      <a:pt x="140" y="109"/>
                      <a:pt x="142" y="101"/>
                      <a:pt x="143" y="92"/>
                    </a:cubicBezTo>
                    <a:cubicBezTo>
                      <a:pt x="143" y="87"/>
                      <a:pt x="144" y="82"/>
                      <a:pt x="145" y="7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0" y="171"/>
                      <a:pt x="119" y="348"/>
                      <a:pt x="302" y="366"/>
                    </a:cubicBezTo>
                    <a:cubicBezTo>
                      <a:pt x="437" y="253"/>
                      <a:pt x="437" y="253"/>
                      <a:pt x="437" y="253"/>
                    </a:cubicBezTo>
                    <a:cubicBezTo>
                      <a:pt x="585" y="331"/>
                      <a:pt x="585" y="331"/>
                      <a:pt x="585" y="331"/>
                    </a:cubicBezTo>
                    <a:cubicBezTo>
                      <a:pt x="585" y="331"/>
                      <a:pt x="819" y="272"/>
                      <a:pt x="834" y="0"/>
                    </a:cubicBezTo>
                    <a:cubicBezTo>
                      <a:pt x="687" y="16"/>
                      <a:pt x="687" y="16"/>
                      <a:pt x="687" y="16"/>
                    </a:cubicBezTo>
                    <a:cubicBezTo>
                      <a:pt x="687" y="16"/>
                      <a:pt x="687" y="17"/>
                      <a:pt x="687" y="17"/>
                    </a:cubicBezTo>
                    <a:close/>
                  </a:path>
                </a:pathLst>
              </a:cu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430">
                <a:extLst>
                  <a:ext uri="{FF2B5EF4-FFF2-40B4-BE49-F238E27FC236}">
                    <a16:creationId xmlns:a16="http://schemas.microsoft.com/office/drawing/2014/main" xmlns="" id="{E1CA42ED-DF44-46FC-9986-AB77B2D0D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250"/>
                <a:ext cx="22" cy="46"/>
              </a:xfrm>
              <a:custGeom>
                <a:avLst/>
                <a:gdLst>
                  <a:gd name="T0" fmla="*/ 0 w 22"/>
                  <a:gd name="T1" fmla="*/ 38 h 46"/>
                  <a:gd name="T2" fmla="*/ 1 w 22"/>
                  <a:gd name="T3" fmla="*/ 42 h 46"/>
                  <a:gd name="T4" fmla="*/ 10 w 22"/>
                  <a:gd name="T5" fmla="*/ 46 h 46"/>
                  <a:gd name="T6" fmla="*/ 14 w 22"/>
                  <a:gd name="T7" fmla="*/ 45 h 46"/>
                  <a:gd name="T8" fmla="*/ 21 w 22"/>
                  <a:gd name="T9" fmla="*/ 39 h 46"/>
                  <a:gd name="T10" fmla="*/ 22 w 22"/>
                  <a:gd name="T11" fmla="*/ 36 h 46"/>
                  <a:gd name="T12" fmla="*/ 13 w 22"/>
                  <a:gd name="T13" fmla="*/ 22 h 46"/>
                  <a:gd name="T14" fmla="*/ 12 w 22"/>
                  <a:gd name="T15" fmla="*/ 0 h 46"/>
                  <a:gd name="T16" fmla="*/ 1 w 22"/>
                  <a:gd name="T17" fmla="*/ 1 h 46"/>
                  <a:gd name="T18" fmla="*/ 6 w 22"/>
                  <a:gd name="T19" fmla="*/ 23 h 46"/>
                  <a:gd name="T20" fmla="*/ 0 w 22"/>
                  <a:gd name="T2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0" y="38"/>
                    </a:moveTo>
                    <a:lnTo>
                      <a:pt x="1" y="42"/>
                    </a:lnTo>
                    <a:lnTo>
                      <a:pt x="10" y="46"/>
                    </a:lnTo>
                    <a:lnTo>
                      <a:pt x="14" y="45"/>
                    </a:lnTo>
                    <a:lnTo>
                      <a:pt x="21" y="39"/>
                    </a:lnTo>
                    <a:lnTo>
                      <a:pt x="22" y="36"/>
                    </a:lnTo>
                    <a:lnTo>
                      <a:pt x="13" y="22"/>
                    </a:lnTo>
                    <a:lnTo>
                      <a:pt x="12" y="0"/>
                    </a:lnTo>
                    <a:lnTo>
                      <a:pt x="1" y="1"/>
                    </a:lnTo>
                    <a:lnTo>
                      <a:pt x="6" y="23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CA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431">
                <a:extLst>
                  <a:ext uri="{FF2B5EF4-FFF2-40B4-BE49-F238E27FC236}">
                    <a16:creationId xmlns:a16="http://schemas.microsoft.com/office/drawing/2014/main" xmlns="" id="{7549E379-8FA0-4572-83F3-66AA3CFE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1244"/>
                <a:ext cx="21" cy="31"/>
              </a:xfrm>
              <a:custGeom>
                <a:avLst/>
                <a:gdLst>
                  <a:gd name="T0" fmla="*/ 10 w 98"/>
                  <a:gd name="T1" fmla="*/ 32 h 140"/>
                  <a:gd name="T2" fmla="*/ 21 w 98"/>
                  <a:gd name="T3" fmla="*/ 56 h 140"/>
                  <a:gd name="T4" fmla="*/ 34 w 98"/>
                  <a:gd name="T5" fmla="*/ 79 h 140"/>
                  <a:gd name="T6" fmla="*/ 48 w 98"/>
                  <a:gd name="T7" fmla="*/ 98 h 140"/>
                  <a:gd name="T8" fmla="*/ 63 w 98"/>
                  <a:gd name="T9" fmla="*/ 114 h 140"/>
                  <a:gd name="T10" fmla="*/ 88 w 98"/>
                  <a:gd name="T11" fmla="*/ 134 h 140"/>
                  <a:gd name="T12" fmla="*/ 98 w 98"/>
                  <a:gd name="T13" fmla="*/ 140 h 140"/>
                  <a:gd name="T14" fmla="*/ 91 w 98"/>
                  <a:gd name="T15" fmla="*/ 131 h 140"/>
                  <a:gd name="T16" fmla="*/ 83 w 98"/>
                  <a:gd name="T17" fmla="*/ 120 h 140"/>
                  <a:gd name="T18" fmla="*/ 73 w 98"/>
                  <a:gd name="T19" fmla="*/ 106 h 140"/>
                  <a:gd name="T20" fmla="*/ 62 w 98"/>
                  <a:gd name="T21" fmla="*/ 89 h 140"/>
                  <a:gd name="T22" fmla="*/ 51 w 98"/>
                  <a:gd name="T23" fmla="*/ 69 h 140"/>
                  <a:gd name="T24" fmla="*/ 41 w 98"/>
                  <a:gd name="T25" fmla="*/ 47 h 140"/>
                  <a:gd name="T26" fmla="*/ 31 w 98"/>
                  <a:gd name="T27" fmla="*/ 24 h 140"/>
                  <a:gd name="T28" fmla="*/ 22 w 98"/>
                  <a:gd name="T29" fmla="*/ 1 h 140"/>
                  <a:gd name="T30" fmla="*/ 22 w 98"/>
                  <a:gd name="T31" fmla="*/ 0 h 140"/>
                  <a:gd name="T32" fmla="*/ 0 w 98"/>
                  <a:gd name="T33" fmla="*/ 2 h 140"/>
                  <a:gd name="T34" fmla="*/ 2 w 98"/>
                  <a:gd name="T35" fmla="*/ 7 h 140"/>
                  <a:gd name="T36" fmla="*/ 10 w 98"/>
                  <a:gd name="T37" fmla="*/ 3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140">
                    <a:moveTo>
                      <a:pt x="10" y="32"/>
                    </a:moveTo>
                    <a:cubicBezTo>
                      <a:pt x="13" y="41"/>
                      <a:pt x="17" y="49"/>
                      <a:pt x="21" y="56"/>
                    </a:cubicBezTo>
                    <a:cubicBezTo>
                      <a:pt x="25" y="64"/>
                      <a:pt x="30" y="72"/>
                      <a:pt x="34" y="79"/>
                    </a:cubicBezTo>
                    <a:cubicBezTo>
                      <a:pt x="39" y="86"/>
                      <a:pt x="43" y="92"/>
                      <a:pt x="48" y="98"/>
                    </a:cubicBezTo>
                    <a:cubicBezTo>
                      <a:pt x="53" y="104"/>
                      <a:pt x="58" y="109"/>
                      <a:pt x="63" y="114"/>
                    </a:cubicBezTo>
                    <a:cubicBezTo>
                      <a:pt x="72" y="123"/>
                      <a:pt x="81" y="130"/>
                      <a:pt x="88" y="134"/>
                    </a:cubicBezTo>
                    <a:cubicBezTo>
                      <a:pt x="94" y="139"/>
                      <a:pt x="98" y="140"/>
                      <a:pt x="98" y="140"/>
                    </a:cubicBezTo>
                    <a:cubicBezTo>
                      <a:pt x="98" y="140"/>
                      <a:pt x="95" y="137"/>
                      <a:pt x="91" y="131"/>
                    </a:cubicBezTo>
                    <a:cubicBezTo>
                      <a:pt x="88" y="128"/>
                      <a:pt x="86" y="125"/>
                      <a:pt x="83" y="120"/>
                    </a:cubicBezTo>
                    <a:cubicBezTo>
                      <a:pt x="79" y="116"/>
                      <a:pt x="76" y="111"/>
                      <a:pt x="73" y="106"/>
                    </a:cubicBezTo>
                    <a:cubicBezTo>
                      <a:pt x="69" y="101"/>
                      <a:pt x="66" y="95"/>
                      <a:pt x="62" y="89"/>
                    </a:cubicBezTo>
                    <a:cubicBezTo>
                      <a:pt x="58" y="83"/>
                      <a:pt x="55" y="76"/>
                      <a:pt x="51" y="69"/>
                    </a:cubicBezTo>
                    <a:cubicBezTo>
                      <a:pt x="47" y="62"/>
                      <a:pt x="44" y="54"/>
                      <a:pt x="41" y="47"/>
                    </a:cubicBezTo>
                    <a:cubicBezTo>
                      <a:pt x="38" y="40"/>
                      <a:pt x="34" y="32"/>
                      <a:pt x="31" y="24"/>
                    </a:cubicBezTo>
                    <a:cubicBezTo>
                      <a:pt x="28" y="16"/>
                      <a:pt x="25" y="9"/>
                      <a:pt x="22" y="1"/>
                    </a:cubicBezTo>
                    <a:cubicBezTo>
                      <a:pt x="22" y="1"/>
                      <a:pt x="22" y="0"/>
                      <a:pt x="2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6"/>
                      <a:pt x="2" y="7"/>
                    </a:cubicBezTo>
                    <a:cubicBezTo>
                      <a:pt x="4" y="16"/>
                      <a:pt x="7" y="24"/>
                      <a:pt x="10" y="32"/>
                    </a:cubicBez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432">
                <a:extLst>
                  <a:ext uri="{FF2B5EF4-FFF2-40B4-BE49-F238E27FC236}">
                    <a16:creationId xmlns:a16="http://schemas.microsoft.com/office/drawing/2014/main" xmlns="" id="{27C9EE2E-7F30-4853-975B-C6DFDCBFF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1257"/>
                <a:ext cx="14" cy="32"/>
              </a:xfrm>
              <a:custGeom>
                <a:avLst/>
                <a:gdLst>
                  <a:gd name="T0" fmla="*/ 36 w 64"/>
                  <a:gd name="T1" fmla="*/ 43 h 146"/>
                  <a:gd name="T2" fmla="*/ 30 w 64"/>
                  <a:gd name="T3" fmla="*/ 66 h 146"/>
                  <a:gd name="T4" fmla="*/ 24 w 64"/>
                  <a:gd name="T5" fmla="*/ 88 h 146"/>
                  <a:gd name="T6" fmla="*/ 18 w 64"/>
                  <a:gd name="T7" fmla="*/ 107 h 146"/>
                  <a:gd name="T8" fmla="*/ 11 w 64"/>
                  <a:gd name="T9" fmla="*/ 123 h 146"/>
                  <a:gd name="T10" fmla="*/ 6 w 64"/>
                  <a:gd name="T11" fmla="*/ 136 h 146"/>
                  <a:gd name="T12" fmla="*/ 0 w 64"/>
                  <a:gd name="T13" fmla="*/ 146 h 146"/>
                  <a:gd name="T14" fmla="*/ 9 w 64"/>
                  <a:gd name="T15" fmla="*/ 138 h 146"/>
                  <a:gd name="T16" fmla="*/ 29 w 64"/>
                  <a:gd name="T17" fmla="*/ 113 h 146"/>
                  <a:gd name="T18" fmla="*/ 39 w 64"/>
                  <a:gd name="T19" fmla="*/ 94 h 146"/>
                  <a:gd name="T20" fmla="*/ 49 w 64"/>
                  <a:gd name="T21" fmla="*/ 72 h 146"/>
                  <a:gd name="T22" fmla="*/ 57 w 64"/>
                  <a:gd name="T23" fmla="*/ 48 h 146"/>
                  <a:gd name="T24" fmla="*/ 62 w 64"/>
                  <a:gd name="T25" fmla="*/ 22 h 146"/>
                  <a:gd name="T26" fmla="*/ 64 w 64"/>
                  <a:gd name="T27" fmla="*/ 0 h 146"/>
                  <a:gd name="T28" fmla="*/ 42 w 64"/>
                  <a:gd name="T29" fmla="*/ 3 h 146"/>
                  <a:gd name="T30" fmla="*/ 40 w 64"/>
                  <a:gd name="T31" fmla="*/ 18 h 146"/>
                  <a:gd name="T32" fmla="*/ 36 w 64"/>
                  <a:gd name="T3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46">
                    <a:moveTo>
                      <a:pt x="36" y="43"/>
                    </a:moveTo>
                    <a:cubicBezTo>
                      <a:pt x="33" y="51"/>
                      <a:pt x="32" y="59"/>
                      <a:pt x="30" y="66"/>
                    </a:cubicBezTo>
                    <a:cubicBezTo>
                      <a:pt x="28" y="74"/>
                      <a:pt x="26" y="81"/>
                      <a:pt x="24" y="88"/>
                    </a:cubicBezTo>
                    <a:cubicBezTo>
                      <a:pt x="22" y="95"/>
                      <a:pt x="20" y="101"/>
                      <a:pt x="18" y="107"/>
                    </a:cubicBezTo>
                    <a:cubicBezTo>
                      <a:pt x="15" y="113"/>
                      <a:pt x="13" y="119"/>
                      <a:pt x="11" y="123"/>
                    </a:cubicBezTo>
                    <a:cubicBezTo>
                      <a:pt x="9" y="128"/>
                      <a:pt x="7" y="132"/>
                      <a:pt x="6" y="136"/>
                    </a:cubicBezTo>
                    <a:cubicBezTo>
                      <a:pt x="3" y="143"/>
                      <a:pt x="0" y="146"/>
                      <a:pt x="0" y="146"/>
                    </a:cubicBezTo>
                    <a:cubicBezTo>
                      <a:pt x="0" y="146"/>
                      <a:pt x="4" y="144"/>
                      <a:pt x="9" y="138"/>
                    </a:cubicBezTo>
                    <a:cubicBezTo>
                      <a:pt x="15" y="133"/>
                      <a:pt x="22" y="124"/>
                      <a:pt x="29" y="113"/>
                    </a:cubicBezTo>
                    <a:cubicBezTo>
                      <a:pt x="32" y="107"/>
                      <a:pt x="36" y="101"/>
                      <a:pt x="39" y="94"/>
                    </a:cubicBezTo>
                    <a:cubicBezTo>
                      <a:pt x="43" y="87"/>
                      <a:pt x="46" y="80"/>
                      <a:pt x="49" y="72"/>
                    </a:cubicBezTo>
                    <a:cubicBezTo>
                      <a:pt x="52" y="64"/>
                      <a:pt x="54" y="56"/>
                      <a:pt x="57" y="48"/>
                    </a:cubicBezTo>
                    <a:cubicBezTo>
                      <a:pt x="58" y="39"/>
                      <a:pt x="60" y="30"/>
                      <a:pt x="62" y="22"/>
                    </a:cubicBezTo>
                    <a:cubicBezTo>
                      <a:pt x="62" y="14"/>
                      <a:pt x="64" y="7"/>
                      <a:pt x="64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8"/>
                      <a:pt x="40" y="13"/>
                      <a:pt x="40" y="18"/>
                    </a:cubicBezTo>
                    <a:cubicBezTo>
                      <a:pt x="39" y="27"/>
                      <a:pt x="37" y="35"/>
                      <a:pt x="36" y="43"/>
                    </a:cubicBez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433">
                <a:extLst>
                  <a:ext uri="{FF2B5EF4-FFF2-40B4-BE49-F238E27FC236}">
                    <a16:creationId xmlns:a16="http://schemas.microsoft.com/office/drawing/2014/main" xmlns="" id="{E971EA72-94B5-417A-A1E0-311A5B6E1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288"/>
                <a:ext cx="13" cy="8"/>
              </a:xfrm>
              <a:custGeom>
                <a:avLst/>
                <a:gdLst>
                  <a:gd name="T0" fmla="*/ 3 w 13"/>
                  <a:gd name="T1" fmla="*/ 0 h 8"/>
                  <a:gd name="T2" fmla="*/ 0 w 13"/>
                  <a:gd name="T3" fmla="*/ 7 h 8"/>
                  <a:gd name="T4" fmla="*/ 13 w 13"/>
                  <a:gd name="T5" fmla="*/ 8 h 8"/>
                  <a:gd name="T6" fmla="*/ 3 w 13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8">
                    <a:moveTo>
                      <a:pt x="3" y="0"/>
                    </a:moveTo>
                    <a:lnTo>
                      <a:pt x="0" y="7"/>
                    </a:lnTo>
                    <a:lnTo>
                      <a:pt x="13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8FC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Freeform 434">
                <a:extLst>
                  <a:ext uri="{FF2B5EF4-FFF2-40B4-BE49-F238E27FC236}">
                    <a16:creationId xmlns:a16="http://schemas.microsoft.com/office/drawing/2014/main" xmlns="" id="{6AE1D30D-6B8E-4034-BD57-9061A4011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288"/>
                <a:ext cx="13" cy="8"/>
              </a:xfrm>
              <a:custGeom>
                <a:avLst/>
                <a:gdLst>
                  <a:gd name="T0" fmla="*/ 3 w 13"/>
                  <a:gd name="T1" fmla="*/ 0 h 8"/>
                  <a:gd name="T2" fmla="*/ 0 w 13"/>
                  <a:gd name="T3" fmla="*/ 7 h 8"/>
                  <a:gd name="T4" fmla="*/ 13 w 1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8">
                    <a:moveTo>
                      <a:pt x="3" y="0"/>
                    </a:moveTo>
                    <a:lnTo>
                      <a:pt x="0" y="7"/>
                    </a:lnTo>
                    <a:lnTo>
                      <a:pt x="13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435">
                <a:extLst>
                  <a:ext uri="{FF2B5EF4-FFF2-40B4-BE49-F238E27FC236}">
                    <a16:creationId xmlns:a16="http://schemas.microsoft.com/office/drawing/2014/main" xmlns="" id="{456B972F-763B-4099-AC53-6ECF2AA4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286"/>
                <a:ext cx="8" cy="9"/>
              </a:xfrm>
              <a:custGeom>
                <a:avLst/>
                <a:gdLst>
                  <a:gd name="T0" fmla="*/ 0 w 8"/>
                  <a:gd name="T1" fmla="*/ 9 h 9"/>
                  <a:gd name="T2" fmla="*/ 7 w 8"/>
                  <a:gd name="T3" fmla="*/ 4 h 9"/>
                  <a:gd name="T4" fmla="*/ 8 w 8"/>
                  <a:gd name="T5" fmla="*/ 0 h 9"/>
                  <a:gd name="T6" fmla="*/ 7 w 8"/>
                  <a:gd name="T7" fmla="*/ 3 h 9"/>
                  <a:gd name="T8" fmla="*/ 0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7" y="4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FC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436">
                <a:extLst>
                  <a:ext uri="{FF2B5EF4-FFF2-40B4-BE49-F238E27FC236}">
                    <a16:creationId xmlns:a16="http://schemas.microsoft.com/office/drawing/2014/main" xmlns="" id="{41562304-FD3C-408F-8C32-02898C012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1280"/>
                <a:ext cx="35" cy="40"/>
              </a:xfrm>
              <a:custGeom>
                <a:avLst/>
                <a:gdLst>
                  <a:gd name="T0" fmla="*/ 30 w 35"/>
                  <a:gd name="T1" fmla="*/ 40 h 40"/>
                  <a:gd name="T2" fmla="*/ 0 w 35"/>
                  <a:gd name="T3" fmla="*/ 16 h 40"/>
                  <a:gd name="T4" fmla="*/ 15 w 35"/>
                  <a:gd name="T5" fmla="*/ 0 h 40"/>
                  <a:gd name="T6" fmla="*/ 35 w 35"/>
                  <a:gd name="T7" fmla="*/ 34 h 40"/>
                  <a:gd name="T8" fmla="*/ 30 w 35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30" y="40"/>
                    </a:moveTo>
                    <a:lnTo>
                      <a:pt x="0" y="16"/>
                    </a:lnTo>
                    <a:lnTo>
                      <a:pt x="15" y="0"/>
                    </a:lnTo>
                    <a:lnTo>
                      <a:pt x="35" y="34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Freeform 437">
                <a:extLst>
                  <a:ext uri="{FF2B5EF4-FFF2-40B4-BE49-F238E27FC236}">
                    <a16:creationId xmlns:a16="http://schemas.microsoft.com/office/drawing/2014/main" xmlns="" id="{807E0649-6F0C-48CD-B621-4C2141297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284"/>
                <a:ext cx="30" cy="42"/>
              </a:xfrm>
              <a:custGeom>
                <a:avLst/>
                <a:gdLst>
                  <a:gd name="T0" fmla="*/ 6 w 30"/>
                  <a:gd name="T1" fmla="*/ 42 h 42"/>
                  <a:gd name="T2" fmla="*/ 30 w 30"/>
                  <a:gd name="T3" fmla="*/ 12 h 42"/>
                  <a:gd name="T4" fmla="*/ 10 w 30"/>
                  <a:gd name="T5" fmla="*/ 0 h 42"/>
                  <a:gd name="T6" fmla="*/ 0 w 30"/>
                  <a:gd name="T7" fmla="*/ 37 h 42"/>
                  <a:gd name="T8" fmla="*/ 6 w 3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30" y="12"/>
                    </a:lnTo>
                    <a:lnTo>
                      <a:pt x="10" y="0"/>
                    </a:lnTo>
                    <a:lnTo>
                      <a:pt x="0" y="37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438">
                <a:extLst>
                  <a:ext uri="{FF2B5EF4-FFF2-40B4-BE49-F238E27FC236}">
                    <a16:creationId xmlns:a16="http://schemas.microsoft.com/office/drawing/2014/main" xmlns="" id="{5D08B866-64BE-4470-AE9A-F4AAAFE7A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253"/>
                <a:ext cx="26" cy="17"/>
              </a:xfrm>
              <a:custGeom>
                <a:avLst/>
                <a:gdLst>
                  <a:gd name="T0" fmla="*/ 1 w 26"/>
                  <a:gd name="T1" fmla="*/ 12 h 17"/>
                  <a:gd name="T2" fmla="*/ 1 w 26"/>
                  <a:gd name="T3" fmla="*/ 17 h 17"/>
                  <a:gd name="T4" fmla="*/ 26 w 26"/>
                  <a:gd name="T5" fmla="*/ 15 h 17"/>
                  <a:gd name="T6" fmla="*/ 26 w 26"/>
                  <a:gd name="T7" fmla="*/ 9 h 17"/>
                  <a:gd name="T8" fmla="*/ 26 w 26"/>
                  <a:gd name="T9" fmla="*/ 9 h 17"/>
                  <a:gd name="T10" fmla="*/ 25 w 26"/>
                  <a:gd name="T11" fmla="*/ 0 h 17"/>
                  <a:gd name="T12" fmla="*/ 24 w 26"/>
                  <a:gd name="T13" fmla="*/ 0 h 17"/>
                  <a:gd name="T14" fmla="*/ 25 w 26"/>
                  <a:gd name="T15" fmla="*/ 8 h 17"/>
                  <a:gd name="T16" fmla="*/ 2 w 26"/>
                  <a:gd name="T17" fmla="*/ 11 h 17"/>
                  <a:gd name="T18" fmla="*/ 1 w 26"/>
                  <a:gd name="T19" fmla="*/ 3 h 17"/>
                  <a:gd name="T20" fmla="*/ 0 w 26"/>
                  <a:gd name="T21" fmla="*/ 3 h 17"/>
                  <a:gd name="T22" fmla="*/ 1 w 26"/>
                  <a:gd name="T23" fmla="*/ 12 h 17"/>
                  <a:gd name="T24" fmla="*/ 1 w 26"/>
                  <a:gd name="T2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7">
                    <a:moveTo>
                      <a:pt x="1" y="12"/>
                    </a:moveTo>
                    <a:lnTo>
                      <a:pt x="1" y="17"/>
                    </a:lnTo>
                    <a:lnTo>
                      <a:pt x="26" y="15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5" y="8"/>
                    </a:lnTo>
                    <a:lnTo>
                      <a:pt x="2" y="11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12"/>
                    </a:lnTo>
                    <a:lnTo>
                      <a:pt x="1" y="12"/>
                    </a:lnTo>
                    <a:close/>
                  </a:path>
                </a:pathLst>
              </a:custGeom>
              <a:solidFill>
                <a:srgbClr val="0032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439">
                <a:extLst>
                  <a:ext uri="{FF2B5EF4-FFF2-40B4-BE49-F238E27FC236}">
                    <a16:creationId xmlns:a16="http://schemas.microsoft.com/office/drawing/2014/main" xmlns="" id="{E98E785C-2B58-4E58-979E-16A96308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0" y="1380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8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8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440">
                <a:extLst>
                  <a:ext uri="{FF2B5EF4-FFF2-40B4-BE49-F238E27FC236}">
                    <a16:creationId xmlns:a16="http://schemas.microsoft.com/office/drawing/2014/main" xmlns="" id="{74DAAAB3-0EBB-43BA-8F10-447F6D454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1345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7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7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441">
                <a:extLst>
                  <a:ext uri="{FF2B5EF4-FFF2-40B4-BE49-F238E27FC236}">
                    <a16:creationId xmlns:a16="http://schemas.microsoft.com/office/drawing/2014/main" xmlns="" id="{C4A4FF70-883C-4E8B-9DD5-A4A64DC73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1310"/>
                <a:ext cx="334" cy="60"/>
              </a:xfrm>
              <a:custGeom>
                <a:avLst/>
                <a:gdLst>
                  <a:gd name="T0" fmla="*/ 332 w 334"/>
                  <a:gd name="T1" fmla="*/ 0 h 60"/>
                  <a:gd name="T2" fmla="*/ 0 w 334"/>
                  <a:gd name="T3" fmla="*/ 37 h 60"/>
                  <a:gd name="T4" fmla="*/ 2 w 334"/>
                  <a:gd name="T5" fmla="*/ 60 h 60"/>
                  <a:gd name="T6" fmla="*/ 334 w 334"/>
                  <a:gd name="T7" fmla="*/ 23 h 60"/>
                  <a:gd name="T8" fmla="*/ 332 w 334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60">
                    <a:moveTo>
                      <a:pt x="332" y="0"/>
                    </a:moveTo>
                    <a:lnTo>
                      <a:pt x="0" y="37"/>
                    </a:lnTo>
                    <a:lnTo>
                      <a:pt x="2" y="60"/>
                    </a:lnTo>
                    <a:lnTo>
                      <a:pt x="334" y="2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442">
                <a:extLst>
                  <a:ext uri="{FF2B5EF4-FFF2-40B4-BE49-F238E27FC236}">
                    <a16:creationId xmlns:a16="http://schemas.microsoft.com/office/drawing/2014/main" xmlns="" id="{C55FE637-BBAE-4B98-900B-A73B764B8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7" y="1274"/>
                <a:ext cx="335" cy="61"/>
              </a:xfrm>
              <a:custGeom>
                <a:avLst/>
                <a:gdLst>
                  <a:gd name="T0" fmla="*/ 333 w 335"/>
                  <a:gd name="T1" fmla="*/ 0 h 61"/>
                  <a:gd name="T2" fmla="*/ 0 w 335"/>
                  <a:gd name="T3" fmla="*/ 38 h 61"/>
                  <a:gd name="T4" fmla="*/ 3 w 335"/>
                  <a:gd name="T5" fmla="*/ 61 h 61"/>
                  <a:gd name="T6" fmla="*/ 335 w 335"/>
                  <a:gd name="T7" fmla="*/ 23 h 61"/>
                  <a:gd name="T8" fmla="*/ 333 w 33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61">
                    <a:moveTo>
                      <a:pt x="333" y="0"/>
                    </a:moveTo>
                    <a:lnTo>
                      <a:pt x="0" y="38"/>
                    </a:lnTo>
                    <a:lnTo>
                      <a:pt x="3" y="61"/>
                    </a:lnTo>
                    <a:lnTo>
                      <a:pt x="335" y="2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443">
                <a:extLst>
                  <a:ext uri="{FF2B5EF4-FFF2-40B4-BE49-F238E27FC236}">
                    <a16:creationId xmlns:a16="http://schemas.microsoft.com/office/drawing/2014/main" xmlns="" id="{853002B6-287D-4CD5-B38A-69F2062C8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" y="1425"/>
                <a:ext cx="302" cy="109"/>
              </a:xfrm>
              <a:custGeom>
                <a:avLst/>
                <a:gdLst>
                  <a:gd name="T0" fmla="*/ 0 w 302"/>
                  <a:gd name="T1" fmla="*/ 31 h 109"/>
                  <a:gd name="T2" fmla="*/ 293 w 302"/>
                  <a:gd name="T3" fmla="*/ 0 h 109"/>
                  <a:gd name="T4" fmla="*/ 302 w 302"/>
                  <a:gd name="T5" fmla="*/ 78 h 109"/>
                  <a:gd name="T6" fmla="*/ 9 w 302"/>
                  <a:gd name="T7" fmla="*/ 109 h 109"/>
                  <a:gd name="T8" fmla="*/ 0 w 302"/>
                  <a:gd name="T9" fmla="*/ 3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09">
                    <a:moveTo>
                      <a:pt x="0" y="31"/>
                    </a:moveTo>
                    <a:lnTo>
                      <a:pt x="293" y="0"/>
                    </a:lnTo>
                    <a:lnTo>
                      <a:pt x="302" y="78"/>
                    </a:lnTo>
                    <a:lnTo>
                      <a:pt x="9" y="10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314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444">
                <a:extLst>
                  <a:ext uri="{FF2B5EF4-FFF2-40B4-BE49-F238E27FC236}">
                    <a16:creationId xmlns:a16="http://schemas.microsoft.com/office/drawing/2014/main" xmlns="" id="{658F61E0-146D-4BEE-8A58-8A462D1F1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446"/>
                <a:ext cx="50" cy="62"/>
              </a:xfrm>
              <a:custGeom>
                <a:avLst/>
                <a:gdLst>
                  <a:gd name="T0" fmla="*/ 0 w 229"/>
                  <a:gd name="T1" fmla="*/ 28 h 282"/>
                  <a:gd name="T2" fmla="*/ 67 w 229"/>
                  <a:gd name="T3" fmla="*/ 10 h 282"/>
                  <a:gd name="T4" fmla="*/ 220 w 229"/>
                  <a:gd name="T5" fmla="*/ 125 h 282"/>
                  <a:gd name="T6" fmla="*/ 90 w 229"/>
                  <a:gd name="T7" fmla="*/ 279 h 282"/>
                  <a:gd name="T8" fmla="*/ 24 w 229"/>
                  <a:gd name="T9" fmla="*/ 274 h 282"/>
                  <a:gd name="T10" fmla="*/ 31 w 229"/>
                  <a:gd name="T11" fmla="*/ 226 h 282"/>
                  <a:gd name="T12" fmla="*/ 82 w 229"/>
                  <a:gd name="T13" fmla="*/ 231 h 282"/>
                  <a:gd name="T14" fmla="*/ 157 w 229"/>
                  <a:gd name="T15" fmla="*/ 136 h 282"/>
                  <a:gd name="T16" fmla="*/ 63 w 229"/>
                  <a:gd name="T17" fmla="*/ 60 h 282"/>
                  <a:gd name="T18" fmla="*/ 14 w 229"/>
                  <a:gd name="T19" fmla="*/ 73 h 282"/>
                  <a:gd name="T20" fmla="*/ 0 w 229"/>
                  <a:gd name="T21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" h="282">
                    <a:moveTo>
                      <a:pt x="0" y="28"/>
                    </a:moveTo>
                    <a:cubicBezTo>
                      <a:pt x="11" y="22"/>
                      <a:pt x="35" y="13"/>
                      <a:pt x="67" y="10"/>
                    </a:cubicBezTo>
                    <a:cubicBezTo>
                      <a:pt x="158" y="0"/>
                      <a:pt x="211" y="51"/>
                      <a:pt x="220" y="125"/>
                    </a:cubicBezTo>
                    <a:cubicBezTo>
                      <a:pt x="229" y="214"/>
                      <a:pt x="170" y="270"/>
                      <a:pt x="90" y="279"/>
                    </a:cubicBezTo>
                    <a:cubicBezTo>
                      <a:pt x="59" y="282"/>
                      <a:pt x="35" y="279"/>
                      <a:pt x="24" y="274"/>
                    </a:cubicBezTo>
                    <a:cubicBezTo>
                      <a:pt x="31" y="226"/>
                      <a:pt x="31" y="226"/>
                      <a:pt x="31" y="226"/>
                    </a:cubicBezTo>
                    <a:cubicBezTo>
                      <a:pt x="44" y="230"/>
                      <a:pt x="61" y="233"/>
                      <a:pt x="82" y="231"/>
                    </a:cubicBezTo>
                    <a:cubicBezTo>
                      <a:pt x="130" y="226"/>
                      <a:pt x="164" y="193"/>
                      <a:pt x="157" y="136"/>
                    </a:cubicBezTo>
                    <a:cubicBezTo>
                      <a:pt x="151" y="83"/>
                      <a:pt x="116" y="54"/>
                      <a:pt x="63" y="60"/>
                    </a:cubicBezTo>
                    <a:cubicBezTo>
                      <a:pt x="45" y="62"/>
                      <a:pt x="25" y="68"/>
                      <a:pt x="14" y="73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445">
                <a:extLst>
                  <a:ext uri="{FF2B5EF4-FFF2-40B4-BE49-F238E27FC236}">
                    <a16:creationId xmlns:a16="http://schemas.microsoft.com/office/drawing/2014/main" xmlns="" id="{D7FAC3BA-F8CE-4B0F-A88B-8DF90FF78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453"/>
                <a:ext cx="54" cy="61"/>
              </a:xfrm>
              <a:custGeom>
                <a:avLst/>
                <a:gdLst>
                  <a:gd name="T0" fmla="*/ 130 w 244"/>
                  <a:gd name="T1" fmla="*/ 0 h 278"/>
                  <a:gd name="T2" fmla="*/ 244 w 244"/>
                  <a:gd name="T3" fmla="*/ 252 h 278"/>
                  <a:gd name="T4" fmla="*/ 178 w 244"/>
                  <a:gd name="T5" fmla="*/ 259 h 278"/>
                  <a:gd name="T6" fmla="*/ 134 w 244"/>
                  <a:gd name="T7" fmla="*/ 152 h 278"/>
                  <a:gd name="T8" fmla="*/ 100 w 244"/>
                  <a:gd name="T9" fmla="*/ 61 h 278"/>
                  <a:gd name="T10" fmla="*/ 99 w 244"/>
                  <a:gd name="T11" fmla="*/ 62 h 278"/>
                  <a:gd name="T12" fmla="*/ 85 w 244"/>
                  <a:gd name="T13" fmla="*/ 156 h 278"/>
                  <a:gd name="T14" fmla="*/ 64 w 244"/>
                  <a:gd name="T15" fmla="*/ 271 h 278"/>
                  <a:gd name="T16" fmla="*/ 0 w 244"/>
                  <a:gd name="T17" fmla="*/ 278 h 278"/>
                  <a:gd name="T18" fmla="*/ 60 w 244"/>
                  <a:gd name="T19" fmla="*/ 8 h 278"/>
                  <a:gd name="T20" fmla="*/ 130 w 244"/>
                  <a:gd name="T21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" h="278">
                    <a:moveTo>
                      <a:pt x="130" y="0"/>
                    </a:moveTo>
                    <a:cubicBezTo>
                      <a:pt x="244" y="252"/>
                      <a:pt x="244" y="252"/>
                      <a:pt x="244" y="252"/>
                    </a:cubicBezTo>
                    <a:cubicBezTo>
                      <a:pt x="178" y="259"/>
                      <a:pt x="178" y="259"/>
                      <a:pt x="178" y="259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21" y="122"/>
                      <a:pt x="110" y="93"/>
                      <a:pt x="100" y="61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96" y="94"/>
                      <a:pt x="91" y="125"/>
                      <a:pt x="85" y="156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60" y="8"/>
                      <a:pt x="60" y="8"/>
                      <a:pt x="60" y="8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446">
                <a:extLst>
                  <a:ext uri="{FF2B5EF4-FFF2-40B4-BE49-F238E27FC236}">
                    <a16:creationId xmlns:a16="http://schemas.microsoft.com/office/drawing/2014/main" xmlns="" id="{FF9E499C-1769-4613-A6ED-76D4458B5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" y="732"/>
                <a:ext cx="102" cy="100"/>
              </a:xfrm>
              <a:custGeom>
                <a:avLst/>
                <a:gdLst>
                  <a:gd name="T0" fmla="*/ 51 w 464"/>
                  <a:gd name="T1" fmla="*/ 320 h 457"/>
                  <a:gd name="T2" fmla="*/ 139 w 464"/>
                  <a:gd name="T3" fmla="*/ 51 h 457"/>
                  <a:gd name="T4" fmla="*/ 413 w 464"/>
                  <a:gd name="T5" fmla="*/ 137 h 457"/>
                  <a:gd name="T6" fmla="*/ 325 w 464"/>
                  <a:gd name="T7" fmla="*/ 407 h 457"/>
                  <a:gd name="T8" fmla="*/ 51 w 464"/>
                  <a:gd name="T9" fmla="*/ 32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457">
                    <a:moveTo>
                      <a:pt x="51" y="320"/>
                    </a:moveTo>
                    <a:cubicBezTo>
                      <a:pt x="0" y="222"/>
                      <a:pt x="39" y="101"/>
                      <a:pt x="139" y="51"/>
                    </a:cubicBezTo>
                    <a:cubicBezTo>
                      <a:pt x="239" y="0"/>
                      <a:pt x="362" y="39"/>
                      <a:pt x="413" y="137"/>
                    </a:cubicBezTo>
                    <a:cubicBezTo>
                      <a:pt x="464" y="235"/>
                      <a:pt x="425" y="356"/>
                      <a:pt x="325" y="407"/>
                    </a:cubicBezTo>
                    <a:cubicBezTo>
                      <a:pt x="225" y="457"/>
                      <a:pt x="103" y="418"/>
                      <a:pt x="51" y="320"/>
                    </a:cubicBez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Freeform 447">
                <a:extLst>
                  <a:ext uri="{FF2B5EF4-FFF2-40B4-BE49-F238E27FC236}">
                    <a16:creationId xmlns:a16="http://schemas.microsoft.com/office/drawing/2014/main" xmlns="" id="{2DA399B2-A1D9-44FE-92A1-AE940757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683"/>
                <a:ext cx="102" cy="100"/>
              </a:xfrm>
              <a:custGeom>
                <a:avLst/>
                <a:gdLst>
                  <a:gd name="T0" fmla="*/ 51 w 464"/>
                  <a:gd name="T1" fmla="*/ 320 h 457"/>
                  <a:gd name="T2" fmla="*/ 139 w 464"/>
                  <a:gd name="T3" fmla="*/ 51 h 457"/>
                  <a:gd name="T4" fmla="*/ 413 w 464"/>
                  <a:gd name="T5" fmla="*/ 137 h 457"/>
                  <a:gd name="T6" fmla="*/ 325 w 464"/>
                  <a:gd name="T7" fmla="*/ 406 h 457"/>
                  <a:gd name="T8" fmla="*/ 51 w 464"/>
                  <a:gd name="T9" fmla="*/ 32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457">
                    <a:moveTo>
                      <a:pt x="51" y="320"/>
                    </a:moveTo>
                    <a:cubicBezTo>
                      <a:pt x="0" y="222"/>
                      <a:pt x="39" y="101"/>
                      <a:pt x="139" y="51"/>
                    </a:cubicBezTo>
                    <a:cubicBezTo>
                      <a:pt x="239" y="0"/>
                      <a:pt x="361" y="39"/>
                      <a:pt x="413" y="137"/>
                    </a:cubicBezTo>
                    <a:cubicBezTo>
                      <a:pt x="464" y="235"/>
                      <a:pt x="425" y="356"/>
                      <a:pt x="325" y="406"/>
                    </a:cubicBezTo>
                    <a:cubicBezTo>
                      <a:pt x="225" y="457"/>
                      <a:pt x="102" y="418"/>
                      <a:pt x="51" y="320"/>
                    </a:cubicBez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Freeform 448">
                <a:extLst>
                  <a:ext uri="{FF2B5EF4-FFF2-40B4-BE49-F238E27FC236}">
                    <a16:creationId xmlns:a16="http://schemas.microsoft.com/office/drawing/2014/main" xmlns="" id="{799B7ACA-FF55-42D1-9913-F63440136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" y="511"/>
                <a:ext cx="271" cy="330"/>
              </a:xfrm>
              <a:custGeom>
                <a:avLst/>
                <a:gdLst>
                  <a:gd name="T0" fmla="*/ 1030 w 1238"/>
                  <a:gd name="T1" fmla="*/ 871 h 1503"/>
                  <a:gd name="T2" fmla="*/ 324 w 1238"/>
                  <a:gd name="T3" fmla="*/ 424 h 1503"/>
                  <a:gd name="T4" fmla="*/ 73 w 1238"/>
                  <a:gd name="T5" fmla="*/ 448 h 1503"/>
                  <a:gd name="T6" fmla="*/ 0 w 1238"/>
                  <a:gd name="T7" fmla="*/ 1045 h 1503"/>
                  <a:gd name="T8" fmla="*/ 348 w 1238"/>
                  <a:gd name="T9" fmla="*/ 1483 h 1503"/>
                  <a:gd name="T10" fmla="*/ 871 w 1238"/>
                  <a:gd name="T11" fmla="*/ 1503 h 1503"/>
                  <a:gd name="T12" fmla="*/ 1238 w 1238"/>
                  <a:gd name="T13" fmla="*/ 1317 h 1503"/>
                  <a:gd name="T14" fmla="*/ 1030 w 1238"/>
                  <a:gd name="T15" fmla="*/ 871 h 1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8" h="1503">
                    <a:moveTo>
                      <a:pt x="1030" y="871"/>
                    </a:moveTo>
                    <a:cubicBezTo>
                      <a:pt x="1030" y="871"/>
                      <a:pt x="561" y="848"/>
                      <a:pt x="324" y="424"/>
                    </a:cubicBezTo>
                    <a:cubicBezTo>
                      <a:pt x="87" y="0"/>
                      <a:pt x="73" y="448"/>
                      <a:pt x="73" y="448"/>
                    </a:cubicBezTo>
                    <a:cubicBezTo>
                      <a:pt x="0" y="1045"/>
                      <a:pt x="0" y="1045"/>
                      <a:pt x="0" y="1045"/>
                    </a:cubicBezTo>
                    <a:cubicBezTo>
                      <a:pt x="348" y="1483"/>
                      <a:pt x="348" y="1483"/>
                      <a:pt x="348" y="1483"/>
                    </a:cubicBezTo>
                    <a:cubicBezTo>
                      <a:pt x="871" y="1503"/>
                      <a:pt x="871" y="1503"/>
                      <a:pt x="871" y="1503"/>
                    </a:cubicBezTo>
                    <a:cubicBezTo>
                      <a:pt x="1238" y="1317"/>
                      <a:pt x="1238" y="1317"/>
                      <a:pt x="1238" y="1317"/>
                    </a:cubicBezTo>
                    <a:lnTo>
                      <a:pt x="1030" y="871"/>
                    </a:lnTo>
                    <a:close/>
                  </a:path>
                </a:pathLst>
              </a:custGeom>
              <a:solidFill>
                <a:srgbClr val="C89E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449">
                <a:extLst>
                  <a:ext uri="{FF2B5EF4-FFF2-40B4-BE49-F238E27FC236}">
                    <a16:creationId xmlns:a16="http://schemas.microsoft.com/office/drawing/2014/main" xmlns="" id="{51094A1F-967D-44F0-B226-0EB7E352C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" y="426"/>
                <a:ext cx="473" cy="493"/>
              </a:xfrm>
              <a:custGeom>
                <a:avLst/>
                <a:gdLst>
                  <a:gd name="T0" fmla="*/ 1317 w 2159"/>
                  <a:gd name="T1" fmla="*/ 1299 h 2248"/>
                  <a:gd name="T2" fmla="*/ 817 w 2159"/>
                  <a:gd name="T3" fmla="*/ 985 h 2248"/>
                  <a:gd name="T4" fmla="*/ 745 w 2159"/>
                  <a:gd name="T5" fmla="*/ 1531 h 2248"/>
                  <a:gd name="T6" fmla="*/ 930 w 2159"/>
                  <a:gd name="T7" fmla="*/ 1838 h 2248"/>
                  <a:gd name="T8" fmla="*/ 1681 w 2159"/>
                  <a:gd name="T9" fmla="*/ 1715 h 2248"/>
                  <a:gd name="T10" fmla="*/ 1930 w 2159"/>
                  <a:gd name="T11" fmla="*/ 2040 h 2248"/>
                  <a:gd name="T12" fmla="*/ 974 w 2159"/>
                  <a:gd name="T13" fmla="*/ 2188 h 2248"/>
                  <a:gd name="T14" fmla="*/ 597 w 2159"/>
                  <a:gd name="T15" fmla="*/ 2052 h 2248"/>
                  <a:gd name="T16" fmla="*/ 192 w 2159"/>
                  <a:gd name="T17" fmla="*/ 1574 h 2248"/>
                  <a:gd name="T18" fmla="*/ 61 w 2159"/>
                  <a:gd name="T19" fmla="*/ 1211 h 2248"/>
                  <a:gd name="T20" fmla="*/ 268 w 2159"/>
                  <a:gd name="T21" fmla="*/ 415 h 2248"/>
                  <a:gd name="T22" fmla="*/ 242 w 2159"/>
                  <a:gd name="T23" fmla="*/ 350 h 2248"/>
                  <a:gd name="T24" fmla="*/ 934 w 2159"/>
                  <a:gd name="T25" fmla="*/ 0 h 2248"/>
                  <a:gd name="T26" fmla="*/ 976 w 2159"/>
                  <a:gd name="T27" fmla="*/ 82 h 2248"/>
                  <a:gd name="T28" fmla="*/ 1445 w 2159"/>
                  <a:gd name="T29" fmla="*/ 747 h 2248"/>
                  <a:gd name="T30" fmla="*/ 1390 w 2159"/>
                  <a:gd name="T31" fmla="*/ 1085 h 2248"/>
                  <a:gd name="T32" fmla="*/ 1317 w 2159"/>
                  <a:gd name="T33" fmla="*/ 1299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9" h="2248">
                    <a:moveTo>
                      <a:pt x="1317" y="1299"/>
                    </a:moveTo>
                    <a:cubicBezTo>
                      <a:pt x="1317" y="1299"/>
                      <a:pt x="1083" y="851"/>
                      <a:pt x="817" y="985"/>
                    </a:cubicBezTo>
                    <a:cubicBezTo>
                      <a:pt x="551" y="1120"/>
                      <a:pt x="745" y="1531"/>
                      <a:pt x="745" y="1531"/>
                    </a:cubicBezTo>
                    <a:cubicBezTo>
                      <a:pt x="930" y="1838"/>
                      <a:pt x="930" y="1838"/>
                      <a:pt x="930" y="1838"/>
                    </a:cubicBezTo>
                    <a:cubicBezTo>
                      <a:pt x="930" y="1838"/>
                      <a:pt x="1501" y="1724"/>
                      <a:pt x="1681" y="1715"/>
                    </a:cubicBezTo>
                    <a:cubicBezTo>
                      <a:pt x="1861" y="1707"/>
                      <a:pt x="2159" y="1987"/>
                      <a:pt x="1930" y="2040"/>
                    </a:cubicBezTo>
                    <a:cubicBezTo>
                      <a:pt x="974" y="2188"/>
                      <a:pt x="974" y="2188"/>
                      <a:pt x="974" y="2188"/>
                    </a:cubicBezTo>
                    <a:cubicBezTo>
                      <a:pt x="974" y="2188"/>
                      <a:pt x="749" y="2248"/>
                      <a:pt x="597" y="2052"/>
                    </a:cubicBezTo>
                    <a:cubicBezTo>
                      <a:pt x="192" y="1574"/>
                      <a:pt x="192" y="1574"/>
                      <a:pt x="192" y="1574"/>
                    </a:cubicBezTo>
                    <a:cubicBezTo>
                      <a:pt x="192" y="1574"/>
                      <a:pt x="0" y="1432"/>
                      <a:pt x="61" y="1211"/>
                    </a:cubicBezTo>
                    <a:cubicBezTo>
                      <a:pt x="122" y="989"/>
                      <a:pt x="268" y="415"/>
                      <a:pt x="268" y="415"/>
                    </a:cubicBezTo>
                    <a:cubicBezTo>
                      <a:pt x="242" y="350"/>
                      <a:pt x="242" y="350"/>
                      <a:pt x="242" y="350"/>
                    </a:cubicBezTo>
                    <a:cubicBezTo>
                      <a:pt x="934" y="0"/>
                      <a:pt x="934" y="0"/>
                      <a:pt x="934" y="0"/>
                    </a:cubicBezTo>
                    <a:cubicBezTo>
                      <a:pt x="976" y="82"/>
                      <a:pt x="976" y="82"/>
                      <a:pt x="976" y="82"/>
                    </a:cubicBezTo>
                    <a:cubicBezTo>
                      <a:pt x="976" y="82"/>
                      <a:pt x="1278" y="426"/>
                      <a:pt x="1445" y="747"/>
                    </a:cubicBezTo>
                    <a:cubicBezTo>
                      <a:pt x="1612" y="1068"/>
                      <a:pt x="1390" y="1085"/>
                      <a:pt x="1390" y="1085"/>
                    </a:cubicBezTo>
                    <a:lnTo>
                      <a:pt x="1317" y="1299"/>
                    </a:ln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450">
                <a:extLst>
                  <a:ext uri="{FF2B5EF4-FFF2-40B4-BE49-F238E27FC236}">
                    <a16:creationId xmlns:a16="http://schemas.microsoft.com/office/drawing/2014/main" xmlns="" id="{B1DD8647-455B-4028-9F51-8D05925EA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2" y="394"/>
                <a:ext cx="193" cy="188"/>
              </a:xfrm>
              <a:custGeom>
                <a:avLst/>
                <a:gdLst>
                  <a:gd name="T0" fmla="*/ 880 w 880"/>
                  <a:gd name="T1" fmla="*/ 570 h 854"/>
                  <a:gd name="T2" fmla="*/ 372 w 880"/>
                  <a:gd name="T3" fmla="*/ 827 h 854"/>
                  <a:gd name="T4" fmla="*/ 226 w 880"/>
                  <a:gd name="T5" fmla="*/ 780 h 854"/>
                  <a:gd name="T6" fmla="*/ 28 w 880"/>
                  <a:gd name="T7" fmla="*/ 400 h 854"/>
                  <a:gd name="T8" fmla="*/ 75 w 880"/>
                  <a:gd name="T9" fmla="*/ 256 h 854"/>
                  <a:gd name="T10" fmla="*/ 582 w 880"/>
                  <a:gd name="T11" fmla="*/ 0 h 854"/>
                  <a:gd name="T12" fmla="*/ 650 w 880"/>
                  <a:gd name="T13" fmla="*/ 129 h 854"/>
                  <a:gd name="T14" fmla="*/ 880 w 880"/>
                  <a:gd name="T15" fmla="*/ 57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0" h="854">
                    <a:moveTo>
                      <a:pt x="880" y="570"/>
                    </a:moveTo>
                    <a:cubicBezTo>
                      <a:pt x="372" y="827"/>
                      <a:pt x="372" y="827"/>
                      <a:pt x="372" y="827"/>
                    </a:cubicBezTo>
                    <a:cubicBezTo>
                      <a:pt x="319" y="854"/>
                      <a:pt x="253" y="833"/>
                      <a:pt x="226" y="780"/>
                    </a:cubicBezTo>
                    <a:cubicBezTo>
                      <a:pt x="28" y="400"/>
                      <a:pt x="28" y="400"/>
                      <a:pt x="28" y="400"/>
                    </a:cubicBezTo>
                    <a:cubicBezTo>
                      <a:pt x="0" y="348"/>
                      <a:pt x="21" y="283"/>
                      <a:pt x="75" y="256"/>
                    </a:cubicBezTo>
                    <a:cubicBezTo>
                      <a:pt x="582" y="0"/>
                      <a:pt x="582" y="0"/>
                      <a:pt x="582" y="0"/>
                    </a:cubicBezTo>
                    <a:cubicBezTo>
                      <a:pt x="650" y="129"/>
                      <a:pt x="650" y="129"/>
                      <a:pt x="650" y="129"/>
                    </a:cubicBezTo>
                    <a:lnTo>
                      <a:pt x="880" y="570"/>
                    </a:lnTo>
                    <a:close/>
                  </a:path>
                </a:pathLst>
              </a:custGeom>
              <a:solidFill>
                <a:srgbClr val="962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451">
                <a:extLst>
                  <a:ext uri="{FF2B5EF4-FFF2-40B4-BE49-F238E27FC236}">
                    <a16:creationId xmlns:a16="http://schemas.microsoft.com/office/drawing/2014/main" xmlns="" id="{9312C1C1-2C24-476B-93B7-EC9A5690B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32"/>
                <a:ext cx="193" cy="187"/>
              </a:xfrm>
              <a:custGeom>
                <a:avLst/>
                <a:gdLst>
                  <a:gd name="T0" fmla="*/ 806 w 880"/>
                  <a:gd name="T1" fmla="*/ 598 h 854"/>
                  <a:gd name="T2" fmla="*/ 298 w 880"/>
                  <a:gd name="T3" fmla="*/ 854 h 854"/>
                  <a:gd name="T4" fmla="*/ 68 w 880"/>
                  <a:gd name="T5" fmla="*/ 413 h 854"/>
                  <a:gd name="T6" fmla="*/ 0 w 880"/>
                  <a:gd name="T7" fmla="*/ 284 h 854"/>
                  <a:gd name="T8" fmla="*/ 508 w 880"/>
                  <a:gd name="T9" fmla="*/ 27 h 854"/>
                  <a:gd name="T10" fmla="*/ 654 w 880"/>
                  <a:gd name="T11" fmla="*/ 73 h 854"/>
                  <a:gd name="T12" fmla="*/ 853 w 880"/>
                  <a:gd name="T13" fmla="*/ 453 h 854"/>
                  <a:gd name="T14" fmla="*/ 806 w 880"/>
                  <a:gd name="T15" fmla="*/ 59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0" h="854">
                    <a:moveTo>
                      <a:pt x="806" y="598"/>
                    </a:moveTo>
                    <a:cubicBezTo>
                      <a:pt x="298" y="854"/>
                      <a:pt x="298" y="854"/>
                      <a:pt x="298" y="854"/>
                    </a:cubicBezTo>
                    <a:cubicBezTo>
                      <a:pt x="68" y="413"/>
                      <a:pt x="68" y="413"/>
                      <a:pt x="68" y="41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508" y="27"/>
                      <a:pt x="508" y="27"/>
                      <a:pt x="508" y="27"/>
                    </a:cubicBezTo>
                    <a:cubicBezTo>
                      <a:pt x="561" y="0"/>
                      <a:pt x="627" y="21"/>
                      <a:pt x="654" y="73"/>
                    </a:cubicBezTo>
                    <a:cubicBezTo>
                      <a:pt x="853" y="453"/>
                      <a:pt x="853" y="453"/>
                      <a:pt x="853" y="453"/>
                    </a:cubicBezTo>
                    <a:cubicBezTo>
                      <a:pt x="880" y="506"/>
                      <a:pt x="859" y="571"/>
                      <a:pt x="806" y="598"/>
                    </a:cubicBezTo>
                    <a:close/>
                  </a:path>
                </a:pathLst>
              </a:custGeom>
              <a:solidFill>
                <a:srgbClr val="4514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452">
                <a:extLst>
                  <a:ext uri="{FF2B5EF4-FFF2-40B4-BE49-F238E27FC236}">
                    <a16:creationId xmlns:a16="http://schemas.microsoft.com/office/drawing/2014/main" xmlns="" id="{DF813BF8-631D-4337-BAE8-2201C3FB2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" y="417"/>
                <a:ext cx="307" cy="578"/>
              </a:xfrm>
              <a:custGeom>
                <a:avLst/>
                <a:gdLst>
                  <a:gd name="T0" fmla="*/ 186 w 1399"/>
                  <a:gd name="T1" fmla="*/ 2588 h 2633"/>
                  <a:gd name="T2" fmla="*/ 422 w 1399"/>
                  <a:gd name="T3" fmla="*/ 2428 h 2633"/>
                  <a:gd name="T4" fmla="*/ 620 w 1399"/>
                  <a:gd name="T5" fmla="*/ 1693 h 2633"/>
                  <a:gd name="T6" fmla="*/ 817 w 1399"/>
                  <a:gd name="T7" fmla="*/ 1658 h 2633"/>
                  <a:gd name="T8" fmla="*/ 811 w 1399"/>
                  <a:gd name="T9" fmla="*/ 1742 h 2633"/>
                  <a:gd name="T10" fmla="*/ 811 w 1399"/>
                  <a:gd name="T11" fmla="*/ 2263 h 2633"/>
                  <a:gd name="T12" fmla="*/ 1244 w 1399"/>
                  <a:gd name="T13" fmla="*/ 1832 h 2633"/>
                  <a:gd name="T14" fmla="*/ 1288 w 1399"/>
                  <a:gd name="T15" fmla="*/ 1398 h 2633"/>
                  <a:gd name="T16" fmla="*/ 1299 w 1399"/>
                  <a:gd name="T17" fmla="*/ 868 h 2633"/>
                  <a:gd name="T18" fmla="*/ 1399 w 1399"/>
                  <a:gd name="T19" fmla="*/ 569 h 2633"/>
                  <a:gd name="T20" fmla="*/ 856 w 1399"/>
                  <a:gd name="T21" fmla="*/ 68 h 2633"/>
                  <a:gd name="T22" fmla="*/ 645 w 1399"/>
                  <a:gd name="T23" fmla="*/ 24 h 2633"/>
                  <a:gd name="T24" fmla="*/ 349 w 1399"/>
                  <a:gd name="T25" fmla="*/ 465 h 2633"/>
                  <a:gd name="T26" fmla="*/ 141 w 1399"/>
                  <a:gd name="T27" fmla="*/ 1407 h 2633"/>
                  <a:gd name="T28" fmla="*/ 73 w 1399"/>
                  <a:gd name="T29" fmla="*/ 2109 h 2633"/>
                  <a:gd name="T30" fmla="*/ 68 w 1399"/>
                  <a:gd name="T31" fmla="*/ 2143 h 2633"/>
                  <a:gd name="T32" fmla="*/ 186 w 1399"/>
                  <a:gd name="T33" fmla="*/ 2588 h 2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2633">
                    <a:moveTo>
                      <a:pt x="186" y="2588"/>
                    </a:moveTo>
                    <a:cubicBezTo>
                      <a:pt x="373" y="2633"/>
                      <a:pt x="422" y="2428"/>
                      <a:pt x="422" y="2428"/>
                    </a:cubicBezTo>
                    <a:cubicBezTo>
                      <a:pt x="620" y="1693"/>
                      <a:pt x="620" y="1693"/>
                      <a:pt x="620" y="1693"/>
                    </a:cubicBezTo>
                    <a:cubicBezTo>
                      <a:pt x="620" y="1693"/>
                      <a:pt x="730" y="1631"/>
                      <a:pt x="817" y="1658"/>
                    </a:cubicBezTo>
                    <a:cubicBezTo>
                      <a:pt x="833" y="1663"/>
                      <a:pt x="829" y="1695"/>
                      <a:pt x="811" y="1742"/>
                    </a:cubicBezTo>
                    <a:cubicBezTo>
                      <a:pt x="811" y="2263"/>
                      <a:pt x="811" y="2263"/>
                      <a:pt x="811" y="2263"/>
                    </a:cubicBezTo>
                    <a:cubicBezTo>
                      <a:pt x="976" y="2124"/>
                      <a:pt x="1209" y="1927"/>
                      <a:pt x="1244" y="1832"/>
                    </a:cubicBezTo>
                    <a:cubicBezTo>
                      <a:pt x="1272" y="1756"/>
                      <a:pt x="1282" y="1601"/>
                      <a:pt x="1288" y="1398"/>
                    </a:cubicBezTo>
                    <a:cubicBezTo>
                      <a:pt x="1292" y="1244"/>
                      <a:pt x="1294" y="1063"/>
                      <a:pt x="1299" y="868"/>
                    </a:cubicBezTo>
                    <a:cubicBezTo>
                      <a:pt x="1302" y="783"/>
                      <a:pt x="1339" y="680"/>
                      <a:pt x="1399" y="569"/>
                    </a:cubicBezTo>
                    <a:cubicBezTo>
                      <a:pt x="1273" y="452"/>
                      <a:pt x="1020" y="219"/>
                      <a:pt x="856" y="68"/>
                    </a:cubicBezTo>
                    <a:cubicBezTo>
                      <a:pt x="797" y="15"/>
                      <a:pt x="716" y="0"/>
                      <a:pt x="645" y="24"/>
                    </a:cubicBezTo>
                    <a:cubicBezTo>
                      <a:pt x="362" y="227"/>
                      <a:pt x="431" y="315"/>
                      <a:pt x="349" y="465"/>
                    </a:cubicBezTo>
                    <a:cubicBezTo>
                      <a:pt x="263" y="622"/>
                      <a:pt x="110" y="1020"/>
                      <a:pt x="141" y="1407"/>
                    </a:cubicBezTo>
                    <a:cubicBezTo>
                      <a:pt x="170" y="1783"/>
                      <a:pt x="137" y="1689"/>
                      <a:pt x="73" y="2109"/>
                    </a:cubicBezTo>
                    <a:cubicBezTo>
                      <a:pt x="71" y="2120"/>
                      <a:pt x="69" y="2131"/>
                      <a:pt x="68" y="2143"/>
                    </a:cubicBezTo>
                    <a:cubicBezTo>
                      <a:pt x="0" y="2601"/>
                      <a:pt x="186" y="2588"/>
                      <a:pt x="186" y="2588"/>
                    </a:cubicBez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453">
                <a:extLst>
                  <a:ext uri="{FF2B5EF4-FFF2-40B4-BE49-F238E27FC236}">
                    <a16:creationId xmlns:a16="http://schemas.microsoft.com/office/drawing/2014/main" xmlns="" id="{9EEFB552-7B0F-4410-A15C-B645B271C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89"/>
                <a:ext cx="184" cy="181"/>
              </a:xfrm>
              <a:custGeom>
                <a:avLst/>
                <a:gdLst>
                  <a:gd name="T0" fmla="*/ 432 w 842"/>
                  <a:gd name="T1" fmla="*/ 827 h 827"/>
                  <a:gd name="T2" fmla="*/ 43 w 842"/>
                  <a:gd name="T3" fmla="*/ 474 h 827"/>
                  <a:gd name="T4" fmla="*/ 38 w 842"/>
                  <a:gd name="T5" fmla="*/ 333 h 827"/>
                  <a:gd name="T6" fmla="*/ 311 w 842"/>
                  <a:gd name="T7" fmla="*/ 42 h 827"/>
                  <a:gd name="T8" fmla="*/ 454 w 842"/>
                  <a:gd name="T9" fmla="*/ 37 h 827"/>
                  <a:gd name="T10" fmla="*/ 842 w 842"/>
                  <a:gd name="T11" fmla="*/ 391 h 827"/>
                  <a:gd name="T12" fmla="*/ 749 w 842"/>
                  <a:gd name="T13" fmla="*/ 490 h 827"/>
                  <a:gd name="T14" fmla="*/ 432 w 842"/>
                  <a:gd name="T15" fmla="*/ 82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827">
                    <a:moveTo>
                      <a:pt x="432" y="827"/>
                    </a:moveTo>
                    <a:cubicBezTo>
                      <a:pt x="43" y="474"/>
                      <a:pt x="43" y="474"/>
                      <a:pt x="43" y="474"/>
                    </a:cubicBezTo>
                    <a:cubicBezTo>
                      <a:pt x="3" y="436"/>
                      <a:pt x="0" y="374"/>
                      <a:pt x="38" y="333"/>
                    </a:cubicBezTo>
                    <a:cubicBezTo>
                      <a:pt x="311" y="42"/>
                      <a:pt x="311" y="42"/>
                      <a:pt x="311" y="42"/>
                    </a:cubicBezTo>
                    <a:cubicBezTo>
                      <a:pt x="349" y="2"/>
                      <a:pt x="413" y="0"/>
                      <a:pt x="454" y="37"/>
                    </a:cubicBezTo>
                    <a:cubicBezTo>
                      <a:pt x="842" y="391"/>
                      <a:pt x="842" y="391"/>
                      <a:pt x="842" y="391"/>
                    </a:cubicBezTo>
                    <a:cubicBezTo>
                      <a:pt x="749" y="490"/>
                      <a:pt x="749" y="490"/>
                      <a:pt x="749" y="490"/>
                    </a:cubicBezTo>
                    <a:lnTo>
                      <a:pt x="432" y="827"/>
                    </a:lnTo>
                    <a:close/>
                  </a:path>
                </a:pathLst>
              </a:custGeom>
              <a:solidFill>
                <a:srgbClr val="4514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454">
                <a:extLst>
                  <a:ext uri="{FF2B5EF4-FFF2-40B4-BE49-F238E27FC236}">
                    <a16:creationId xmlns:a16="http://schemas.microsoft.com/office/drawing/2014/main" xmlns="" id="{793E0DAC-1F93-4512-B863-11EB7CE65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75"/>
                <a:ext cx="185" cy="181"/>
              </a:xfrm>
              <a:custGeom>
                <a:avLst/>
                <a:gdLst>
                  <a:gd name="T0" fmla="*/ 388 w 842"/>
                  <a:gd name="T1" fmla="*/ 790 h 827"/>
                  <a:gd name="T2" fmla="*/ 0 w 842"/>
                  <a:gd name="T3" fmla="*/ 436 h 827"/>
                  <a:gd name="T4" fmla="*/ 317 w 842"/>
                  <a:gd name="T5" fmla="*/ 99 h 827"/>
                  <a:gd name="T6" fmla="*/ 410 w 842"/>
                  <a:gd name="T7" fmla="*/ 0 h 827"/>
                  <a:gd name="T8" fmla="*/ 799 w 842"/>
                  <a:gd name="T9" fmla="*/ 353 h 827"/>
                  <a:gd name="T10" fmla="*/ 804 w 842"/>
                  <a:gd name="T11" fmla="*/ 493 h 827"/>
                  <a:gd name="T12" fmla="*/ 531 w 842"/>
                  <a:gd name="T13" fmla="*/ 784 h 827"/>
                  <a:gd name="T14" fmla="*/ 388 w 842"/>
                  <a:gd name="T15" fmla="*/ 790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827">
                    <a:moveTo>
                      <a:pt x="388" y="790"/>
                    </a:moveTo>
                    <a:cubicBezTo>
                      <a:pt x="0" y="436"/>
                      <a:pt x="0" y="436"/>
                      <a:pt x="0" y="436"/>
                    </a:cubicBezTo>
                    <a:cubicBezTo>
                      <a:pt x="317" y="99"/>
                      <a:pt x="317" y="99"/>
                      <a:pt x="317" y="99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799" y="353"/>
                      <a:pt x="799" y="353"/>
                      <a:pt x="799" y="353"/>
                    </a:cubicBezTo>
                    <a:cubicBezTo>
                      <a:pt x="839" y="390"/>
                      <a:pt x="842" y="453"/>
                      <a:pt x="804" y="493"/>
                    </a:cubicBezTo>
                    <a:cubicBezTo>
                      <a:pt x="531" y="784"/>
                      <a:pt x="531" y="784"/>
                      <a:pt x="531" y="784"/>
                    </a:cubicBezTo>
                    <a:cubicBezTo>
                      <a:pt x="493" y="825"/>
                      <a:pt x="429" y="827"/>
                      <a:pt x="388" y="790"/>
                    </a:cubicBezTo>
                    <a:close/>
                  </a:path>
                </a:pathLst>
              </a:custGeom>
              <a:solidFill>
                <a:srgbClr val="962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455">
                <a:extLst>
                  <a:ext uri="{FF2B5EF4-FFF2-40B4-BE49-F238E27FC236}">
                    <a16:creationId xmlns:a16="http://schemas.microsoft.com/office/drawing/2014/main" xmlns="" id="{65639E5F-67E9-462C-9E06-172EDA079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5" y="244"/>
                <a:ext cx="241" cy="231"/>
              </a:xfrm>
              <a:custGeom>
                <a:avLst/>
                <a:gdLst>
                  <a:gd name="T0" fmla="*/ 432 w 1098"/>
                  <a:gd name="T1" fmla="*/ 1052 h 1052"/>
                  <a:gd name="T2" fmla="*/ 1019 w 1098"/>
                  <a:gd name="T3" fmla="*/ 755 h 1052"/>
                  <a:gd name="T4" fmla="*/ 1080 w 1098"/>
                  <a:gd name="T5" fmla="*/ 644 h 1052"/>
                  <a:gd name="T6" fmla="*/ 744 w 1098"/>
                  <a:gd name="T7" fmla="*/ 0 h 1052"/>
                  <a:gd name="T8" fmla="*/ 0 w 1098"/>
                  <a:gd name="T9" fmla="*/ 224 h 1052"/>
                  <a:gd name="T10" fmla="*/ 432 w 1098"/>
                  <a:gd name="T11" fmla="*/ 1052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8" h="1052">
                    <a:moveTo>
                      <a:pt x="432" y="1052"/>
                    </a:moveTo>
                    <a:cubicBezTo>
                      <a:pt x="1019" y="755"/>
                      <a:pt x="1019" y="755"/>
                      <a:pt x="1019" y="755"/>
                    </a:cubicBezTo>
                    <a:cubicBezTo>
                      <a:pt x="1071" y="729"/>
                      <a:pt x="1098" y="679"/>
                      <a:pt x="1080" y="644"/>
                    </a:cubicBezTo>
                    <a:cubicBezTo>
                      <a:pt x="744" y="0"/>
                      <a:pt x="744" y="0"/>
                      <a:pt x="744" y="0"/>
                    </a:cubicBezTo>
                    <a:cubicBezTo>
                      <a:pt x="492" y="64"/>
                      <a:pt x="244" y="139"/>
                      <a:pt x="0" y="224"/>
                    </a:cubicBezTo>
                    <a:lnTo>
                      <a:pt x="432" y="1052"/>
                    </a:lnTo>
                    <a:close/>
                  </a:path>
                </a:pathLst>
              </a:custGeom>
              <a:solidFill>
                <a:srgbClr val="DB6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456">
                <a:extLst>
                  <a:ext uri="{FF2B5EF4-FFF2-40B4-BE49-F238E27FC236}">
                    <a16:creationId xmlns:a16="http://schemas.microsoft.com/office/drawing/2014/main" xmlns="" id="{6B542C46-F89E-434D-86C1-7E523362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293"/>
                <a:ext cx="251" cy="253"/>
              </a:xfrm>
              <a:custGeom>
                <a:avLst/>
                <a:gdLst>
                  <a:gd name="T0" fmla="*/ 559 w 1146"/>
                  <a:gd name="T1" fmla="*/ 1125 h 1151"/>
                  <a:gd name="T2" fmla="*/ 1146 w 1146"/>
                  <a:gd name="T3" fmla="*/ 828 h 1151"/>
                  <a:gd name="T4" fmla="*/ 714 w 1146"/>
                  <a:gd name="T5" fmla="*/ 0 h 1151"/>
                  <a:gd name="T6" fmla="*/ 0 w 1146"/>
                  <a:gd name="T7" fmla="*/ 280 h 1151"/>
                  <a:gd name="T8" fmla="*/ 432 w 1146"/>
                  <a:gd name="T9" fmla="*/ 1108 h 1151"/>
                  <a:gd name="T10" fmla="*/ 559 w 1146"/>
                  <a:gd name="T11" fmla="*/ 1125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6" h="1151">
                    <a:moveTo>
                      <a:pt x="559" y="1125"/>
                    </a:moveTo>
                    <a:cubicBezTo>
                      <a:pt x="1146" y="828"/>
                      <a:pt x="1146" y="828"/>
                      <a:pt x="1146" y="828"/>
                    </a:cubicBezTo>
                    <a:cubicBezTo>
                      <a:pt x="714" y="0"/>
                      <a:pt x="714" y="0"/>
                      <a:pt x="714" y="0"/>
                    </a:cubicBezTo>
                    <a:cubicBezTo>
                      <a:pt x="472" y="84"/>
                      <a:pt x="233" y="177"/>
                      <a:pt x="0" y="280"/>
                    </a:cubicBezTo>
                    <a:cubicBezTo>
                      <a:pt x="432" y="1108"/>
                      <a:pt x="432" y="1108"/>
                      <a:pt x="432" y="1108"/>
                    </a:cubicBezTo>
                    <a:cubicBezTo>
                      <a:pt x="450" y="1144"/>
                      <a:pt x="507" y="1151"/>
                      <a:pt x="559" y="1125"/>
                    </a:cubicBezTo>
                    <a:close/>
                  </a:path>
                </a:pathLst>
              </a:custGeom>
              <a:solidFill>
                <a:srgbClr val="F3A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457">
                <a:extLst>
                  <a:ext uri="{FF2B5EF4-FFF2-40B4-BE49-F238E27FC236}">
                    <a16:creationId xmlns:a16="http://schemas.microsoft.com/office/drawing/2014/main" xmlns="" id="{5537246C-8E61-489E-B762-5C2E6B999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213"/>
                <a:ext cx="282" cy="222"/>
              </a:xfrm>
              <a:custGeom>
                <a:avLst/>
                <a:gdLst>
                  <a:gd name="T0" fmla="*/ 52 w 1286"/>
                  <a:gd name="T1" fmla="*/ 599 h 1008"/>
                  <a:gd name="T2" fmla="*/ 501 w 1286"/>
                  <a:gd name="T3" fmla="*/ 1008 h 1008"/>
                  <a:gd name="T4" fmla="*/ 1286 w 1286"/>
                  <a:gd name="T5" fmla="*/ 182 h 1008"/>
                  <a:gd name="T6" fmla="*/ 495 w 1286"/>
                  <a:gd name="T7" fmla="*/ 0 h 1008"/>
                  <a:gd name="T8" fmla="*/ 26 w 1286"/>
                  <a:gd name="T9" fmla="*/ 485 h 1008"/>
                  <a:gd name="T10" fmla="*/ 52 w 1286"/>
                  <a:gd name="T11" fmla="*/ 599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6" h="1008">
                    <a:moveTo>
                      <a:pt x="52" y="599"/>
                    </a:moveTo>
                    <a:cubicBezTo>
                      <a:pt x="501" y="1008"/>
                      <a:pt x="501" y="1008"/>
                      <a:pt x="501" y="1008"/>
                    </a:cubicBezTo>
                    <a:cubicBezTo>
                      <a:pt x="1286" y="182"/>
                      <a:pt x="1286" y="182"/>
                      <a:pt x="1286" y="182"/>
                    </a:cubicBezTo>
                    <a:cubicBezTo>
                      <a:pt x="1027" y="110"/>
                      <a:pt x="763" y="50"/>
                      <a:pt x="495" y="0"/>
                    </a:cubicBezTo>
                    <a:cubicBezTo>
                      <a:pt x="26" y="485"/>
                      <a:pt x="26" y="485"/>
                      <a:pt x="26" y="485"/>
                    </a:cubicBezTo>
                    <a:cubicBezTo>
                      <a:pt x="0" y="512"/>
                      <a:pt x="12" y="563"/>
                      <a:pt x="52" y="599"/>
                    </a:cubicBezTo>
                    <a:close/>
                  </a:path>
                </a:pathLst>
              </a:custGeom>
              <a:solidFill>
                <a:srgbClr val="DB69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458">
                <a:extLst>
                  <a:ext uri="{FF2B5EF4-FFF2-40B4-BE49-F238E27FC236}">
                    <a16:creationId xmlns:a16="http://schemas.microsoft.com/office/drawing/2014/main" xmlns="" id="{2B3F0AA5-A402-4173-9C72-6AEDEC9D4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53"/>
                <a:ext cx="335" cy="281"/>
              </a:xfrm>
              <a:custGeom>
                <a:avLst/>
                <a:gdLst>
                  <a:gd name="T0" fmla="*/ 449 w 1528"/>
                  <a:gd name="T1" fmla="*/ 1235 h 1279"/>
                  <a:gd name="T2" fmla="*/ 567 w 1528"/>
                  <a:gd name="T3" fmla="*/ 1252 h 1279"/>
                  <a:gd name="T4" fmla="*/ 1528 w 1528"/>
                  <a:gd name="T5" fmla="*/ 238 h 1279"/>
                  <a:gd name="T6" fmla="*/ 785 w 1528"/>
                  <a:gd name="T7" fmla="*/ 0 h 1279"/>
                  <a:gd name="T8" fmla="*/ 0 w 1528"/>
                  <a:gd name="T9" fmla="*/ 826 h 1279"/>
                  <a:gd name="T10" fmla="*/ 449 w 1528"/>
                  <a:gd name="T11" fmla="*/ 1235 h 1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8" h="1279">
                    <a:moveTo>
                      <a:pt x="449" y="1235"/>
                    </a:moveTo>
                    <a:cubicBezTo>
                      <a:pt x="489" y="1271"/>
                      <a:pt x="542" y="1279"/>
                      <a:pt x="567" y="1252"/>
                    </a:cubicBezTo>
                    <a:cubicBezTo>
                      <a:pt x="1528" y="238"/>
                      <a:pt x="1528" y="238"/>
                      <a:pt x="1528" y="238"/>
                    </a:cubicBezTo>
                    <a:cubicBezTo>
                      <a:pt x="1285" y="149"/>
                      <a:pt x="1037" y="69"/>
                      <a:pt x="785" y="0"/>
                    </a:cubicBezTo>
                    <a:cubicBezTo>
                      <a:pt x="0" y="826"/>
                      <a:pt x="0" y="826"/>
                      <a:pt x="0" y="826"/>
                    </a:cubicBezTo>
                    <a:lnTo>
                      <a:pt x="449" y="1235"/>
                    </a:lnTo>
                    <a:close/>
                  </a:path>
                </a:pathLst>
              </a:custGeom>
              <a:solidFill>
                <a:srgbClr val="F3A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459">
                <a:extLst>
                  <a:ext uri="{FF2B5EF4-FFF2-40B4-BE49-F238E27FC236}">
                    <a16:creationId xmlns:a16="http://schemas.microsoft.com/office/drawing/2014/main" xmlns="" id="{0C273C4D-D37D-4BBF-8700-AC376F67D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53"/>
                <a:ext cx="172" cy="182"/>
              </a:xfrm>
              <a:custGeom>
                <a:avLst/>
                <a:gdLst>
                  <a:gd name="T0" fmla="*/ 0 w 785"/>
                  <a:gd name="T1" fmla="*/ 826 h 826"/>
                  <a:gd name="T2" fmla="*/ 785 w 785"/>
                  <a:gd name="T3" fmla="*/ 0 h 826"/>
                  <a:gd name="T4" fmla="*/ 785 w 785"/>
                  <a:gd name="T5" fmla="*/ 0 h 826"/>
                  <a:gd name="T6" fmla="*/ 0 w 785"/>
                  <a:gd name="T7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5" h="826">
                    <a:moveTo>
                      <a:pt x="0" y="826"/>
                    </a:moveTo>
                    <a:cubicBezTo>
                      <a:pt x="785" y="0"/>
                      <a:pt x="785" y="0"/>
                      <a:pt x="785" y="0"/>
                    </a:cubicBezTo>
                    <a:cubicBezTo>
                      <a:pt x="785" y="0"/>
                      <a:pt x="785" y="0"/>
                      <a:pt x="785" y="0"/>
                    </a:cubicBezTo>
                    <a:lnTo>
                      <a:pt x="0" y="826"/>
                    </a:lnTo>
                    <a:close/>
                  </a:path>
                </a:pathLst>
              </a:custGeom>
              <a:solidFill>
                <a:srgbClr val="E44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Freeform 460">
                <a:extLst>
                  <a:ext uri="{FF2B5EF4-FFF2-40B4-BE49-F238E27FC236}">
                    <a16:creationId xmlns:a16="http://schemas.microsoft.com/office/drawing/2014/main" xmlns="" id="{0EB0CD3B-B061-4C1D-95A5-D76AFED2E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8" y="807"/>
                <a:ext cx="50" cy="49"/>
              </a:xfrm>
              <a:custGeom>
                <a:avLst/>
                <a:gdLst>
                  <a:gd name="T0" fmla="*/ 0 w 50"/>
                  <a:gd name="T1" fmla="*/ 5 h 49"/>
                  <a:gd name="T2" fmla="*/ 44 w 50"/>
                  <a:gd name="T3" fmla="*/ 0 h 49"/>
                  <a:gd name="T4" fmla="*/ 50 w 50"/>
                  <a:gd name="T5" fmla="*/ 43 h 49"/>
                  <a:gd name="T6" fmla="*/ 6 w 50"/>
                  <a:gd name="T7" fmla="*/ 49 h 49"/>
                  <a:gd name="T8" fmla="*/ 0 w 50"/>
                  <a:gd name="T9" fmla="*/ 5 h 49"/>
                  <a:gd name="T10" fmla="*/ 40 w 50"/>
                  <a:gd name="T11" fmla="*/ 6 h 49"/>
                  <a:gd name="T12" fmla="*/ 6 w 50"/>
                  <a:gd name="T13" fmla="*/ 10 h 49"/>
                  <a:gd name="T14" fmla="*/ 10 w 50"/>
                  <a:gd name="T15" fmla="*/ 43 h 49"/>
                  <a:gd name="T16" fmla="*/ 44 w 50"/>
                  <a:gd name="T17" fmla="*/ 39 h 49"/>
                  <a:gd name="T18" fmla="*/ 40 w 50"/>
                  <a:gd name="T19" fmla="*/ 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49">
                    <a:moveTo>
                      <a:pt x="0" y="5"/>
                    </a:moveTo>
                    <a:lnTo>
                      <a:pt x="44" y="0"/>
                    </a:lnTo>
                    <a:lnTo>
                      <a:pt x="50" y="43"/>
                    </a:lnTo>
                    <a:lnTo>
                      <a:pt x="6" y="49"/>
                    </a:lnTo>
                    <a:lnTo>
                      <a:pt x="0" y="5"/>
                    </a:lnTo>
                    <a:close/>
                    <a:moveTo>
                      <a:pt x="40" y="6"/>
                    </a:moveTo>
                    <a:lnTo>
                      <a:pt x="6" y="10"/>
                    </a:lnTo>
                    <a:lnTo>
                      <a:pt x="10" y="43"/>
                    </a:lnTo>
                    <a:lnTo>
                      <a:pt x="44" y="39"/>
                    </a:lnTo>
                    <a:lnTo>
                      <a:pt x="40" y="6"/>
                    </a:lnTo>
                    <a:close/>
                  </a:path>
                </a:pathLst>
              </a:custGeom>
              <a:solidFill>
                <a:srgbClr val="92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461">
                <a:extLst>
                  <a:ext uri="{FF2B5EF4-FFF2-40B4-BE49-F238E27FC236}">
                    <a16:creationId xmlns:a16="http://schemas.microsoft.com/office/drawing/2014/main" xmlns="" id="{7D54DF0A-DDDF-45F9-BF93-31D0AF50F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822"/>
                <a:ext cx="33" cy="31"/>
              </a:xfrm>
              <a:custGeom>
                <a:avLst/>
                <a:gdLst>
                  <a:gd name="T0" fmla="*/ 22 w 33"/>
                  <a:gd name="T1" fmla="*/ 0 h 31"/>
                  <a:gd name="T2" fmla="*/ 33 w 33"/>
                  <a:gd name="T3" fmla="*/ 9 h 31"/>
                  <a:gd name="T4" fmla="*/ 30 w 33"/>
                  <a:gd name="T5" fmla="*/ 13 h 31"/>
                  <a:gd name="T6" fmla="*/ 23 w 33"/>
                  <a:gd name="T7" fmla="*/ 6 h 31"/>
                  <a:gd name="T8" fmla="*/ 4 w 33"/>
                  <a:gd name="T9" fmla="*/ 31 h 31"/>
                  <a:gd name="T10" fmla="*/ 0 w 33"/>
                  <a:gd name="T11" fmla="*/ 28 h 31"/>
                  <a:gd name="T12" fmla="*/ 22 w 33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1">
                    <a:moveTo>
                      <a:pt x="22" y="0"/>
                    </a:moveTo>
                    <a:lnTo>
                      <a:pt x="33" y="9"/>
                    </a:lnTo>
                    <a:lnTo>
                      <a:pt x="30" y="13"/>
                    </a:lnTo>
                    <a:lnTo>
                      <a:pt x="23" y="6"/>
                    </a:lnTo>
                    <a:lnTo>
                      <a:pt x="4" y="31"/>
                    </a:lnTo>
                    <a:lnTo>
                      <a:pt x="0" y="2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A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462">
                <a:extLst>
                  <a:ext uri="{FF2B5EF4-FFF2-40B4-BE49-F238E27FC236}">
                    <a16:creationId xmlns:a16="http://schemas.microsoft.com/office/drawing/2014/main" xmlns="" id="{35921C52-1F4A-4968-9326-A38314AC2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678"/>
                <a:ext cx="80" cy="78"/>
              </a:xfrm>
              <a:custGeom>
                <a:avLst/>
                <a:gdLst>
                  <a:gd name="T0" fmla="*/ 263 w 362"/>
                  <a:gd name="T1" fmla="*/ 37 h 357"/>
                  <a:gd name="T2" fmla="*/ 346 w 362"/>
                  <a:gd name="T3" fmla="*/ 178 h 357"/>
                  <a:gd name="T4" fmla="*/ 324 w 362"/>
                  <a:gd name="T5" fmla="*/ 259 h 357"/>
                  <a:gd name="T6" fmla="*/ 182 w 362"/>
                  <a:gd name="T7" fmla="*/ 341 h 357"/>
                  <a:gd name="T8" fmla="*/ 99 w 362"/>
                  <a:gd name="T9" fmla="*/ 319 h 357"/>
                  <a:gd name="T10" fmla="*/ 16 w 362"/>
                  <a:gd name="T11" fmla="*/ 179 h 357"/>
                  <a:gd name="T12" fmla="*/ 38 w 362"/>
                  <a:gd name="T13" fmla="*/ 98 h 357"/>
                  <a:gd name="T14" fmla="*/ 181 w 362"/>
                  <a:gd name="T15" fmla="*/ 16 h 357"/>
                  <a:gd name="T16" fmla="*/ 263 w 362"/>
                  <a:gd name="T17" fmla="*/ 3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357">
                    <a:moveTo>
                      <a:pt x="263" y="37"/>
                    </a:moveTo>
                    <a:cubicBezTo>
                      <a:pt x="325" y="54"/>
                      <a:pt x="362" y="116"/>
                      <a:pt x="346" y="178"/>
                    </a:cubicBezTo>
                    <a:cubicBezTo>
                      <a:pt x="324" y="259"/>
                      <a:pt x="324" y="259"/>
                      <a:pt x="324" y="259"/>
                    </a:cubicBezTo>
                    <a:cubicBezTo>
                      <a:pt x="308" y="320"/>
                      <a:pt x="244" y="357"/>
                      <a:pt x="182" y="341"/>
                    </a:cubicBezTo>
                    <a:cubicBezTo>
                      <a:pt x="99" y="319"/>
                      <a:pt x="99" y="319"/>
                      <a:pt x="99" y="319"/>
                    </a:cubicBezTo>
                    <a:cubicBezTo>
                      <a:pt x="37" y="303"/>
                      <a:pt x="0" y="240"/>
                      <a:pt x="16" y="179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54" y="36"/>
                      <a:pt x="118" y="0"/>
                      <a:pt x="181" y="16"/>
                    </a:cubicBezTo>
                    <a:lnTo>
                      <a:pt x="263" y="37"/>
                    </a:lnTo>
                    <a:close/>
                  </a:path>
                </a:pathLst>
              </a:custGeom>
              <a:solidFill>
                <a:srgbClr val="6091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463">
                <a:extLst>
                  <a:ext uri="{FF2B5EF4-FFF2-40B4-BE49-F238E27FC236}">
                    <a16:creationId xmlns:a16="http://schemas.microsoft.com/office/drawing/2014/main" xmlns="" id="{1C32D178-BE1A-40DC-A2F2-D775340FC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829"/>
                <a:ext cx="25" cy="19"/>
              </a:xfrm>
              <a:custGeom>
                <a:avLst/>
                <a:gdLst>
                  <a:gd name="T0" fmla="*/ 25 w 25"/>
                  <a:gd name="T1" fmla="*/ 15 h 19"/>
                  <a:gd name="T2" fmla="*/ 5 w 25"/>
                  <a:gd name="T3" fmla="*/ 0 h 19"/>
                  <a:gd name="T4" fmla="*/ 0 w 25"/>
                  <a:gd name="T5" fmla="*/ 19 h 19"/>
                  <a:gd name="T6" fmla="*/ 25 w 25"/>
                  <a:gd name="T7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9">
                    <a:moveTo>
                      <a:pt x="25" y="15"/>
                    </a:moveTo>
                    <a:lnTo>
                      <a:pt x="5" y="0"/>
                    </a:lnTo>
                    <a:lnTo>
                      <a:pt x="0" y="19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312F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464">
                <a:extLst>
                  <a:ext uri="{FF2B5EF4-FFF2-40B4-BE49-F238E27FC236}">
                    <a16:creationId xmlns:a16="http://schemas.microsoft.com/office/drawing/2014/main" xmlns="" id="{67600378-9431-43E8-B945-42273679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691"/>
                <a:ext cx="386" cy="131"/>
              </a:xfrm>
              <a:custGeom>
                <a:avLst/>
                <a:gdLst>
                  <a:gd name="T0" fmla="*/ 0 w 1762"/>
                  <a:gd name="T1" fmla="*/ 156 h 601"/>
                  <a:gd name="T2" fmla="*/ 1709 w 1762"/>
                  <a:gd name="T3" fmla="*/ 601 h 601"/>
                  <a:gd name="T4" fmla="*/ 1656 w 1762"/>
                  <a:gd name="T5" fmla="*/ 508 h 601"/>
                  <a:gd name="T6" fmla="*/ 1761 w 1762"/>
                  <a:gd name="T7" fmla="*/ 451 h 601"/>
                  <a:gd name="T8" fmla="*/ 1762 w 1762"/>
                  <a:gd name="T9" fmla="*/ 448 h 601"/>
                  <a:gd name="T10" fmla="*/ 41 w 1762"/>
                  <a:gd name="T11" fmla="*/ 0 h 601"/>
                  <a:gd name="T12" fmla="*/ 0 w 1762"/>
                  <a:gd name="T13" fmla="*/ 156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2" h="601">
                    <a:moveTo>
                      <a:pt x="0" y="156"/>
                    </a:moveTo>
                    <a:cubicBezTo>
                      <a:pt x="1709" y="601"/>
                      <a:pt x="1709" y="601"/>
                      <a:pt x="1709" y="601"/>
                    </a:cubicBezTo>
                    <a:cubicBezTo>
                      <a:pt x="1675" y="580"/>
                      <a:pt x="1647" y="543"/>
                      <a:pt x="1656" y="508"/>
                    </a:cubicBezTo>
                    <a:cubicBezTo>
                      <a:pt x="1667" y="467"/>
                      <a:pt x="1713" y="444"/>
                      <a:pt x="1761" y="451"/>
                    </a:cubicBezTo>
                    <a:cubicBezTo>
                      <a:pt x="1762" y="448"/>
                      <a:pt x="1762" y="448"/>
                      <a:pt x="1762" y="44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D7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465">
                <a:extLst>
                  <a:ext uri="{FF2B5EF4-FFF2-40B4-BE49-F238E27FC236}">
                    <a16:creationId xmlns:a16="http://schemas.microsoft.com/office/drawing/2014/main" xmlns="" id="{690F270D-D971-4D85-B8FC-4EEBECEAD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725"/>
                <a:ext cx="385" cy="133"/>
              </a:xfrm>
              <a:custGeom>
                <a:avLst/>
                <a:gdLst>
                  <a:gd name="T0" fmla="*/ 0 w 1755"/>
                  <a:gd name="T1" fmla="*/ 159 h 606"/>
                  <a:gd name="T2" fmla="*/ 1720 w 1755"/>
                  <a:gd name="T3" fmla="*/ 606 h 606"/>
                  <a:gd name="T4" fmla="*/ 1721 w 1755"/>
                  <a:gd name="T5" fmla="*/ 605 h 606"/>
                  <a:gd name="T6" fmla="*/ 1655 w 1755"/>
                  <a:gd name="T7" fmla="*/ 503 h 606"/>
                  <a:gd name="T8" fmla="*/ 1755 w 1755"/>
                  <a:gd name="T9" fmla="*/ 447 h 606"/>
                  <a:gd name="T10" fmla="*/ 1752 w 1755"/>
                  <a:gd name="T11" fmla="*/ 445 h 606"/>
                  <a:gd name="T12" fmla="*/ 43 w 1755"/>
                  <a:gd name="T13" fmla="*/ 0 h 606"/>
                  <a:gd name="T14" fmla="*/ 0 w 1755"/>
                  <a:gd name="T15" fmla="*/ 15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5" h="606">
                    <a:moveTo>
                      <a:pt x="0" y="159"/>
                    </a:moveTo>
                    <a:cubicBezTo>
                      <a:pt x="1720" y="606"/>
                      <a:pt x="1720" y="606"/>
                      <a:pt x="1720" y="606"/>
                    </a:cubicBezTo>
                    <a:cubicBezTo>
                      <a:pt x="1721" y="605"/>
                      <a:pt x="1721" y="605"/>
                      <a:pt x="1721" y="605"/>
                    </a:cubicBezTo>
                    <a:cubicBezTo>
                      <a:pt x="1673" y="589"/>
                      <a:pt x="1643" y="546"/>
                      <a:pt x="1655" y="503"/>
                    </a:cubicBezTo>
                    <a:cubicBezTo>
                      <a:pt x="1665" y="466"/>
                      <a:pt x="1713" y="446"/>
                      <a:pt x="1755" y="447"/>
                    </a:cubicBezTo>
                    <a:cubicBezTo>
                      <a:pt x="1754" y="446"/>
                      <a:pt x="1753" y="445"/>
                      <a:pt x="1752" y="445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rgbClr val="EA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466">
                <a:extLst>
                  <a:ext uri="{FF2B5EF4-FFF2-40B4-BE49-F238E27FC236}">
                    <a16:creationId xmlns:a16="http://schemas.microsoft.com/office/drawing/2014/main" xmlns="" id="{8FF12180-A967-4E9F-9C08-91DE089F0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87"/>
                <a:ext cx="87" cy="71"/>
              </a:xfrm>
              <a:custGeom>
                <a:avLst/>
                <a:gdLst>
                  <a:gd name="T0" fmla="*/ 77 w 395"/>
                  <a:gd name="T1" fmla="*/ 321 h 323"/>
                  <a:gd name="T2" fmla="*/ 76 w 395"/>
                  <a:gd name="T3" fmla="*/ 323 h 323"/>
                  <a:gd name="T4" fmla="*/ 371 w 395"/>
                  <a:gd name="T5" fmla="*/ 276 h 323"/>
                  <a:gd name="T6" fmla="*/ 395 w 395"/>
                  <a:gd name="T7" fmla="*/ 189 h 323"/>
                  <a:gd name="T8" fmla="*/ 162 w 395"/>
                  <a:gd name="T9" fmla="*/ 8 h 323"/>
                  <a:gd name="T10" fmla="*/ 162 w 395"/>
                  <a:gd name="T11" fmla="*/ 7 h 323"/>
                  <a:gd name="T12" fmla="*/ 161 w 395"/>
                  <a:gd name="T13" fmla="*/ 7 h 323"/>
                  <a:gd name="T14" fmla="*/ 161 w 395"/>
                  <a:gd name="T15" fmla="*/ 7 h 323"/>
                  <a:gd name="T16" fmla="*/ 161 w 395"/>
                  <a:gd name="T17" fmla="*/ 7 h 323"/>
                  <a:gd name="T18" fmla="*/ 56 w 395"/>
                  <a:gd name="T19" fmla="*/ 65 h 323"/>
                  <a:gd name="T20" fmla="*/ 103 w 395"/>
                  <a:gd name="T21" fmla="*/ 159 h 323"/>
                  <a:gd name="T22" fmla="*/ 11 w 395"/>
                  <a:gd name="T23" fmla="*/ 218 h 323"/>
                  <a:gd name="T24" fmla="*/ 77 w 395"/>
                  <a:gd name="T25" fmla="*/ 32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5" h="323">
                    <a:moveTo>
                      <a:pt x="77" y="321"/>
                    </a:moveTo>
                    <a:cubicBezTo>
                      <a:pt x="76" y="323"/>
                      <a:pt x="76" y="323"/>
                      <a:pt x="76" y="323"/>
                    </a:cubicBezTo>
                    <a:cubicBezTo>
                      <a:pt x="371" y="276"/>
                      <a:pt x="371" y="276"/>
                      <a:pt x="371" y="276"/>
                    </a:cubicBezTo>
                    <a:cubicBezTo>
                      <a:pt x="395" y="189"/>
                      <a:pt x="395" y="189"/>
                      <a:pt x="395" y="189"/>
                    </a:cubicBezTo>
                    <a:cubicBezTo>
                      <a:pt x="162" y="8"/>
                      <a:pt x="162" y="8"/>
                      <a:pt x="162" y="8"/>
                    </a:cubicBezTo>
                    <a:cubicBezTo>
                      <a:pt x="162" y="7"/>
                      <a:pt x="162" y="7"/>
                      <a:pt x="162" y="7"/>
                    </a:cubicBezTo>
                    <a:cubicBezTo>
                      <a:pt x="162" y="7"/>
                      <a:pt x="161" y="7"/>
                      <a:pt x="161" y="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61" y="7"/>
                      <a:pt x="161" y="7"/>
                      <a:pt x="161" y="7"/>
                    </a:cubicBezTo>
                    <a:cubicBezTo>
                      <a:pt x="113" y="0"/>
                      <a:pt x="67" y="24"/>
                      <a:pt x="56" y="65"/>
                    </a:cubicBezTo>
                    <a:cubicBezTo>
                      <a:pt x="46" y="101"/>
                      <a:pt x="67" y="138"/>
                      <a:pt x="103" y="159"/>
                    </a:cubicBezTo>
                    <a:cubicBezTo>
                      <a:pt x="60" y="158"/>
                      <a:pt x="21" y="180"/>
                      <a:pt x="11" y="218"/>
                    </a:cubicBezTo>
                    <a:cubicBezTo>
                      <a:pt x="0" y="260"/>
                      <a:pt x="29" y="304"/>
                      <a:pt x="77" y="321"/>
                    </a:cubicBezTo>
                    <a:close/>
                  </a:path>
                </a:pathLst>
              </a:custGeom>
              <a:solidFill>
                <a:srgbClr val="ED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Freeform 467">
                <a:extLst>
                  <a:ext uri="{FF2B5EF4-FFF2-40B4-BE49-F238E27FC236}">
                    <a16:creationId xmlns:a16="http://schemas.microsoft.com/office/drawing/2014/main" xmlns="" id="{9DD6F614-CC56-4084-BE36-B5A30AB81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686"/>
                <a:ext cx="37" cy="73"/>
              </a:xfrm>
              <a:custGeom>
                <a:avLst/>
                <a:gdLst>
                  <a:gd name="T0" fmla="*/ 18 w 37"/>
                  <a:gd name="T1" fmla="*/ 0 h 73"/>
                  <a:gd name="T2" fmla="*/ 0 w 37"/>
                  <a:gd name="T3" fmla="*/ 69 h 73"/>
                  <a:gd name="T4" fmla="*/ 18 w 37"/>
                  <a:gd name="T5" fmla="*/ 73 h 73"/>
                  <a:gd name="T6" fmla="*/ 37 w 37"/>
                  <a:gd name="T7" fmla="*/ 5 h 73"/>
                  <a:gd name="T8" fmla="*/ 18 w 37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3">
                    <a:moveTo>
                      <a:pt x="18" y="0"/>
                    </a:moveTo>
                    <a:lnTo>
                      <a:pt x="0" y="69"/>
                    </a:lnTo>
                    <a:lnTo>
                      <a:pt x="18" y="73"/>
                    </a:lnTo>
                    <a:lnTo>
                      <a:pt x="37" y="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F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468">
                <a:extLst>
                  <a:ext uri="{FF2B5EF4-FFF2-40B4-BE49-F238E27FC236}">
                    <a16:creationId xmlns:a16="http://schemas.microsoft.com/office/drawing/2014/main" xmlns="" id="{55866378-4506-4FF1-9BD4-A3000B657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687"/>
                <a:ext cx="24" cy="72"/>
              </a:xfrm>
              <a:custGeom>
                <a:avLst/>
                <a:gdLst>
                  <a:gd name="T0" fmla="*/ 98 w 108"/>
                  <a:gd name="T1" fmla="*/ 2 h 330"/>
                  <a:gd name="T2" fmla="*/ 107 w 108"/>
                  <a:gd name="T3" fmla="*/ 17 h 330"/>
                  <a:gd name="T4" fmla="*/ 25 w 108"/>
                  <a:gd name="T5" fmla="*/ 320 h 330"/>
                  <a:gd name="T6" fmla="*/ 10 w 108"/>
                  <a:gd name="T7" fmla="*/ 329 h 330"/>
                  <a:gd name="T8" fmla="*/ 10 w 108"/>
                  <a:gd name="T9" fmla="*/ 329 h 330"/>
                  <a:gd name="T10" fmla="*/ 1 w 108"/>
                  <a:gd name="T11" fmla="*/ 314 h 330"/>
                  <a:gd name="T12" fmla="*/ 83 w 108"/>
                  <a:gd name="T13" fmla="*/ 11 h 330"/>
                  <a:gd name="T14" fmla="*/ 98 w 108"/>
                  <a:gd name="T15" fmla="*/ 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330">
                    <a:moveTo>
                      <a:pt x="98" y="2"/>
                    </a:moveTo>
                    <a:cubicBezTo>
                      <a:pt x="104" y="4"/>
                      <a:pt x="108" y="10"/>
                      <a:pt x="107" y="17"/>
                    </a:cubicBezTo>
                    <a:cubicBezTo>
                      <a:pt x="25" y="320"/>
                      <a:pt x="25" y="320"/>
                      <a:pt x="25" y="320"/>
                    </a:cubicBezTo>
                    <a:cubicBezTo>
                      <a:pt x="24" y="327"/>
                      <a:pt x="17" y="330"/>
                      <a:pt x="10" y="329"/>
                    </a:cubicBezTo>
                    <a:cubicBezTo>
                      <a:pt x="10" y="329"/>
                      <a:pt x="10" y="329"/>
                      <a:pt x="10" y="329"/>
                    </a:cubicBezTo>
                    <a:cubicBezTo>
                      <a:pt x="4" y="327"/>
                      <a:pt x="0" y="320"/>
                      <a:pt x="1" y="314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5" y="4"/>
                      <a:pt x="91" y="0"/>
                      <a:pt x="98" y="2"/>
                    </a:cubicBezTo>
                    <a:close/>
                  </a:path>
                </a:pathLst>
              </a:custGeom>
              <a:solidFill>
                <a:srgbClr val="F0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469">
                <a:extLst>
                  <a:ext uri="{FF2B5EF4-FFF2-40B4-BE49-F238E27FC236}">
                    <a16:creationId xmlns:a16="http://schemas.microsoft.com/office/drawing/2014/main" xmlns="" id="{AF91380F-4894-49AA-A350-84499087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689"/>
                <a:ext cx="24" cy="72"/>
              </a:xfrm>
              <a:custGeom>
                <a:avLst/>
                <a:gdLst>
                  <a:gd name="T0" fmla="*/ 99 w 109"/>
                  <a:gd name="T1" fmla="*/ 2 h 331"/>
                  <a:gd name="T2" fmla="*/ 108 w 109"/>
                  <a:gd name="T3" fmla="*/ 17 h 331"/>
                  <a:gd name="T4" fmla="*/ 26 w 109"/>
                  <a:gd name="T5" fmla="*/ 320 h 331"/>
                  <a:gd name="T6" fmla="*/ 11 w 109"/>
                  <a:gd name="T7" fmla="*/ 329 h 331"/>
                  <a:gd name="T8" fmla="*/ 11 w 109"/>
                  <a:gd name="T9" fmla="*/ 329 h 331"/>
                  <a:gd name="T10" fmla="*/ 2 w 109"/>
                  <a:gd name="T11" fmla="*/ 314 h 331"/>
                  <a:gd name="T12" fmla="*/ 84 w 109"/>
                  <a:gd name="T13" fmla="*/ 11 h 331"/>
                  <a:gd name="T14" fmla="*/ 99 w 109"/>
                  <a:gd name="T15" fmla="*/ 2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331">
                    <a:moveTo>
                      <a:pt x="99" y="2"/>
                    </a:moveTo>
                    <a:cubicBezTo>
                      <a:pt x="105" y="4"/>
                      <a:pt x="109" y="10"/>
                      <a:pt x="108" y="17"/>
                    </a:cubicBezTo>
                    <a:cubicBezTo>
                      <a:pt x="26" y="320"/>
                      <a:pt x="26" y="320"/>
                      <a:pt x="26" y="320"/>
                    </a:cubicBezTo>
                    <a:cubicBezTo>
                      <a:pt x="24" y="327"/>
                      <a:pt x="18" y="331"/>
                      <a:pt x="11" y="329"/>
                    </a:cubicBezTo>
                    <a:cubicBezTo>
                      <a:pt x="11" y="329"/>
                      <a:pt x="11" y="329"/>
                      <a:pt x="11" y="329"/>
                    </a:cubicBezTo>
                    <a:cubicBezTo>
                      <a:pt x="4" y="327"/>
                      <a:pt x="0" y="320"/>
                      <a:pt x="2" y="314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5" y="4"/>
                      <a:pt x="92" y="0"/>
                      <a:pt x="99" y="2"/>
                    </a:cubicBezTo>
                    <a:close/>
                  </a:path>
                </a:pathLst>
              </a:custGeom>
              <a:solidFill>
                <a:srgbClr val="F0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7" name="Freeform 470">
                <a:extLst>
                  <a:ext uri="{FF2B5EF4-FFF2-40B4-BE49-F238E27FC236}">
                    <a16:creationId xmlns:a16="http://schemas.microsoft.com/office/drawing/2014/main" xmlns="" id="{DCC07D81-9E66-474B-A3DC-ADB88BF07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" y="565"/>
                <a:ext cx="194" cy="277"/>
              </a:xfrm>
              <a:custGeom>
                <a:avLst/>
                <a:gdLst>
                  <a:gd name="T0" fmla="*/ 52 w 886"/>
                  <a:gd name="T1" fmla="*/ 319 h 1265"/>
                  <a:gd name="T2" fmla="*/ 139 w 886"/>
                  <a:gd name="T3" fmla="*/ 50 h 1265"/>
                  <a:gd name="T4" fmla="*/ 139 w 886"/>
                  <a:gd name="T5" fmla="*/ 50 h 1265"/>
                  <a:gd name="T6" fmla="*/ 413 w 886"/>
                  <a:gd name="T7" fmla="*/ 137 h 1265"/>
                  <a:gd name="T8" fmla="*/ 835 w 886"/>
                  <a:gd name="T9" fmla="*/ 946 h 1265"/>
                  <a:gd name="T10" fmla="*/ 747 w 886"/>
                  <a:gd name="T11" fmla="*/ 1215 h 1265"/>
                  <a:gd name="T12" fmla="*/ 747 w 886"/>
                  <a:gd name="T13" fmla="*/ 1215 h 1265"/>
                  <a:gd name="T14" fmla="*/ 474 w 886"/>
                  <a:gd name="T15" fmla="*/ 1128 h 1265"/>
                  <a:gd name="T16" fmla="*/ 52 w 886"/>
                  <a:gd name="T17" fmla="*/ 319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6" h="1265">
                    <a:moveTo>
                      <a:pt x="52" y="319"/>
                    </a:moveTo>
                    <a:cubicBezTo>
                      <a:pt x="0" y="221"/>
                      <a:pt x="40" y="101"/>
                      <a:pt x="13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239" y="0"/>
                      <a:pt x="361" y="39"/>
                      <a:pt x="413" y="137"/>
                    </a:cubicBezTo>
                    <a:cubicBezTo>
                      <a:pt x="835" y="946"/>
                      <a:pt x="835" y="946"/>
                      <a:pt x="835" y="946"/>
                    </a:cubicBezTo>
                    <a:cubicBezTo>
                      <a:pt x="886" y="1044"/>
                      <a:pt x="846" y="1165"/>
                      <a:pt x="747" y="1215"/>
                    </a:cubicBezTo>
                    <a:cubicBezTo>
                      <a:pt x="747" y="1215"/>
                      <a:pt x="747" y="1215"/>
                      <a:pt x="747" y="1215"/>
                    </a:cubicBezTo>
                    <a:cubicBezTo>
                      <a:pt x="647" y="1265"/>
                      <a:pt x="525" y="1227"/>
                      <a:pt x="474" y="1128"/>
                    </a:cubicBezTo>
                    <a:lnTo>
                      <a:pt x="52" y="319"/>
                    </a:lnTo>
                    <a:close/>
                  </a:path>
                </a:pathLst>
              </a:custGeom>
              <a:solidFill>
                <a:srgbClr val="ECC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471">
                <a:extLst>
                  <a:ext uri="{FF2B5EF4-FFF2-40B4-BE49-F238E27FC236}">
                    <a16:creationId xmlns:a16="http://schemas.microsoft.com/office/drawing/2014/main" xmlns="" id="{5F9206F9-E76E-4EAF-A8B7-9E98DB84F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405"/>
                <a:ext cx="226" cy="610"/>
              </a:xfrm>
              <a:custGeom>
                <a:avLst/>
                <a:gdLst>
                  <a:gd name="T0" fmla="*/ 0 w 226"/>
                  <a:gd name="T1" fmla="*/ 588 h 610"/>
                  <a:gd name="T2" fmla="*/ 129 w 226"/>
                  <a:gd name="T3" fmla="*/ 0 h 610"/>
                  <a:gd name="T4" fmla="*/ 226 w 226"/>
                  <a:gd name="T5" fmla="*/ 23 h 610"/>
                  <a:gd name="T6" fmla="*/ 97 w 226"/>
                  <a:gd name="T7" fmla="*/ 610 h 610"/>
                  <a:gd name="T8" fmla="*/ 0 w 226"/>
                  <a:gd name="T9" fmla="*/ 588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610">
                    <a:moveTo>
                      <a:pt x="0" y="588"/>
                    </a:moveTo>
                    <a:lnTo>
                      <a:pt x="129" y="0"/>
                    </a:lnTo>
                    <a:lnTo>
                      <a:pt x="226" y="23"/>
                    </a:lnTo>
                    <a:lnTo>
                      <a:pt x="97" y="610"/>
                    </a:ln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F1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472">
                <a:extLst>
                  <a:ext uri="{FF2B5EF4-FFF2-40B4-BE49-F238E27FC236}">
                    <a16:creationId xmlns:a16="http://schemas.microsoft.com/office/drawing/2014/main" xmlns="" id="{AD302B6F-B4DA-4122-8394-FA202DFC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1423"/>
                <a:ext cx="21" cy="5"/>
              </a:xfrm>
              <a:custGeom>
                <a:avLst/>
                <a:gdLst>
                  <a:gd name="T0" fmla="*/ 0 w 21"/>
                  <a:gd name="T1" fmla="*/ 0 h 5"/>
                  <a:gd name="T2" fmla="*/ 21 w 21"/>
                  <a:gd name="T3" fmla="*/ 5 h 5"/>
                  <a:gd name="T4" fmla="*/ 0 w 2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">
                    <a:moveTo>
                      <a:pt x="0" y="0"/>
                    </a:moveTo>
                    <a:lnTo>
                      <a:pt x="2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Line 473">
                <a:extLst>
                  <a:ext uri="{FF2B5EF4-FFF2-40B4-BE49-F238E27FC236}">
                    <a16:creationId xmlns:a16="http://schemas.microsoft.com/office/drawing/2014/main" xmlns="" id="{8A08F45E-E9F8-44AA-A6DF-DE28A3A3E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23"/>
                <a:ext cx="21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474">
                <a:extLst>
                  <a:ext uri="{FF2B5EF4-FFF2-40B4-BE49-F238E27FC236}">
                    <a16:creationId xmlns:a16="http://schemas.microsoft.com/office/drawing/2014/main" xmlns="" id="{D4492A0A-CE1C-4660-9A56-7285AD4E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142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Freeform 475">
                <a:extLst>
                  <a:ext uri="{FF2B5EF4-FFF2-40B4-BE49-F238E27FC236}">
                    <a16:creationId xmlns:a16="http://schemas.microsoft.com/office/drawing/2014/main" xmlns="" id="{C8C1AFE2-D2E7-4201-98FC-B94865787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432"/>
                <a:ext cx="11" cy="3"/>
              </a:xfrm>
              <a:custGeom>
                <a:avLst/>
                <a:gdLst>
                  <a:gd name="T0" fmla="*/ 0 w 11"/>
                  <a:gd name="T1" fmla="*/ 0 h 3"/>
                  <a:gd name="T2" fmla="*/ 11 w 11"/>
                  <a:gd name="T3" fmla="*/ 3 h 3"/>
                  <a:gd name="T4" fmla="*/ 0 w 1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lnTo>
                      <a:pt x="1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" name="Line 476">
                <a:extLst>
                  <a:ext uri="{FF2B5EF4-FFF2-40B4-BE49-F238E27FC236}">
                    <a16:creationId xmlns:a16="http://schemas.microsoft.com/office/drawing/2014/main" xmlns="" id="{329EF9BD-4947-4B2E-9780-C3EB5C1AD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1432"/>
                <a:ext cx="11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477">
                <a:extLst>
                  <a:ext uri="{FF2B5EF4-FFF2-40B4-BE49-F238E27FC236}">
                    <a16:creationId xmlns:a16="http://schemas.microsoft.com/office/drawing/2014/main" xmlns="" id="{AE5967B5-E5F5-4285-8F24-C67E9A6CE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430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478">
                <a:extLst>
                  <a:ext uri="{FF2B5EF4-FFF2-40B4-BE49-F238E27FC236}">
                    <a16:creationId xmlns:a16="http://schemas.microsoft.com/office/drawing/2014/main" xmlns="" id="{B740533F-5C48-40FA-8440-5ACA36395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1441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Line 479">
                <a:extLst>
                  <a:ext uri="{FF2B5EF4-FFF2-40B4-BE49-F238E27FC236}">
                    <a16:creationId xmlns:a16="http://schemas.microsoft.com/office/drawing/2014/main" xmlns="" id="{E5ED9708-6C62-4D48-B298-14D641D1F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9" y="1441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Freeform 480">
                <a:extLst>
                  <a:ext uri="{FF2B5EF4-FFF2-40B4-BE49-F238E27FC236}">
                    <a16:creationId xmlns:a16="http://schemas.microsoft.com/office/drawing/2014/main" xmlns="" id="{B6E8C947-69C0-4360-A85B-35D42E5B6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143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Freeform 481">
                <a:extLst>
                  <a:ext uri="{FF2B5EF4-FFF2-40B4-BE49-F238E27FC236}">
                    <a16:creationId xmlns:a16="http://schemas.microsoft.com/office/drawing/2014/main" xmlns="" id="{1850738F-E98E-430D-9CE4-0471EE4EB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1451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2 h 2"/>
                  <a:gd name="T4" fmla="*/ 0 w 1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Line 482">
                <a:extLst>
                  <a:ext uri="{FF2B5EF4-FFF2-40B4-BE49-F238E27FC236}">
                    <a16:creationId xmlns:a16="http://schemas.microsoft.com/office/drawing/2014/main" xmlns="" id="{3D516241-74C0-47E9-8963-735A577A4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6" y="1451"/>
                <a:ext cx="1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Freeform 483">
                <a:extLst>
                  <a:ext uri="{FF2B5EF4-FFF2-40B4-BE49-F238E27FC236}">
                    <a16:creationId xmlns:a16="http://schemas.microsoft.com/office/drawing/2014/main" xmlns="" id="{C8AA7E42-3A7F-472E-A05B-AF8D9297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1448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Freeform 484">
                <a:extLst>
                  <a:ext uri="{FF2B5EF4-FFF2-40B4-BE49-F238E27FC236}">
                    <a16:creationId xmlns:a16="http://schemas.microsoft.com/office/drawing/2014/main" xmlns="" id="{E79BA381-ABF5-43AB-A79D-B0AC8FD60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46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Line 485">
                <a:extLst>
                  <a:ext uri="{FF2B5EF4-FFF2-40B4-BE49-F238E27FC236}">
                    <a16:creationId xmlns:a16="http://schemas.microsoft.com/office/drawing/2014/main" xmlns="" id="{06C7B742-A0EA-4D40-9903-5A8154F57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146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Freeform 486">
                <a:extLst>
                  <a:ext uri="{FF2B5EF4-FFF2-40B4-BE49-F238E27FC236}">
                    <a16:creationId xmlns:a16="http://schemas.microsoft.com/office/drawing/2014/main" xmlns="" id="{DB72761C-3297-412E-BE18-0BFFF7428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45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487">
                <a:extLst>
                  <a:ext uri="{FF2B5EF4-FFF2-40B4-BE49-F238E27FC236}">
                    <a16:creationId xmlns:a16="http://schemas.microsoft.com/office/drawing/2014/main" xmlns="" id="{A69C76AE-4640-4CC6-9D30-3D697B472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46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Line 488">
                <a:extLst>
                  <a:ext uri="{FF2B5EF4-FFF2-40B4-BE49-F238E27FC236}">
                    <a16:creationId xmlns:a16="http://schemas.microsoft.com/office/drawing/2014/main" xmlns="" id="{49CCD5FE-20BB-4695-BD45-A58E4D074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2" y="146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Freeform 489">
                <a:extLst>
                  <a:ext uri="{FF2B5EF4-FFF2-40B4-BE49-F238E27FC236}">
                    <a16:creationId xmlns:a16="http://schemas.microsoft.com/office/drawing/2014/main" xmlns="" id="{39D22721-0AA4-456E-88BC-A2A6FA2DF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467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Freeform 490">
                <a:extLst>
                  <a:ext uri="{FF2B5EF4-FFF2-40B4-BE49-F238E27FC236}">
                    <a16:creationId xmlns:a16="http://schemas.microsoft.com/office/drawing/2014/main" xmlns="" id="{441C3BCA-CFD5-42B8-A4E0-077B2CA91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478"/>
                <a:ext cx="21" cy="5"/>
              </a:xfrm>
              <a:custGeom>
                <a:avLst/>
                <a:gdLst>
                  <a:gd name="T0" fmla="*/ 0 w 21"/>
                  <a:gd name="T1" fmla="*/ 0 h 5"/>
                  <a:gd name="T2" fmla="*/ 21 w 21"/>
                  <a:gd name="T3" fmla="*/ 5 h 5"/>
                  <a:gd name="T4" fmla="*/ 0 w 2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5">
                    <a:moveTo>
                      <a:pt x="0" y="0"/>
                    </a:moveTo>
                    <a:lnTo>
                      <a:pt x="2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8" name="Line 491">
                <a:extLst>
                  <a:ext uri="{FF2B5EF4-FFF2-40B4-BE49-F238E27FC236}">
                    <a16:creationId xmlns:a16="http://schemas.microsoft.com/office/drawing/2014/main" xmlns="" id="{8CEED820-F2CF-4C95-BA89-C33D9E2A8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478"/>
                <a:ext cx="21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9" name="Freeform 492">
                <a:extLst>
                  <a:ext uri="{FF2B5EF4-FFF2-40B4-BE49-F238E27FC236}">
                    <a16:creationId xmlns:a16="http://schemas.microsoft.com/office/drawing/2014/main" xmlns="" id="{CCF3622C-7602-488D-9989-53A64F80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476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0" name="Freeform 493">
                <a:extLst>
                  <a:ext uri="{FF2B5EF4-FFF2-40B4-BE49-F238E27FC236}">
                    <a16:creationId xmlns:a16="http://schemas.microsoft.com/office/drawing/2014/main" xmlns="" id="{0B14BEE0-E119-4345-82BF-808AF54D6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1487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2 h 2"/>
                  <a:gd name="T4" fmla="*/ 0 w 1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1" name="Line 494">
                <a:extLst>
                  <a:ext uri="{FF2B5EF4-FFF2-40B4-BE49-F238E27FC236}">
                    <a16:creationId xmlns:a16="http://schemas.microsoft.com/office/drawing/2014/main" xmlns="" id="{F3503EE3-1E7F-45A8-9494-1BECDE90A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8" y="1487"/>
                <a:ext cx="11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Freeform 495">
                <a:extLst>
                  <a:ext uri="{FF2B5EF4-FFF2-40B4-BE49-F238E27FC236}">
                    <a16:creationId xmlns:a16="http://schemas.microsoft.com/office/drawing/2014/main" xmlns="" id="{86A1C456-2531-4D32-AF66-556E6DF43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1485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496">
                <a:extLst>
                  <a:ext uri="{FF2B5EF4-FFF2-40B4-BE49-F238E27FC236}">
                    <a16:creationId xmlns:a16="http://schemas.microsoft.com/office/drawing/2014/main" xmlns="" id="{9F876D6D-11D1-42A6-8AA9-D5ACE8A1F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496"/>
                <a:ext cx="11" cy="3"/>
              </a:xfrm>
              <a:custGeom>
                <a:avLst/>
                <a:gdLst>
                  <a:gd name="T0" fmla="*/ 0 w 11"/>
                  <a:gd name="T1" fmla="*/ 0 h 3"/>
                  <a:gd name="T2" fmla="*/ 11 w 11"/>
                  <a:gd name="T3" fmla="*/ 3 h 3"/>
                  <a:gd name="T4" fmla="*/ 0 w 1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lnTo>
                      <a:pt x="1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Line 497">
                <a:extLst>
                  <a:ext uri="{FF2B5EF4-FFF2-40B4-BE49-F238E27FC236}">
                    <a16:creationId xmlns:a16="http://schemas.microsoft.com/office/drawing/2014/main" xmlns="" id="{053CC629-107A-4070-B017-CA79D10FC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496"/>
                <a:ext cx="11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Freeform 498">
                <a:extLst>
                  <a:ext uri="{FF2B5EF4-FFF2-40B4-BE49-F238E27FC236}">
                    <a16:creationId xmlns:a16="http://schemas.microsoft.com/office/drawing/2014/main" xmlns="" id="{EA512E69-4C21-4943-97D5-79FE46CB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49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499">
                <a:extLst>
                  <a:ext uri="{FF2B5EF4-FFF2-40B4-BE49-F238E27FC236}">
                    <a16:creationId xmlns:a16="http://schemas.microsoft.com/office/drawing/2014/main" xmlns="" id="{EAAD443A-37D9-4360-83A2-3EFB37639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1505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Line 500">
                <a:extLst>
                  <a:ext uri="{FF2B5EF4-FFF2-40B4-BE49-F238E27FC236}">
                    <a16:creationId xmlns:a16="http://schemas.microsoft.com/office/drawing/2014/main" xmlns="" id="{BE596199-BEF1-4B6E-A893-8DC6AC7ED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1505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501">
                <a:extLst>
                  <a:ext uri="{FF2B5EF4-FFF2-40B4-BE49-F238E27FC236}">
                    <a16:creationId xmlns:a16="http://schemas.microsoft.com/office/drawing/2014/main" xmlns="" id="{6B39AF6D-73F1-460D-B946-668C7205D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150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502">
                <a:extLst>
                  <a:ext uri="{FF2B5EF4-FFF2-40B4-BE49-F238E27FC236}">
                    <a16:creationId xmlns:a16="http://schemas.microsoft.com/office/drawing/2014/main" xmlns="" id="{383B466B-7850-4018-93CA-36F79F58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151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Line 503">
                <a:extLst>
                  <a:ext uri="{FF2B5EF4-FFF2-40B4-BE49-F238E27FC236}">
                    <a16:creationId xmlns:a16="http://schemas.microsoft.com/office/drawing/2014/main" xmlns="" id="{083A6C70-6A38-4750-969C-74A141701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151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504">
                <a:extLst>
                  <a:ext uri="{FF2B5EF4-FFF2-40B4-BE49-F238E27FC236}">
                    <a16:creationId xmlns:a16="http://schemas.microsoft.com/office/drawing/2014/main" xmlns="" id="{FE4972CC-C5CC-4EF1-A5FF-78E0DB1E2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1512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505">
                <a:extLst>
                  <a:ext uri="{FF2B5EF4-FFF2-40B4-BE49-F238E27FC236}">
                    <a16:creationId xmlns:a16="http://schemas.microsoft.com/office/drawing/2014/main" xmlns="" id="{21FBEFB1-AC47-46D0-B234-17587470B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152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3" name="Line 506">
                <a:extLst>
                  <a:ext uri="{FF2B5EF4-FFF2-40B4-BE49-F238E27FC236}">
                    <a16:creationId xmlns:a16="http://schemas.microsoft.com/office/drawing/2014/main" xmlns="" id="{BCBA3DC9-4032-4E84-975B-3F94E35F5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0" y="152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507">
                <a:extLst>
                  <a:ext uri="{FF2B5EF4-FFF2-40B4-BE49-F238E27FC236}">
                    <a16:creationId xmlns:a16="http://schemas.microsoft.com/office/drawing/2014/main" xmlns="" id="{2661927A-5AB9-4AE8-9CFE-D7B9715D1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152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5" name="Freeform 508">
                <a:extLst>
                  <a:ext uri="{FF2B5EF4-FFF2-40B4-BE49-F238E27FC236}">
                    <a16:creationId xmlns:a16="http://schemas.microsoft.com/office/drawing/2014/main" xmlns="" id="{6ACF4BE0-A59F-494F-AEAC-C4FD6983C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1533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6" name="Line 509">
                <a:extLst>
                  <a:ext uri="{FF2B5EF4-FFF2-40B4-BE49-F238E27FC236}">
                    <a16:creationId xmlns:a16="http://schemas.microsoft.com/office/drawing/2014/main" xmlns="" id="{D4FD4117-C248-4D9F-8B00-1A359E62B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1533"/>
                <a:ext cx="21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7" name="Freeform 510">
                <a:extLst>
                  <a:ext uri="{FF2B5EF4-FFF2-40B4-BE49-F238E27FC236}">
                    <a16:creationId xmlns:a16="http://schemas.microsoft.com/office/drawing/2014/main" xmlns="" id="{5E471752-CA09-4B3E-AA9D-65F119338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153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1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8" name="Freeform 511">
                <a:extLst>
                  <a:ext uri="{FF2B5EF4-FFF2-40B4-BE49-F238E27FC236}">
                    <a16:creationId xmlns:a16="http://schemas.microsoft.com/office/drawing/2014/main" xmlns="" id="{7E301954-9411-4305-AC62-2D6BE2EF2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154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9" name="Line 512">
                <a:extLst>
                  <a:ext uri="{FF2B5EF4-FFF2-40B4-BE49-F238E27FC236}">
                    <a16:creationId xmlns:a16="http://schemas.microsoft.com/office/drawing/2014/main" xmlns="" id="{C09815F7-61CD-4A5B-ADB8-A4FF1A218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6" y="154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0" name="Freeform 513">
                <a:extLst>
                  <a:ext uri="{FF2B5EF4-FFF2-40B4-BE49-F238E27FC236}">
                    <a16:creationId xmlns:a16="http://schemas.microsoft.com/office/drawing/2014/main" xmlns="" id="{8E949ED3-FA5A-41A8-9F80-ADD6C55A7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1540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1" name="Freeform 514">
                <a:extLst>
                  <a:ext uri="{FF2B5EF4-FFF2-40B4-BE49-F238E27FC236}">
                    <a16:creationId xmlns:a16="http://schemas.microsoft.com/office/drawing/2014/main" xmlns="" id="{FC3334AB-6836-4E7B-9629-37CBBC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155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2" name="Line 515">
                <a:extLst>
                  <a:ext uri="{FF2B5EF4-FFF2-40B4-BE49-F238E27FC236}">
                    <a16:creationId xmlns:a16="http://schemas.microsoft.com/office/drawing/2014/main" xmlns="" id="{D4E91CFE-1FA6-4A5C-9174-F921E4FBC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4" y="155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3" name="Freeform 516">
                <a:extLst>
                  <a:ext uri="{FF2B5EF4-FFF2-40B4-BE49-F238E27FC236}">
                    <a16:creationId xmlns:a16="http://schemas.microsoft.com/office/drawing/2014/main" xmlns="" id="{CE5FEBB9-A10C-4AE0-9104-08E79BCF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154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517">
                <a:extLst>
                  <a:ext uri="{FF2B5EF4-FFF2-40B4-BE49-F238E27FC236}">
                    <a16:creationId xmlns:a16="http://schemas.microsoft.com/office/drawing/2014/main" xmlns="" id="{1300D18F-C4E4-49AC-8BA0-0FC5320F0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1560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5" name="Line 518">
                <a:extLst>
                  <a:ext uri="{FF2B5EF4-FFF2-40B4-BE49-F238E27FC236}">
                    <a16:creationId xmlns:a16="http://schemas.microsoft.com/office/drawing/2014/main" xmlns="" id="{963ED134-4B01-419B-AB71-BC8C9E809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1560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519">
                <a:extLst>
                  <a:ext uri="{FF2B5EF4-FFF2-40B4-BE49-F238E27FC236}">
                    <a16:creationId xmlns:a16="http://schemas.microsoft.com/office/drawing/2014/main" xmlns="" id="{14D0DFEF-0BA4-4CEA-9BBC-E57AB537C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1558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7" name="Freeform 520">
                <a:extLst>
                  <a:ext uri="{FF2B5EF4-FFF2-40B4-BE49-F238E27FC236}">
                    <a16:creationId xmlns:a16="http://schemas.microsoft.com/office/drawing/2014/main" xmlns="" id="{EB32B6C3-C8B7-46DD-A58B-BDA5EAA8B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1569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8" name="Line 521">
                <a:extLst>
                  <a:ext uri="{FF2B5EF4-FFF2-40B4-BE49-F238E27FC236}">
                    <a16:creationId xmlns:a16="http://schemas.microsoft.com/office/drawing/2014/main" xmlns="" id="{BC835C00-5C9E-4076-85DD-A91E5B2C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1569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9" name="Freeform 522">
                <a:extLst>
                  <a:ext uri="{FF2B5EF4-FFF2-40B4-BE49-F238E27FC236}">
                    <a16:creationId xmlns:a16="http://schemas.microsoft.com/office/drawing/2014/main" xmlns="" id="{2C545EE6-E032-4DA7-8F47-59C437D19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156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0" name="Freeform 523">
                <a:extLst>
                  <a:ext uri="{FF2B5EF4-FFF2-40B4-BE49-F238E27FC236}">
                    <a16:creationId xmlns:a16="http://schemas.microsoft.com/office/drawing/2014/main" xmlns="" id="{064603BB-372B-4580-AB8A-F983DF3E4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157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Line 524">
                <a:extLst>
                  <a:ext uri="{FF2B5EF4-FFF2-40B4-BE49-F238E27FC236}">
                    <a16:creationId xmlns:a16="http://schemas.microsoft.com/office/drawing/2014/main" xmlns="" id="{18789F01-8612-440C-A604-94181C320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8" y="157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525">
                <a:extLst>
                  <a:ext uri="{FF2B5EF4-FFF2-40B4-BE49-F238E27FC236}">
                    <a16:creationId xmlns:a16="http://schemas.microsoft.com/office/drawing/2014/main" xmlns="" id="{D63F7602-62E8-497B-9FA2-39E75BBF6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1576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526">
                <a:extLst>
                  <a:ext uri="{FF2B5EF4-FFF2-40B4-BE49-F238E27FC236}">
                    <a16:creationId xmlns:a16="http://schemas.microsoft.com/office/drawing/2014/main" xmlns="" id="{BBF04511-3695-4F86-9B90-897D968C3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588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Line 527">
                <a:extLst>
                  <a:ext uri="{FF2B5EF4-FFF2-40B4-BE49-F238E27FC236}">
                    <a16:creationId xmlns:a16="http://schemas.microsoft.com/office/drawing/2014/main" xmlns="" id="{5D4121FD-599A-44B8-9924-A0BBE741D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6" y="1588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Freeform 528">
                <a:extLst>
                  <a:ext uri="{FF2B5EF4-FFF2-40B4-BE49-F238E27FC236}">
                    <a16:creationId xmlns:a16="http://schemas.microsoft.com/office/drawing/2014/main" xmlns="" id="{C9848DBC-65F6-4436-A7DA-C7382F957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585"/>
                <a:ext cx="21" cy="10"/>
              </a:xfrm>
              <a:custGeom>
                <a:avLst/>
                <a:gdLst>
                  <a:gd name="T0" fmla="*/ 20 w 21"/>
                  <a:gd name="T1" fmla="*/ 10 h 10"/>
                  <a:gd name="T2" fmla="*/ 21 w 21"/>
                  <a:gd name="T3" fmla="*/ 5 h 10"/>
                  <a:gd name="T4" fmla="*/ 1 w 21"/>
                  <a:gd name="T5" fmla="*/ 0 h 10"/>
                  <a:gd name="T6" fmla="*/ 0 w 21"/>
                  <a:gd name="T7" fmla="*/ 5 h 10"/>
                  <a:gd name="T8" fmla="*/ 20 w 2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20" y="10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529">
                <a:extLst>
                  <a:ext uri="{FF2B5EF4-FFF2-40B4-BE49-F238E27FC236}">
                    <a16:creationId xmlns:a16="http://schemas.microsoft.com/office/drawing/2014/main" xmlns="" id="{89B30A21-2DE8-411D-ADAA-3E594EFF5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" y="1597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Line 530">
                <a:extLst>
                  <a:ext uri="{FF2B5EF4-FFF2-40B4-BE49-F238E27FC236}">
                    <a16:creationId xmlns:a16="http://schemas.microsoft.com/office/drawing/2014/main" xmlns="" id="{8B2BBCF9-E5BF-43B2-98B9-67FBB7E78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4" y="1597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531">
                <a:extLst>
                  <a:ext uri="{FF2B5EF4-FFF2-40B4-BE49-F238E27FC236}">
                    <a16:creationId xmlns:a16="http://schemas.microsoft.com/office/drawing/2014/main" xmlns="" id="{6687DC52-D4D3-4E2A-9F0D-58E830A14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" y="1595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532">
                <a:extLst>
                  <a:ext uri="{FF2B5EF4-FFF2-40B4-BE49-F238E27FC236}">
                    <a16:creationId xmlns:a16="http://schemas.microsoft.com/office/drawing/2014/main" xmlns="" id="{1B011D3F-AA2C-4BFD-9950-AF54F9AB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160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Line 533">
                <a:extLst>
                  <a:ext uri="{FF2B5EF4-FFF2-40B4-BE49-F238E27FC236}">
                    <a16:creationId xmlns:a16="http://schemas.microsoft.com/office/drawing/2014/main" xmlns="" id="{97919533-A1AF-453C-B724-E58A02E8B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2" y="160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534">
                <a:extLst>
                  <a:ext uri="{FF2B5EF4-FFF2-40B4-BE49-F238E27FC236}">
                    <a16:creationId xmlns:a16="http://schemas.microsoft.com/office/drawing/2014/main" xmlns="" id="{47A0907B-86D4-4A6D-9BE5-7A000E6F8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160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535">
                <a:extLst>
                  <a:ext uri="{FF2B5EF4-FFF2-40B4-BE49-F238E27FC236}">
                    <a16:creationId xmlns:a16="http://schemas.microsoft.com/office/drawing/2014/main" xmlns="" id="{B77ABACD-F368-4AFF-AA48-190E0D277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0" y="161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Line 536">
                <a:extLst>
                  <a:ext uri="{FF2B5EF4-FFF2-40B4-BE49-F238E27FC236}">
                    <a16:creationId xmlns:a16="http://schemas.microsoft.com/office/drawing/2014/main" xmlns="" id="{0C3DE148-9304-4F27-BF13-ECF4B22E8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0" y="161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537">
                <a:extLst>
                  <a:ext uri="{FF2B5EF4-FFF2-40B4-BE49-F238E27FC236}">
                    <a16:creationId xmlns:a16="http://schemas.microsoft.com/office/drawing/2014/main" xmlns="" id="{3A257F7D-1056-43A6-9123-2CB45F3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1613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2 h 7"/>
                  <a:gd name="T4" fmla="*/ 2 w 12"/>
                  <a:gd name="T5" fmla="*/ 0 h 7"/>
                  <a:gd name="T6" fmla="*/ 0 w 12"/>
                  <a:gd name="T7" fmla="*/ 4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538">
                <a:extLst>
                  <a:ext uri="{FF2B5EF4-FFF2-40B4-BE49-F238E27FC236}">
                    <a16:creationId xmlns:a16="http://schemas.microsoft.com/office/drawing/2014/main" xmlns="" id="{E2844900-37DF-4D72-AF65-E851BCF66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8" y="1624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Line 539">
                <a:extLst>
                  <a:ext uri="{FF2B5EF4-FFF2-40B4-BE49-F238E27FC236}">
                    <a16:creationId xmlns:a16="http://schemas.microsoft.com/office/drawing/2014/main" xmlns="" id="{5AEBBA05-8439-4F11-BB21-1B7A398A1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8" y="1624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540">
                <a:extLst>
                  <a:ext uri="{FF2B5EF4-FFF2-40B4-BE49-F238E27FC236}">
                    <a16:creationId xmlns:a16="http://schemas.microsoft.com/office/drawing/2014/main" xmlns="" id="{D2108938-E555-4901-8753-CE9F48A28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1622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3 h 7"/>
                  <a:gd name="T4" fmla="*/ 2 w 12"/>
                  <a:gd name="T5" fmla="*/ 0 h 7"/>
                  <a:gd name="T6" fmla="*/ 0 w 12"/>
                  <a:gd name="T7" fmla="*/ 5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3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Freeform 541">
                <a:extLst>
                  <a:ext uri="{FF2B5EF4-FFF2-40B4-BE49-F238E27FC236}">
                    <a16:creationId xmlns:a16="http://schemas.microsoft.com/office/drawing/2014/main" xmlns="" id="{06D4CB8D-A3C5-4930-8B86-4C94BD381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163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Line 542">
                <a:extLst>
                  <a:ext uri="{FF2B5EF4-FFF2-40B4-BE49-F238E27FC236}">
                    <a16:creationId xmlns:a16="http://schemas.microsoft.com/office/drawing/2014/main" xmlns="" id="{961E5EEB-CE59-4806-B3DE-B44A5B0A0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163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Freeform 543">
                <a:extLst>
                  <a:ext uri="{FF2B5EF4-FFF2-40B4-BE49-F238E27FC236}">
                    <a16:creationId xmlns:a16="http://schemas.microsoft.com/office/drawing/2014/main" xmlns="" id="{806CA15F-E8FA-473F-AE74-23DA1D3EB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163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0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544">
                <a:extLst>
                  <a:ext uri="{FF2B5EF4-FFF2-40B4-BE49-F238E27FC236}">
                    <a16:creationId xmlns:a16="http://schemas.microsoft.com/office/drawing/2014/main" xmlns="" id="{26D0ACC5-AD8D-4750-A990-7185E09D1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1643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Line 545">
                <a:extLst>
                  <a:ext uri="{FF2B5EF4-FFF2-40B4-BE49-F238E27FC236}">
                    <a16:creationId xmlns:a16="http://schemas.microsoft.com/office/drawing/2014/main" xmlns="" id="{5B486649-6854-4346-BE58-58EDE459F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1643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546">
                <a:extLst>
                  <a:ext uri="{FF2B5EF4-FFF2-40B4-BE49-F238E27FC236}">
                    <a16:creationId xmlns:a16="http://schemas.microsoft.com/office/drawing/2014/main" xmlns="" id="{1B7AFD5F-9A1C-477D-B19C-C9D2E49D7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1641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4 h 9"/>
                  <a:gd name="T4" fmla="*/ 0 w 21"/>
                  <a:gd name="T5" fmla="*/ 0 h 9"/>
                  <a:gd name="T6" fmla="*/ 0 w 21"/>
                  <a:gd name="T7" fmla="*/ 4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4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547">
                <a:extLst>
                  <a:ext uri="{FF2B5EF4-FFF2-40B4-BE49-F238E27FC236}">
                    <a16:creationId xmlns:a16="http://schemas.microsoft.com/office/drawing/2014/main" xmlns="" id="{E7C2CA4B-F3ED-400E-A348-BBD76D923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2" y="165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Line 548">
                <a:extLst>
                  <a:ext uri="{FF2B5EF4-FFF2-40B4-BE49-F238E27FC236}">
                    <a16:creationId xmlns:a16="http://schemas.microsoft.com/office/drawing/2014/main" xmlns="" id="{838ED703-3C40-4029-8BF1-E8AD69E26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165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549">
                <a:extLst>
                  <a:ext uri="{FF2B5EF4-FFF2-40B4-BE49-F238E27FC236}">
                    <a16:creationId xmlns:a16="http://schemas.microsoft.com/office/drawing/2014/main" xmlns="" id="{87B3FB9B-48E5-4DD9-AA6E-AE328BC71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1650"/>
                <a:ext cx="12" cy="6"/>
              </a:xfrm>
              <a:custGeom>
                <a:avLst/>
                <a:gdLst>
                  <a:gd name="T0" fmla="*/ 11 w 12"/>
                  <a:gd name="T1" fmla="*/ 6 h 6"/>
                  <a:gd name="T2" fmla="*/ 12 w 12"/>
                  <a:gd name="T3" fmla="*/ 2 h 6"/>
                  <a:gd name="T4" fmla="*/ 1 w 12"/>
                  <a:gd name="T5" fmla="*/ 0 h 6"/>
                  <a:gd name="T6" fmla="*/ 0 w 12"/>
                  <a:gd name="T7" fmla="*/ 4 h 6"/>
                  <a:gd name="T8" fmla="*/ 11 w 1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1" y="6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550">
                <a:extLst>
                  <a:ext uri="{FF2B5EF4-FFF2-40B4-BE49-F238E27FC236}">
                    <a16:creationId xmlns:a16="http://schemas.microsoft.com/office/drawing/2014/main" xmlns="" id="{1D328B0C-F9E0-437C-8D88-2CF7B8B83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166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Line 551">
                <a:extLst>
                  <a:ext uri="{FF2B5EF4-FFF2-40B4-BE49-F238E27FC236}">
                    <a16:creationId xmlns:a16="http://schemas.microsoft.com/office/drawing/2014/main" xmlns="" id="{119F6205-3445-442A-8818-2BFCD3308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0" y="166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552">
                <a:extLst>
                  <a:ext uri="{FF2B5EF4-FFF2-40B4-BE49-F238E27FC236}">
                    <a16:creationId xmlns:a16="http://schemas.microsoft.com/office/drawing/2014/main" xmlns="" id="{60956AAF-BC03-4962-BCB7-8AB128ECE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1659"/>
                <a:ext cx="12" cy="7"/>
              </a:xfrm>
              <a:custGeom>
                <a:avLst/>
                <a:gdLst>
                  <a:gd name="T0" fmla="*/ 10 w 12"/>
                  <a:gd name="T1" fmla="*/ 7 h 7"/>
                  <a:gd name="T2" fmla="*/ 12 w 12"/>
                  <a:gd name="T3" fmla="*/ 2 h 7"/>
                  <a:gd name="T4" fmla="*/ 1 w 12"/>
                  <a:gd name="T5" fmla="*/ 0 h 7"/>
                  <a:gd name="T6" fmla="*/ 0 w 12"/>
                  <a:gd name="T7" fmla="*/ 4 h 7"/>
                  <a:gd name="T8" fmla="*/ 10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553">
                <a:extLst>
                  <a:ext uri="{FF2B5EF4-FFF2-40B4-BE49-F238E27FC236}">
                    <a16:creationId xmlns:a16="http://schemas.microsoft.com/office/drawing/2014/main" xmlns="" id="{93561D06-0492-4464-A58C-4A664CD78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167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Line 554">
                <a:extLst>
                  <a:ext uri="{FF2B5EF4-FFF2-40B4-BE49-F238E27FC236}">
                    <a16:creationId xmlns:a16="http://schemas.microsoft.com/office/drawing/2014/main" xmlns="" id="{58D1A43B-7C69-424F-95FF-E9D105740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67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Freeform 555">
                <a:extLst>
                  <a:ext uri="{FF2B5EF4-FFF2-40B4-BE49-F238E27FC236}">
                    <a16:creationId xmlns:a16="http://schemas.microsoft.com/office/drawing/2014/main" xmlns="" id="{E85319EF-8F3F-4B82-9251-AEC234C6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68"/>
                <a:ext cx="12" cy="7"/>
              </a:xfrm>
              <a:custGeom>
                <a:avLst/>
                <a:gdLst>
                  <a:gd name="T0" fmla="*/ 10 w 12"/>
                  <a:gd name="T1" fmla="*/ 7 h 7"/>
                  <a:gd name="T2" fmla="*/ 12 w 12"/>
                  <a:gd name="T3" fmla="*/ 2 h 7"/>
                  <a:gd name="T4" fmla="*/ 2 w 12"/>
                  <a:gd name="T5" fmla="*/ 0 h 7"/>
                  <a:gd name="T6" fmla="*/ 0 w 12"/>
                  <a:gd name="T7" fmla="*/ 4 h 7"/>
                  <a:gd name="T8" fmla="*/ 10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0" y="7"/>
                    </a:moveTo>
                    <a:lnTo>
                      <a:pt x="12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556">
                <a:extLst>
                  <a:ext uri="{FF2B5EF4-FFF2-40B4-BE49-F238E27FC236}">
                    <a16:creationId xmlns:a16="http://schemas.microsoft.com/office/drawing/2014/main" xmlns="" id="{41D535E3-AC99-4841-9C3F-9F2CF05B5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1679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Line 557">
                <a:extLst>
                  <a:ext uri="{FF2B5EF4-FFF2-40B4-BE49-F238E27FC236}">
                    <a16:creationId xmlns:a16="http://schemas.microsoft.com/office/drawing/2014/main" xmlns="" id="{EFF9F983-77C6-4F2B-B2F0-6459B073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679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5" name="Freeform 558">
                <a:extLst>
                  <a:ext uri="{FF2B5EF4-FFF2-40B4-BE49-F238E27FC236}">
                    <a16:creationId xmlns:a16="http://schemas.microsoft.com/office/drawing/2014/main" xmlns="" id="{D03E4EAF-C12E-4C87-B35A-2A7D229E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5" y="1677"/>
                <a:ext cx="12" cy="7"/>
              </a:xfrm>
              <a:custGeom>
                <a:avLst/>
                <a:gdLst>
                  <a:gd name="T0" fmla="*/ 11 w 12"/>
                  <a:gd name="T1" fmla="*/ 7 h 7"/>
                  <a:gd name="T2" fmla="*/ 12 w 12"/>
                  <a:gd name="T3" fmla="*/ 2 h 7"/>
                  <a:gd name="T4" fmla="*/ 1 w 12"/>
                  <a:gd name="T5" fmla="*/ 0 h 7"/>
                  <a:gd name="T6" fmla="*/ 0 w 12"/>
                  <a:gd name="T7" fmla="*/ 5 h 7"/>
                  <a:gd name="T8" fmla="*/ 11 w 1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1" y="7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6" name="Freeform 559">
                <a:extLst>
                  <a:ext uri="{FF2B5EF4-FFF2-40B4-BE49-F238E27FC236}">
                    <a16:creationId xmlns:a16="http://schemas.microsoft.com/office/drawing/2014/main" xmlns="" id="{F11DF52B-D2A9-45BE-8020-23FCC3BBE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1688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7" name="Line 560">
                <a:extLst>
                  <a:ext uri="{FF2B5EF4-FFF2-40B4-BE49-F238E27FC236}">
                    <a16:creationId xmlns:a16="http://schemas.microsoft.com/office/drawing/2014/main" xmlns="" id="{7899C177-F484-4F75-B540-CDCE5DE0C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1688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8" name="Freeform 561">
                <a:extLst>
                  <a:ext uri="{FF2B5EF4-FFF2-40B4-BE49-F238E27FC236}">
                    <a16:creationId xmlns:a16="http://schemas.microsoft.com/office/drawing/2014/main" xmlns="" id="{56EF1794-B955-4E7F-AFAA-E2DBE55EC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1686"/>
                <a:ext cx="11" cy="7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1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9" name="Freeform 562">
                <a:extLst>
                  <a:ext uri="{FF2B5EF4-FFF2-40B4-BE49-F238E27FC236}">
                    <a16:creationId xmlns:a16="http://schemas.microsoft.com/office/drawing/2014/main" xmlns="" id="{47A732A0-1CDD-4522-A856-A3FDA8EAB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1698"/>
                <a:ext cx="20" cy="4"/>
              </a:xfrm>
              <a:custGeom>
                <a:avLst/>
                <a:gdLst>
                  <a:gd name="T0" fmla="*/ 0 w 20"/>
                  <a:gd name="T1" fmla="*/ 0 h 4"/>
                  <a:gd name="T2" fmla="*/ 20 w 20"/>
                  <a:gd name="T3" fmla="*/ 4 h 4"/>
                  <a:gd name="T4" fmla="*/ 0 w 2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">
                    <a:moveTo>
                      <a:pt x="0" y="0"/>
                    </a:moveTo>
                    <a:lnTo>
                      <a:pt x="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0" name="Line 563">
                <a:extLst>
                  <a:ext uri="{FF2B5EF4-FFF2-40B4-BE49-F238E27FC236}">
                    <a16:creationId xmlns:a16="http://schemas.microsoft.com/office/drawing/2014/main" xmlns="" id="{749FB56D-AE49-474B-AC51-E6E1A9881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698"/>
                <a:ext cx="20" cy="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1" name="Freeform 564">
                <a:extLst>
                  <a:ext uri="{FF2B5EF4-FFF2-40B4-BE49-F238E27FC236}">
                    <a16:creationId xmlns:a16="http://schemas.microsoft.com/office/drawing/2014/main" xmlns="" id="{EA49573E-CD44-4418-A96D-9C9FBA909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1695"/>
                <a:ext cx="22" cy="9"/>
              </a:xfrm>
              <a:custGeom>
                <a:avLst/>
                <a:gdLst>
                  <a:gd name="T0" fmla="*/ 21 w 22"/>
                  <a:gd name="T1" fmla="*/ 9 h 9"/>
                  <a:gd name="T2" fmla="*/ 22 w 22"/>
                  <a:gd name="T3" fmla="*/ 5 h 9"/>
                  <a:gd name="T4" fmla="*/ 1 w 22"/>
                  <a:gd name="T5" fmla="*/ 0 h 9"/>
                  <a:gd name="T6" fmla="*/ 0 w 22"/>
                  <a:gd name="T7" fmla="*/ 5 h 9"/>
                  <a:gd name="T8" fmla="*/ 21 w 2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9">
                    <a:moveTo>
                      <a:pt x="21" y="9"/>
                    </a:moveTo>
                    <a:lnTo>
                      <a:pt x="22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2" name="Freeform 565">
                <a:extLst>
                  <a:ext uri="{FF2B5EF4-FFF2-40B4-BE49-F238E27FC236}">
                    <a16:creationId xmlns:a16="http://schemas.microsoft.com/office/drawing/2014/main" xmlns="" id="{068FB2A1-5C85-49BD-A7C4-73E6BD22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" y="1707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Line 566">
                <a:extLst>
                  <a:ext uri="{FF2B5EF4-FFF2-40B4-BE49-F238E27FC236}">
                    <a16:creationId xmlns:a16="http://schemas.microsoft.com/office/drawing/2014/main" xmlns="" id="{A5383804-5418-4434-83AA-F954773B7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1707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4" name="Freeform 567">
                <a:extLst>
                  <a:ext uri="{FF2B5EF4-FFF2-40B4-BE49-F238E27FC236}">
                    <a16:creationId xmlns:a16="http://schemas.microsoft.com/office/drawing/2014/main" xmlns="" id="{A21FE841-14A3-4702-88EB-3A68F1CF8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1705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5" name="Freeform 568">
                <a:extLst>
                  <a:ext uri="{FF2B5EF4-FFF2-40B4-BE49-F238E27FC236}">
                    <a16:creationId xmlns:a16="http://schemas.microsoft.com/office/drawing/2014/main" xmlns="" id="{83EBDAEF-470F-4827-9E31-28FD2F6EB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171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6" name="Line 569">
                <a:extLst>
                  <a:ext uri="{FF2B5EF4-FFF2-40B4-BE49-F238E27FC236}">
                    <a16:creationId xmlns:a16="http://schemas.microsoft.com/office/drawing/2014/main" xmlns="" id="{229C252D-C87B-454C-8EA6-BCCFA9B04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8" y="171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7" name="Freeform 570">
                <a:extLst>
                  <a:ext uri="{FF2B5EF4-FFF2-40B4-BE49-F238E27FC236}">
                    <a16:creationId xmlns:a16="http://schemas.microsoft.com/office/drawing/2014/main" xmlns="" id="{93BBD1ED-B7CE-484C-BFAA-283770FB2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1714"/>
                <a:ext cx="12" cy="6"/>
              </a:xfrm>
              <a:custGeom>
                <a:avLst/>
                <a:gdLst>
                  <a:gd name="T0" fmla="*/ 10 w 12"/>
                  <a:gd name="T1" fmla="*/ 6 h 6"/>
                  <a:gd name="T2" fmla="*/ 12 w 12"/>
                  <a:gd name="T3" fmla="*/ 2 h 6"/>
                  <a:gd name="T4" fmla="*/ 1 w 12"/>
                  <a:gd name="T5" fmla="*/ 0 h 6"/>
                  <a:gd name="T6" fmla="*/ 0 w 12"/>
                  <a:gd name="T7" fmla="*/ 4 h 6"/>
                  <a:gd name="T8" fmla="*/ 10 w 1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8" name="Freeform 571">
                <a:extLst>
                  <a:ext uri="{FF2B5EF4-FFF2-40B4-BE49-F238E27FC236}">
                    <a16:creationId xmlns:a16="http://schemas.microsoft.com/office/drawing/2014/main" xmlns="" id="{D7CEF338-4ABE-4DDA-8D58-EE18FBB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6" y="1725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9" name="Line 572">
                <a:extLst>
                  <a:ext uri="{FF2B5EF4-FFF2-40B4-BE49-F238E27FC236}">
                    <a16:creationId xmlns:a16="http://schemas.microsoft.com/office/drawing/2014/main" xmlns="" id="{0C66C707-BC19-4E31-AC20-FD7703A24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725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0" name="Freeform 573">
                <a:extLst>
                  <a:ext uri="{FF2B5EF4-FFF2-40B4-BE49-F238E27FC236}">
                    <a16:creationId xmlns:a16="http://schemas.microsoft.com/office/drawing/2014/main" xmlns="" id="{D48B8F6B-4E52-4565-AB25-91EE85E92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172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1" name="Freeform 574">
                <a:extLst>
                  <a:ext uri="{FF2B5EF4-FFF2-40B4-BE49-F238E27FC236}">
                    <a16:creationId xmlns:a16="http://schemas.microsoft.com/office/drawing/2014/main" xmlns="" id="{B0E9413B-AB78-4EE5-B67C-24878B520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4" y="173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2" name="Line 575">
                <a:extLst>
                  <a:ext uri="{FF2B5EF4-FFF2-40B4-BE49-F238E27FC236}">
                    <a16:creationId xmlns:a16="http://schemas.microsoft.com/office/drawing/2014/main" xmlns="" id="{1AF2E106-4D9F-4E8D-ACAF-B5FC72832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1734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3" name="Freeform 576">
                <a:extLst>
                  <a:ext uri="{FF2B5EF4-FFF2-40B4-BE49-F238E27FC236}">
                    <a16:creationId xmlns:a16="http://schemas.microsoft.com/office/drawing/2014/main" xmlns="" id="{333198F6-29B6-4EA7-AAC7-DB375234D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1732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4" name="Freeform 577">
                <a:extLst>
                  <a:ext uri="{FF2B5EF4-FFF2-40B4-BE49-F238E27FC236}">
                    <a16:creationId xmlns:a16="http://schemas.microsoft.com/office/drawing/2014/main" xmlns="" id="{CC9AD135-A877-458E-8543-A88F6836F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1743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5" name="Line 578">
                <a:extLst>
                  <a:ext uri="{FF2B5EF4-FFF2-40B4-BE49-F238E27FC236}">
                    <a16:creationId xmlns:a16="http://schemas.microsoft.com/office/drawing/2014/main" xmlns="" id="{E68460BB-699E-4218-A676-A872D6D0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1743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6" name="Freeform 579">
                <a:extLst>
                  <a:ext uri="{FF2B5EF4-FFF2-40B4-BE49-F238E27FC236}">
                    <a16:creationId xmlns:a16="http://schemas.microsoft.com/office/drawing/2014/main" xmlns="" id="{880D4808-4A36-40FE-8940-48710DC4A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1" y="1741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Freeform 580">
                <a:extLst>
                  <a:ext uri="{FF2B5EF4-FFF2-40B4-BE49-F238E27FC236}">
                    <a16:creationId xmlns:a16="http://schemas.microsoft.com/office/drawing/2014/main" xmlns="" id="{4F14F0A4-71F4-4622-861D-4A8CB11B9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" y="1752"/>
                <a:ext cx="20" cy="5"/>
              </a:xfrm>
              <a:custGeom>
                <a:avLst/>
                <a:gdLst>
                  <a:gd name="T0" fmla="*/ 0 w 20"/>
                  <a:gd name="T1" fmla="*/ 0 h 5"/>
                  <a:gd name="T2" fmla="*/ 20 w 20"/>
                  <a:gd name="T3" fmla="*/ 5 h 5"/>
                  <a:gd name="T4" fmla="*/ 0 w 20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2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8" name="Line 581">
                <a:extLst>
                  <a:ext uri="{FF2B5EF4-FFF2-40B4-BE49-F238E27FC236}">
                    <a16:creationId xmlns:a16="http://schemas.microsoft.com/office/drawing/2014/main" xmlns="" id="{0137139F-9843-43FF-90A7-C7F32AC43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52"/>
                <a:ext cx="20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9" name="Freeform 582">
                <a:extLst>
                  <a:ext uri="{FF2B5EF4-FFF2-40B4-BE49-F238E27FC236}">
                    <a16:creationId xmlns:a16="http://schemas.microsoft.com/office/drawing/2014/main" xmlns="" id="{09FF417D-D6FF-4501-ABB8-A62A2AED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1750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5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0" name="Freeform 583">
                <a:extLst>
                  <a:ext uri="{FF2B5EF4-FFF2-40B4-BE49-F238E27FC236}">
                    <a16:creationId xmlns:a16="http://schemas.microsoft.com/office/drawing/2014/main" xmlns="" id="{4CF14F13-28FA-4E75-88DE-CAF2EAC48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1762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1" name="Line 584">
                <a:extLst>
                  <a:ext uri="{FF2B5EF4-FFF2-40B4-BE49-F238E27FC236}">
                    <a16:creationId xmlns:a16="http://schemas.microsoft.com/office/drawing/2014/main" xmlns="" id="{EDFC348E-E48E-401C-8121-FC0B870BC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762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2" name="Freeform 585">
                <a:extLst>
                  <a:ext uri="{FF2B5EF4-FFF2-40B4-BE49-F238E27FC236}">
                    <a16:creationId xmlns:a16="http://schemas.microsoft.com/office/drawing/2014/main" xmlns="" id="{2C29E4CA-6B14-4A50-9381-8526BFFE3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1759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3" name="Freeform 586">
                <a:extLst>
                  <a:ext uri="{FF2B5EF4-FFF2-40B4-BE49-F238E27FC236}">
                    <a16:creationId xmlns:a16="http://schemas.microsoft.com/office/drawing/2014/main" xmlns="" id="{8A9D51E1-AD01-4ADB-AB76-ADD3CAD06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1771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4" name="Line 587">
                <a:extLst>
                  <a:ext uri="{FF2B5EF4-FFF2-40B4-BE49-F238E27FC236}">
                    <a16:creationId xmlns:a16="http://schemas.microsoft.com/office/drawing/2014/main" xmlns="" id="{D9E5D777-1074-4C25-9DA5-BC5291AB5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1771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5" name="Freeform 588">
                <a:extLst>
                  <a:ext uri="{FF2B5EF4-FFF2-40B4-BE49-F238E27FC236}">
                    <a16:creationId xmlns:a16="http://schemas.microsoft.com/office/drawing/2014/main" xmlns="" id="{8A6F3D86-8A5D-4E77-A3D1-E666872E4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1769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6" name="Freeform 589">
                <a:extLst>
                  <a:ext uri="{FF2B5EF4-FFF2-40B4-BE49-F238E27FC236}">
                    <a16:creationId xmlns:a16="http://schemas.microsoft.com/office/drawing/2014/main" xmlns="" id="{F1AD3939-D8A2-4BCD-9884-794F843C0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780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7" name="Line 590">
                <a:extLst>
                  <a:ext uri="{FF2B5EF4-FFF2-40B4-BE49-F238E27FC236}">
                    <a16:creationId xmlns:a16="http://schemas.microsoft.com/office/drawing/2014/main" xmlns="" id="{078F91FE-BBD7-460E-9633-B73905FCE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" y="1780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8" name="Freeform 591">
                <a:extLst>
                  <a:ext uri="{FF2B5EF4-FFF2-40B4-BE49-F238E27FC236}">
                    <a16:creationId xmlns:a16="http://schemas.microsoft.com/office/drawing/2014/main" xmlns="" id="{5BAA8E35-3705-4E0C-9DD3-8746D69F4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1778"/>
                <a:ext cx="11" cy="6"/>
              </a:xfrm>
              <a:custGeom>
                <a:avLst/>
                <a:gdLst>
                  <a:gd name="T0" fmla="*/ 10 w 11"/>
                  <a:gd name="T1" fmla="*/ 6 h 6"/>
                  <a:gd name="T2" fmla="*/ 11 w 11"/>
                  <a:gd name="T3" fmla="*/ 2 h 6"/>
                  <a:gd name="T4" fmla="*/ 1 w 11"/>
                  <a:gd name="T5" fmla="*/ 0 h 6"/>
                  <a:gd name="T6" fmla="*/ 0 w 11"/>
                  <a:gd name="T7" fmla="*/ 4 h 6"/>
                  <a:gd name="T8" fmla="*/ 10 w 1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10" y="6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9" name="Freeform 592">
                <a:extLst>
                  <a:ext uri="{FF2B5EF4-FFF2-40B4-BE49-F238E27FC236}">
                    <a16:creationId xmlns:a16="http://schemas.microsoft.com/office/drawing/2014/main" xmlns="" id="{2E7A13D4-C984-4C23-87E8-2A7FB8660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" y="1789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0" name="Line 593">
                <a:extLst>
                  <a:ext uri="{FF2B5EF4-FFF2-40B4-BE49-F238E27FC236}">
                    <a16:creationId xmlns:a16="http://schemas.microsoft.com/office/drawing/2014/main" xmlns="" id="{B5798302-1560-4B6D-8A1F-B47B276A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789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1" name="Freeform 594">
                <a:extLst>
                  <a:ext uri="{FF2B5EF4-FFF2-40B4-BE49-F238E27FC236}">
                    <a16:creationId xmlns:a16="http://schemas.microsoft.com/office/drawing/2014/main" xmlns="" id="{B6BE5B88-3988-425E-807D-428A7887E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" y="1787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2" name="Freeform 595">
                <a:extLst>
                  <a:ext uri="{FF2B5EF4-FFF2-40B4-BE49-F238E27FC236}">
                    <a16:creationId xmlns:a16="http://schemas.microsoft.com/office/drawing/2014/main" xmlns="" id="{C3C77CBA-BCEB-4154-A671-586D4FBC3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1798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3" name="Line 596">
                <a:extLst>
                  <a:ext uri="{FF2B5EF4-FFF2-40B4-BE49-F238E27FC236}">
                    <a16:creationId xmlns:a16="http://schemas.microsoft.com/office/drawing/2014/main" xmlns="" id="{3681D7FA-4CE8-468D-AF1D-A4F97C6CF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98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4" name="Freeform 597">
                <a:extLst>
                  <a:ext uri="{FF2B5EF4-FFF2-40B4-BE49-F238E27FC236}">
                    <a16:creationId xmlns:a16="http://schemas.microsoft.com/office/drawing/2014/main" xmlns="" id="{A8D7E23C-0BA0-4510-AA39-7613B8F30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" y="1796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2 h 7"/>
                  <a:gd name="T4" fmla="*/ 1 w 11"/>
                  <a:gd name="T5" fmla="*/ 0 h 7"/>
                  <a:gd name="T6" fmla="*/ 0 w 11"/>
                  <a:gd name="T7" fmla="*/ 4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5" name="Freeform 598">
                <a:extLst>
                  <a:ext uri="{FF2B5EF4-FFF2-40B4-BE49-F238E27FC236}">
                    <a16:creationId xmlns:a16="http://schemas.microsoft.com/office/drawing/2014/main" xmlns="" id="{6F8E8C1C-8C83-46D3-B303-5777B6900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1807"/>
                <a:ext cx="20" cy="5"/>
              </a:xfrm>
              <a:custGeom>
                <a:avLst/>
                <a:gdLst>
                  <a:gd name="T0" fmla="*/ 0 w 20"/>
                  <a:gd name="T1" fmla="*/ 0 h 5"/>
                  <a:gd name="T2" fmla="*/ 20 w 20"/>
                  <a:gd name="T3" fmla="*/ 5 h 5"/>
                  <a:gd name="T4" fmla="*/ 0 w 20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2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6" name="Line 599">
                <a:extLst>
                  <a:ext uri="{FF2B5EF4-FFF2-40B4-BE49-F238E27FC236}">
                    <a16:creationId xmlns:a16="http://schemas.microsoft.com/office/drawing/2014/main" xmlns="" id="{3E97903E-C344-4458-82DB-B477CB175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807"/>
                <a:ext cx="20" cy="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7" name="Freeform 600">
                <a:extLst>
                  <a:ext uri="{FF2B5EF4-FFF2-40B4-BE49-F238E27FC236}">
                    <a16:creationId xmlns:a16="http://schemas.microsoft.com/office/drawing/2014/main" xmlns="" id="{021D4510-AF6E-4A53-B1E0-9EBC9AD22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1805"/>
                <a:ext cx="21" cy="9"/>
              </a:xfrm>
              <a:custGeom>
                <a:avLst/>
                <a:gdLst>
                  <a:gd name="T0" fmla="*/ 20 w 21"/>
                  <a:gd name="T1" fmla="*/ 9 h 9"/>
                  <a:gd name="T2" fmla="*/ 21 w 21"/>
                  <a:gd name="T3" fmla="*/ 5 h 9"/>
                  <a:gd name="T4" fmla="*/ 1 w 21"/>
                  <a:gd name="T5" fmla="*/ 0 h 9"/>
                  <a:gd name="T6" fmla="*/ 0 w 21"/>
                  <a:gd name="T7" fmla="*/ 5 h 9"/>
                  <a:gd name="T8" fmla="*/ 20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0" y="9"/>
                    </a:moveTo>
                    <a:lnTo>
                      <a:pt x="21" y="5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8" name="Freeform 601">
                <a:extLst>
                  <a:ext uri="{FF2B5EF4-FFF2-40B4-BE49-F238E27FC236}">
                    <a16:creationId xmlns:a16="http://schemas.microsoft.com/office/drawing/2014/main" xmlns="" id="{271593F4-86D4-4292-881F-597184582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1816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10 w 10"/>
                  <a:gd name="T3" fmla="*/ 3 h 3"/>
                  <a:gd name="T4" fmla="*/ 0 w 10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9" name="Line 602">
                <a:extLst>
                  <a:ext uri="{FF2B5EF4-FFF2-40B4-BE49-F238E27FC236}">
                    <a16:creationId xmlns:a16="http://schemas.microsoft.com/office/drawing/2014/main" xmlns="" id="{1F9CE6F2-67B9-4FB5-908F-8A17BD9B8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6" y="1816"/>
                <a:ext cx="10" cy="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0" name="Freeform 603">
                <a:extLst>
                  <a:ext uri="{FF2B5EF4-FFF2-40B4-BE49-F238E27FC236}">
                    <a16:creationId xmlns:a16="http://schemas.microsoft.com/office/drawing/2014/main" xmlns="" id="{5F6A42B7-12DB-49BE-9A68-6DFB6892F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1814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1" name="Freeform 604">
                <a:extLst>
                  <a:ext uri="{FF2B5EF4-FFF2-40B4-BE49-F238E27FC236}">
                    <a16:creationId xmlns:a16="http://schemas.microsoft.com/office/drawing/2014/main" xmlns="" id="{FBE0E7C2-01DF-406E-8384-8C422B405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1826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10 w 10"/>
                  <a:gd name="T3" fmla="*/ 2 h 2"/>
                  <a:gd name="T4" fmla="*/ 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B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2" name="Line 605">
                <a:extLst>
                  <a:ext uri="{FF2B5EF4-FFF2-40B4-BE49-F238E27FC236}">
                    <a16:creationId xmlns:a16="http://schemas.microsoft.com/office/drawing/2014/main" xmlns="" id="{A32AD6D6-6992-4854-80FD-035EB5FE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1826"/>
                <a:ext cx="10" cy="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3" name="Freeform 606">
                <a:extLst>
                  <a:ext uri="{FF2B5EF4-FFF2-40B4-BE49-F238E27FC236}">
                    <a16:creationId xmlns:a16="http://schemas.microsoft.com/office/drawing/2014/main" xmlns="" id="{96F24AE9-4C92-4EBC-B0A5-D268FDADB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1823"/>
                <a:ext cx="11" cy="7"/>
              </a:xfrm>
              <a:custGeom>
                <a:avLst/>
                <a:gdLst>
                  <a:gd name="T0" fmla="*/ 10 w 11"/>
                  <a:gd name="T1" fmla="*/ 7 h 7"/>
                  <a:gd name="T2" fmla="*/ 11 w 11"/>
                  <a:gd name="T3" fmla="*/ 3 h 7"/>
                  <a:gd name="T4" fmla="*/ 1 w 11"/>
                  <a:gd name="T5" fmla="*/ 0 h 7"/>
                  <a:gd name="T6" fmla="*/ 0 w 11"/>
                  <a:gd name="T7" fmla="*/ 5 h 7"/>
                  <a:gd name="T8" fmla="*/ 10 w 1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7"/>
                    </a:moveTo>
                    <a:lnTo>
                      <a:pt x="11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608">
              <a:extLst>
                <a:ext uri="{FF2B5EF4-FFF2-40B4-BE49-F238E27FC236}">
                  <a16:creationId xmlns:a16="http://schemas.microsoft.com/office/drawing/2014/main" xmlns="" id="{1FD059B0-D19E-4CFD-8B5D-E5361658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814" y="2807622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Line 609">
              <a:extLst>
                <a:ext uri="{FF2B5EF4-FFF2-40B4-BE49-F238E27FC236}">
                  <a16:creationId xmlns:a16="http://schemas.microsoft.com/office/drawing/2014/main" xmlns="" id="{909679EE-E660-4DBA-B51B-7F6A2948C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8814" y="2807622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10">
              <a:extLst>
                <a:ext uri="{FF2B5EF4-FFF2-40B4-BE49-F238E27FC236}">
                  <a16:creationId xmlns:a16="http://schemas.microsoft.com/office/drawing/2014/main" xmlns="" id="{526E70BA-75D0-4632-89B5-B75B5519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814" y="2802783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611">
              <a:extLst>
                <a:ext uri="{FF2B5EF4-FFF2-40B4-BE49-F238E27FC236}">
                  <a16:creationId xmlns:a16="http://schemas.microsoft.com/office/drawing/2014/main" xmlns="" id="{450EEAD0-8A45-4982-820D-E88A30388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588" y="2822141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Line 612">
              <a:extLst>
                <a:ext uri="{FF2B5EF4-FFF2-40B4-BE49-F238E27FC236}">
                  <a16:creationId xmlns:a16="http://schemas.microsoft.com/office/drawing/2014/main" xmlns="" id="{C69A06D3-23AF-49EF-918A-227E59D56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5588" y="2822141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613">
              <a:extLst>
                <a:ext uri="{FF2B5EF4-FFF2-40B4-BE49-F238E27FC236}">
                  <a16:creationId xmlns:a16="http://schemas.microsoft.com/office/drawing/2014/main" xmlns="" id="{4BF8C384-84B7-4765-9C08-0C6C597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588" y="2818915"/>
              <a:ext cx="17745" cy="9679"/>
            </a:xfrm>
            <a:custGeom>
              <a:avLst/>
              <a:gdLst>
                <a:gd name="T0" fmla="*/ 10 w 11"/>
                <a:gd name="T1" fmla="*/ 6 h 6"/>
                <a:gd name="T2" fmla="*/ 11 w 11"/>
                <a:gd name="T3" fmla="*/ 2 h 6"/>
                <a:gd name="T4" fmla="*/ 1 w 11"/>
                <a:gd name="T5" fmla="*/ 0 h 6"/>
                <a:gd name="T6" fmla="*/ 0 w 11"/>
                <a:gd name="T7" fmla="*/ 4 h 6"/>
                <a:gd name="T8" fmla="*/ 10 w 1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0" y="6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614">
              <a:extLst>
                <a:ext uri="{FF2B5EF4-FFF2-40B4-BE49-F238E27FC236}">
                  <a16:creationId xmlns:a16="http://schemas.microsoft.com/office/drawing/2014/main" xmlns="" id="{637CBB03-2459-48F7-A0E1-47BC0884E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363" y="2836660"/>
              <a:ext cx="17745" cy="3226"/>
            </a:xfrm>
            <a:custGeom>
              <a:avLst/>
              <a:gdLst>
                <a:gd name="T0" fmla="*/ 0 w 11"/>
                <a:gd name="T1" fmla="*/ 0 h 2"/>
                <a:gd name="T2" fmla="*/ 11 w 11"/>
                <a:gd name="T3" fmla="*/ 2 h 2"/>
                <a:gd name="T4" fmla="*/ 0 w 1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615">
              <a:extLst>
                <a:ext uri="{FF2B5EF4-FFF2-40B4-BE49-F238E27FC236}">
                  <a16:creationId xmlns:a16="http://schemas.microsoft.com/office/drawing/2014/main" xmlns="" id="{8CF375D5-3D6C-464D-8D63-BCC05BF5A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2363" y="2836660"/>
              <a:ext cx="17745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616">
              <a:extLst>
                <a:ext uri="{FF2B5EF4-FFF2-40B4-BE49-F238E27FC236}">
                  <a16:creationId xmlns:a16="http://schemas.microsoft.com/office/drawing/2014/main" xmlns="" id="{EFC27095-8314-4ED5-818B-6B012DB89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363" y="2833434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617">
              <a:extLst>
                <a:ext uri="{FF2B5EF4-FFF2-40B4-BE49-F238E27FC236}">
                  <a16:creationId xmlns:a16="http://schemas.microsoft.com/office/drawing/2014/main" xmlns="" id="{994473F5-1120-407C-878E-47EA4B9D6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749" y="2851179"/>
              <a:ext cx="32264" cy="8066"/>
            </a:xfrm>
            <a:custGeom>
              <a:avLst/>
              <a:gdLst>
                <a:gd name="T0" fmla="*/ 0 w 20"/>
                <a:gd name="T1" fmla="*/ 0 h 5"/>
                <a:gd name="T2" fmla="*/ 20 w 20"/>
                <a:gd name="T3" fmla="*/ 5 h 5"/>
                <a:gd name="T4" fmla="*/ 0 w 20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2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Line 618">
              <a:extLst>
                <a:ext uri="{FF2B5EF4-FFF2-40B4-BE49-F238E27FC236}">
                  <a16:creationId xmlns:a16="http://schemas.microsoft.com/office/drawing/2014/main" xmlns="" id="{E9FB0660-CBBF-4C06-94DF-B548BE978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0749" y="2851179"/>
              <a:ext cx="32264" cy="80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619">
              <a:extLst>
                <a:ext uri="{FF2B5EF4-FFF2-40B4-BE49-F238E27FC236}">
                  <a16:creationId xmlns:a16="http://schemas.microsoft.com/office/drawing/2014/main" xmlns="" id="{534B38C9-38ED-460E-B036-AC3F3667A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135" y="2847952"/>
              <a:ext cx="33877" cy="14519"/>
            </a:xfrm>
            <a:custGeom>
              <a:avLst/>
              <a:gdLst>
                <a:gd name="T0" fmla="*/ 20 w 21"/>
                <a:gd name="T1" fmla="*/ 9 h 9"/>
                <a:gd name="T2" fmla="*/ 21 w 21"/>
                <a:gd name="T3" fmla="*/ 5 h 9"/>
                <a:gd name="T4" fmla="*/ 1 w 21"/>
                <a:gd name="T5" fmla="*/ 0 h 9"/>
                <a:gd name="T6" fmla="*/ 0 w 21"/>
                <a:gd name="T7" fmla="*/ 4 h 9"/>
                <a:gd name="T8" fmla="*/ 20 w 2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0" y="9"/>
                  </a:moveTo>
                  <a:lnTo>
                    <a:pt x="21" y="5"/>
                  </a:lnTo>
                  <a:lnTo>
                    <a:pt x="1" y="0"/>
                  </a:lnTo>
                  <a:lnTo>
                    <a:pt x="0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620">
              <a:extLst>
                <a:ext uri="{FF2B5EF4-FFF2-40B4-BE49-F238E27FC236}">
                  <a16:creationId xmlns:a16="http://schemas.microsoft.com/office/drawing/2014/main" xmlns="" id="{96A571F6-DEFA-406E-B328-44287943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909" y="2867311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Line 621">
              <a:extLst>
                <a:ext uri="{FF2B5EF4-FFF2-40B4-BE49-F238E27FC236}">
                  <a16:creationId xmlns:a16="http://schemas.microsoft.com/office/drawing/2014/main" xmlns="" id="{DE2B3C5C-1136-4295-9E56-1EA3DD21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5909" y="2867311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622">
              <a:extLst>
                <a:ext uri="{FF2B5EF4-FFF2-40B4-BE49-F238E27FC236}">
                  <a16:creationId xmlns:a16="http://schemas.microsoft.com/office/drawing/2014/main" xmlns="" id="{9BFEFD62-A27E-4DF5-8C97-1426270A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909" y="2864084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623">
              <a:extLst>
                <a:ext uri="{FF2B5EF4-FFF2-40B4-BE49-F238E27FC236}">
                  <a16:creationId xmlns:a16="http://schemas.microsoft.com/office/drawing/2014/main" xmlns="" id="{C1D75AC6-E1B7-415D-9712-5227EB2E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3" y="2881829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Line 624">
              <a:extLst>
                <a:ext uri="{FF2B5EF4-FFF2-40B4-BE49-F238E27FC236}">
                  <a16:creationId xmlns:a16="http://schemas.microsoft.com/office/drawing/2014/main" xmlns="" id="{1884AAEC-9D38-45DE-9C57-7BE15C0D6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2683" y="2881829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625">
              <a:extLst>
                <a:ext uri="{FF2B5EF4-FFF2-40B4-BE49-F238E27FC236}">
                  <a16:creationId xmlns:a16="http://schemas.microsoft.com/office/drawing/2014/main" xmlns="" id="{D42B5793-45DC-402D-A6B6-5CC45047B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3" y="2878603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626">
              <a:extLst>
                <a:ext uri="{FF2B5EF4-FFF2-40B4-BE49-F238E27FC236}">
                  <a16:creationId xmlns:a16="http://schemas.microsoft.com/office/drawing/2014/main" xmlns="" id="{1D210248-9491-4518-A84B-54099816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56" y="2896348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Line 627">
              <a:extLst>
                <a:ext uri="{FF2B5EF4-FFF2-40B4-BE49-F238E27FC236}">
                  <a16:creationId xmlns:a16="http://schemas.microsoft.com/office/drawing/2014/main" xmlns="" id="{9B04B034-150D-4F13-8B81-2CF4748F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9456" y="2896348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628">
              <a:extLst>
                <a:ext uri="{FF2B5EF4-FFF2-40B4-BE49-F238E27FC236}">
                  <a16:creationId xmlns:a16="http://schemas.microsoft.com/office/drawing/2014/main" xmlns="" id="{3AEBD04B-9B36-4496-A1B2-3BE0E34A3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56" y="2893122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629">
              <a:extLst>
                <a:ext uri="{FF2B5EF4-FFF2-40B4-BE49-F238E27FC236}">
                  <a16:creationId xmlns:a16="http://schemas.microsoft.com/office/drawing/2014/main" xmlns="" id="{2F9F8ED7-BF47-4E46-A813-D9F28774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231" y="2912479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Line 630">
              <a:extLst>
                <a:ext uri="{FF2B5EF4-FFF2-40B4-BE49-F238E27FC236}">
                  <a16:creationId xmlns:a16="http://schemas.microsoft.com/office/drawing/2014/main" xmlns="" id="{A9FE8D1F-BE59-4BD1-B271-81A8E55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6231" y="2912479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631">
              <a:extLst>
                <a:ext uri="{FF2B5EF4-FFF2-40B4-BE49-F238E27FC236}">
                  <a16:creationId xmlns:a16="http://schemas.microsoft.com/office/drawing/2014/main" xmlns="" id="{4A7FD19A-D10E-429C-A4CD-A8B7DC7B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231" y="2907640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632">
              <a:extLst>
                <a:ext uri="{FF2B5EF4-FFF2-40B4-BE49-F238E27FC236}">
                  <a16:creationId xmlns:a16="http://schemas.microsoft.com/office/drawing/2014/main" xmlns="" id="{FA3AE8CB-7BC1-4B74-BE07-BDD0F0D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004" y="2926998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Line 633">
              <a:extLst>
                <a:ext uri="{FF2B5EF4-FFF2-40B4-BE49-F238E27FC236}">
                  <a16:creationId xmlns:a16="http://schemas.microsoft.com/office/drawing/2014/main" xmlns="" id="{FBAD43AE-FDC3-42AA-AE1B-8771C2FD9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3004" y="2926998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634">
              <a:extLst>
                <a:ext uri="{FF2B5EF4-FFF2-40B4-BE49-F238E27FC236}">
                  <a16:creationId xmlns:a16="http://schemas.microsoft.com/office/drawing/2014/main" xmlns="" id="{C9E1E52D-8D7C-428F-A57A-DA716ED34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3004" y="2922159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3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3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635">
              <a:extLst>
                <a:ext uri="{FF2B5EF4-FFF2-40B4-BE49-F238E27FC236}">
                  <a16:creationId xmlns:a16="http://schemas.microsoft.com/office/drawing/2014/main" xmlns="" id="{F1D9A801-E9F5-45FB-96A0-C2FED5AC7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777" y="2941517"/>
              <a:ext cx="32264" cy="6453"/>
            </a:xfrm>
            <a:custGeom>
              <a:avLst/>
              <a:gdLst>
                <a:gd name="T0" fmla="*/ 0 w 20"/>
                <a:gd name="T1" fmla="*/ 0 h 4"/>
                <a:gd name="T2" fmla="*/ 20 w 20"/>
                <a:gd name="T3" fmla="*/ 4 h 4"/>
                <a:gd name="T4" fmla="*/ 0 w 2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0"/>
                  </a:moveTo>
                  <a:lnTo>
                    <a:pt x="2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Line 636">
              <a:extLst>
                <a:ext uri="{FF2B5EF4-FFF2-40B4-BE49-F238E27FC236}">
                  <a16:creationId xmlns:a16="http://schemas.microsoft.com/office/drawing/2014/main" xmlns="" id="{DA1CF39F-9740-4C04-86F9-0AA4391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9777" y="2941517"/>
              <a:ext cx="32264" cy="64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637">
              <a:extLst>
                <a:ext uri="{FF2B5EF4-FFF2-40B4-BE49-F238E27FC236}">
                  <a16:creationId xmlns:a16="http://schemas.microsoft.com/office/drawing/2014/main" xmlns="" id="{647CB255-56F3-456F-8501-BD1A039F7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777" y="2938291"/>
              <a:ext cx="33877" cy="14519"/>
            </a:xfrm>
            <a:custGeom>
              <a:avLst/>
              <a:gdLst>
                <a:gd name="T0" fmla="*/ 20 w 21"/>
                <a:gd name="T1" fmla="*/ 9 h 9"/>
                <a:gd name="T2" fmla="*/ 21 w 21"/>
                <a:gd name="T3" fmla="*/ 4 h 9"/>
                <a:gd name="T4" fmla="*/ 1 w 21"/>
                <a:gd name="T5" fmla="*/ 0 h 9"/>
                <a:gd name="T6" fmla="*/ 0 w 21"/>
                <a:gd name="T7" fmla="*/ 4 h 9"/>
                <a:gd name="T8" fmla="*/ 20 w 2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0" y="9"/>
                  </a:moveTo>
                  <a:lnTo>
                    <a:pt x="21" y="4"/>
                  </a:lnTo>
                  <a:lnTo>
                    <a:pt x="1" y="0"/>
                  </a:lnTo>
                  <a:lnTo>
                    <a:pt x="0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638">
              <a:extLst>
                <a:ext uri="{FF2B5EF4-FFF2-40B4-BE49-F238E27FC236}">
                  <a16:creationId xmlns:a16="http://schemas.microsoft.com/office/drawing/2014/main" xmlns="" id="{2E73920E-2B14-462D-B937-052F382D5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551" y="2956036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Line 639">
              <a:extLst>
                <a:ext uri="{FF2B5EF4-FFF2-40B4-BE49-F238E27FC236}">
                  <a16:creationId xmlns:a16="http://schemas.microsoft.com/office/drawing/2014/main" xmlns="" id="{6EBF89BF-AB5C-4D7F-ADF8-85AEFF11D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6551" y="2956036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640">
              <a:extLst>
                <a:ext uri="{FF2B5EF4-FFF2-40B4-BE49-F238E27FC236}">
                  <a16:creationId xmlns:a16="http://schemas.microsoft.com/office/drawing/2014/main" xmlns="" id="{39F02DCC-0E11-48F1-8623-20A67FF23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551" y="2952809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641">
              <a:extLst>
                <a:ext uri="{FF2B5EF4-FFF2-40B4-BE49-F238E27FC236}">
                  <a16:creationId xmlns:a16="http://schemas.microsoft.com/office/drawing/2014/main" xmlns="" id="{5340F92E-9379-45BA-A7E3-A22ABA53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24" y="2970554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Line 642">
              <a:extLst>
                <a:ext uri="{FF2B5EF4-FFF2-40B4-BE49-F238E27FC236}">
                  <a16:creationId xmlns:a16="http://schemas.microsoft.com/office/drawing/2014/main" xmlns="" id="{13CEF8AA-F6DC-4B88-BA07-13B08FB17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3324" y="2970554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643">
              <a:extLst>
                <a:ext uri="{FF2B5EF4-FFF2-40B4-BE49-F238E27FC236}">
                  <a16:creationId xmlns:a16="http://schemas.microsoft.com/office/drawing/2014/main" xmlns="" id="{C92CC87C-ED27-4216-B3ED-7CF7A788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24" y="2967328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4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4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644">
              <a:extLst>
                <a:ext uri="{FF2B5EF4-FFF2-40B4-BE49-F238E27FC236}">
                  <a16:creationId xmlns:a16="http://schemas.microsoft.com/office/drawing/2014/main" xmlns="" id="{3D1EE7C1-8209-46E2-AA26-746633D1E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099" y="2985073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Line 645">
              <a:extLst>
                <a:ext uri="{FF2B5EF4-FFF2-40B4-BE49-F238E27FC236}">
                  <a16:creationId xmlns:a16="http://schemas.microsoft.com/office/drawing/2014/main" xmlns="" id="{B159A603-0147-4F2D-8A93-556AA34E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0099" y="2985073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646">
              <a:extLst>
                <a:ext uri="{FF2B5EF4-FFF2-40B4-BE49-F238E27FC236}">
                  <a16:creationId xmlns:a16="http://schemas.microsoft.com/office/drawing/2014/main" xmlns="" id="{E6F90717-1108-4382-875D-59B70CF28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099" y="2981847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647">
              <a:extLst>
                <a:ext uri="{FF2B5EF4-FFF2-40B4-BE49-F238E27FC236}">
                  <a16:creationId xmlns:a16="http://schemas.microsoft.com/office/drawing/2014/main" xmlns="" id="{742C3D02-FCEE-4396-8494-9E767E628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872" y="2999592"/>
              <a:ext cx="16132" cy="4840"/>
            </a:xfrm>
            <a:custGeom>
              <a:avLst/>
              <a:gdLst>
                <a:gd name="T0" fmla="*/ 0 w 10"/>
                <a:gd name="T1" fmla="*/ 0 h 3"/>
                <a:gd name="T2" fmla="*/ 10 w 10"/>
                <a:gd name="T3" fmla="*/ 3 h 3"/>
                <a:gd name="T4" fmla="*/ 0 w 1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Line 648">
              <a:extLst>
                <a:ext uri="{FF2B5EF4-FFF2-40B4-BE49-F238E27FC236}">
                  <a16:creationId xmlns:a16="http://schemas.microsoft.com/office/drawing/2014/main" xmlns="" id="{7B4A20CE-19BE-4095-B16B-619CEF39A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6872" y="2999592"/>
              <a:ext cx="16132" cy="4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649">
              <a:extLst>
                <a:ext uri="{FF2B5EF4-FFF2-40B4-BE49-F238E27FC236}">
                  <a16:creationId xmlns:a16="http://schemas.microsoft.com/office/drawing/2014/main" xmlns="" id="{F357BE26-0117-485E-9E1D-C60C8D0F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872" y="2996365"/>
              <a:ext cx="17745" cy="11292"/>
            </a:xfrm>
            <a:custGeom>
              <a:avLst/>
              <a:gdLst>
                <a:gd name="T0" fmla="*/ 10 w 11"/>
                <a:gd name="T1" fmla="*/ 7 h 7"/>
                <a:gd name="T2" fmla="*/ 11 w 11"/>
                <a:gd name="T3" fmla="*/ 2 h 7"/>
                <a:gd name="T4" fmla="*/ 1 w 11"/>
                <a:gd name="T5" fmla="*/ 0 h 7"/>
                <a:gd name="T6" fmla="*/ 0 w 11"/>
                <a:gd name="T7" fmla="*/ 5 h 7"/>
                <a:gd name="T8" fmla="*/ 10 w 1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7"/>
                  </a:moveTo>
                  <a:lnTo>
                    <a:pt x="11" y="2"/>
                  </a:lnTo>
                  <a:lnTo>
                    <a:pt x="1" y="0"/>
                  </a:lnTo>
                  <a:lnTo>
                    <a:pt x="0" y="5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650">
              <a:extLst>
                <a:ext uri="{FF2B5EF4-FFF2-40B4-BE49-F238E27FC236}">
                  <a16:creationId xmlns:a16="http://schemas.microsoft.com/office/drawing/2014/main" xmlns="" id="{F3487489-C6F5-4E61-AB2C-1EA3B750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645" y="3015724"/>
              <a:ext cx="16132" cy="322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Line 651">
              <a:extLst>
                <a:ext uri="{FF2B5EF4-FFF2-40B4-BE49-F238E27FC236}">
                  <a16:creationId xmlns:a16="http://schemas.microsoft.com/office/drawing/2014/main" xmlns="" id="{B952F8D3-A442-4F9B-84FC-D66479B9C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3645" y="3015724"/>
              <a:ext cx="16132" cy="32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52">
              <a:extLst>
                <a:ext uri="{FF2B5EF4-FFF2-40B4-BE49-F238E27FC236}">
                  <a16:creationId xmlns:a16="http://schemas.microsoft.com/office/drawing/2014/main" xmlns="" id="{9A563A08-0BC4-4512-A448-4F46ECC8C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2032" y="3010884"/>
              <a:ext cx="19358" cy="11292"/>
            </a:xfrm>
            <a:custGeom>
              <a:avLst/>
              <a:gdLst>
                <a:gd name="T0" fmla="*/ 11 w 12"/>
                <a:gd name="T1" fmla="*/ 7 h 7"/>
                <a:gd name="T2" fmla="*/ 12 w 12"/>
                <a:gd name="T3" fmla="*/ 3 h 7"/>
                <a:gd name="T4" fmla="*/ 2 w 12"/>
                <a:gd name="T5" fmla="*/ 0 h 7"/>
                <a:gd name="T6" fmla="*/ 0 w 12"/>
                <a:gd name="T7" fmla="*/ 5 h 7"/>
                <a:gd name="T8" fmla="*/ 11 w 1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1" y="7"/>
                  </a:moveTo>
                  <a:lnTo>
                    <a:pt x="12" y="3"/>
                  </a:lnTo>
                  <a:lnTo>
                    <a:pt x="2" y="0"/>
                  </a:lnTo>
                  <a:lnTo>
                    <a:pt x="0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653">
              <a:extLst>
                <a:ext uri="{FF2B5EF4-FFF2-40B4-BE49-F238E27FC236}">
                  <a16:creationId xmlns:a16="http://schemas.microsoft.com/office/drawing/2014/main" xmlns="" id="{498FE5DE-17A5-47D1-B4BD-CC44EAC35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3030242"/>
              <a:ext cx="32264" cy="6453"/>
            </a:xfrm>
            <a:custGeom>
              <a:avLst/>
              <a:gdLst>
                <a:gd name="T0" fmla="*/ 0 w 20"/>
                <a:gd name="T1" fmla="*/ 0 h 4"/>
                <a:gd name="T2" fmla="*/ 20 w 20"/>
                <a:gd name="T3" fmla="*/ 4 h 4"/>
                <a:gd name="T4" fmla="*/ 0 w 2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0"/>
                  </a:moveTo>
                  <a:lnTo>
                    <a:pt x="2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B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Line 654">
              <a:extLst>
                <a:ext uri="{FF2B5EF4-FFF2-40B4-BE49-F238E27FC236}">
                  <a16:creationId xmlns:a16="http://schemas.microsoft.com/office/drawing/2014/main" xmlns="" id="{702E6AFB-1E43-436A-962F-4B8967894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0420" y="3030242"/>
              <a:ext cx="32264" cy="645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655">
              <a:extLst>
                <a:ext uri="{FF2B5EF4-FFF2-40B4-BE49-F238E27FC236}">
                  <a16:creationId xmlns:a16="http://schemas.microsoft.com/office/drawing/2014/main" xmlns="" id="{4DEBFC4C-4341-4986-A904-A6055305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3025403"/>
              <a:ext cx="33877" cy="16132"/>
            </a:xfrm>
            <a:custGeom>
              <a:avLst/>
              <a:gdLst>
                <a:gd name="T0" fmla="*/ 20 w 21"/>
                <a:gd name="T1" fmla="*/ 10 h 10"/>
                <a:gd name="T2" fmla="*/ 21 w 21"/>
                <a:gd name="T3" fmla="*/ 5 h 10"/>
                <a:gd name="T4" fmla="*/ 1 w 21"/>
                <a:gd name="T5" fmla="*/ 0 h 10"/>
                <a:gd name="T6" fmla="*/ 0 w 21"/>
                <a:gd name="T7" fmla="*/ 5 h 10"/>
                <a:gd name="T8" fmla="*/ 20 w 2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20" y="10"/>
                  </a:moveTo>
                  <a:lnTo>
                    <a:pt x="21" y="5"/>
                  </a:lnTo>
                  <a:lnTo>
                    <a:pt x="1" y="0"/>
                  </a:lnTo>
                  <a:lnTo>
                    <a:pt x="0" y="5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656">
              <a:extLst>
                <a:ext uri="{FF2B5EF4-FFF2-40B4-BE49-F238E27FC236}">
                  <a16:creationId xmlns:a16="http://schemas.microsoft.com/office/drawing/2014/main" xmlns="" id="{086A1513-1344-466A-8510-34025434D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834" y="1242833"/>
              <a:ext cx="85499" cy="100017"/>
            </a:xfrm>
            <a:custGeom>
              <a:avLst/>
              <a:gdLst>
                <a:gd name="T0" fmla="*/ 105 w 241"/>
                <a:gd name="T1" fmla="*/ 285 h 285"/>
                <a:gd name="T2" fmla="*/ 80 w 241"/>
                <a:gd name="T3" fmla="*/ 5 h 285"/>
                <a:gd name="T4" fmla="*/ 224 w 241"/>
                <a:gd name="T5" fmla="*/ 63 h 285"/>
                <a:gd name="T6" fmla="*/ 189 w 241"/>
                <a:gd name="T7" fmla="*/ 266 h 285"/>
                <a:gd name="T8" fmla="*/ 105 w 241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85">
                  <a:moveTo>
                    <a:pt x="105" y="285"/>
                  </a:moveTo>
                  <a:cubicBezTo>
                    <a:pt x="105" y="285"/>
                    <a:pt x="0" y="11"/>
                    <a:pt x="80" y="5"/>
                  </a:cubicBezTo>
                  <a:cubicBezTo>
                    <a:pt x="160" y="0"/>
                    <a:pt x="207" y="24"/>
                    <a:pt x="224" y="63"/>
                  </a:cubicBezTo>
                  <a:cubicBezTo>
                    <a:pt x="241" y="102"/>
                    <a:pt x="189" y="266"/>
                    <a:pt x="189" y="266"/>
                  </a:cubicBezTo>
                  <a:lnTo>
                    <a:pt x="105" y="285"/>
                  </a:lnTo>
                  <a:close/>
                </a:path>
              </a:pathLst>
            </a:custGeom>
            <a:solidFill>
              <a:srgbClr val="DB6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657">
              <a:extLst>
                <a:ext uri="{FF2B5EF4-FFF2-40B4-BE49-F238E27FC236}">
                  <a16:creationId xmlns:a16="http://schemas.microsoft.com/office/drawing/2014/main" xmlns="" id="{68B21889-6FDD-425B-853E-BBCBB7D5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286" y="1933276"/>
              <a:ext cx="101631" cy="90338"/>
            </a:xfrm>
            <a:custGeom>
              <a:avLst/>
              <a:gdLst>
                <a:gd name="T0" fmla="*/ 0 w 286"/>
                <a:gd name="T1" fmla="*/ 110 h 256"/>
                <a:gd name="T2" fmla="*/ 269 w 286"/>
                <a:gd name="T3" fmla="*/ 177 h 256"/>
                <a:gd name="T4" fmla="*/ 234 w 286"/>
                <a:gd name="T5" fmla="*/ 23 h 256"/>
                <a:gd name="T6" fmla="*/ 32 w 286"/>
                <a:gd name="T7" fmla="*/ 28 h 256"/>
                <a:gd name="T8" fmla="*/ 0 w 286"/>
                <a:gd name="T9" fmla="*/ 11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56">
                  <a:moveTo>
                    <a:pt x="0" y="110"/>
                  </a:moveTo>
                  <a:cubicBezTo>
                    <a:pt x="0" y="110"/>
                    <a:pt x="251" y="256"/>
                    <a:pt x="269" y="177"/>
                  </a:cubicBezTo>
                  <a:cubicBezTo>
                    <a:pt x="286" y="97"/>
                    <a:pt x="270" y="46"/>
                    <a:pt x="234" y="23"/>
                  </a:cubicBezTo>
                  <a:cubicBezTo>
                    <a:pt x="199" y="0"/>
                    <a:pt x="32" y="28"/>
                    <a:pt x="32" y="28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DB6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658">
              <a:extLst>
                <a:ext uri="{FF2B5EF4-FFF2-40B4-BE49-F238E27FC236}">
                  <a16:creationId xmlns:a16="http://schemas.microsoft.com/office/drawing/2014/main" xmlns="" id="{0BDED0FA-58C5-4ABF-A750-432E435E0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1299295"/>
              <a:ext cx="732384" cy="798527"/>
            </a:xfrm>
            <a:custGeom>
              <a:avLst/>
              <a:gdLst>
                <a:gd name="T0" fmla="*/ 1375 w 2069"/>
                <a:gd name="T1" fmla="*/ 2173 h 2257"/>
                <a:gd name="T2" fmla="*/ 936 w 2069"/>
                <a:gd name="T3" fmla="*/ 1655 h 2257"/>
                <a:gd name="T4" fmla="*/ 971 w 2069"/>
                <a:gd name="T5" fmla="*/ 1369 h 2257"/>
                <a:gd name="T6" fmla="*/ 977 w 2069"/>
                <a:gd name="T7" fmla="*/ 1364 h 2257"/>
                <a:gd name="T8" fmla="*/ 798 w 2069"/>
                <a:gd name="T9" fmla="*/ 1151 h 2257"/>
                <a:gd name="T10" fmla="*/ 791 w 2069"/>
                <a:gd name="T11" fmla="*/ 1157 h 2257"/>
                <a:gd name="T12" fmla="*/ 508 w 2069"/>
                <a:gd name="T13" fmla="*/ 1149 h 2257"/>
                <a:gd name="T14" fmla="*/ 69 w 2069"/>
                <a:gd name="T15" fmla="*/ 631 h 2257"/>
                <a:gd name="T16" fmla="*/ 104 w 2069"/>
                <a:gd name="T17" fmla="*/ 345 h 2257"/>
                <a:gd name="T18" fmla="*/ 410 w 2069"/>
                <a:gd name="T19" fmla="*/ 77 h 2257"/>
                <a:gd name="T20" fmla="*/ 694 w 2069"/>
                <a:gd name="T21" fmla="*/ 85 h 2257"/>
                <a:gd name="T22" fmla="*/ 1132 w 2069"/>
                <a:gd name="T23" fmla="*/ 603 h 2257"/>
                <a:gd name="T24" fmla="*/ 1098 w 2069"/>
                <a:gd name="T25" fmla="*/ 889 h 2257"/>
                <a:gd name="T26" fmla="*/ 1064 w 2069"/>
                <a:gd name="T27" fmla="*/ 918 h 2257"/>
                <a:gd name="T28" fmla="*/ 1073 w 2069"/>
                <a:gd name="T29" fmla="*/ 1107 h 2257"/>
                <a:gd name="T30" fmla="*/ 1205 w 2069"/>
                <a:gd name="T31" fmla="*/ 1164 h 2257"/>
                <a:gd name="T32" fmla="*/ 1278 w 2069"/>
                <a:gd name="T33" fmla="*/ 1101 h 2257"/>
                <a:gd name="T34" fmla="*/ 1561 w 2069"/>
                <a:gd name="T35" fmla="*/ 1109 h 2257"/>
                <a:gd name="T36" fmla="*/ 2000 w 2069"/>
                <a:gd name="T37" fmla="*/ 1627 h 2257"/>
                <a:gd name="T38" fmla="*/ 1965 w 2069"/>
                <a:gd name="T39" fmla="*/ 1913 h 2257"/>
                <a:gd name="T40" fmla="*/ 1659 w 2069"/>
                <a:gd name="T41" fmla="*/ 2180 h 2257"/>
                <a:gd name="T42" fmla="*/ 1375 w 2069"/>
                <a:gd name="T43" fmla="*/ 2173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9" h="2257">
                  <a:moveTo>
                    <a:pt x="1375" y="2173"/>
                  </a:moveTo>
                  <a:cubicBezTo>
                    <a:pt x="936" y="1655"/>
                    <a:pt x="936" y="1655"/>
                    <a:pt x="936" y="1655"/>
                  </a:cubicBezTo>
                  <a:cubicBezTo>
                    <a:pt x="868" y="1574"/>
                    <a:pt x="883" y="1446"/>
                    <a:pt x="971" y="1369"/>
                  </a:cubicBezTo>
                  <a:cubicBezTo>
                    <a:pt x="977" y="1364"/>
                    <a:pt x="977" y="1364"/>
                    <a:pt x="977" y="1364"/>
                  </a:cubicBezTo>
                  <a:cubicBezTo>
                    <a:pt x="888" y="1286"/>
                    <a:pt x="831" y="1206"/>
                    <a:pt x="798" y="1151"/>
                  </a:cubicBezTo>
                  <a:cubicBezTo>
                    <a:pt x="791" y="1157"/>
                    <a:pt x="791" y="1157"/>
                    <a:pt x="791" y="1157"/>
                  </a:cubicBezTo>
                  <a:cubicBezTo>
                    <a:pt x="703" y="1233"/>
                    <a:pt x="576" y="1230"/>
                    <a:pt x="508" y="1149"/>
                  </a:cubicBezTo>
                  <a:cubicBezTo>
                    <a:pt x="69" y="631"/>
                    <a:pt x="69" y="631"/>
                    <a:pt x="69" y="631"/>
                  </a:cubicBezTo>
                  <a:cubicBezTo>
                    <a:pt x="0" y="550"/>
                    <a:pt x="16" y="422"/>
                    <a:pt x="104" y="345"/>
                  </a:cubicBezTo>
                  <a:cubicBezTo>
                    <a:pt x="410" y="77"/>
                    <a:pt x="410" y="77"/>
                    <a:pt x="410" y="77"/>
                  </a:cubicBezTo>
                  <a:cubicBezTo>
                    <a:pt x="498" y="0"/>
                    <a:pt x="625" y="3"/>
                    <a:pt x="694" y="85"/>
                  </a:cubicBezTo>
                  <a:cubicBezTo>
                    <a:pt x="1132" y="603"/>
                    <a:pt x="1132" y="603"/>
                    <a:pt x="1132" y="603"/>
                  </a:cubicBezTo>
                  <a:cubicBezTo>
                    <a:pt x="1201" y="684"/>
                    <a:pt x="1186" y="812"/>
                    <a:pt x="1098" y="889"/>
                  </a:cubicBezTo>
                  <a:cubicBezTo>
                    <a:pt x="1064" y="918"/>
                    <a:pt x="1064" y="918"/>
                    <a:pt x="1064" y="918"/>
                  </a:cubicBezTo>
                  <a:cubicBezTo>
                    <a:pt x="1042" y="958"/>
                    <a:pt x="1014" y="1037"/>
                    <a:pt x="1073" y="1107"/>
                  </a:cubicBezTo>
                  <a:cubicBezTo>
                    <a:pt x="1114" y="1156"/>
                    <a:pt x="1164" y="1166"/>
                    <a:pt x="1205" y="1164"/>
                  </a:cubicBezTo>
                  <a:cubicBezTo>
                    <a:pt x="1278" y="1101"/>
                    <a:pt x="1278" y="1101"/>
                    <a:pt x="1278" y="1101"/>
                  </a:cubicBezTo>
                  <a:cubicBezTo>
                    <a:pt x="1365" y="1024"/>
                    <a:pt x="1492" y="1027"/>
                    <a:pt x="1561" y="1109"/>
                  </a:cubicBezTo>
                  <a:cubicBezTo>
                    <a:pt x="2000" y="1627"/>
                    <a:pt x="2000" y="1627"/>
                    <a:pt x="2000" y="1627"/>
                  </a:cubicBezTo>
                  <a:cubicBezTo>
                    <a:pt x="2069" y="1708"/>
                    <a:pt x="2053" y="1836"/>
                    <a:pt x="1965" y="1913"/>
                  </a:cubicBezTo>
                  <a:cubicBezTo>
                    <a:pt x="1659" y="2180"/>
                    <a:pt x="1659" y="2180"/>
                    <a:pt x="1659" y="2180"/>
                  </a:cubicBezTo>
                  <a:cubicBezTo>
                    <a:pt x="1571" y="2257"/>
                    <a:pt x="1444" y="2254"/>
                    <a:pt x="1375" y="2173"/>
                  </a:cubicBezTo>
                  <a:close/>
                </a:path>
              </a:pathLst>
            </a:custGeom>
            <a:solidFill>
              <a:srgbClr val="F3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659">
              <a:extLst>
                <a:ext uri="{FF2B5EF4-FFF2-40B4-BE49-F238E27FC236}">
                  <a16:creationId xmlns:a16="http://schemas.microsoft.com/office/drawing/2014/main" xmlns="" id="{DD888972-5F4B-4E7C-871C-2F4D1514F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468" y="1336398"/>
              <a:ext cx="283920" cy="280694"/>
            </a:xfrm>
            <a:custGeom>
              <a:avLst/>
              <a:gdLst>
                <a:gd name="T0" fmla="*/ 57 w 802"/>
                <a:gd name="T1" fmla="*/ 520 h 791"/>
                <a:gd name="T2" fmla="*/ 86 w 802"/>
                <a:gd name="T3" fmla="*/ 285 h 791"/>
                <a:gd name="T4" fmla="*/ 338 w 802"/>
                <a:gd name="T5" fmla="*/ 64 h 791"/>
                <a:gd name="T6" fmla="*/ 572 w 802"/>
                <a:gd name="T7" fmla="*/ 70 h 791"/>
                <a:gd name="T8" fmla="*/ 802 w 802"/>
                <a:gd name="T9" fmla="*/ 341 h 791"/>
                <a:gd name="T10" fmla="*/ 286 w 802"/>
                <a:gd name="T11" fmla="*/ 791 h 791"/>
                <a:gd name="T12" fmla="*/ 57 w 802"/>
                <a:gd name="T13" fmla="*/ 52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791">
                  <a:moveTo>
                    <a:pt x="57" y="520"/>
                  </a:moveTo>
                  <a:cubicBezTo>
                    <a:pt x="0" y="454"/>
                    <a:pt x="13" y="348"/>
                    <a:pt x="86" y="285"/>
                  </a:cubicBezTo>
                  <a:cubicBezTo>
                    <a:pt x="338" y="64"/>
                    <a:pt x="338" y="64"/>
                    <a:pt x="338" y="64"/>
                  </a:cubicBezTo>
                  <a:cubicBezTo>
                    <a:pt x="411" y="0"/>
                    <a:pt x="516" y="3"/>
                    <a:pt x="572" y="70"/>
                  </a:cubicBezTo>
                  <a:cubicBezTo>
                    <a:pt x="802" y="341"/>
                    <a:pt x="802" y="341"/>
                    <a:pt x="802" y="341"/>
                  </a:cubicBezTo>
                  <a:cubicBezTo>
                    <a:pt x="286" y="791"/>
                    <a:pt x="286" y="791"/>
                    <a:pt x="286" y="791"/>
                  </a:cubicBezTo>
                  <a:lnTo>
                    <a:pt x="57" y="520"/>
                  </a:lnTo>
                  <a:close/>
                </a:path>
              </a:pathLst>
            </a:custGeom>
            <a:solidFill>
              <a:srgbClr val="DCE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660">
              <a:extLst>
                <a:ext uri="{FF2B5EF4-FFF2-40B4-BE49-F238E27FC236}">
                  <a16:creationId xmlns:a16="http://schemas.microsoft.com/office/drawing/2014/main" xmlns="" id="{C32D2A39-78E2-4F86-9464-17FFB0606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096" y="1457387"/>
              <a:ext cx="250043" cy="238751"/>
            </a:xfrm>
            <a:custGeom>
              <a:avLst/>
              <a:gdLst>
                <a:gd name="T0" fmla="*/ 133 w 705"/>
                <a:gd name="T1" fmla="*/ 606 h 676"/>
                <a:gd name="T2" fmla="*/ 0 w 705"/>
                <a:gd name="T3" fmla="*/ 450 h 676"/>
                <a:gd name="T4" fmla="*/ 516 w 705"/>
                <a:gd name="T5" fmla="*/ 0 h 676"/>
                <a:gd name="T6" fmla="*/ 648 w 705"/>
                <a:gd name="T7" fmla="*/ 156 h 676"/>
                <a:gd name="T8" fmla="*/ 619 w 705"/>
                <a:gd name="T9" fmla="*/ 392 h 676"/>
                <a:gd name="T10" fmla="*/ 367 w 705"/>
                <a:gd name="T11" fmla="*/ 613 h 676"/>
                <a:gd name="T12" fmla="*/ 133 w 705"/>
                <a:gd name="T13" fmla="*/ 60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5" h="676">
                  <a:moveTo>
                    <a:pt x="133" y="606"/>
                  </a:moveTo>
                  <a:cubicBezTo>
                    <a:pt x="0" y="450"/>
                    <a:pt x="0" y="450"/>
                    <a:pt x="0" y="45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648" y="156"/>
                    <a:pt x="648" y="156"/>
                    <a:pt x="648" y="156"/>
                  </a:cubicBezTo>
                  <a:cubicBezTo>
                    <a:pt x="705" y="223"/>
                    <a:pt x="692" y="329"/>
                    <a:pt x="619" y="392"/>
                  </a:cubicBezTo>
                  <a:cubicBezTo>
                    <a:pt x="367" y="613"/>
                    <a:pt x="367" y="613"/>
                    <a:pt x="367" y="613"/>
                  </a:cubicBezTo>
                  <a:cubicBezTo>
                    <a:pt x="294" y="676"/>
                    <a:pt x="190" y="673"/>
                    <a:pt x="133" y="606"/>
                  </a:cubicBezTo>
                  <a:close/>
                </a:path>
              </a:pathLst>
            </a:custGeom>
            <a:solidFill>
              <a:srgbClr val="C6E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61">
              <a:extLst>
                <a:ext uri="{FF2B5EF4-FFF2-40B4-BE49-F238E27FC236}">
                  <a16:creationId xmlns:a16="http://schemas.microsoft.com/office/drawing/2014/main" xmlns="" id="{84FAD54B-F25B-4735-843E-6B38DA306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586" y="1699364"/>
              <a:ext cx="301665" cy="301666"/>
            </a:xfrm>
            <a:custGeom>
              <a:avLst/>
              <a:gdLst>
                <a:gd name="T0" fmla="*/ 57 w 853"/>
                <a:gd name="T1" fmla="*/ 520 h 852"/>
                <a:gd name="T2" fmla="*/ 85 w 853"/>
                <a:gd name="T3" fmla="*/ 284 h 852"/>
                <a:gd name="T4" fmla="*/ 338 w 853"/>
                <a:gd name="T5" fmla="*/ 64 h 852"/>
                <a:gd name="T6" fmla="*/ 572 w 853"/>
                <a:gd name="T7" fmla="*/ 70 h 852"/>
                <a:gd name="T8" fmla="*/ 853 w 853"/>
                <a:gd name="T9" fmla="*/ 401 h 852"/>
                <a:gd name="T10" fmla="*/ 338 w 853"/>
                <a:gd name="T11" fmla="*/ 852 h 852"/>
                <a:gd name="T12" fmla="*/ 57 w 853"/>
                <a:gd name="T13" fmla="*/ 52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852">
                  <a:moveTo>
                    <a:pt x="57" y="520"/>
                  </a:moveTo>
                  <a:cubicBezTo>
                    <a:pt x="0" y="454"/>
                    <a:pt x="13" y="348"/>
                    <a:pt x="85" y="284"/>
                  </a:cubicBezTo>
                  <a:cubicBezTo>
                    <a:pt x="338" y="64"/>
                    <a:pt x="338" y="64"/>
                    <a:pt x="338" y="64"/>
                  </a:cubicBezTo>
                  <a:cubicBezTo>
                    <a:pt x="410" y="0"/>
                    <a:pt x="515" y="3"/>
                    <a:pt x="572" y="70"/>
                  </a:cubicBezTo>
                  <a:cubicBezTo>
                    <a:pt x="853" y="401"/>
                    <a:pt x="853" y="401"/>
                    <a:pt x="853" y="401"/>
                  </a:cubicBezTo>
                  <a:cubicBezTo>
                    <a:pt x="338" y="852"/>
                    <a:pt x="338" y="852"/>
                    <a:pt x="338" y="852"/>
                  </a:cubicBezTo>
                  <a:lnTo>
                    <a:pt x="57" y="520"/>
                  </a:lnTo>
                  <a:close/>
                </a:path>
              </a:pathLst>
            </a:custGeom>
            <a:solidFill>
              <a:srgbClr val="DCE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62">
              <a:extLst>
                <a:ext uri="{FF2B5EF4-FFF2-40B4-BE49-F238E27FC236}">
                  <a16:creationId xmlns:a16="http://schemas.microsoft.com/office/drawing/2014/main" xmlns="" id="{203C9A42-CD09-4F43-AF0E-24919DBB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3962" y="1841325"/>
              <a:ext cx="230685" cy="217780"/>
            </a:xfrm>
            <a:custGeom>
              <a:avLst/>
              <a:gdLst>
                <a:gd name="T0" fmla="*/ 81 w 652"/>
                <a:gd name="T1" fmla="*/ 546 h 616"/>
                <a:gd name="T2" fmla="*/ 0 w 652"/>
                <a:gd name="T3" fmla="*/ 451 h 616"/>
                <a:gd name="T4" fmla="*/ 515 w 652"/>
                <a:gd name="T5" fmla="*/ 0 h 616"/>
                <a:gd name="T6" fmla="*/ 596 w 652"/>
                <a:gd name="T7" fmla="*/ 96 h 616"/>
                <a:gd name="T8" fmla="*/ 567 w 652"/>
                <a:gd name="T9" fmla="*/ 332 h 616"/>
                <a:gd name="T10" fmla="*/ 315 w 652"/>
                <a:gd name="T11" fmla="*/ 553 h 616"/>
                <a:gd name="T12" fmla="*/ 81 w 652"/>
                <a:gd name="T13" fmla="*/ 54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616">
                  <a:moveTo>
                    <a:pt x="81" y="546"/>
                  </a:moveTo>
                  <a:cubicBezTo>
                    <a:pt x="0" y="451"/>
                    <a:pt x="0" y="451"/>
                    <a:pt x="0" y="451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596" y="96"/>
                    <a:pt x="596" y="96"/>
                    <a:pt x="596" y="96"/>
                  </a:cubicBezTo>
                  <a:cubicBezTo>
                    <a:pt x="652" y="163"/>
                    <a:pt x="640" y="269"/>
                    <a:pt x="567" y="332"/>
                  </a:cubicBezTo>
                  <a:cubicBezTo>
                    <a:pt x="315" y="553"/>
                    <a:pt x="315" y="553"/>
                    <a:pt x="315" y="553"/>
                  </a:cubicBezTo>
                  <a:cubicBezTo>
                    <a:pt x="242" y="616"/>
                    <a:pt x="137" y="613"/>
                    <a:pt x="81" y="546"/>
                  </a:cubicBezTo>
                  <a:close/>
                </a:path>
              </a:pathLst>
            </a:custGeom>
            <a:solidFill>
              <a:srgbClr val="C6E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63">
              <a:extLst>
                <a:ext uri="{FF2B5EF4-FFF2-40B4-BE49-F238E27FC236}">
                  <a16:creationId xmlns:a16="http://schemas.microsoft.com/office/drawing/2014/main" xmlns="" id="{1A37374C-39D6-47ED-A242-D8E920F05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2756" y="1810674"/>
              <a:ext cx="41943" cy="48396"/>
            </a:xfrm>
            <a:custGeom>
              <a:avLst/>
              <a:gdLst>
                <a:gd name="T0" fmla="*/ 6 w 116"/>
                <a:gd name="T1" fmla="*/ 34 h 139"/>
                <a:gd name="T2" fmla="*/ 10 w 116"/>
                <a:gd name="T3" fmla="*/ 6 h 139"/>
                <a:gd name="T4" fmla="*/ 10 w 116"/>
                <a:gd name="T5" fmla="*/ 6 h 139"/>
                <a:gd name="T6" fmla="*/ 38 w 116"/>
                <a:gd name="T7" fmla="*/ 10 h 139"/>
                <a:gd name="T8" fmla="*/ 109 w 116"/>
                <a:gd name="T9" fmla="*/ 105 h 139"/>
                <a:gd name="T10" fmla="*/ 105 w 116"/>
                <a:gd name="T11" fmla="*/ 133 h 139"/>
                <a:gd name="T12" fmla="*/ 105 w 116"/>
                <a:gd name="T13" fmla="*/ 133 h 139"/>
                <a:gd name="T14" fmla="*/ 78 w 116"/>
                <a:gd name="T15" fmla="*/ 129 h 139"/>
                <a:gd name="T16" fmla="*/ 6 w 116"/>
                <a:gd name="T17" fmla="*/ 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39">
                  <a:moveTo>
                    <a:pt x="6" y="34"/>
                  </a:move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1" y="1"/>
                    <a:pt x="38" y="10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6" y="114"/>
                    <a:pt x="114" y="126"/>
                    <a:pt x="105" y="133"/>
                  </a:cubicBezTo>
                  <a:cubicBezTo>
                    <a:pt x="105" y="133"/>
                    <a:pt x="105" y="133"/>
                    <a:pt x="105" y="133"/>
                  </a:cubicBezTo>
                  <a:cubicBezTo>
                    <a:pt x="97" y="139"/>
                    <a:pt x="84" y="138"/>
                    <a:pt x="78" y="129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64">
              <a:extLst>
                <a:ext uri="{FF2B5EF4-FFF2-40B4-BE49-F238E27FC236}">
                  <a16:creationId xmlns:a16="http://schemas.microsoft.com/office/drawing/2014/main" xmlns="" id="{3064A42F-47FE-47AD-A835-B32C0AD2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7586" y="1749373"/>
              <a:ext cx="41943" cy="50009"/>
            </a:xfrm>
            <a:custGeom>
              <a:avLst/>
              <a:gdLst>
                <a:gd name="T0" fmla="*/ 7 w 116"/>
                <a:gd name="T1" fmla="*/ 34 h 140"/>
                <a:gd name="T2" fmla="*/ 11 w 116"/>
                <a:gd name="T3" fmla="*/ 7 h 140"/>
                <a:gd name="T4" fmla="*/ 11 w 116"/>
                <a:gd name="T5" fmla="*/ 7 h 140"/>
                <a:gd name="T6" fmla="*/ 38 w 116"/>
                <a:gd name="T7" fmla="*/ 11 h 140"/>
                <a:gd name="T8" fmla="*/ 110 w 116"/>
                <a:gd name="T9" fmla="*/ 106 h 140"/>
                <a:gd name="T10" fmla="*/ 106 w 116"/>
                <a:gd name="T11" fmla="*/ 133 h 140"/>
                <a:gd name="T12" fmla="*/ 106 w 116"/>
                <a:gd name="T13" fmla="*/ 133 h 140"/>
                <a:gd name="T14" fmla="*/ 78 w 116"/>
                <a:gd name="T15" fmla="*/ 130 h 140"/>
                <a:gd name="T16" fmla="*/ 7 w 116"/>
                <a:gd name="T17" fmla="*/ 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40">
                  <a:moveTo>
                    <a:pt x="7" y="34"/>
                  </a:moveTo>
                  <a:cubicBezTo>
                    <a:pt x="0" y="26"/>
                    <a:pt x="2" y="14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2"/>
                    <a:pt x="38" y="11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6" y="114"/>
                    <a:pt x="114" y="127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97" y="140"/>
                    <a:pt x="85" y="138"/>
                    <a:pt x="78" y="13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65">
              <a:extLst>
                <a:ext uri="{FF2B5EF4-FFF2-40B4-BE49-F238E27FC236}">
                  <a16:creationId xmlns:a16="http://schemas.microsoft.com/office/drawing/2014/main" xmlns="" id="{F3A70B8B-FFF7-459B-9DD7-FE956D93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948" y="1254125"/>
              <a:ext cx="145186" cy="130668"/>
            </a:xfrm>
            <a:custGeom>
              <a:avLst/>
              <a:gdLst>
                <a:gd name="T0" fmla="*/ 0 w 90"/>
                <a:gd name="T1" fmla="*/ 52 h 81"/>
                <a:gd name="T2" fmla="*/ 67 w 90"/>
                <a:gd name="T3" fmla="*/ 0 h 81"/>
                <a:gd name="T4" fmla="*/ 90 w 90"/>
                <a:gd name="T5" fmla="*/ 30 h 81"/>
                <a:gd name="T6" fmla="*/ 22 w 90"/>
                <a:gd name="T7" fmla="*/ 81 h 81"/>
                <a:gd name="T8" fmla="*/ 0 w 90"/>
                <a:gd name="T9" fmla="*/ 5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1">
                  <a:moveTo>
                    <a:pt x="0" y="52"/>
                  </a:moveTo>
                  <a:lnTo>
                    <a:pt x="67" y="0"/>
                  </a:lnTo>
                  <a:lnTo>
                    <a:pt x="90" y="30"/>
                  </a:lnTo>
                  <a:lnTo>
                    <a:pt x="22" y="8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66">
              <a:extLst>
                <a:ext uri="{FF2B5EF4-FFF2-40B4-BE49-F238E27FC236}">
                  <a16:creationId xmlns:a16="http://schemas.microsoft.com/office/drawing/2014/main" xmlns="" id="{B8631433-D9D2-48F7-8C22-3D03AC9F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2451" y="1707430"/>
              <a:ext cx="196808" cy="158092"/>
            </a:xfrm>
            <a:custGeom>
              <a:avLst/>
              <a:gdLst>
                <a:gd name="T0" fmla="*/ 20 w 559"/>
                <a:gd name="T1" fmla="*/ 424 h 451"/>
                <a:gd name="T2" fmla="*/ 243 w 559"/>
                <a:gd name="T3" fmla="*/ 177 h 451"/>
                <a:gd name="T4" fmla="*/ 539 w 559"/>
                <a:gd name="T5" fmla="*/ 28 h 451"/>
                <a:gd name="T6" fmla="*/ 316 w 559"/>
                <a:gd name="T7" fmla="*/ 275 h 451"/>
                <a:gd name="T8" fmla="*/ 20 w 559"/>
                <a:gd name="T9" fmla="*/ 42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451">
                  <a:moveTo>
                    <a:pt x="20" y="424"/>
                  </a:moveTo>
                  <a:cubicBezTo>
                    <a:pt x="0" y="397"/>
                    <a:pt x="99" y="286"/>
                    <a:pt x="243" y="177"/>
                  </a:cubicBezTo>
                  <a:cubicBezTo>
                    <a:pt x="386" y="67"/>
                    <a:pt x="518" y="0"/>
                    <a:pt x="539" y="28"/>
                  </a:cubicBezTo>
                  <a:cubicBezTo>
                    <a:pt x="559" y="55"/>
                    <a:pt x="460" y="166"/>
                    <a:pt x="316" y="275"/>
                  </a:cubicBezTo>
                  <a:cubicBezTo>
                    <a:pt x="173" y="385"/>
                    <a:pt x="41" y="451"/>
                    <a:pt x="20" y="424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7">
              <a:extLst>
                <a:ext uri="{FF2B5EF4-FFF2-40B4-BE49-F238E27FC236}">
                  <a16:creationId xmlns:a16="http://schemas.microsoft.com/office/drawing/2014/main" xmlns="" id="{61EA84D9-E75F-4198-8F0F-0053FBE80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6277" y="1184758"/>
              <a:ext cx="533963" cy="627529"/>
            </a:xfrm>
            <a:custGeom>
              <a:avLst/>
              <a:gdLst>
                <a:gd name="T0" fmla="*/ 36 w 1509"/>
                <a:gd name="T1" fmla="*/ 329 h 1772"/>
                <a:gd name="T2" fmla="*/ 138 w 1509"/>
                <a:gd name="T3" fmla="*/ 343 h 1772"/>
                <a:gd name="T4" fmla="*/ 123 w 1509"/>
                <a:gd name="T5" fmla="*/ 445 h 1772"/>
                <a:gd name="T6" fmla="*/ 113 w 1509"/>
                <a:gd name="T7" fmla="*/ 452 h 1772"/>
                <a:gd name="T8" fmla="*/ 138 w 1509"/>
                <a:gd name="T9" fmla="*/ 486 h 1772"/>
                <a:gd name="T10" fmla="*/ 428 w 1509"/>
                <a:gd name="T11" fmla="*/ 503 h 1772"/>
                <a:gd name="T12" fmla="*/ 1265 w 1509"/>
                <a:gd name="T13" fmla="*/ 1340 h 1772"/>
                <a:gd name="T14" fmla="*/ 985 w 1509"/>
                <a:gd name="T15" fmla="*/ 1614 h 1772"/>
                <a:gd name="T16" fmla="*/ 1027 w 1509"/>
                <a:gd name="T17" fmla="*/ 1670 h 1772"/>
                <a:gd name="T18" fmla="*/ 1213 w 1509"/>
                <a:gd name="T19" fmla="*/ 1527 h 1772"/>
                <a:gd name="T20" fmla="*/ 1254 w 1509"/>
                <a:gd name="T21" fmla="*/ 1533 h 1772"/>
                <a:gd name="T22" fmla="*/ 1248 w 1509"/>
                <a:gd name="T23" fmla="*/ 1574 h 1772"/>
                <a:gd name="T24" fmla="*/ 1062 w 1509"/>
                <a:gd name="T25" fmla="*/ 1717 h 1772"/>
                <a:gd name="T26" fmla="*/ 1103 w 1509"/>
                <a:gd name="T27" fmla="*/ 1772 h 1772"/>
                <a:gd name="T28" fmla="*/ 1443 w 1509"/>
                <a:gd name="T29" fmla="*/ 1512 h 1772"/>
                <a:gd name="T30" fmla="*/ 1468 w 1509"/>
                <a:gd name="T31" fmla="*/ 1337 h 1772"/>
                <a:gd name="T32" fmla="*/ 514 w 1509"/>
                <a:gd name="T33" fmla="*/ 65 h 1772"/>
                <a:gd name="T34" fmla="*/ 339 w 1509"/>
                <a:gd name="T35" fmla="*/ 42 h 1772"/>
                <a:gd name="T36" fmla="*/ 0 w 1509"/>
                <a:gd name="T37" fmla="*/ 302 h 1772"/>
                <a:gd name="T38" fmla="*/ 27 w 1509"/>
                <a:gd name="T39" fmla="*/ 338 h 1772"/>
                <a:gd name="T40" fmla="*/ 36 w 1509"/>
                <a:gd name="T41" fmla="*/ 329 h 1772"/>
                <a:gd name="T42" fmla="*/ 164 w 1509"/>
                <a:gd name="T43" fmla="*/ 286 h 1772"/>
                <a:gd name="T44" fmla="*/ 205 w 1509"/>
                <a:gd name="T45" fmla="*/ 292 h 1772"/>
                <a:gd name="T46" fmla="*/ 199 w 1509"/>
                <a:gd name="T47" fmla="*/ 333 h 1772"/>
                <a:gd name="T48" fmla="*/ 158 w 1509"/>
                <a:gd name="T49" fmla="*/ 327 h 1772"/>
                <a:gd name="T50" fmla="*/ 164 w 1509"/>
                <a:gd name="T51" fmla="*/ 286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9" h="1772">
                  <a:moveTo>
                    <a:pt x="36" y="329"/>
                  </a:moveTo>
                  <a:cubicBezTo>
                    <a:pt x="68" y="305"/>
                    <a:pt x="114" y="311"/>
                    <a:pt x="138" y="343"/>
                  </a:cubicBezTo>
                  <a:cubicBezTo>
                    <a:pt x="162" y="375"/>
                    <a:pt x="155" y="421"/>
                    <a:pt x="123" y="445"/>
                  </a:cubicBezTo>
                  <a:cubicBezTo>
                    <a:pt x="120" y="448"/>
                    <a:pt x="116" y="450"/>
                    <a:pt x="113" y="452"/>
                  </a:cubicBezTo>
                  <a:cubicBezTo>
                    <a:pt x="138" y="486"/>
                    <a:pt x="138" y="486"/>
                    <a:pt x="138" y="486"/>
                  </a:cubicBezTo>
                  <a:cubicBezTo>
                    <a:pt x="428" y="503"/>
                    <a:pt x="428" y="503"/>
                    <a:pt x="428" y="503"/>
                  </a:cubicBezTo>
                  <a:cubicBezTo>
                    <a:pt x="1265" y="1340"/>
                    <a:pt x="1265" y="1340"/>
                    <a:pt x="1265" y="1340"/>
                  </a:cubicBezTo>
                  <a:cubicBezTo>
                    <a:pt x="985" y="1614"/>
                    <a:pt x="985" y="1614"/>
                    <a:pt x="985" y="1614"/>
                  </a:cubicBezTo>
                  <a:cubicBezTo>
                    <a:pt x="1027" y="1670"/>
                    <a:pt x="1027" y="1670"/>
                    <a:pt x="1027" y="1670"/>
                  </a:cubicBezTo>
                  <a:cubicBezTo>
                    <a:pt x="1213" y="1527"/>
                    <a:pt x="1213" y="1527"/>
                    <a:pt x="1213" y="1527"/>
                  </a:cubicBezTo>
                  <a:cubicBezTo>
                    <a:pt x="1226" y="1518"/>
                    <a:pt x="1244" y="1520"/>
                    <a:pt x="1254" y="1533"/>
                  </a:cubicBezTo>
                  <a:cubicBezTo>
                    <a:pt x="1264" y="1546"/>
                    <a:pt x="1261" y="1564"/>
                    <a:pt x="1248" y="1574"/>
                  </a:cubicBezTo>
                  <a:cubicBezTo>
                    <a:pt x="1062" y="1717"/>
                    <a:pt x="1062" y="1717"/>
                    <a:pt x="1062" y="1717"/>
                  </a:cubicBezTo>
                  <a:cubicBezTo>
                    <a:pt x="1103" y="1772"/>
                    <a:pt x="1103" y="1772"/>
                    <a:pt x="1103" y="1772"/>
                  </a:cubicBezTo>
                  <a:cubicBezTo>
                    <a:pt x="1443" y="1512"/>
                    <a:pt x="1443" y="1512"/>
                    <a:pt x="1443" y="1512"/>
                  </a:cubicBezTo>
                  <a:cubicBezTo>
                    <a:pt x="1498" y="1470"/>
                    <a:pt x="1509" y="1391"/>
                    <a:pt x="1468" y="1337"/>
                  </a:cubicBezTo>
                  <a:cubicBezTo>
                    <a:pt x="514" y="65"/>
                    <a:pt x="514" y="65"/>
                    <a:pt x="514" y="65"/>
                  </a:cubicBezTo>
                  <a:cubicBezTo>
                    <a:pt x="473" y="10"/>
                    <a:pt x="394" y="0"/>
                    <a:pt x="339" y="4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7" y="338"/>
                    <a:pt x="27" y="338"/>
                    <a:pt x="27" y="338"/>
                  </a:cubicBezTo>
                  <a:cubicBezTo>
                    <a:pt x="30" y="335"/>
                    <a:pt x="33" y="332"/>
                    <a:pt x="36" y="329"/>
                  </a:cubicBezTo>
                  <a:close/>
                  <a:moveTo>
                    <a:pt x="164" y="286"/>
                  </a:moveTo>
                  <a:cubicBezTo>
                    <a:pt x="177" y="276"/>
                    <a:pt x="195" y="279"/>
                    <a:pt x="205" y="292"/>
                  </a:cubicBezTo>
                  <a:cubicBezTo>
                    <a:pt x="214" y="304"/>
                    <a:pt x="212" y="323"/>
                    <a:pt x="199" y="333"/>
                  </a:cubicBezTo>
                  <a:cubicBezTo>
                    <a:pt x="186" y="342"/>
                    <a:pt x="168" y="340"/>
                    <a:pt x="158" y="327"/>
                  </a:cubicBezTo>
                  <a:cubicBezTo>
                    <a:pt x="148" y="314"/>
                    <a:pt x="151" y="296"/>
                    <a:pt x="164" y="286"/>
                  </a:cubicBezTo>
                  <a:close/>
                </a:path>
              </a:pathLst>
            </a:custGeom>
            <a:solidFill>
              <a:srgbClr val="92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8">
              <a:extLst>
                <a:ext uri="{FF2B5EF4-FFF2-40B4-BE49-F238E27FC236}">
                  <a16:creationId xmlns:a16="http://schemas.microsoft.com/office/drawing/2014/main" xmlns="" id="{618944D4-DC89-4230-8692-1C7795B15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0770" y="1292843"/>
              <a:ext cx="525897" cy="621076"/>
            </a:xfrm>
            <a:custGeom>
              <a:avLst/>
              <a:gdLst>
                <a:gd name="T0" fmla="*/ 1169 w 1489"/>
                <a:gd name="T1" fmla="*/ 1715 h 1757"/>
                <a:gd name="T2" fmla="*/ 1489 w 1489"/>
                <a:gd name="T3" fmla="*/ 1470 h 1757"/>
                <a:gd name="T4" fmla="*/ 1448 w 1489"/>
                <a:gd name="T5" fmla="*/ 1415 h 1757"/>
                <a:gd name="T6" fmla="*/ 1281 w 1489"/>
                <a:gd name="T7" fmla="*/ 1542 h 1757"/>
                <a:gd name="T8" fmla="*/ 1240 w 1489"/>
                <a:gd name="T9" fmla="*/ 1537 h 1757"/>
                <a:gd name="T10" fmla="*/ 1246 w 1489"/>
                <a:gd name="T11" fmla="*/ 1495 h 1757"/>
                <a:gd name="T12" fmla="*/ 1413 w 1489"/>
                <a:gd name="T13" fmla="*/ 1368 h 1757"/>
                <a:gd name="T14" fmla="*/ 1371 w 1489"/>
                <a:gd name="T15" fmla="*/ 1312 h 1757"/>
                <a:gd name="T16" fmla="*/ 1027 w 1489"/>
                <a:gd name="T17" fmla="*/ 1513 h 1757"/>
                <a:gd name="T18" fmla="*/ 273 w 1489"/>
                <a:gd name="T19" fmla="*/ 433 h 1757"/>
                <a:gd name="T20" fmla="*/ 524 w 1489"/>
                <a:gd name="T21" fmla="*/ 184 h 1757"/>
                <a:gd name="T22" fmla="*/ 499 w 1489"/>
                <a:gd name="T23" fmla="*/ 150 h 1757"/>
                <a:gd name="T24" fmla="*/ 407 w 1489"/>
                <a:gd name="T25" fmla="*/ 130 h 1757"/>
                <a:gd name="T26" fmla="*/ 413 w 1489"/>
                <a:gd name="T27" fmla="*/ 36 h 1757"/>
                <a:gd name="T28" fmla="*/ 386 w 1489"/>
                <a:gd name="T29" fmla="*/ 0 h 1757"/>
                <a:gd name="T30" fmla="*/ 66 w 1489"/>
                <a:gd name="T31" fmla="*/ 245 h 1757"/>
                <a:gd name="T32" fmla="*/ 41 w 1489"/>
                <a:gd name="T33" fmla="*/ 420 h 1757"/>
                <a:gd name="T34" fmla="*/ 995 w 1489"/>
                <a:gd name="T35" fmla="*/ 1692 h 1757"/>
                <a:gd name="T36" fmla="*/ 1169 w 1489"/>
                <a:gd name="T37" fmla="*/ 1715 h 1757"/>
                <a:gd name="T38" fmla="*/ 346 w 1489"/>
                <a:gd name="T39" fmla="*/ 140 h 1757"/>
                <a:gd name="T40" fmla="*/ 387 w 1489"/>
                <a:gd name="T41" fmla="*/ 146 h 1757"/>
                <a:gd name="T42" fmla="*/ 381 w 1489"/>
                <a:gd name="T43" fmla="*/ 187 h 1757"/>
                <a:gd name="T44" fmla="*/ 340 w 1489"/>
                <a:gd name="T45" fmla="*/ 181 h 1757"/>
                <a:gd name="T46" fmla="*/ 346 w 1489"/>
                <a:gd name="T47" fmla="*/ 14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9" h="1757">
                  <a:moveTo>
                    <a:pt x="1169" y="1715"/>
                  </a:moveTo>
                  <a:cubicBezTo>
                    <a:pt x="1489" y="1470"/>
                    <a:pt x="1489" y="1470"/>
                    <a:pt x="1489" y="1470"/>
                  </a:cubicBezTo>
                  <a:cubicBezTo>
                    <a:pt x="1448" y="1415"/>
                    <a:pt x="1448" y="1415"/>
                    <a:pt x="1448" y="1415"/>
                  </a:cubicBezTo>
                  <a:cubicBezTo>
                    <a:pt x="1281" y="1542"/>
                    <a:pt x="1281" y="1542"/>
                    <a:pt x="1281" y="1542"/>
                  </a:cubicBezTo>
                  <a:cubicBezTo>
                    <a:pt x="1268" y="1552"/>
                    <a:pt x="1250" y="1550"/>
                    <a:pt x="1240" y="1537"/>
                  </a:cubicBezTo>
                  <a:cubicBezTo>
                    <a:pt x="1230" y="1524"/>
                    <a:pt x="1233" y="1505"/>
                    <a:pt x="1246" y="1495"/>
                  </a:cubicBezTo>
                  <a:cubicBezTo>
                    <a:pt x="1413" y="1368"/>
                    <a:pt x="1413" y="1368"/>
                    <a:pt x="1413" y="1368"/>
                  </a:cubicBezTo>
                  <a:cubicBezTo>
                    <a:pt x="1371" y="1312"/>
                    <a:pt x="1371" y="1312"/>
                    <a:pt x="1371" y="1312"/>
                  </a:cubicBezTo>
                  <a:cubicBezTo>
                    <a:pt x="1027" y="1513"/>
                    <a:pt x="1027" y="1513"/>
                    <a:pt x="1027" y="1513"/>
                  </a:cubicBezTo>
                  <a:cubicBezTo>
                    <a:pt x="273" y="433"/>
                    <a:pt x="273" y="433"/>
                    <a:pt x="273" y="433"/>
                  </a:cubicBezTo>
                  <a:cubicBezTo>
                    <a:pt x="524" y="184"/>
                    <a:pt x="524" y="184"/>
                    <a:pt x="524" y="184"/>
                  </a:cubicBezTo>
                  <a:cubicBezTo>
                    <a:pt x="499" y="150"/>
                    <a:pt x="499" y="150"/>
                    <a:pt x="499" y="150"/>
                  </a:cubicBezTo>
                  <a:cubicBezTo>
                    <a:pt x="468" y="167"/>
                    <a:pt x="429" y="159"/>
                    <a:pt x="407" y="130"/>
                  </a:cubicBezTo>
                  <a:cubicBezTo>
                    <a:pt x="385" y="101"/>
                    <a:pt x="389" y="61"/>
                    <a:pt x="413" y="36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11" y="287"/>
                    <a:pt x="0" y="366"/>
                    <a:pt x="41" y="420"/>
                  </a:cubicBezTo>
                  <a:cubicBezTo>
                    <a:pt x="995" y="1692"/>
                    <a:pt x="995" y="1692"/>
                    <a:pt x="995" y="1692"/>
                  </a:cubicBezTo>
                  <a:cubicBezTo>
                    <a:pt x="1036" y="1746"/>
                    <a:pt x="1115" y="1757"/>
                    <a:pt x="1169" y="1715"/>
                  </a:cubicBezTo>
                  <a:close/>
                  <a:moveTo>
                    <a:pt x="346" y="140"/>
                  </a:moveTo>
                  <a:cubicBezTo>
                    <a:pt x="359" y="130"/>
                    <a:pt x="377" y="133"/>
                    <a:pt x="387" y="146"/>
                  </a:cubicBezTo>
                  <a:cubicBezTo>
                    <a:pt x="396" y="158"/>
                    <a:pt x="394" y="177"/>
                    <a:pt x="381" y="187"/>
                  </a:cubicBezTo>
                  <a:cubicBezTo>
                    <a:pt x="368" y="196"/>
                    <a:pt x="350" y="194"/>
                    <a:pt x="340" y="181"/>
                  </a:cubicBezTo>
                  <a:cubicBezTo>
                    <a:pt x="331" y="168"/>
                    <a:pt x="333" y="150"/>
                    <a:pt x="346" y="140"/>
                  </a:cubicBezTo>
                  <a:close/>
                </a:path>
              </a:pathLst>
            </a:custGeom>
            <a:solidFill>
              <a:srgbClr val="C0B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9">
              <a:extLst>
                <a:ext uri="{FF2B5EF4-FFF2-40B4-BE49-F238E27FC236}">
                  <a16:creationId xmlns:a16="http://schemas.microsoft.com/office/drawing/2014/main" xmlns="" id="{9F9BE266-A238-4E70-A638-E6C492999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910" y="1459000"/>
              <a:ext cx="545256" cy="390391"/>
            </a:xfrm>
            <a:custGeom>
              <a:avLst/>
              <a:gdLst>
                <a:gd name="T0" fmla="*/ 2 w 1544"/>
                <a:gd name="T1" fmla="*/ 4 h 1107"/>
                <a:gd name="T2" fmla="*/ 819 w 1544"/>
                <a:gd name="T3" fmla="*/ 1093 h 1107"/>
                <a:gd name="T4" fmla="*/ 858 w 1544"/>
                <a:gd name="T5" fmla="*/ 1098 h 1107"/>
                <a:gd name="T6" fmla="*/ 1533 w 1544"/>
                <a:gd name="T7" fmla="*/ 582 h 1107"/>
                <a:gd name="T8" fmla="*/ 1544 w 1544"/>
                <a:gd name="T9" fmla="*/ 558 h 1107"/>
                <a:gd name="T10" fmla="*/ 0 w 1544"/>
                <a:gd name="T11" fmla="*/ 0 h 1107"/>
                <a:gd name="T12" fmla="*/ 2 w 1544"/>
                <a:gd name="T13" fmla="*/ 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4" h="1107">
                  <a:moveTo>
                    <a:pt x="2" y="4"/>
                  </a:moveTo>
                  <a:cubicBezTo>
                    <a:pt x="819" y="1093"/>
                    <a:pt x="819" y="1093"/>
                    <a:pt x="819" y="1093"/>
                  </a:cubicBezTo>
                  <a:cubicBezTo>
                    <a:pt x="829" y="1105"/>
                    <a:pt x="846" y="1107"/>
                    <a:pt x="858" y="1098"/>
                  </a:cubicBezTo>
                  <a:cubicBezTo>
                    <a:pt x="1533" y="582"/>
                    <a:pt x="1533" y="582"/>
                    <a:pt x="1533" y="582"/>
                  </a:cubicBezTo>
                  <a:cubicBezTo>
                    <a:pt x="1541" y="576"/>
                    <a:pt x="1544" y="567"/>
                    <a:pt x="1544" y="5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D8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0">
              <a:extLst>
                <a:ext uri="{FF2B5EF4-FFF2-40B4-BE49-F238E27FC236}">
                  <a16:creationId xmlns:a16="http://schemas.microsoft.com/office/drawing/2014/main" xmlns="" id="{E7695B47-1DDA-48FF-8704-494CB55E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684" y="1260578"/>
              <a:ext cx="548482" cy="395230"/>
            </a:xfrm>
            <a:custGeom>
              <a:avLst/>
              <a:gdLst>
                <a:gd name="T0" fmla="*/ 1551 w 1551"/>
                <a:gd name="T1" fmla="*/ 1119 h 1119"/>
                <a:gd name="T2" fmla="*/ 1545 w 1551"/>
                <a:gd name="T3" fmla="*/ 1104 h 1119"/>
                <a:gd name="T4" fmla="*/ 728 w 1551"/>
                <a:gd name="T5" fmla="*/ 15 h 1119"/>
                <a:gd name="T6" fmla="*/ 689 w 1551"/>
                <a:gd name="T7" fmla="*/ 10 h 1119"/>
                <a:gd name="T8" fmla="*/ 15 w 1551"/>
                <a:gd name="T9" fmla="*/ 526 h 1119"/>
                <a:gd name="T10" fmla="*/ 7 w 1551"/>
                <a:gd name="T11" fmla="*/ 561 h 1119"/>
                <a:gd name="T12" fmla="*/ 1551 w 1551"/>
                <a:gd name="T13" fmla="*/ 1119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1" h="1119">
                  <a:moveTo>
                    <a:pt x="1551" y="1119"/>
                  </a:moveTo>
                  <a:cubicBezTo>
                    <a:pt x="1551" y="1113"/>
                    <a:pt x="1549" y="1108"/>
                    <a:pt x="1545" y="1104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19" y="3"/>
                    <a:pt x="701" y="0"/>
                    <a:pt x="689" y="10"/>
                  </a:cubicBezTo>
                  <a:cubicBezTo>
                    <a:pt x="15" y="526"/>
                    <a:pt x="15" y="526"/>
                    <a:pt x="15" y="526"/>
                  </a:cubicBezTo>
                  <a:cubicBezTo>
                    <a:pt x="3" y="534"/>
                    <a:pt x="0" y="549"/>
                    <a:pt x="7" y="561"/>
                  </a:cubicBezTo>
                  <a:lnTo>
                    <a:pt x="1551" y="1119"/>
                  </a:lnTo>
                  <a:close/>
                </a:path>
              </a:pathLst>
            </a:custGeom>
            <a:solidFill>
              <a:srgbClr val="E8E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71">
              <a:extLst>
                <a:ext uri="{FF2B5EF4-FFF2-40B4-BE49-F238E27FC236}">
                  <a16:creationId xmlns:a16="http://schemas.microsoft.com/office/drawing/2014/main" xmlns="" id="{9DCEF307-323D-41DE-8950-BA4EAF95D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540" y="336223"/>
              <a:ext cx="82272" cy="80659"/>
            </a:xfrm>
            <a:custGeom>
              <a:avLst/>
              <a:gdLst>
                <a:gd name="T0" fmla="*/ 192 w 233"/>
                <a:gd name="T1" fmla="*/ 187 h 229"/>
                <a:gd name="T2" fmla="*/ 190 w 233"/>
                <a:gd name="T3" fmla="*/ 40 h 229"/>
                <a:gd name="T4" fmla="*/ 40 w 233"/>
                <a:gd name="T5" fmla="*/ 42 h 229"/>
                <a:gd name="T6" fmla="*/ 43 w 233"/>
                <a:gd name="T7" fmla="*/ 189 h 229"/>
                <a:gd name="T8" fmla="*/ 192 w 233"/>
                <a:gd name="T9" fmla="*/ 18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29">
                  <a:moveTo>
                    <a:pt x="192" y="187"/>
                  </a:moveTo>
                  <a:cubicBezTo>
                    <a:pt x="233" y="145"/>
                    <a:pt x="232" y="79"/>
                    <a:pt x="190" y="40"/>
                  </a:cubicBezTo>
                  <a:cubicBezTo>
                    <a:pt x="148" y="0"/>
                    <a:pt x="81" y="1"/>
                    <a:pt x="40" y="42"/>
                  </a:cubicBezTo>
                  <a:cubicBezTo>
                    <a:pt x="0" y="84"/>
                    <a:pt x="1" y="150"/>
                    <a:pt x="43" y="189"/>
                  </a:cubicBezTo>
                  <a:cubicBezTo>
                    <a:pt x="85" y="229"/>
                    <a:pt x="152" y="228"/>
                    <a:pt x="192" y="187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72">
              <a:extLst>
                <a:ext uri="{FF2B5EF4-FFF2-40B4-BE49-F238E27FC236}">
                  <a16:creationId xmlns:a16="http://schemas.microsoft.com/office/drawing/2014/main" xmlns="" id="{C9A42652-FFB9-4A29-8D2E-2BF45B134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906" y="263630"/>
              <a:ext cx="83886" cy="80659"/>
            </a:xfrm>
            <a:custGeom>
              <a:avLst/>
              <a:gdLst>
                <a:gd name="T0" fmla="*/ 192 w 233"/>
                <a:gd name="T1" fmla="*/ 186 h 229"/>
                <a:gd name="T2" fmla="*/ 189 w 233"/>
                <a:gd name="T3" fmla="*/ 39 h 229"/>
                <a:gd name="T4" fmla="*/ 40 w 233"/>
                <a:gd name="T5" fmla="*/ 42 h 229"/>
                <a:gd name="T6" fmla="*/ 43 w 233"/>
                <a:gd name="T7" fmla="*/ 189 h 229"/>
                <a:gd name="T8" fmla="*/ 192 w 233"/>
                <a:gd name="T9" fmla="*/ 18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29">
                  <a:moveTo>
                    <a:pt x="192" y="186"/>
                  </a:moveTo>
                  <a:cubicBezTo>
                    <a:pt x="233" y="145"/>
                    <a:pt x="231" y="79"/>
                    <a:pt x="189" y="39"/>
                  </a:cubicBezTo>
                  <a:cubicBezTo>
                    <a:pt x="147" y="0"/>
                    <a:pt x="80" y="1"/>
                    <a:pt x="40" y="42"/>
                  </a:cubicBezTo>
                  <a:cubicBezTo>
                    <a:pt x="0" y="84"/>
                    <a:pt x="1" y="149"/>
                    <a:pt x="43" y="189"/>
                  </a:cubicBezTo>
                  <a:cubicBezTo>
                    <a:pt x="85" y="229"/>
                    <a:pt x="152" y="228"/>
                    <a:pt x="192" y="186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673">
              <a:extLst>
                <a:ext uri="{FF2B5EF4-FFF2-40B4-BE49-F238E27FC236}">
                  <a16:creationId xmlns:a16="http://schemas.microsoft.com/office/drawing/2014/main" xmlns="" id="{CFA6BAB2-5D7F-43FE-9CF2-F22EF98A6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2714" y="368487"/>
              <a:ext cx="85499" cy="83886"/>
            </a:xfrm>
            <a:custGeom>
              <a:avLst/>
              <a:gdLst>
                <a:gd name="T0" fmla="*/ 214 w 241"/>
                <a:gd name="T1" fmla="*/ 72 h 238"/>
                <a:gd name="T2" fmla="*/ 72 w 241"/>
                <a:gd name="T3" fmla="*/ 27 h 238"/>
                <a:gd name="T4" fmla="*/ 26 w 241"/>
                <a:gd name="T5" fmla="*/ 167 h 238"/>
                <a:gd name="T6" fmla="*/ 168 w 241"/>
                <a:gd name="T7" fmla="*/ 212 h 238"/>
                <a:gd name="T8" fmla="*/ 214 w 241"/>
                <a:gd name="T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8">
                  <a:moveTo>
                    <a:pt x="214" y="72"/>
                  </a:moveTo>
                  <a:cubicBezTo>
                    <a:pt x="187" y="21"/>
                    <a:pt x="124" y="0"/>
                    <a:pt x="72" y="27"/>
                  </a:cubicBezTo>
                  <a:cubicBezTo>
                    <a:pt x="20" y="53"/>
                    <a:pt x="0" y="116"/>
                    <a:pt x="26" y="167"/>
                  </a:cubicBezTo>
                  <a:cubicBezTo>
                    <a:pt x="53" y="218"/>
                    <a:pt x="116" y="238"/>
                    <a:pt x="168" y="212"/>
                  </a:cubicBezTo>
                  <a:cubicBezTo>
                    <a:pt x="220" y="185"/>
                    <a:pt x="241" y="123"/>
                    <a:pt x="214" y="72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674">
              <a:extLst>
                <a:ext uri="{FF2B5EF4-FFF2-40B4-BE49-F238E27FC236}">
                  <a16:creationId xmlns:a16="http://schemas.microsoft.com/office/drawing/2014/main" xmlns="" id="{C4E79385-DCF7-4049-82F7-40B13291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958" y="279761"/>
              <a:ext cx="85499" cy="83886"/>
            </a:xfrm>
            <a:custGeom>
              <a:avLst/>
              <a:gdLst>
                <a:gd name="T0" fmla="*/ 214 w 241"/>
                <a:gd name="T1" fmla="*/ 72 h 238"/>
                <a:gd name="T2" fmla="*/ 72 w 241"/>
                <a:gd name="T3" fmla="*/ 27 h 238"/>
                <a:gd name="T4" fmla="*/ 26 w 241"/>
                <a:gd name="T5" fmla="*/ 167 h 238"/>
                <a:gd name="T6" fmla="*/ 168 w 241"/>
                <a:gd name="T7" fmla="*/ 212 h 238"/>
                <a:gd name="T8" fmla="*/ 214 w 241"/>
                <a:gd name="T9" fmla="*/ 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8">
                  <a:moveTo>
                    <a:pt x="214" y="72"/>
                  </a:moveTo>
                  <a:cubicBezTo>
                    <a:pt x="188" y="21"/>
                    <a:pt x="124" y="0"/>
                    <a:pt x="72" y="27"/>
                  </a:cubicBezTo>
                  <a:cubicBezTo>
                    <a:pt x="20" y="53"/>
                    <a:pt x="0" y="116"/>
                    <a:pt x="26" y="167"/>
                  </a:cubicBezTo>
                  <a:cubicBezTo>
                    <a:pt x="53" y="218"/>
                    <a:pt x="117" y="238"/>
                    <a:pt x="168" y="212"/>
                  </a:cubicBezTo>
                  <a:cubicBezTo>
                    <a:pt x="220" y="185"/>
                    <a:pt x="241" y="123"/>
                    <a:pt x="214" y="72"/>
                  </a:cubicBezTo>
                  <a:close/>
                </a:path>
              </a:pathLst>
            </a:custGeom>
            <a:solidFill>
              <a:srgbClr val="BE1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6" name="组合 685">
            <a:extLst>
              <a:ext uri="{FF2B5EF4-FFF2-40B4-BE49-F238E27FC236}">
                <a16:creationId xmlns:a16="http://schemas.microsoft.com/office/drawing/2014/main" xmlns="" id="{CEFE1646-8344-41FF-9D93-79D5EF137435}"/>
              </a:ext>
            </a:extLst>
          </p:cNvPr>
          <p:cNvGrpSpPr/>
          <p:nvPr/>
        </p:nvGrpSpPr>
        <p:grpSpPr>
          <a:xfrm>
            <a:off x="8315110" y="4693335"/>
            <a:ext cx="3458670" cy="2824688"/>
            <a:chOff x="7612288" y="3980408"/>
            <a:chExt cx="3458670" cy="2824688"/>
          </a:xfrm>
        </p:grpSpPr>
        <p:sp>
          <p:nvSpPr>
            <p:cNvPr id="486" name="Freeform 17">
              <a:extLst>
                <a:ext uri="{FF2B5EF4-FFF2-40B4-BE49-F238E27FC236}">
                  <a16:creationId xmlns:a16="http://schemas.microsoft.com/office/drawing/2014/main" xmlns="" id="{9E1F356D-35BD-40B3-BEB6-644F6008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665" y="6006569"/>
              <a:ext cx="637208" cy="798527"/>
            </a:xfrm>
            <a:custGeom>
              <a:avLst/>
              <a:gdLst>
                <a:gd name="T0" fmla="*/ 1691 w 1801"/>
                <a:gd name="T1" fmla="*/ 279 h 2256"/>
                <a:gd name="T2" fmla="*/ 1691 w 1801"/>
                <a:gd name="T3" fmla="*/ 128 h 2256"/>
                <a:gd name="T4" fmla="*/ 1563 w 1801"/>
                <a:gd name="T5" fmla="*/ 0 h 2256"/>
                <a:gd name="T6" fmla="*/ 892 w 1801"/>
                <a:gd name="T7" fmla="*/ 0 h 2256"/>
                <a:gd name="T8" fmla="*/ 221 w 1801"/>
                <a:gd name="T9" fmla="*/ 0 h 2256"/>
                <a:gd name="T10" fmla="*/ 93 w 1801"/>
                <a:gd name="T11" fmla="*/ 128 h 2256"/>
                <a:gd name="T12" fmla="*/ 93 w 1801"/>
                <a:gd name="T13" fmla="*/ 281 h 2256"/>
                <a:gd name="T14" fmla="*/ 0 w 1801"/>
                <a:gd name="T15" fmla="*/ 364 h 2256"/>
                <a:gd name="T16" fmla="*/ 0 w 1801"/>
                <a:gd name="T17" fmla="*/ 1880 h 2256"/>
                <a:gd name="T18" fmla="*/ 901 w 1801"/>
                <a:gd name="T19" fmla="*/ 2102 h 2256"/>
                <a:gd name="T20" fmla="*/ 1801 w 1801"/>
                <a:gd name="T21" fmla="*/ 2256 h 2256"/>
                <a:gd name="T22" fmla="*/ 1801 w 1801"/>
                <a:gd name="T23" fmla="*/ 364 h 2256"/>
                <a:gd name="T24" fmla="*/ 1691 w 1801"/>
                <a:gd name="T25" fmla="*/ 279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1" h="2256">
                  <a:moveTo>
                    <a:pt x="1691" y="279"/>
                  </a:moveTo>
                  <a:cubicBezTo>
                    <a:pt x="1691" y="128"/>
                    <a:pt x="1691" y="128"/>
                    <a:pt x="1691" y="128"/>
                  </a:cubicBezTo>
                  <a:cubicBezTo>
                    <a:pt x="1691" y="57"/>
                    <a:pt x="1634" y="0"/>
                    <a:pt x="1563" y="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150" y="0"/>
                    <a:pt x="93" y="57"/>
                    <a:pt x="93" y="128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40" y="291"/>
                    <a:pt x="0" y="324"/>
                    <a:pt x="0" y="364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95" y="1968"/>
                    <a:pt x="595" y="2043"/>
                    <a:pt x="901" y="2102"/>
                  </a:cubicBezTo>
                  <a:cubicBezTo>
                    <a:pt x="1195" y="2160"/>
                    <a:pt x="1498" y="2227"/>
                    <a:pt x="1801" y="2256"/>
                  </a:cubicBezTo>
                  <a:cubicBezTo>
                    <a:pt x="1801" y="364"/>
                    <a:pt x="1801" y="364"/>
                    <a:pt x="1801" y="364"/>
                  </a:cubicBezTo>
                  <a:cubicBezTo>
                    <a:pt x="1801" y="320"/>
                    <a:pt x="1753" y="284"/>
                    <a:pt x="1691" y="279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348">
              <a:extLst>
                <a:ext uri="{FF2B5EF4-FFF2-40B4-BE49-F238E27FC236}">
                  <a16:creationId xmlns:a16="http://schemas.microsoft.com/office/drawing/2014/main" xmlns="" id="{22E993A9-75FB-4BD1-B1C3-5BAE17E5E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883" y="6108200"/>
              <a:ext cx="319411" cy="645274"/>
            </a:xfrm>
            <a:custGeom>
              <a:avLst/>
              <a:gdLst>
                <a:gd name="T0" fmla="*/ 900 w 900"/>
                <a:gd name="T1" fmla="*/ 0 h 1823"/>
                <a:gd name="T2" fmla="*/ 124 w 900"/>
                <a:gd name="T3" fmla="*/ 0 h 1823"/>
                <a:gd name="T4" fmla="*/ 0 w 900"/>
                <a:gd name="T5" fmla="*/ 85 h 1823"/>
                <a:gd name="T6" fmla="*/ 0 w 900"/>
                <a:gd name="T7" fmla="*/ 1601 h 1823"/>
                <a:gd name="T8" fmla="*/ 900 w 900"/>
                <a:gd name="T9" fmla="*/ 1823 h 1823"/>
                <a:gd name="T10" fmla="*/ 900 w 900"/>
                <a:gd name="T11" fmla="*/ 0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1823">
                  <a:moveTo>
                    <a:pt x="90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6" y="0"/>
                    <a:pt x="0" y="38"/>
                    <a:pt x="0" y="85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94" y="1689"/>
                    <a:pt x="595" y="1764"/>
                    <a:pt x="900" y="1823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rgbClr val="616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349">
              <a:extLst>
                <a:ext uri="{FF2B5EF4-FFF2-40B4-BE49-F238E27FC236}">
                  <a16:creationId xmlns:a16="http://schemas.microsoft.com/office/drawing/2014/main" xmlns="" id="{EA6D06C3-0E35-4FAF-A7AE-C43AC644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294" y="6108200"/>
              <a:ext cx="317798" cy="692056"/>
            </a:xfrm>
            <a:custGeom>
              <a:avLst/>
              <a:gdLst>
                <a:gd name="T0" fmla="*/ 776 w 901"/>
                <a:gd name="T1" fmla="*/ 0 h 1954"/>
                <a:gd name="T2" fmla="*/ 0 w 901"/>
                <a:gd name="T3" fmla="*/ 0 h 1954"/>
                <a:gd name="T4" fmla="*/ 0 w 901"/>
                <a:gd name="T5" fmla="*/ 1823 h 1954"/>
                <a:gd name="T6" fmla="*/ 896 w 901"/>
                <a:gd name="T7" fmla="*/ 1954 h 1954"/>
                <a:gd name="T8" fmla="*/ 901 w 901"/>
                <a:gd name="T9" fmla="*/ 85 h 1954"/>
                <a:gd name="T10" fmla="*/ 776 w 901"/>
                <a:gd name="T11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1" h="1954">
                  <a:moveTo>
                    <a:pt x="7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294" y="1881"/>
                    <a:pt x="593" y="1924"/>
                    <a:pt x="896" y="1954"/>
                  </a:cubicBezTo>
                  <a:cubicBezTo>
                    <a:pt x="901" y="85"/>
                    <a:pt x="901" y="85"/>
                    <a:pt x="901" y="85"/>
                  </a:cubicBezTo>
                  <a:cubicBezTo>
                    <a:pt x="901" y="38"/>
                    <a:pt x="845" y="0"/>
                    <a:pt x="776" y="0"/>
                  </a:cubicBezTo>
                  <a:close/>
                </a:path>
              </a:pathLst>
            </a:custGeom>
            <a:solidFill>
              <a:srgbClr val="828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82" name="组合 681">
              <a:extLst>
                <a:ext uri="{FF2B5EF4-FFF2-40B4-BE49-F238E27FC236}">
                  <a16:creationId xmlns:a16="http://schemas.microsoft.com/office/drawing/2014/main" xmlns="" id="{7ACB0A58-F1ED-4DDF-9FFF-1369277D9FFE}"/>
                </a:ext>
              </a:extLst>
            </p:cNvPr>
            <p:cNvGrpSpPr/>
            <p:nvPr/>
          </p:nvGrpSpPr>
          <p:grpSpPr>
            <a:xfrm>
              <a:off x="7612288" y="3980408"/>
              <a:ext cx="3458670" cy="2739188"/>
              <a:chOff x="7612288" y="3980408"/>
              <a:chExt cx="3458670" cy="2739188"/>
            </a:xfrm>
          </p:grpSpPr>
          <p:sp>
            <p:nvSpPr>
              <p:cNvPr id="480" name="Freeform 11">
                <a:extLst>
                  <a:ext uri="{FF2B5EF4-FFF2-40B4-BE49-F238E27FC236}">
                    <a16:creationId xmlns:a16="http://schemas.microsoft.com/office/drawing/2014/main" xmlns="" id="{5D2A8328-4A86-499D-871A-A7AB3D6DB7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9070" y="5258051"/>
                <a:ext cx="440400" cy="298439"/>
              </a:xfrm>
              <a:custGeom>
                <a:avLst/>
                <a:gdLst>
                  <a:gd name="T0" fmla="*/ 1041 w 1245"/>
                  <a:gd name="T1" fmla="*/ 248 h 845"/>
                  <a:gd name="T2" fmla="*/ 725 w 1245"/>
                  <a:gd name="T3" fmla="*/ 281 h 845"/>
                  <a:gd name="T4" fmla="*/ 729 w 1245"/>
                  <a:gd name="T5" fmla="*/ 274 h 845"/>
                  <a:gd name="T6" fmla="*/ 180 w 1245"/>
                  <a:gd name="T7" fmla="*/ 0 h 845"/>
                  <a:gd name="T8" fmla="*/ 0 w 1245"/>
                  <a:gd name="T9" fmla="*/ 25 h 845"/>
                  <a:gd name="T10" fmla="*/ 43 w 1245"/>
                  <a:gd name="T11" fmla="*/ 208 h 845"/>
                  <a:gd name="T12" fmla="*/ 100 w 1245"/>
                  <a:gd name="T13" fmla="*/ 237 h 845"/>
                  <a:gd name="T14" fmla="*/ 113 w 1245"/>
                  <a:gd name="T15" fmla="*/ 211 h 845"/>
                  <a:gd name="T16" fmla="*/ 139 w 1245"/>
                  <a:gd name="T17" fmla="*/ 224 h 845"/>
                  <a:gd name="T18" fmla="*/ 128 w 1245"/>
                  <a:gd name="T19" fmla="*/ 244 h 845"/>
                  <a:gd name="T20" fmla="*/ 144 w 1245"/>
                  <a:gd name="T21" fmla="*/ 272 h 845"/>
                  <a:gd name="T22" fmla="*/ 189 w 1245"/>
                  <a:gd name="T23" fmla="*/ 273 h 845"/>
                  <a:gd name="T24" fmla="*/ 196 w 1245"/>
                  <a:gd name="T25" fmla="*/ 258 h 845"/>
                  <a:gd name="T26" fmla="*/ 212 w 1245"/>
                  <a:gd name="T27" fmla="*/ 266 h 845"/>
                  <a:gd name="T28" fmla="*/ 204 w 1245"/>
                  <a:gd name="T29" fmla="*/ 280 h 845"/>
                  <a:gd name="T30" fmla="*/ 260 w 1245"/>
                  <a:gd name="T31" fmla="*/ 308 h 845"/>
                  <a:gd name="T32" fmla="*/ 267 w 1245"/>
                  <a:gd name="T33" fmla="*/ 293 h 845"/>
                  <a:gd name="T34" fmla="*/ 295 w 1245"/>
                  <a:gd name="T35" fmla="*/ 307 h 845"/>
                  <a:gd name="T36" fmla="*/ 302 w 1245"/>
                  <a:gd name="T37" fmla="*/ 331 h 845"/>
                  <a:gd name="T38" fmla="*/ 369 w 1245"/>
                  <a:gd name="T39" fmla="*/ 364 h 845"/>
                  <a:gd name="T40" fmla="*/ 377 w 1245"/>
                  <a:gd name="T41" fmla="*/ 348 h 845"/>
                  <a:gd name="T42" fmla="*/ 401 w 1245"/>
                  <a:gd name="T43" fmla="*/ 384 h 845"/>
                  <a:gd name="T44" fmla="*/ 412 w 1245"/>
                  <a:gd name="T45" fmla="*/ 363 h 845"/>
                  <a:gd name="T46" fmla="*/ 445 w 1245"/>
                  <a:gd name="T47" fmla="*/ 380 h 845"/>
                  <a:gd name="T48" fmla="*/ 459 w 1245"/>
                  <a:gd name="T49" fmla="*/ 422 h 845"/>
                  <a:gd name="T50" fmla="*/ 484 w 1245"/>
                  <a:gd name="T51" fmla="*/ 434 h 845"/>
                  <a:gd name="T52" fmla="*/ 521 w 1245"/>
                  <a:gd name="T53" fmla="*/ 422 h 845"/>
                  <a:gd name="T54" fmla="*/ 550 w 1245"/>
                  <a:gd name="T55" fmla="*/ 436 h 845"/>
                  <a:gd name="T56" fmla="*/ 619 w 1245"/>
                  <a:gd name="T57" fmla="*/ 471 h 845"/>
                  <a:gd name="T58" fmla="*/ 778 w 1245"/>
                  <a:gd name="T59" fmla="*/ 773 h 845"/>
                  <a:gd name="T60" fmla="*/ 1172 w 1245"/>
                  <a:gd name="T61" fmla="*/ 642 h 845"/>
                  <a:gd name="T62" fmla="*/ 1041 w 1245"/>
                  <a:gd name="T63" fmla="*/ 248 h 845"/>
                  <a:gd name="T64" fmla="*/ 1110 w 1245"/>
                  <a:gd name="T65" fmla="*/ 611 h 845"/>
                  <a:gd name="T66" fmla="*/ 994 w 1245"/>
                  <a:gd name="T67" fmla="*/ 649 h 845"/>
                  <a:gd name="T68" fmla="*/ 956 w 1245"/>
                  <a:gd name="T69" fmla="*/ 533 h 845"/>
                  <a:gd name="T70" fmla="*/ 1072 w 1245"/>
                  <a:gd name="T71" fmla="*/ 495 h 845"/>
                  <a:gd name="T72" fmla="*/ 1110 w 1245"/>
                  <a:gd name="T73" fmla="*/ 611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45" h="845">
                    <a:moveTo>
                      <a:pt x="1041" y="248"/>
                    </a:moveTo>
                    <a:cubicBezTo>
                      <a:pt x="935" y="194"/>
                      <a:pt x="812" y="212"/>
                      <a:pt x="725" y="281"/>
                    </a:cubicBezTo>
                    <a:cubicBezTo>
                      <a:pt x="729" y="274"/>
                      <a:pt x="729" y="274"/>
                      <a:pt x="729" y="274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43" y="208"/>
                      <a:pt x="43" y="208"/>
                      <a:pt x="43" y="208"/>
                    </a:cubicBezTo>
                    <a:cubicBezTo>
                      <a:pt x="100" y="237"/>
                      <a:pt x="100" y="237"/>
                      <a:pt x="100" y="237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139" y="224"/>
                      <a:pt x="139" y="224"/>
                      <a:pt x="139" y="224"/>
                    </a:cubicBezTo>
                    <a:cubicBezTo>
                      <a:pt x="128" y="244"/>
                      <a:pt x="128" y="244"/>
                      <a:pt x="128" y="244"/>
                    </a:cubicBezTo>
                    <a:cubicBezTo>
                      <a:pt x="144" y="272"/>
                      <a:pt x="144" y="272"/>
                      <a:pt x="144" y="272"/>
                    </a:cubicBezTo>
                    <a:cubicBezTo>
                      <a:pt x="189" y="273"/>
                      <a:pt x="189" y="273"/>
                      <a:pt x="189" y="273"/>
                    </a:cubicBezTo>
                    <a:cubicBezTo>
                      <a:pt x="196" y="258"/>
                      <a:pt x="196" y="258"/>
                      <a:pt x="196" y="258"/>
                    </a:cubicBezTo>
                    <a:cubicBezTo>
                      <a:pt x="212" y="266"/>
                      <a:pt x="212" y="266"/>
                      <a:pt x="212" y="266"/>
                    </a:cubicBezTo>
                    <a:cubicBezTo>
                      <a:pt x="204" y="280"/>
                      <a:pt x="204" y="280"/>
                      <a:pt x="204" y="280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67" y="293"/>
                      <a:pt x="267" y="293"/>
                      <a:pt x="267" y="293"/>
                    </a:cubicBezTo>
                    <a:cubicBezTo>
                      <a:pt x="295" y="307"/>
                      <a:pt x="295" y="307"/>
                      <a:pt x="295" y="307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69" y="364"/>
                      <a:pt x="369" y="364"/>
                      <a:pt x="369" y="364"/>
                    </a:cubicBezTo>
                    <a:cubicBezTo>
                      <a:pt x="377" y="348"/>
                      <a:pt x="377" y="348"/>
                      <a:pt x="377" y="348"/>
                    </a:cubicBezTo>
                    <a:cubicBezTo>
                      <a:pt x="401" y="384"/>
                      <a:pt x="401" y="384"/>
                      <a:pt x="401" y="384"/>
                    </a:cubicBezTo>
                    <a:cubicBezTo>
                      <a:pt x="412" y="363"/>
                      <a:pt x="412" y="363"/>
                      <a:pt x="412" y="363"/>
                    </a:cubicBezTo>
                    <a:cubicBezTo>
                      <a:pt x="445" y="380"/>
                      <a:pt x="445" y="380"/>
                      <a:pt x="445" y="380"/>
                    </a:cubicBezTo>
                    <a:cubicBezTo>
                      <a:pt x="459" y="422"/>
                      <a:pt x="459" y="422"/>
                      <a:pt x="459" y="422"/>
                    </a:cubicBezTo>
                    <a:cubicBezTo>
                      <a:pt x="484" y="434"/>
                      <a:pt x="484" y="434"/>
                      <a:pt x="484" y="434"/>
                    </a:cubicBezTo>
                    <a:cubicBezTo>
                      <a:pt x="521" y="422"/>
                      <a:pt x="521" y="422"/>
                      <a:pt x="521" y="422"/>
                    </a:cubicBezTo>
                    <a:cubicBezTo>
                      <a:pt x="550" y="436"/>
                      <a:pt x="550" y="436"/>
                      <a:pt x="550" y="436"/>
                    </a:cubicBezTo>
                    <a:cubicBezTo>
                      <a:pt x="619" y="471"/>
                      <a:pt x="619" y="471"/>
                      <a:pt x="619" y="471"/>
                    </a:cubicBezTo>
                    <a:cubicBezTo>
                      <a:pt x="602" y="592"/>
                      <a:pt x="663" y="715"/>
                      <a:pt x="778" y="773"/>
                    </a:cubicBezTo>
                    <a:cubicBezTo>
                      <a:pt x="923" y="845"/>
                      <a:pt x="1100" y="787"/>
                      <a:pt x="1172" y="642"/>
                    </a:cubicBezTo>
                    <a:cubicBezTo>
                      <a:pt x="1245" y="497"/>
                      <a:pt x="1186" y="320"/>
                      <a:pt x="1041" y="248"/>
                    </a:cubicBezTo>
                    <a:close/>
                    <a:moveTo>
                      <a:pt x="1110" y="611"/>
                    </a:moveTo>
                    <a:cubicBezTo>
                      <a:pt x="1089" y="653"/>
                      <a:pt x="1037" y="671"/>
                      <a:pt x="994" y="649"/>
                    </a:cubicBezTo>
                    <a:cubicBezTo>
                      <a:pt x="952" y="628"/>
                      <a:pt x="935" y="576"/>
                      <a:pt x="956" y="533"/>
                    </a:cubicBezTo>
                    <a:cubicBezTo>
                      <a:pt x="977" y="491"/>
                      <a:pt x="1029" y="473"/>
                      <a:pt x="1072" y="495"/>
                    </a:cubicBezTo>
                    <a:cubicBezTo>
                      <a:pt x="1114" y="516"/>
                      <a:pt x="1132" y="568"/>
                      <a:pt x="1110" y="611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3" name="Freeform 14">
                <a:extLst>
                  <a:ext uri="{FF2B5EF4-FFF2-40B4-BE49-F238E27FC236}">
                    <a16:creationId xmlns:a16="http://schemas.microsoft.com/office/drawing/2014/main" xmlns="" id="{8010766D-1712-4B3B-A957-100FE369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0138" y="4803133"/>
                <a:ext cx="1874521" cy="1146975"/>
              </a:xfrm>
              <a:custGeom>
                <a:avLst/>
                <a:gdLst>
                  <a:gd name="T0" fmla="*/ 5298 w 5298"/>
                  <a:gd name="T1" fmla="*/ 2082 h 3241"/>
                  <a:gd name="T2" fmla="*/ 5298 w 5298"/>
                  <a:gd name="T3" fmla="*/ 295 h 3241"/>
                  <a:gd name="T4" fmla="*/ 5003 w 5298"/>
                  <a:gd name="T5" fmla="*/ 0 h 3241"/>
                  <a:gd name="T6" fmla="*/ 295 w 5298"/>
                  <a:gd name="T7" fmla="*/ 0 h 3241"/>
                  <a:gd name="T8" fmla="*/ 0 w 5298"/>
                  <a:gd name="T9" fmla="*/ 295 h 3241"/>
                  <a:gd name="T10" fmla="*/ 0 w 5298"/>
                  <a:gd name="T11" fmla="*/ 2082 h 3241"/>
                  <a:gd name="T12" fmla="*/ 258 w 5298"/>
                  <a:gd name="T13" fmla="*/ 2375 h 3241"/>
                  <a:gd name="T14" fmla="*/ 289 w 5298"/>
                  <a:gd name="T15" fmla="*/ 2590 h 3241"/>
                  <a:gd name="T16" fmla="*/ 288 w 5298"/>
                  <a:gd name="T17" fmla="*/ 2590 h 3241"/>
                  <a:gd name="T18" fmla="*/ 314 w 5298"/>
                  <a:gd name="T19" fmla="*/ 2956 h 3241"/>
                  <a:gd name="T20" fmla="*/ 598 w 5298"/>
                  <a:gd name="T21" fmla="*/ 3241 h 3241"/>
                  <a:gd name="T22" fmla="*/ 1707 w 5298"/>
                  <a:gd name="T23" fmla="*/ 3241 h 3241"/>
                  <a:gd name="T24" fmla="*/ 1790 w 5298"/>
                  <a:gd name="T25" fmla="*/ 3192 h 3241"/>
                  <a:gd name="T26" fmla="*/ 1871 w 5298"/>
                  <a:gd name="T27" fmla="*/ 2991 h 3241"/>
                  <a:gd name="T28" fmla="*/ 2041 w 5298"/>
                  <a:gd name="T29" fmla="*/ 2756 h 3241"/>
                  <a:gd name="T30" fmla="*/ 2318 w 5298"/>
                  <a:gd name="T31" fmla="*/ 2377 h 3241"/>
                  <a:gd name="T32" fmla="*/ 5003 w 5298"/>
                  <a:gd name="T33" fmla="*/ 2377 h 3241"/>
                  <a:gd name="T34" fmla="*/ 5298 w 5298"/>
                  <a:gd name="T35" fmla="*/ 2082 h 3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8" h="3241">
                    <a:moveTo>
                      <a:pt x="5298" y="2082"/>
                    </a:moveTo>
                    <a:cubicBezTo>
                      <a:pt x="5298" y="295"/>
                      <a:pt x="5298" y="295"/>
                      <a:pt x="5298" y="295"/>
                    </a:cubicBezTo>
                    <a:cubicBezTo>
                      <a:pt x="5298" y="132"/>
                      <a:pt x="5166" y="0"/>
                      <a:pt x="5003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132" y="0"/>
                      <a:pt x="0" y="132"/>
                      <a:pt x="0" y="295"/>
                    </a:cubicBezTo>
                    <a:cubicBezTo>
                      <a:pt x="0" y="2082"/>
                      <a:pt x="0" y="2082"/>
                      <a:pt x="0" y="2082"/>
                    </a:cubicBezTo>
                    <a:cubicBezTo>
                      <a:pt x="0" y="2233"/>
                      <a:pt x="112" y="2357"/>
                      <a:pt x="258" y="2375"/>
                    </a:cubicBezTo>
                    <a:cubicBezTo>
                      <a:pt x="267" y="2446"/>
                      <a:pt x="277" y="2518"/>
                      <a:pt x="289" y="2590"/>
                    </a:cubicBezTo>
                    <a:cubicBezTo>
                      <a:pt x="289" y="2590"/>
                      <a:pt x="289" y="2590"/>
                      <a:pt x="288" y="2590"/>
                    </a:cubicBezTo>
                    <a:cubicBezTo>
                      <a:pt x="314" y="2956"/>
                      <a:pt x="314" y="2956"/>
                      <a:pt x="314" y="2956"/>
                    </a:cubicBezTo>
                    <a:cubicBezTo>
                      <a:pt x="314" y="3113"/>
                      <a:pt x="441" y="3241"/>
                      <a:pt x="598" y="3241"/>
                    </a:cubicBezTo>
                    <a:cubicBezTo>
                      <a:pt x="1707" y="3241"/>
                      <a:pt x="1707" y="3241"/>
                      <a:pt x="1707" y="3241"/>
                    </a:cubicBezTo>
                    <a:cubicBezTo>
                      <a:pt x="1742" y="3241"/>
                      <a:pt x="1774" y="3222"/>
                      <a:pt x="1790" y="3192"/>
                    </a:cubicBezTo>
                    <a:cubicBezTo>
                      <a:pt x="1871" y="2991"/>
                      <a:pt x="1871" y="2991"/>
                      <a:pt x="1871" y="2991"/>
                    </a:cubicBezTo>
                    <a:cubicBezTo>
                      <a:pt x="1926" y="2923"/>
                      <a:pt x="1991" y="2838"/>
                      <a:pt x="2041" y="2756"/>
                    </a:cubicBezTo>
                    <a:cubicBezTo>
                      <a:pt x="2119" y="2627"/>
                      <a:pt x="2220" y="2496"/>
                      <a:pt x="2318" y="2377"/>
                    </a:cubicBezTo>
                    <a:cubicBezTo>
                      <a:pt x="5003" y="2377"/>
                      <a:pt x="5003" y="2377"/>
                      <a:pt x="5003" y="2377"/>
                    </a:cubicBezTo>
                    <a:cubicBezTo>
                      <a:pt x="5166" y="2377"/>
                      <a:pt x="5298" y="2245"/>
                      <a:pt x="5298" y="2082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4" name="Freeform 15">
                <a:extLst>
                  <a:ext uri="{FF2B5EF4-FFF2-40B4-BE49-F238E27FC236}">
                    <a16:creationId xmlns:a16="http://schemas.microsoft.com/office/drawing/2014/main" xmlns="" id="{E53D142E-8D69-4F13-AF0E-E7D7CCC6D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0692" y="3980408"/>
                <a:ext cx="3027949" cy="683991"/>
              </a:xfrm>
              <a:custGeom>
                <a:avLst/>
                <a:gdLst>
                  <a:gd name="T0" fmla="*/ 3111 w 8558"/>
                  <a:gd name="T1" fmla="*/ 1934 h 1934"/>
                  <a:gd name="T2" fmla="*/ 5447 w 8558"/>
                  <a:gd name="T3" fmla="*/ 1934 h 1934"/>
                  <a:gd name="T4" fmla="*/ 5517 w 8558"/>
                  <a:gd name="T5" fmla="*/ 1863 h 1934"/>
                  <a:gd name="T6" fmla="*/ 5517 w 8558"/>
                  <a:gd name="T7" fmla="*/ 1435 h 1934"/>
                  <a:gd name="T8" fmla="*/ 7699 w 8558"/>
                  <a:gd name="T9" fmla="*/ 1435 h 1934"/>
                  <a:gd name="T10" fmla="*/ 8558 w 8558"/>
                  <a:gd name="T11" fmla="*/ 267 h 1934"/>
                  <a:gd name="T12" fmla="*/ 8558 w 8558"/>
                  <a:gd name="T13" fmla="*/ 0 h 1934"/>
                  <a:gd name="T14" fmla="*/ 0 w 8558"/>
                  <a:gd name="T15" fmla="*/ 0 h 1934"/>
                  <a:gd name="T16" fmla="*/ 0 w 8558"/>
                  <a:gd name="T17" fmla="*/ 267 h 1934"/>
                  <a:gd name="T18" fmla="*/ 859 w 8558"/>
                  <a:gd name="T19" fmla="*/ 1435 h 1934"/>
                  <a:gd name="T20" fmla="*/ 3040 w 8558"/>
                  <a:gd name="T21" fmla="*/ 1435 h 1934"/>
                  <a:gd name="T22" fmla="*/ 3040 w 8558"/>
                  <a:gd name="T23" fmla="*/ 1863 h 1934"/>
                  <a:gd name="T24" fmla="*/ 3111 w 8558"/>
                  <a:gd name="T25" fmla="*/ 1934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58" h="1934">
                    <a:moveTo>
                      <a:pt x="3111" y="1934"/>
                    </a:moveTo>
                    <a:cubicBezTo>
                      <a:pt x="5447" y="1934"/>
                      <a:pt x="5447" y="1934"/>
                      <a:pt x="5447" y="1934"/>
                    </a:cubicBezTo>
                    <a:cubicBezTo>
                      <a:pt x="5486" y="1934"/>
                      <a:pt x="5517" y="1902"/>
                      <a:pt x="5517" y="1863"/>
                    </a:cubicBezTo>
                    <a:cubicBezTo>
                      <a:pt x="5517" y="1435"/>
                      <a:pt x="5517" y="1435"/>
                      <a:pt x="5517" y="1435"/>
                    </a:cubicBezTo>
                    <a:cubicBezTo>
                      <a:pt x="7699" y="1435"/>
                      <a:pt x="7699" y="1435"/>
                      <a:pt x="7699" y="1435"/>
                    </a:cubicBezTo>
                    <a:cubicBezTo>
                      <a:pt x="8558" y="267"/>
                      <a:pt x="8558" y="267"/>
                      <a:pt x="8558" y="267"/>
                    </a:cubicBezTo>
                    <a:cubicBezTo>
                      <a:pt x="8558" y="0"/>
                      <a:pt x="8558" y="0"/>
                      <a:pt x="85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859" y="1435"/>
                      <a:pt x="859" y="1435"/>
                      <a:pt x="859" y="1435"/>
                    </a:cubicBezTo>
                    <a:cubicBezTo>
                      <a:pt x="3040" y="1435"/>
                      <a:pt x="3040" y="1435"/>
                      <a:pt x="3040" y="1435"/>
                    </a:cubicBezTo>
                    <a:cubicBezTo>
                      <a:pt x="3040" y="1863"/>
                      <a:pt x="3040" y="1863"/>
                      <a:pt x="3040" y="1863"/>
                    </a:cubicBezTo>
                    <a:cubicBezTo>
                      <a:pt x="3040" y="1902"/>
                      <a:pt x="3072" y="1934"/>
                      <a:pt x="3111" y="1934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5" name="Freeform 16">
                <a:extLst>
                  <a:ext uri="{FF2B5EF4-FFF2-40B4-BE49-F238E27FC236}">
                    <a16:creationId xmlns:a16="http://schemas.microsoft.com/office/drawing/2014/main" xmlns="" id="{FBFB5EE7-72E1-490F-9F55-2D0CAD912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442" y="5014460"/>
                <a:ext cx="919516" cy="1085674"/>
              </a:xfrm>
              <a:custGeom>
                <a:avLst/>
                <a:gdLst>
                  <a:gd name="T0" fmla="*/ 2229 w 2598"/>
                  <a:gd name="T1" fmla="*/ 959 h 3066"/>
                  <a:gd name="T2" fmla="*/ 2181 w 2598"/>
                  <a:gd name="T3" fmla="*/ 1050 h 3066"/>
                  <a:gd name="T4" fmla="*/ 2157 w 2598"/>
                  <a:gd name="T5" fmla="*/ 1122 h 3066"/>
                  <a:gd name="T6" fmla="*/ 2023 w 2598"/>
                  <a:gd name="T7" fmla="*/ 1521 h 3066"/>
                  <a:gd name="T8" fmla="*/ 2009 w 2598"/>
                  <a:gd name="T9" fmla="*/ 1558 h 3066"/>
                  <a:gd name="T10" fmla="*/ 2013 w 2598"/>
                  <a:gd name="T11" fmla="*/ 1564 h 3066"/>
                  <a:gd name="T12" fmla="*/ 1996 w 2598"/>
                  <a:gd name="T13" fmla="*/ 1627 h 3066"/>
                  <a:gd name="T14" fmla="*/ 1956 w 2598"/>
                  <a:gd name="T15" fmla="*/ 1768 h 3066"/>
                  <a:gd name="T16" fmla="*/ 1869 w 2598"/>
                  <a:gd name="T17" fmla="*/ 1734 h 3066"/>
                  <a:gd name="T18" fmla="*/ 2122 w 2598"/>
                  <a:gd name="T19" fmla="*/ 749 h 3066"/>
                  <a:gd name="T20" fmla="*/ 2033 w 2598"/>
                  <a:gd name="T21" fmla="*/ 558 h 3066"/>
                  <a:gd name="T22" fmla="*/ 1766 w 2598"/>
                  <a:gd name="T23" fmla="*/ 650 h 3066"/>
                  <a:gd name="T24" fmla="*/ 1568 w 2598"/>
                  <a:gd name="T25" fmla="*/ 1428 h 3066"/>
                  <a:gd name="T26" fmla="*/ 1519 w 2598"/>
                  <a:gd name="T27" fmla="*/ 1617 h 3066"/>
                  <a:gd name="T28" fmla="*/ 1478 w 2598"/>
                  <a:gd name="T29" fmla="*/ 1605 h 3066"/>
                  <a:gd name="T30" fmla="*/ 1526 w 2598"/>
                  <a:gd name="T31" fmla="*/ 1386 h 3066"/>
                  <a:gd name="T32" fmla="*/ 1730 w 2598"/>
                  <a:gd name="T33" fmla="*/ 509 h 3066"/>
                  <a:gd name="T34" fmla="*/ 1714 w 2598"/>
                  <a:gd name="T35" fmla="*/ 406 h 3066"/>
                  <a:gd name="T36" fmla="*/ 1368 w 2598"/>
                  <a:gd name="T37" fmla="*/ 436 h 3066"/>
                  <a:gd name="T38" fmla="*/ 1302 w 2598"/>
                  <a:gd name="T39" fmla="*/ 735 h 3066"/>
                  <a:gd name="T40" fmla="*/ 1319 w 2598"/>
                  <a:gd name="T41" fmla="*/ 466 h 3066"/>
                  <a:gd name="T42" fmla="*/ 847 w 2598"/>
                  <a:gd name="T43" fmla="*/ 14 h 3066"/>
                  <a:gd name="T44" fmla="*/ 792 w 2598"/>
                  <a:gd name="T45" fmla="*/ 9 h 3066"/>
                  <a:gd name="T46" fmla="*/ 791 w 2598"/>
                  <a:gd name="T47" fmla="*/ 9 h 3066"/>
                  <a:gd name="T48" fmla="*/ 742 w 2598"/>
                  <a:gd name="T49" fmla="*/ 7 h 3066"/>
                  <a:gd name="T50" fmla="*/ 212 w 2598"/>
                  <a:gd name="T51" fmla="*/ 380 h 3066"/>
                  <a:gd name="T52" fmla="*/ 192 w 2598"/>
                  <a:gd name="T53" fmla="*/ 489 h 3066"/>
                  <a:gd name="T54" fmla="*/ 141 w 2598"/>
                  <a:gd name="T55" fmla="*/ 1283 h 3066"/>
                  <a:gd name="T56" fmla="*/ 23 w 2598"/>
                  <a:gd name="T57" fmla="*/ 1444 h 3066"/>
                  <a:gd name="T58" fmla="*/ 358 w 2598"/>
                  <a:gd name="T59" fmla="*/ 2206 h 3066"/>
                  <a:gd name="T60" fmla="*/ 465 w 2598"/>
                  <a:gd name="T61" fmla="*/ 2475 h 3066"/>
                  <a:gd name="T62" fmla="*/ 494 w 2598"/>
                  <a:gd name="T63" fmla="*/ 2690 h 3066"/>
                  <a:gd name="T64" fmla="*/ 563 w 2598"/>
                  <a:gd name="T65" fmla="*/ 2757 h 3066"/>
                  <a:gd name="T66" fmla="*/ 1638 w 2598"/>
                  <a:gd name="T67" fmla="*/ 3028 h 3066"/>
                  <a:gd name="T68" fmla="*/ 1984 w 2598"/>
                  <a:gd name="T69" fmla="*/ 2821 h 3066"/>
                  <a:gd name="T70" fmla="*/ 2097 w 2598"/>
                  <a:gd name="T71" fmla="*/ 2472 h 3066"/>
                  <a:gd name="T72" fmla="*/ 2097 w 2598"/>
                  <a:gd name="T73" fmla="*/ 2472 h 3066"/>
                  <a:gd name="T74" fmla="*/ 2287 w 2598"/>
                  <a:gd name="T75" fmla="*/ 1969 h 3066"/>
                  <a:gd name="T76" fmla="*/ 2381 w 2598"/>
                  <a:gd name="T77" fmla="*/ 1660 h 3066"/>
                  <a:gd name="T78" fmla="*/ 2458 w 2598"/>
                  <a:gd name="T79" fmla="*/ 1428 h 3066"/>
                  <a:gd name="T80" fmla="*/ 2549 w 2598"/>
                  <a:gd name="T81" fmla="*/ 1126 h 3066"/>
                  <a:gd name="T82" fmla="*/ 2229 w 2598"/>
                  <a:gd name="T83" fmla="*/ 959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8" h="3066">
                    <a:moveTo>
                      <a:pt x="2229" y="959"/>
                    </a:moveTo>
                    <a:cubicBezTo>
                      <a:pt x="2210" y="982"/>
                      <a:pt x="2193" y="1012"/>
                      <a:pt x="2181" y="1050"/>
                    </a:cubicBezTo>
                    <a:cubicBezTo>
                      <a:pt x="2173" y="1073"/>
                      <a:pt x="2165" y="1098"/>
                      <a:pt x="2157" y="1122"/>
                    </a:cubicBezTo>
                    <a:cubicBezTo>
                      <a:pt x="2099" y="1300"/>
                      <a:pt x="2084" y="1347"/>
                      <a:pt x="2023" y="1521"/>
                    </a:cubicBezTo>
                    <a:cubicBezTo>
                      <a:pt x="2019" y="1535"/>
                      <a:pt x="2014" y="1547"/>
                      <a:pt x="2009" y="1558"/>
                    </a:cubicBezTo>
                    <a:cubicBezTo>
                      <a:pt x="2011" y="1560"/>
                      <a:pt x="2012" y="1562"/>
                      <a:pt x="2013" y="1564"/>
                    </a:cubicBezTo>
                    <a:cubicBezTo>
                      <a:pt x="1996" y="1627"/>
                      <a:pt x="1996" y="1627"/>
                      <a:pt x="1996" y="1627"/>
                    </a:cubicBezTo>
                    <a:cubicBezTo>
                      <a:pt x="1956" y="1768"/>
                      <a:pt x="1956" y="1768"/>
                      <a:pt x="1956" y="1768"/>
                    </a:cubicBezTo>
                    <a:cubicBezTo>
                      <a:pt x="1927" y="1756"/>
                      <a:pt x="1898" y="1745"/>
                      <a:pt x="1869" y="1734"/>
                    </a:cubicBezTo>
                    <a:cubicBezTo>
                      <a:pt x="1911" y="1579"/>
                      <a:pt x="2106" y="812"/>
                      <a:pt x="2122" y="749"/>
                    </a:cubicBezTo>
                    <a:cubicBezTo>
                      <a:pt x="2143" y="665"/>
                      <a:pt x="2098" y="596"/>
                      <a:pt x="2033" y="558"/>
                    </a:cubicBezTo>
                    <a:cubicBezTo>
                      <a:pt x="1938" y="503"/>
                      <a:pt x="1800" y="516"/>
                      <a:pt x="1766" y="650"/>
                    </a:cubicBezTo>
                    <a:cubicBezTo>
                      <a:pt x="1742" y="745"/>
                      <a:pt x="1635" y="1170"/>
                      <a:pt x="1568" y="1428"/>
                    </a:cubicBezTo>
                    <a:cubicBezTo>
                      <a:pt x="1545" y="1519"/>
                      <a:pt x="1526" y="1590"/>
                      <a:pt x="1519" y="1617"/>
                    </a:cubicBezTo>
                    <a:cubicBezTo>
                      <a:pt x="1505" y="1613"/>
                      <a:pt x="1491" y="1609"/>
                      <a:pt x="1478" y="1605"/>
                    </a:cubicBezTo>
                    <a:cubicBezTo>
                      <a:pt x="1485" y="1568"/>
                      <a:pt x="1503" y="1487"/>
                      <a:pt x="1526" y="1386"/>
                    </a:cubicBezTo>
                    <a:cubicBezTo>
                      <a:pt x="1598" y="1072"/>
                      <a:pt x="1721" y="557"/>
                      <a:pt x="1730" y="509"/>
                    </a:cubicBezTo>
                    <a:cubicBezTo>
                      <a:pt x="1736" y="470"/>
                      <a:pt x="1730" y="436"/>
                      <a:pt x="1714" y="406"/>
                    </a:cubicBezTo>
                    <a:cubicBezTo>
                      <a:pt x="1645" y="276"/>
                      <a:pt x="1400" y="249"/>
                      <a:pt x="1368" y="436"/>
                    </a:cubicBezTo>
                    <a:cubicBezTo>
                      <a:pt x="1360" y="480"/>
                      <a:pt x="1334" y="595"/>
                      <a:pt x="1302" y="735"/>
                    </a:cubicBezTo>
                    <a:cubicBezTo>
                      <a:pt x="1319" y="466"/>
                      <a:pt x="1319" y="466"/>
                      <a:pt x="1319" y="466"/>
                    </a:cubicBezTo>
                    <a:cubicBezTo>
                      <a:pt x="1319" y="466"/>
                      <a:pt x="1340" y="74"/>
                      <a:pt x="847" y="14"/>
                    </a:cubicBezTo>
                    <a:cubicBezTo>
                      <a:pt x="829" y="12"/>
                      <a:pt x="811" y="10"/>
                      <a:pt x="792" y="9"/>
                    </a:cubicBezTo>
                    <a:cubicBezTo>
                      <a:pt x="791" y="9"/>
                      <a:pt x="791" y="9"/>
                      <a:pt x="791" y="9"/>
                    </a:cubicBezTo>
                    <a:cubicBezTo>
                      <a:pt x="774" y="8"/>
                      <a:pt x="758" y="7"/>
                      <a:pt x="742" y="7"/>
                    </a:cubicBezTo>
                    <a:cubicBezTo>
                      <a:pt x="298" y="0"/>
                      <a:pt x="224" y="309"/>
                      <a:pt x="212" y="380"/>
                    </a:cubicBezTo>
                    <a:cubicBezTo>
                      <a:pt x="195" y="443"/>
                      <a:pt x="192" y="489"/>
                      <a:pt x="192" y="489"/>
                    </a:cubicBezTo>
                    <a:cubicBezTo>
                      <a:pt x="141" y="1283"/>
                      <a:pt x="141" y="1283"/>
                      <a:pt x="141" y="1283"/>
                    </a:cubicBezTo>
                    <a:cubicBezTo>
                      <a:pt x="62" y="1312"/>
                      <a:pt x="0" y="1394"/>
                      <a:pt x="23" y="1444"/>
                    </a:cubicBezTo>
                    <a:cubicBezTo>
                      <a:pt x="111" y="1632"/>
                      <a:pt x="273" y="1934"/>
                      <a:pt x="358" y="2206"/>
                    </a:cubicBezTo>
                    <a:cubicBezTo>
                      <a:pt x="386" y="2298"/>
                      <a:pt x="428" y="2396"/>
                      <a:pt x="465" y="2475"/>
                    </a:cubicBezTo>
                    <a:cubicBezTo>
                      <a:pt x="494" y="2690"/>
                      <a:pt x="494" y="2690"/>
                      <a:pt x="494" y="2690"/>
                    </a:cubicBezTo>
                    <a:cubicBezTo>
                      <a:pt x="503" y="2723"/>
                      <a:pt x="529" y="2749"/>
                      <a:pt x="563" y="2757"/>
                    </a:cubicBezTo>
                    <a:cubicBezTo>
                      <a:pt x="1638" y="3028"/>
                      <a:pt x="1638" y="3028"/>
                      <a:pt x="1638" y="3028"/>
                    </a:cubicBezTo>
                    <a:cubicBezTo>
                      <a:pt x="1791" y="3066"/>
                      <a:pt x="1946" y="2973"/>
                      <a:pt x="1984" y="2821"/>
                    </a:cubicBezTo>
                    <a:cubicBezTo>
                      <a:pt x="2097" y="2472"/>
                      <a:pt x="2097" y="2472"/>
                      <a:pt x="2097" y="2472"/>
                    </a:cubicBezTo>
                    <a:cubicBezTo>
                      <a:pt x="2097" y="2472"/>
                      <a:pt x="2097" y="2472"/>
                      <a:pt x="2097" y="2472"/>
                    </a:cubicBezTo>
                    <a:cubicBezTo>
                      <a:pt x="2173" y="2298"/>
                      <a:pt x="2238" y="2116"/>
                      <a:pt x="2287" y="1969"/>
                    </a:cubicBezTo>
                    <a:cubicBezTo>
                      <a:pt x="2346" y="1789"/>
                      <a:pt x="2381" y="1660"/>
                      <a:pt x="2381" y="1660"/>
                    </a:cubicBezTo>
                    <a:cubicBezTo>
                      <a:pt x="2424" y="1530"/>
                      <a:pt x="2420" y="1549"/>
                      <a:pt x="2458" y="1428"/>
                    </a:cubicBezTo>
                    <a:cubicBezTo>
                      <a:pt x="2496" y="1305"/>
                      <a:pt x="2529" y="1198"/>
                      <a:pt x="2549" y="1126"/>
                    </a:cubicBezTo>
                    <a:cubicBezTo>
                      <a:pt x="2598" y="954"/>
                      <a:pt x="2355" y="809"/>
                      <a:pt x="2229" y="959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7" name="Freeform 18">
                <a:extLst>
                  <a:ext uri="{FF2B5EF4-FFF2-40B4-BE49-F238E27FC236}">
                    <a16:creationId xmlns:a16="http://schemas.microsoft.com/office/drawing/2014/main" xmlns="" id="{C3FB643E-DA50-47BE-9D0D-616AA2B49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9169" y="6016248"/>
                <a:ext cx="758197" cy="645274"/>
              </a:xfrm>
              <a:custGeom>
                <a:avLst/>
                <a:gdLst>
                  <a:gd name="T0" fmla="*/ 2063 w 2143"/>
                  <a:gd name="T1" fmla="*/ 648 h 1824"/>
                  <a:gd name="T2" fmla="*/ 2100 w 2143"/>
                  <a:gd name="T3" fmla="*/ 499 h 1824"/>
                  <a:gd name="T4" fmla="*/ 2007 w 2143"/>
                  <a:gd name="T5" fmla="*/ 344 h 1824"/>
                  <a:gd name="T6" fmla="*/ 1357 w 2143"/>
                  <a:gd name="T7" fmla="*/ 180 h 1824"/>
                  <a:gd name="T8" fmla="*/ 706 w 2143"/>
                  <a:gd name="T9" fmla="*/ 17 h 1824"/>
                  <a:gd name="T10" fmla="*/ 551 w 2143"/>
                  <a:gd name="T11" fmla="*/ 110 h 1824"/>
                  <a:gd name="T12" fmla="*/ 514 w 2143"/>
                  <a:gd name="T13" fmla="*/ 256 h 1824"/>
                  <a:gd name="T14" fmla="*/ 386 w 2143"/>
                  <a:gd name="T15" fmla="*/ 312 h 1824"/>
                  <a:gd name="T16" fmla="*/ 0 w 2143"/>
                  <a:gd name="T17" fmla="*/ 1824 h 1824"/>
                  <a:gd name="T18" fmla="*/ 913 w 2143"/>
                  <a:gd name="T19" fmla="*/ 1513 h 1824"/>
                  <a:gd name="T20" fmla="*/ 2011 w 2143"/>
                  <a:gd name="T21" fmla="*/ 1155 h 1824"/>
                  <a:gd name="T22" fmla="*/ 2133 w 2143"/>
                  <a:gd name="T23" fmla="*/ 751 h 1824"/>
                  <a:gd name="T24" fmla="*/ 2063 w 2143"/>
                  <a:gd name="T25" fmla="*/ 648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3" h="1824">
                    <a:moveTo>
                      <a:pt x="2063" y="648"/>
                    </a:moveTo>
                    <a:cubicBezTo>
                      <a:pt x="2100" y="499"/>
                      <a:pt x="2100" y="499"/>
                      <a:pt x="2100" y="499"/>
                    </a:cubicBezTo>
                    <a:cubicBezTo>
                      <a:pt x="2118" y="431"/>
                      <a:pt x="2076" y="361"/>
                      <a:pt x="2007" y="344"/>
                    </a:cubicBezTo>
                    <a:cubicBezTo>
                      <a:pt x="1357" y="180"/>
                      <a:pt x="1357" y="180"/>
                      <a:pt x="1357" y="180"/>
                    </a:cubicBezTo>
                    <a:cubicBezTo>
                      <a:pt x="706" y="17"/>
                      <a:pt x="706" y="17"/>
                      <a:pt x="706" y="17"/>
                    </a:cubicBezTo>
                    <a:cubicBezTo>
                      <a:pt x="637" y="0"/>
                      <a:pt x="568" y="41"/>
                      <a:pt x="551" y="110"/>
                    </a:cubicBezTo>
                    <a:cubicBezTo>
                      <a:pt x="514" y="256"/>
                      <a:pt x="514" y="256"/>
                      <a:pt x="514" y="256"/>
                    </a:cubicBezTo>
                    <a:cubicBezTo>
                      <a:pt x="453" y="246"/>
                      <a:pt x="397" y="270"/>
                      <a:pt x="386" y="312"/>
                    </a:cubicBezTo>
                    <a:cubicBezTo>
                      <a:pt x="0" y="1824"/>
                      <a:pt x="0" y="1824"/>
                      <a:pt x="0" y="1824"/>
                    </a:cubicBezTo>
                    <a:cubicBezTo>
                      <a:pt x="344" y="1740"/>
                      <a:pt x="586" y="1633"/>
                      <a:pt x="913" y="1513"/>
                    </a:cubicBezTo>
                    <a:cubicBezTo>
                      <a:pt x="1273" y="1380"/>
                      <a:pt x="1673" y="1328"/>
                      <a:pt x="2011" y="1155"/>
                    </a:cubicBezTo>
                    <a:cubicBezTo>
                      <a:pt x="2133" y="751"/>
                      <a:pt x="2133" y="751"/>
                      <a:pt x="2133" y="751"/>
                    </a:cubicBezTo>
                    <a:cubicBezTo>
                      <a:pt x="2143" y="712"/>
                      <a:pt x="2112" y="670"/>
                      <a:pt x="2063" y="648"/>
                    </a:cubicBezTo>
                    <a:close/>
                  </a:path>
                </a:pathLst>
              </a:custGeom>
              <a:solidFill>
                <a:srgbClr val="223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8" name="Freeform 49">
                <a:extLst>
                  <a:ext uri="{FF2B5EF4-FFF2-40B4-BE49-F238E27FC236}">
                    <a16:creationId xmlns:a16="http://schemas.microsoft.com/office/drawing/2014/main" xmlns="" id="{BEEE4ADC-6AF6-43B1-A0AC-32077025C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288" y="5261277"/>
                <a:ext cx="258110" cy="167771"/>
              </a:xfrm>
              <a:custGeom>
                <a:avLst/>
                <a:gdLst>
                  <a:gd name="T0" fmla="*/ 40 w 160"/>
                  <a:gd name="T1" fmla="*/ 0 h 104"/>
                  <a:gd name="T2" fmla="*/ 0 w 160"/>
                  <a:gd name="T3" fmla="*/ 5 h 104"/>
                  <a:gd name="T4" fmla="*/ 10 w 160"/>
                  <a:gd name="T5" fmla="*/ 46 h 104"/>
                  <a:gd name="T6" fmla="*/ 22 w 160"/>
                  <a:gd name="T7" fmla="*/ 52 h 104"/>
                  <a:gd name="T8" fmla="*/ 25 w 160"/>
                  <a:gd name="T9" fmla="*/ 46 h 104"/>
                  <a:gd name="T10" fmla="*/ 31 w 160"/>
                  <a:gd name="T11" fmla="*/ 49 h 104"/>
                  <a:gd name="T12" fmla="*/ 29 w 160"/>
                  <a:gd name="T13" fmla="*/ 53 h 104"/>
                  <a:gd name="T14" fmla="*/ 32 w 160"/>
                  <a:gd name="T15" fmla="*/ 60 h 104"/>
                  <a:gd name="T16" fmla="*/ 42 w 160"/>
                  <a:gd name="T17" fmla="*/ 60 h 104"/>
                  <a:gd name="T18" fmla="*/ 44 w 160"/>
                  <a:gd name="T19" fmla="*/ 57 h 104"/>
                  <a:gd name="T20" fmla="*/ 47 w 160"/>
                  <a:gd name="T21" fmla="*/ 58 h 104"/>
                  <a:gd name="T22" fmla="*/ 45 w 160"/>
                  <a:gd name="T23" fmla="*/ 61 h 104"/>
                  <a:gd name="T24" fmla="*/ 58 w 160"/>
                  <a:gd name="T25" fmla="*/ 68 h 104"/>
                  <a:gd name="T26" fmla="*/ 59 w 160"/>
                  <a:gd name="T27" fmla="*/ 64 h 104"/>
                  <a:gd name="T28" fmla="*/ 65 w 160"/>
                  <a:gd name="T29" fmla="*/ 67 h 104"/>
                  <a:gd name="T30" fmla="*/ 67 w 160"/>
                  <a:gd name="T31" fmla="*/ 73 h 104"/>
                  <a:gd name="T32" fmla="*/ 81 w 160"/>
                  <a:gd name="T33" fmla="*/ 80 h 104"/>
                  <a:gd name="T34" fmla="*/ 83 w 160"/>
                  <a:gd name="T35" fmla="*/ 76 h 104"/>
                  <a:gd name="T36" fmla="*/ 88 w 160"/>
                  <a:gd name="T37" fmla="*/ 84 h 104"/>
                  <a:gd name="T38" fmla="*/ 91 w 160"/>
                  <a:gd name="T39" fmla="*/ 80 h 104"/>
                  <a:gd name="T40" fmla="*/ 98 w 160"/>
                  <a:gd name="T41" fmla="*/ 83 h 104"/>
                  <a:gd name="T42" fmla="*/ 101 w 160"/>
                  <a:gd name="T43" fmla="*/ 93 h 104"/>
                  <a:gd name="T44" fmla="*/ 106 w 160"/>
                  <a:gd name="T45" fmla="*/ 95 h 104"/>
                  <a:gd name="T46" fmla="*/ 115 w 160"/>
                  <a:gd name="T47" fmla="*/ 93 h 104"/>
                  <a:gd name="T48" fmla="*/ 121 w 160"/>
                  <a:gd name="T49" fmla="*/ 96 h 104"/>
                  <a:gd name="T50" fmla="*/ 138 w 160"/>
                  <a:gd name="T51" fmla="*/ 104 h 104"/>
                  <a:gd name="T52" fmla="*/ 160 w 160"/>
                  <a:gd name="T53" fmla="*/ 60 h 104"/>
                  <a:gd name="T54" fmla="*/ 40 w 160"/>
                  <a:gd name="T5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104">
                    <a:moveTo>
                      <a:pt x="40" y="0"/>
                    </a:moveTo>
                    <a:lnTo>
                      <a:pt x="0" y="5"/>
                    </a:lnTo>
                    <a:lnTo>
                      <a:pt x="10" y="46"/>
                    </a:lnTo>
                    <a:lnTo>
                      <a:pt x="22" y="52"/>
                    </a:lnTo>
                    <a:lnTo>
                      <a:pt x="25" y="46"/>
                    </a:lnTo>
                    <a:lnTo>
                      <a:pt x="31" y="49"/>
                    </a:lnTo>
                    <a:lnTo>
                      <a:pt x="29" y="53"/>
                    </a:lnTo>
                    <a:lnTo>
                      <a:pt x="32" y="60"/>
                    </a:lnTo>
                    <a:lnTo>
                      <a:pt x="42" y="60"/>
                    </a:lnTo>
                    <a:lnTo>
                      <a:pt x="44" y="57"/>
                    </a:lnTo>
                    <a:lnTo>
                      <a:pt x="47" y="58"/>
                    </a:lnTo>
                    <a:lnTo>
                      <a:pt x="45" y="61"/>
                    </a:lnTo>
                    <a:lnTo>
                      <a:pt x="58" y="68"/>
                    </a:lnTo>
                    <a:lnTo>
                      <a:pt x="59" y="64"/>
                    </a:lnTo>
                    <a:lnTo>
                      <a:pt x="65" y="67"/>
                    </a:lnTo>
                    <a:lnTo>
                      <a:pt x="67" y="73"/>
                    </a:lnTo>
                    <a:lnTo>
                      <a:pt x="81" y="80"/>
                    </a:lnTo>
                    <a:lnTo>
                      <a:pt x="83" y="76"/>
                    </a:lnTo>
                    <a:lnTo>
                      <a:pt x="88" y="84"/>
                    </a:lnTo>
                    <a:lnTo>
                      <a:pt x="91" y="80"/>
                    </a:lnTo>
                    <a:lnTo>
                      <a:pt x="98" y="83"/>
                    </a:lnTo>
                    <a:lnTo>
                      <a:pt x="101" y="93"/>
                    </a:lnTo>
                    <a:lnTo>
                      <a:pt x="106" y="95"/>
                    </a:lnTo>
                    <a:lnTo>
                      <a:pt x="115" y="93"/>
                    </a:lnTo>
                    <a:lnTo>
                      <a:pt x="121" y="96"/>
                    </a:lnTo>
                    <a:lnTo>
                      <a:pt x="138" y="104"/>
                    </a:lnTo>
                    <a:lnTo>
                      <a:pt x="160" y="6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B82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9" name="Freeform 50">
                <a:extLst>
                  <a:ext uri="{FF2B5EF4-FFF2-40B4-BE49-F238E27FC236}">
                    <a16:creationId xmlns:a16="http://schemas.microsoft.com/office/drawing/2014/main" xmlns="" id="{BA3697C3-AC28-43DA-9842-D36810CC1F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5549" y="5322578"/>
                <a:ext cx="238751" cy="237138"/>
              </a:xfrm>
              <a:custGeom>
                <a:avLst/>
                <a:gdLst>
                  <a:gd name="T0" fmla="*/ 467 w 671"/>
                  <a:gd name="T1" fmla="*/ 73 h 670"/>
                  <a:gd name="T2" fmla="*/ 73 w 671"/>
                  <a:gd name="T3" fmla="*/ 204 h 670"/>
                  <a:gd name="T4" fmla="*/ 204 w 671"/>
                  <a:gd name="T5" fmla="*/ 598 h 670"/>
                  <a:gd name="T6" fmla="*/ 598 w 671"/>
                  <a:gd name="T7" fmla="*/ 467 h 670"/>
                  <a:gd name="T8" fmla="*/ 467 w 671"/>
                  <a:gd name="T9" fmla="*/ 73 h 670"/>
                  <a:gd name="T10" fmla="*/ 420 w 671"/>
                  <a:gd name="T11" fmla="*/ 474 h 670"/>
                  <a:gd name="T12" fmla="*/ 382 w 671"/>
                  <a:gd name="T13" fmla="*/ 358 h 670"/>
                  <a:gd name="T14" fmla="*/ 498 w 671"/>
                  <a:gd name="T15" fmla="*/ 320 h 670"/>
                  <a:gd name="T16" fmla="*/ 536 w 671"/>
                  <a:gd name="T17" fmla="*/ 436 h 670"/>
                  <a:gd name="T18" fmla="*/ 420 w 671"/>
                  <a:gd name="T19" fmla="*/ 474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1" h="670">
                    <a:moveTo>
                      <a:pt x="467" y="73"/>
                    </a:moveTo>
                    <a:cubicBezTo>
                      <a:pt x="322" y="0"/>
                      <a:pt x="145" y="59"/>
                      <a:pt x="73" y="204"/>
                    </a:cubicBezTo>
                    <a:cubicBezTo>
                      <a:pt x="0" y="349"/>
                      <a:pt x="59" y="525"/>
                      <a:pt x="204" y="598"/>
                    </a:cubicBezTo>
                    <a:cubicBezTo>
                      <a:pt x="349" y="670"/>
                      <a:pt x="525" y="612"/>
                      <a:pt x="598" y="467"/>
                    </a:cubicBezTo>
                    <a:cubicBezTo>
                      <a:pt x="671" y="322"/>
                      <a:pt x="612" y="145"/>
                      <a:pt x="467" y="73"/>
                    </a:cubicBezTo>
                    <a:close/>
                    <a:moveTo>
                      <a:pt x="420" y="474"/>
                    </a:moveTo>
                    <a:cubicBezTo>
                      <a:pt x="378" y="453"/>
                      <a:pt x="360" y="401"/>
                      <a:pt x="382" y="358"/>
                    </a:cubicBezTo>
                    <a:cubicBezTo>
                      <a:pt x="403" y="316"/>
                      <a:pt x="455" y="299"/>
                      <a:pt x="498" y="320"/>
                    </a:cubicBezTo>
                    <a:cubicBezTo>
                      <a:pt x="540" y="341"/>
                      <a:pt x="557" y="393"/>
                      <a:pt x="536" y="436"/>
                    </a:cubicBezTo>
                    <a:cubicBezTo>
                      <a:pt x="515" y="478"/>
                      <a:pt x="463" y="496"/>
                      <a:pt x="420" y="474"/>
                    </a:cubicBezTo>
                    <a:close/>
                  </a:path>
                </a:pathLst>
              </a:custGeom>
              <a:solidFill>
                <a:srgbClr val="F3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1" name="Freeform 253">
                <a:extLst>
                  <a:ext uri="{FF2B5EF4-FFF2-40B4-BE49-F238E27FC236}">
                    <a16:creationId xmlns:a16="http://schemas.microsoft.com/office/drawing/2014/main" xmlns="" id="{26C08FD8-AE45-42B5-8687-3B763C777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969" y="4807972"/>
                <a:ext cx="1874521" cy="840469"/>
              </a:xfrm>
              <a:custGeom>
                <a:avLst/>
                <a:gdLst>
                  <a:gd name="T0" fmla="*/ 5299 w 5299"/>
                  <a:gd name="T1" fmla="*/ 2083 h 2378"/>
                  <a:gd name="T2" fmla="*/ 5003 w 5299"/>
                  <a:gd name="T3" fmla="*/ 2378 h 2378"/>
                  <a:gd name="T4" fmla="*/ 295 w 5299"/>
                  <a:gd name="T5" fmla="*/ 2378 h 2378"/>
                  <a:gd name="T6" fmla="*/ 0 w 5299"/>
                  <a:gd name="T7" fmla="*/ 2083 h 2378"/>
                  <a:gd name="T8" fmla="*/ 0 w 5299"/>
                  <a:gd name="T9" fmla="*/ 295 h 2378"/>
                  <a:gd name="T10" fmla="*/ 295 w 5299"/>
                  <a:gd name="T11" fmla="*/ 0 h 2378"/>
                  <a:gd name="T12" fmla="*/ 5003 w 5299"/>
                  <a:gd name="T13" fmla="*/ 0 h 2378"/>
                  <a:gd name="T14" fmla="*/ 5299 w 5299"/>
                  <a:gd name="T15" fmla="*/ 295 h 2378"/>
                  <a:gd name="T16" fmla="*/ 5299 w 5299"/>
                  <a:gd name="T17" fmla="*/ 2083 h 2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9" h="2378">
                    <a:moveTo>
                      <a:pt x="5299" y="2083"/>
                    </a:moveTo>
                    <a:cubicBezTo>
                      <a:pt x="5299" y="2246"/>
                      <a:pt x="5166" y="2378"/>
                      <a:pt x="5003" y="2378"/>
                    </a:cubicBezTo>
                    <a:cubicBezTo>
                      <a:pt x="295" y="2378"/>
                      <a:pt x="295" y="2378"/>
                      <a:pt x="295" y="2378"/>
                    </a:cubicBezTo>
                    <a:cubicBezTo>
                      <a:pt x="133" y="2378"/>
                      <a:pt x="0" y="2246"/>
                      <a:pt x="0" y="2083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132"/>
                      <a:pt x="133" y="0"/>
                      <a:pt x="295" y="0"/>
                    </a:cubicBezTo>
                    <a:cubicBezTo>
                      <a:pt x="5003" y="0"/>
                      <a:pt x="5003" y="0"/>
                      <a:pt x="5003" y="0"/>
                    </a:cubicBezTo>
                    <a:cubicBezTo>
                      <a:pt x="5166" y="0"/>
                      <a:pt x="5299" y="132"/>
                      <a:pt x="5299" y="295"/>
                    </a:cubicBezTo>
                    <a:lnTo>
                      <a:pt x="5299" y="2083"/>
                    </a:lnTo>
                    <a:close/>
                  </a:path>
                </a:pathLst>
              </a:cu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2" name="Rectangle 254">
                <a:extLst>
                  <a:ext uri="{FF2B5EF4-FFF2-40B4-BE49-F238E27FC236}">
                    <a16:creationId xmlns:a16="http://schemas.microsoft.com/office/drawing/2014/main" xmlns="" id="{8AA8F730-EC1A-42DF-A837-EEF5A9B4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525" y="4851528"/>
                <a:ext cx="1787409" cy="753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3" name="Rectangle 255">
                <a:extLst>
                  <a:ext uri="{FF2B5EF4-FFF2-40B4-BE49-F238E27FC236}">
                    <a16:creationId xmlns:a16="http://schemas.microsoft.com/office/drawing/2014/main" xmlns="" id="{A25CD2C7-81EE-4235-857E-03D33386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4" name="Rectangle 256">
                <a:extLst>
                  <a:ext uri="{FF2B5EF4-FFF2-40B4-BE49-F238E27FC236}">
                    <a16:creationId xmlns:a16="http://schemas.microsoft.com/office/drawing/2014/main" xmlns="" id="{7F2A764B-6339-489C-8472-F5665A0F3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5890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5" name="Rectangle 257">
                <a:extLst>
                  <a:ext uri="{FF2B5EF4-FFF2-40B4-BE49-F238E27FC236}">
                    <a16:creationId xmlns:a16="http://schemas.microsoft.com/office/drawing/2014/main" xmlns="" id="{21DB6793-094B-4D7D-A95B-D49F14C59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0062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6" name="Rectangle 258">
                <a:extLst>
                  <a:ext uri="{FF2B5EF4-FFF2-40B4-BE49-F238E27FC236}">
                    <a16:creationId xmlns:a16="http://schemas.microsoft.com/office/drawing/2014/main" xmlns="" id="{D6067ADF-5A5C-46D1-BDB6-72BACB215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4234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7" name="Rectangle 259">
                <a:extLst>
                  <a:ext uri="{FF2B5EF4-FFF2-40B4-BE49-F238E27FC236}">
                    <a16:creationId xmlns:a16="http://schemas.microsoft.com/office/drawing/2014/main" xmlns="" id="{95B35BAE-571E-4E14-89DD-792BEB992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8405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8" name="Rectangle 260">
                <a:extLst>
                  <a:ext uri="{FF2B5EF4-FFF2-40B4-BE49-F238E27FC236}">
                    <a16:creationId xmlns:a16="http://schemas.microsoft.com/office/drawing/2014/main" xmlns="" id="{7CED2471-A867-4BF2-85D5-3F7B862E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0963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9" name="Rectangle 261">
                <a:extLst>
                  <a:ext uri="{FF2B5EF4-FFF2-40B4-BE49-F238E27FC236}">
                    <a16:creationId xmlns:a16="http://schemas.microsoft.com/office/drawing/2014/main" xmlns="" id="{3CDE86F2-1406-46CA-A2CE-E43FF351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135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0" name="Rectangle 262">
                <a:extLst>
                  <a:ext uri="{FF2B5EF4-FFF2-40B4-BE49-F238E27FC236}">
                    <a16:creationId xmlns:a16="http://schemas.microsoft.com/office/drawing/2014/main" xmlns="" id="{3A62FA60-0535-43B3-94A4-53065F56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9307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1" name="Rectangle 263">
                <a:extLst>
                  <a:ext uri="{FF2B5EF4-FFF2-40B4-BE49-F238E27FC236}">
                    <a16:creationId xmlns:a16="http://schemas.microsoft.com/office/drawing/2014/main" xmlns="" id="{C6590F80-D829-4DDA-9020-998177C0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78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2" name="Rectangle 264">
                <a:extLst>
                  <a:ext uri="{FF2B5EF4-FFF2-40B4-BE49-F238E27FC236}">
                    <a16:creationId xmlns:a16="http://schemas.microsoft.com/office/drawing/2014/main" xmlns="" id="{8E6D1757-7137-4221-AC6E-82C27FD8A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650" y="4887018"/>
                <a:ext cx="101631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Rectangle 265">
                <a:extLst>
                  <a:ext uri="{FF2B5EF4-FFF2-40B4-BE49-F238E27FC236}">
                    <a16:creationId xmlns:a16="http://schemas.microsoft.com/office/drawing/2014/main" xmlns="" id="{188312E6-C72D-48F7-96DD-86F84655D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208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Rectangle 266">
                <a:extLst>
                  <a:ext uri="{FF2B5EF4-FFF2-40B4-BE49-F238E27FC236}">
                    <a16:creationId xmlns:a16="http://schemas.microsoft.com/office/drawing/2014/main" xmlns="" id="{2308A332-AE16-4C80-8EA8-1141BE46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4380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Rectangle 267">
                <a:extLst>
                  <a:ext uri="{FF2B5EF4-FFF2-40B4-BE49-F238E27FC236}">
                    <a16:creationId xmlns:a16="http://schemas.microsoft.com/office/drawing/2014/main" xmlns="" id="{94A20FAD-D52F-4045-A0FB-451DE457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551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Rectangle 268">
                <a:extLst>
                  <a:ext uri="{FF2B5EF4-FFF2-40B4-BE49-F238E27FC236}">
                    <a16:creationId xmlns:a16="http://schemas.microsoft.com/office/drawing/2014/main" xmlns="" id="{729C3AEA-309E-43FE-A84C-E16ACB58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332" y="4887018"/>
                <a:ext cx="103244" cy="62914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Rectangle 269">
                <a:extLst>
                  <a:ext uri="{FF2B5EF4-FFF2-40B4-BE49-F238E27FC236}">
                    <a16:creationId xmlns:a16="http://schemas.microsoft.com/office/drawing/2014/main" xmlns="" id="{8E155215-FBA6-4909-8E51-2EB19755A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Rectangle 270">
                <a:extLst>
                  <a:ext uri="{FF2B5EF4-FFF2-40B4-BE49-F238E27FC236}">
                    <a16:creationId xmlns:a16="http://schemas.microsoft.com/office/drawing/2014/main" xmlns="" id="{7A127E42-9ED0-4004-BB5C-2118DDD0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5325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9" name="Rectangle 271">
                <a:extLst>
                  <a:ext uri="{FF2B5EF4-FFF2-40B4-BE49-F238E27FC236}">
                    <a16:creationId xmlns:a16="http://schemas.microsoft.com/office/drawing/2014/main" xmlns="" id="{D83BFDB3-97F7-43D0-A2DC-6FD45948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7927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0" name="Rectangle 272">
                <a:extLst>
                  <a:ext uri="{FF2B5EF4-FFF2-40B4-BE49-F238E27FC236}">
                    <a16:creationId xmlns:a16="http://schemas.microsoft.com/office/drawing/2014/main" xmlns="" id="{5ECF920C-2927-4D1E-BC69-570048D0A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0529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1" name="Rectangle 273">
                <a:extLst>
                  <a:ext uri="{FF2B5EF4-FFF2-40B4-BE49-F238E27FC236}">
                    <a16:creationId xmlns:a16="http://schemas.microsoft.com/office/drawing/2014/main" xmlns="" id="{34747F26-27C2-46F8-B5D0-36335E07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3131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2" name="Rectangle 274">
                <a:extLst>
                  <a:ext uri="{FF2B5EF4-FFF2-40B4-BE49-F238E27FC236}">
                    <a16:creationId xmlns:a16="http://schemas.microsoft.com/office/drawing/2014/main" xmlns="" id="{474F36AF-7138-4360-8990-60DF40D9F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5733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3" name="Rectangle 275">
                <a:extLst>
                  <a:ext uri="{FF2B5EF4-FFF2-40B4-BE49-F238E27FC236}">
                    <a16:creationId xmlns:a16="http://schemas.microsoft.com/office/drawing/2014/main" xmlns="" id="{C4EA72BB-F76F-4E60-AC44-5F2F35C2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9948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4" name="Rectangle 276">
                <a:extLst>
                  <a:ext uri="{FF2B5EF4-FFF2-40B4-BE49-F238E27FC236}">
                    <a16:creationId xmlns:a16="http://schemas.microsoft.com/office/drawing/2014/main" xmlns="" id="{251BC0C2-FF0B-4E28-9769-2008E160C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50" y="4969291"/>
                <a:ext cx="90338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Rectangle 277">
                <a:extLst>
                  <a:ext uri="{FF2B5EF4-FFF2-40B4-BE49-F238E27FC236}">
                    <a16:creationId xmlns:a16="http://schemas.microsoft.com/office/drawing/2014/main" xmlns="" id="{C018C31C-AF3B-412D-B77E-4BB7E45B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5153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6" name="Rectangle 278">
                <a:extLst>
                  <a:ext uri="{FF2B5EF4-FFF2-40B4-BE49-F238E27FC236}">
                    <a16:creationId xmlns:a16="http://schemas.microsoft.com/office/drawing/2014/main" xmlns="" id="{F8BF6D2D-E7A0-441A-8804-27672FBD5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7755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7" name="Rectangle 279">
                <a:extLst>
                  <a:ext uri="{FF2B5EF4-FFF2-40B4-BE49-F238E27FC236}">
                    <a16:creationId xmlns:a16="http://schemas.microsoft.com/office/drawing/2014/main" xmlns="" id="{D3175417-7123-44E6-AFCF-4C634C5C6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0357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8" name="Rectangle 280">
                <a:extLst>
                  <a:ext uri="{FF2B5EF4-FFF2-40B4-BE49-F238E27FC236}">
                    <a16:creationId xmlns:a16="http://schemas.microsoft.com/office/drawing/2014/main" xmlns="" id="{437CB805-BF8E-426D-A21E-D295A92A7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2959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9" name="Rectangle 281">
                <a:extLst>
                  <a:ext uri="{FF2B5EF4-FFF2-40B4-BE49-F238E27FC236}">
                    <a16:creationId xmlns:a16="http://schemas.microsoft.com/office/drawing/2014/main" xmlns="" id="{0DB7BB13-A947-4B09-90DA-8F9C9BFB8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5561" y="49692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0" name="Rectangle 282">
                <a:extLst>
                  <a:ext uri="{FF2B5EF4-FFF2-40B4-BE49-F238E27FC236}">
                    <a16:creationId xmlns:a16="http://schemas.microsoft.com/office/drawing/2014/main" xmlns="" id="{4769C5FE-6D64-4638-B9E9-3266EA36C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1710" y="4969291"/>
                <a:ext cx="154866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1" name="Rectangle 283">
                <a:extLst>
                  <a:ext uri="{FF2B5EF4-FFF2-40B4-BE49-F238E27FC236}">
                    <a16:creationId xmlns:a16="http://schemas.microsoft.com/office/drawing/2014/main" xmlns="" id="{FD80CE18-B25E-4F9D-BBEC-FF934A3D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462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2" name="Rectangle 284">
                <a:extLst>
                  <a:ext uri="{FF2B5EF4-FFF2-40B4-BE49-F238E27FC236}">
                    <a16:creationId xmlns:a16="http://schemas.microsoft.com/office/drawing/2014/main" xmlns="" id="{30B5B947-6BB2-4EFF-8227-8BAE19E89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202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3" name="Rectangle 285">
                <a:extLst>
                  <a:ext uri="{FF2B5EF4-FFF2-40B4-BE49-F238E27FC236}">
                    <a16:creationId xmlns:a16="http://schemas.microsoft.com/office/drawing/2014/main" xmlns="" id="{B2A33D7E-50C3-494F-B24F-701E901D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780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4" name="Rectangle 286">
                <a:extLst>
                  <a:ext uri="{FF2B5EF4-FFF2-40B4-BE49-F238E27FC236}">
                    <a16:creationId xmlns:a16="http://schemas.microsoft.com/office/drawing/2014/main" xmlns="" id="{1EBD1E45-298F-4225-8847-081EDC26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5205" y="5083827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5" name="Rectangle 287">
                <a:extLst>
                  <a:ext uri="{FF2B5EF4-FFF2-40B4-BE49-F238E27FC236}">
                    <a16:creationId xmlns:a16="http://schemas.microsoft.com/office/drawing/2014/main" xmlns="" id="{56E80229-153B-4DC5-A3DB-376B418B6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990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6" name="Rectangle 288">
                <a:extLst>
                  <a:ext uri="{FF2B5EF4-FFF2-40B4-BE49-F238E27FC236}">
                    <a16:creationId xmlns:a16="http://schemas.microsoft.com/office/drawing/2014/main" xmlns="" id="{B46D8A9E-A00F-412D-9FFC-4313F5FAF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677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7" name="Rectangle 289">
                <a:extLst>
                  <a:ext uri="{FF2B5EF4-FFF2-40B4-BE49-F238E27FC236}">
                    <a16:creationId xmlns:a16="http://schemas.microsoft.com/office/drawing/2014/main" xmlns="" id="{1161B1D9-6C8F-4C12-94D3-F2A094DD5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417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8" name="Rectangle 290">
                <a:extLst>
                  <a:ext uri="{FF2B5EF4-FFF2-40B4-BE49-F238E27FC236}">
                    <a16:creationId xmlns:a16="http://schemas.microsoft.com/office/drawing/2014/main" xmlns="" id="{54E35B14-8BED-40F1-BF43-79CF0F8A8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995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9" name="Rectangle 291">
                <a:extLst>
                  <a:ext uri="{FF2B5EF4-FFF2-40B4-BE49-F238E27FC236}">
                    <a16:creationId xmlns:a16="http://schemas.microsoft.com/office/drawing/2014/main" xmlns="" id="{C4C5FD5D-A86F-4ACD-B269-9BB05DCD2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55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0" name="Rectangle 292">
                <a:extLst>
                  <a:ext uri="{FF2B5EF4-FFF2-40B4-BE49-F238E27FC236}">
                    <a16:creationId xmlns:a16="http://schemas.microsoft.com/office/drawing/2014/main" xmlns="" id="{F27AAAE8-EADD-4A45-9F04-89D5685DD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140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1" name="Rectangle 293">
                <a:extLst>
                  <a:ext uri="{FF2B5EF4-FFF2-40B4-BE49-F238E27FC236}">
                    <a16:creationId xmlns:a16="http://schemas.microsoft.com/office/drawing/2014/main" xmlns="" id="{CDBA6D26-0C34-4332-82C8-784D702B9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8924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2" name="Rectangle 294">
                <a:extLst>
                  <a:ext uri="{FF2B5EF4-FFF2-40B4-BE49-F238E27FC236}">
                    <a16:creationId xmlns:a16="http://schemas.microsoft.com/office/drawing/2014/main" xmlns="" id="{601B649C-49F6-4B43-B165-442D577F7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6322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3" name="Rectangle 295">
                <a:extLst>
                  <a:ext uri="{FF2B5EF4-FFF2-40B4-BE49-F238E27FC236}">
                    <a16:creationId xmlns:a16="http://schemas.microsoft.com/office/drawing/2014/main" xmlns="" id="{C4E14B83-08D7-429E-BA40-5B3D608E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2107" y="5083827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4" name="Rectangle 296">
                <a:extLst>
                  <a:ext uri="{FF2B5EF4-FFF2-40B4-BE49-F238E27FC236}">
                    <a16:creationId xmlns:a16="http://schemas.microsoft.com/office/drawing/2014/main" xmlns="" id="{07423537-0733-4727-A741-D0999240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083827"/>
                <a:ext cx="153253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5" name="Rectangle 297">
                <a:extLst>
                  <a:ext uri="{FF2B5EF4-FFF2-40B4-BE49-F238E27FC236}">
                    <a16:creationId xmlns:a16="http://schemas.microsoft.com/office/drawing/2014/main" xmlns="" id="{82CD0680-A383-4CAC-9D2A-3982796E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21772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6" name="Rectangle 298">
                <a:extLst>
                  <a:ext uri="{FF2B5EF4-FFF2-40B4-BE49-F238E27FC236}">
                    <a16:creationId xmlns:a16="http://schemas.microsoft.com/office/drawing/2014/main" xmlns="" id="{CE2B6B1F-60E5-4DC1-8371-F312060E5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0739" y="521772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7" name="Rectangle 299">
                <a:extLst>
                  <a:ext uri="{FF2B5EF4-FFF2-40B4-BE49-F238E27FC236}">
                    <a16:creationId xmlns:a16="http://schemas.microsoft.com/office/drawing/2014/main" xmlns="" id="{43C3D6AA-69D7-437C-AA75-35C8720A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23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8" name="Rectangle 300">
                <a:extLst>
                  <a:ext uri="{FF2B5EF4-FFF2-40B4-BE49-F238E27FC236}">
                    <a16:creationId xmlns:a16="http://schemas.microsoft.com/office/drawing/2014/main" xmlns="" id="{4FFE30DF-19FC-4704-BA4B-73308C9E3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1016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9" name="Rectangle 301">
                <a:extLst>
                  <a:ext uri="{FF2B5EF4-FFF2-40B4-BE49-F238E27FC236}">
                    <a16:creationId xmlns:a16="http://schemas.microsoft.com/office/drawing/2014/main" xmlns="" id="{44D0BD49-379C-4919-8E3A-FC5A3815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6801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0" name="Rectangle 302">
                <a:extLst>
                  <a:ext uri="{FF2B5EF4-FFF2-40B4-BE49-F238E27FC236}">
                    <a16:creationId xmlns:a16="http://schemas.microsoft.com/office/drawing/2014/main" xmlns="" id="{90F3F23D-E31E-42E8-BD54-788455091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4199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1" name="Rectangle 303">
                <a:extLst>
                  <a:ext uri="{FF2B5EF4-FFF2-40B4-BE49-F238E27FC236}">
                    <a16:creationId xmlns:a16="http://schemas.microsoft.com/office/drawing/2014/main" xmlns="" id="{F7FE18F4-51BD-4481-86EC-043BCE7D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9983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2" name="Rectangle 304">
                <a:extLst>
                  <a:ext uri="{FF2B5EF4-FFF2-40B4-BE49-F238E27FC236}">
                    <a16:creationId xmlns:a16="http://schemas.microsoft.com/office/drawing/2014/main" xmlns="" id="{52C5A4FB-87B2-4BF9-BB37-86368F42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738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3" name="Rectangle 305">
                <a:extLst>
                  <a:ext uri="{FF2B5EF4-FFF2-40B4-BE49-F238E27FC236}">
                    <a16:creationId xmlns:a16="http://schemas.microsoft.com/office/drawing/2014/main" xmlns="" id="{7A282CB0-BF77-470F-B3AB-B2D629BB3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3166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4" name="Rectangle 306">
                <a:extLst>
                  <a:ext uri="{FF2B5EF4-FFF2-40B4-BE49-F238E27FC236}">
                    <a16:creationId xmlns:a16="http://schemas.microsoft.com/office/drawing/2014/main" xmlns="" id="{989A6CB6-35EB-4CB8-9160-87BCEB092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8951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5" name="Rectangle 307">
                <a:extLst>
                  <a:ext uri="{FF2B5EF4-FFF2-40B4-BE49-F238E27FC236}">
                    <a16:creationId xmlns:a16="http://schemas.microsoft.com/office/drawing/2014/main" xmlns="" id="{F3843366-9BA1-4CBF-8D23-817F7065E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349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6" name="Rectangle 308">
                <a:extLst>
                  <a:ext uri="{FF2B5EF4-FFF2-40B4-BE49-F238E27FC236}">
                    <a16:creationId xmlns:a16="http://schemas.microsoft.com/office/drawing/2014/main" xmlns="" id="{E4725719-C6C7-4DAF-9E7C-B1F8845A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133" y="521772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7" name="Rectangle 309">
                <a:extLst>
                  <a:ext uri="{FF2B5EF4-FFF2-40B4-BE49-F238E27FC236}">
                    <a16:creationId xmlns:a16="http://schemas.microsoft.com/office/drawing/2014/main" xmlns="" id="{F02DA2BF-94F7-49DD-BAE8-7B89A6C2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9531" y="521772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8" name="Rectangle 310">
                <a:extLst>
                  <a:ext uri="{FF2B5EF4-FFF2-40B4-BE49-F238E27FC236}">
                    <a16:creationId xmlns:a16="http://schemas.microsoft.com/office/drawing/2014/main" xmlns="" id="{C4E16839-F511-4604-8F57-18304848F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1109" y="5333871"/>
                <a:ext cx="175837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9" name="Rectangle 311">
                <a:extLst>
                  <a:ext uri="{FF2B5EF4-FFF2-40B4-BE49-F238E27FC236}">
                    <a16:creationId xmlns:a16="http://schemas.microsoft.com/office/drawing/2014/main" xmlns="" id="{D00E3853-F773-4DA2-A04D-081DF841E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759" y="5333871"/>
                <a:ext cx="243591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0" name="Rectangle 312">
                <a:extLst>
                  <a:ext uri="{FF2B5EF4-FFF2-40B4-BE49-F238E27FC236}">
                    <a16:creationId xmlns:a16="http://schemas.microsoft.com/office/drawing/2014/main" xmlns="" id="{FF3788A4-F326-4E29-9064-89412E1B0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5543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1" name="Rectangle 313">
                <a:extLst>
                  <a:ext uri="{FF2B5EF4-FFF2-40B4-BE49-F238E27FC236}">
                    <a16:creationId xmlns:a16="http://schemas.microsoft.com/office/drawing/2014/main" xmlns="" id="{F045E0DD-7BC9-4631-90BD-24062648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7781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2" name="Rectangle 314">
                <a:extLst>
                  <a:ext uri="{FF2B5EF4-FFF2-40B4-BE49-F238E27FC236}">
                    <a16:creationId xmlns:a16="http://schemas.microsoft.com/office/drawing/2014/main" xmlns="" id="{7C92A764-EBC3-45EA-ACB0-668C197DB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0018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3" name="Rectangle 315">
                <a:extLst>
                  <a:ext uri="{FF2B5EF4-FFF2-40B4-BE49-F238E27FC236}">
                    <a16:creationId xmlns:a16="http://schemas.microsoft.com/office/drawing/2014/main" xmlns="" id="{31B7340A-77D3-4656-A58D-3C784B609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256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4" name="Rectangle 316">
                <a:extLst>
                  <a:ext uri="{FF2B5EF4-FFF2-40B4-BE49-F238E27FC236}">
                    <a16:creationId xmlns:a16="http://schemas.microsoft.com/office/drawing/2014/main" xmlns="" id="{DF76D0B5-A3F0-4058-84E4-F25D07D9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4493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5" name="Rectangle 317">
                <a:extLst>
                  <a:ext uri="{FF2B5EF4-FFF2-40B4-BE49-F238E27FC236}">
                    <a16:creationId xmlns:a16="http://schemas.microsoft.com/office/drawing/2014/main" xmlns="" id="{3C8BDD40-9BF9-4161-9245-209276FE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6731" y="533387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6" name="Rectangle 318">
                <a:extLst>
                  <a:ext uri="{FF2B5EF4-FFF2-40B4-BE49-F238E27FC236}">
                    <a16:creationId xmlns:a16="http://schemas.microsoft.com/office/drawing/2014/main" xmlns="" id="{C66A8391-EBB3-48CC-B38E-BF38F0A85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55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7" name="Rectangle 319">
                <a:extLst>
                  <a:ext uri="{FF2B5EF4-FFF2-40B4-BE49-F238E27FC236}">
                    <a16:creationId xmlns:a16="http://schemas.microsoft.com/office/drawing/2014/main" xmlns="" id="{4985F230-2744-4E9F-A412-AB8C94AB5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9592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8" name="Rectangle 320">
                <a:extLst>
                  <a:ext uri="{FF2B5EF4-FFF2-40B4-BE49-F238E27FC236}">
                    <a16:creationId xmlns:a16="http://schemas.microsoft.com/office/drawing/2014/main" xmlns="" id="{21C4194A-AA65-45A1-8486-9C5171AA9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1830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9" name="Rectangle 321">
                <a:extLst>
                  <a:ext uri="{FF2B5EF4-FFF2-40B4-BE49-F238E27FC236}">
                    <a16:creationId xmlns:a16="http://schemas.microsoft.com/office/drawing/2014/main" xmlns="" id="{AF940CC8-2E9E-428C-A4C7-952EEDD67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4067" y="5333871"/>
                <a:ext cx="91952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0" name="Rectangle 322">
                <a:extLst>
                  <a:ext uri="{FF2B5EF4-FFF2-40B4-BE49-F238E27FC236}">
                    <a16:creationId xmlns:a16="http://schemas.microsoft.com/office/drawing/2014/main" xmlns="" id="{55B227D9-DFCA-48D6-B453-EF2F5A754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6305" y="5333871"/>
                <a:ext cx="90338" cy="91952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1" name="Rectangle 323">
                <a:extLst>
                  <a:ext uri="{FF2B5EF4-FFF2-40B4-BE49-F238E27FC236}">
                    <a16:creationId xmlns:a16="http://schemas.microsoft.com/office/drawing/2014/main" xmlns="" id="{3EED4DF3-72EE-42E0-9F4C-8BCA46349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9558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2" name="Rectangle 324">
                <a:extLst>
                  <a:ext uri="{FF2B5EF4-FFF2-40B4-BE49-F238E27FC236}">
                    <a16:creationId xmlns:a16="http://schemas.microsoft.com/office/drawing/2014/main" xmlns="" id="{8D173F0E-6C18-4A82-9184-E59C79B6C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1795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3" name="Rectangle 325">
                <a:extLst>
                  <a:ext uri="{FF2B5EF4-FFF2-40B4-BE49-F238E27FC236}">
                    <a16:creationId xmlns:a16="http://schemas.microsoft.com/office/drawing/2014/main" xmlns="" id="{0E6354A0-2896-4FB8-AB6F-FFB88578B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032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4" name="Rectangle 326">
                <a:extLst>
                  <a:ext uri="{FF2B5EF4-FFF2-40B4-BE49-F238E27FC236}">
                    <a16:creationId xmlns:a16="http://schemas.microsoft.com/office/drawing/2014/main" xmlns="" id="{B6FFC14B-C779-44EE-A463-3665A0B0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4657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5" name="Rectangle 327">
                <a:extLst>
                  <a:ext uri="{FF2B5EF4-FFF2-40B4-BE49-F238E27FC236}">
                    <a16:creationId xmlns:a16="http://schemas.microsoft.com/office/drawing/2014/main" xmlns="" id="{BC891A1C-5873-477B-B66B-B7F898FF4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5847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6" name="Rectangle 328">
                <a:extLst>
                  <a:ext uri="{FF2B5EF4-FFF2-40B4-BE49-F238E27FC236}">
                    <a16:creationId xmlns:a16="http://schemas.microsoft.com/office/drawing/2014/main" xmlns="" id="{03F410F2-7950-4BEA-AA85-1C305542B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84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7" name="Rectangle 329">
                <a:extLst>
                  <a:ext uri="{FF2B5EF4-FFF2-40B4-BE49-F238E27FC236}">
                    <a16:creationId xmlns:a16="http://schemas.microsoft.com/office/drawing/2014/main" xmlns="" id="{C917AA3D-A056-413F-9B17-9DC8D406C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332" y="5516161"/>
                <a:ext cx="91952" cy="45169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8" name="Rectangle 330">
                <a:extLst>
                  <a:ext uri="{FF2B5EF4-FFF2-40B4-BE49-F238E27FC236}">
                    <a16:creationId xmlns:a16="http://schemas.microsoft.com/office/drawing/2014/main" xmlns="" id="{970FA9B8-6E13-41F4-A9A8-2F2814D4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570" y="5470991"/>
                <a:ext cx="91952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9" name="Rectangle 331">
                <a:extLst>
                  <a:ext uri="{FF2B5EF4-FFF2-40B4-BE49-F238E27FC236}">
                    <a16:creationId xmlns:a16="http://schemas.microsoft.com/office/drawing/2014/main" xmlns="" id="{B4E595DE-108F-433A-A0E6-9315C3E59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8449" y="5516161"/>
                <a:ext cx="91952" cy="45169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0" name="Rectangle 332">
                <a:extLst>
                  <a:ext uri="{FF2B5EF4-FFF2-40B4-BE49-F238E27FC236}">
                    <a16:creationId xmlns:a16="http://schemas.microsoft.com/office/drawing/2014/main" xmlns="" id="{246D2849-999B-438E-92B5-23AB8BCE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650" y="5470991"/>
                <a:ext cx="575907" cy="90338"/>
              </a:xfrm>
              <a:prstGeom prst="rect">
                <a:avLst/>
              </a:prstGeom>
              <a:solidFill>
                <a:srgbClr val="E4DF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1" name="Freeform 333">
                <a:extLst>
                  <a:ext uri="{FF2B5EF4-FFF2-40B4-BE49-F238E27FC236}">
                    <a16:creationId xmlns:a16="http://schemas.microsoft.com/office/drawing/2014/main" xmlns="" id="{0468BB60-786B-4848-8DD1-820789C31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7574" y="6021088"/>
                <a:ext cx="335543" cy="325863"/>
              </a:xfrm>
              <a:custGeom>
                <a:avLst/>
                <a:gdLst>
                  <a:gd name="T0" fmla="*/ 947 w 947"/>
                  <a:gd name="T1" fmla="*/ 181 h 924"/>
                  <a:gd name="T2" fmla="*/ 297 w 947"/>
                  <a:gd name="T3" fmla="*/ 17 h 924"/>
                  <a:gd name="T4" fmla="*/ 141 w 947"/>
                  <a:gd name="T5" fmla="*/ 110 h 924"/>
                  <a:gd name="T6" fmla="*/ 17 w 947"/>
                  <a:gd name="T7" fmla="*/ 605 h 924"/>
                  <a:gd name="T8" fmla="*/ 110 w 947"/>
                  <a:gd name="T9" fmla="*/ 760 h 924"/>
                  <a:gd name="T10" fmla="*/ 761 w 947"/>
                  <a:gd name="T11" fmla="*/ 924 h 924"/>
                  <a:gd name="T12" fmla="*/ 803 w 947"/>
                  <a:gd name="T13" fmla="*/ 755 h 924"/>
                  <a:gd name="T14" fmla="*/ 947 w 947"/>
                  <a:gd name="T15" fmla="*/ 181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7" h="924">
                    <a:moveTo>
                      <a:pt x="947" y="181"/>
                    </a:moveTo>
                    <a:cubicBezTo>
                      <a:pt x="297" y="17"/>
                      <a:pt x="297" y="17"/>
                      <a:pt x="297" y="17"/>
                    </a:cubicBezTo>
                    <a:cubicBezTo>
                      <a:pt x="228" y="0"/>
                      <a:pt x="159" y="41"/>
                      <a:pt x="141" y="110"/>
                    </a:cubicBezTo>
                    <a:cubicBezTo>
                      <a:pt x="17" y="605"/>
                      <a:pt x="17" y="605"/>
                      <a:pt x="17" y="605"/>
                    </a:cubicBezTo>
                    <a:cubicBezTo>
                      <a:pt x="0" y="674"/>
                      <a:pt x="41" y="743"/>
                      <a:pt x="110" y="760"/>
                    </a:cubicBezTo>
                    <a:cubicBezTo>
                      <a:pt x="761" y="924"/>
                      <a:pt x="761" y="924"/>
                      <a:pt x="761" y="924"/>
                    </a:cubicBezTo>
                    <a:cubicBezTo>
                      <a:pt x="803" y="755"/>
                      <a:pt x="803" y="755"/>
                      <a:pt x="803" y="755"/>
                    </a:cubicBezTo>
                    <a:lnTo>
                      <a:pt x="947" y="181"/>
                    </a:ln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2" name="Freeform 334">
                <a:extLst>
                  <a:ext uri="{FF2B5EF4-FFF2-40B4-BE49-F238E27FC236}">
                    <a16:creationId xmlns:a16="http://schemas.microsoft.com/office/drawing/2014/main" xmlns="" id="{DBD906DF-D7FB-43A8-A92A-BD52D57C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6976" y="6084002"/>
                <a:ext cx="335543" cy="327477"/>
              </a:xfrm>
              <a:custGeom>
                <a:avLst/>
                <a:gdLst>
                  <a:gd name="T0" fmla="*/ 837 w 947"/>
                  <a:gd name="T1" fmla="*/ 163 h 923"/>
                  <a:gd name="T2" fmla="*/ 186 w 947"/>
                  <a:gd name="T3" fmla="*/ 0 h 923"/>
                  <a:gd name="T4" fmla="*/ 42 w 947"/>
                  <a:gd name="T5" fmla="*/ 574 h 923"/>
                  <a:gd name="T6" fmla="*/ 0 w 947"/>
                  <a:gd name="T7" fmla="*/ 743 h 923"/>
                  <a:gd name="T8" fmla="*/ 650 w 947"/>
                  <a:gd name="T9" fmla="*/ 906 h 923"/>
                  <a:gd name="T10" fmla="*/ 806 w 947"/>
                  <a:gd name="T11" fmla="*/ 813 h 923"/>
                  <a:gd name="T12" fmla="*/ 930 w 947"/>
                  <a:gd name="T13" fmla="*/ 318 h 923"/>
                  <a:gd name="T14" fmla="*/ 837 w 947"/>
                  <a:gd name="T15" fmla="*/ 16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7" h="923">
                    <a:moveTo>
                      <a:pt x="837" y="163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42" y="574"/>
                      <a:pt x="42" y="574"/>
                      <a:pt x="42" y="574"/>
                    </a:cubicBezTo>
                    <a:cubicBezTo>
                      <a:pt x="0" y="743"/>
                      <a:pt x="0" y="743"/>
                      <a:pt x="0" y="743"/>
                    </a:cubicBezTo>
                    <a:cubicBezTo>
                      <a:pt x="650" y="906"/>
                      <a:pt x="650" y="906"/>
                      <a:pt x="650" y="906"/>
                    </a:cubicBezTo>
                    <a:cubicBezTo>
                      <a:pt x="719" y="923"/>
                      <a:pt x="788" y="882"/>
                      <a:pt x="806" y="813"/>
                    </a:cubicBezTo>
                    <a:cubicBezTo>
                      <a:pt x="930" y="318"/>
                      <a:pt x="930" y="318"/>
                      <a:pt x="930" y="318"/>
                    </a:cubicBezTo>
                    <a:cubicBezTo>
                      <a:pt x="947" y="250"/>
                      <a:pt x="906" y="180"/>
                      <a:pt x="837" y="163"/>
                    </a:cubicBezTo>
                    <a:close/>
                  </a:path>
                </a:pathLst>
              </a:custGeom>
              <a:solidFill>
                <a:srgbClr val="8F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3" name="Freeform 335">
                <a:extLst>
                  <a:ext uri="{FF2B5EF4-FFF2-40B4-BE49-F238E27FC236}">
                    <a16:creationId xmlns:a16="http://schemas.microsoft.com/office/drawing/2014/main" xmlns="" id="{DDA97871-0051-47ED-83AE-58990BBD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518" y="4315951"/>
                <a:ext cx="875960" cy="351674"/>
              </a:xfrm>
              <a:custGeom>
                <a:avLst/>
                <a:gdLst>
                  <a:gd name="T0" fmla="*/ 2407 w 2477"/>
                  <a:gd name="T1" fmla="*/ 0 h 997"/>
                  <a:gd name="T2" fmla="*/ 2477 w 2477"/>
                  <a:gd name="T3" fmla="*/ 71 h 997"/>
                  <a:gd name="T4" fmla="*/ 2477 w 2477"/>
                  <a:gd name="T5" fmla="*/ 926 h 997"/>
                  <a:gd name="T6" fmla="*/ 2407 w 2477"/>
                  <a:gd name="T7" fmla="*/ 997 h 997"/>
                  <a:gd name="T8" fmla="*/ 71 w 2477"/>
                  <a:gd name="T9" fmla="*/ 997 h 997"/>
                  <a:gd name="T10" fmla="*/ 0 w 2477"/>
                  <a:gd name="T11" fmla="*/ 926 h 997"/>
                  <a:gd name="T12" fmla="*/ 0 w 2477"/>
                  <a:gd name="T13" fmla="*/ 71 h 997"/>
                  <a:gd name="T14" fmla="*/ 71 w 2477"/>
                  <a:gd name="T15" fmla="*/ 0 h 997"/>
                  <a:gd name="T16" fmla="*/ 2407 w 2477"/>
                  <a:gd name="T17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7" h="997">
                    <a:moveTo>
                      <a:pt x="2407" y="0"/>
                    </a:moveTo>
                    <a:cubicBezTo>
                      <a:pt x="2446" y="0"/>
                      <a:pt x="2477" y="32"/>
                      <a:pt x="2477" y="71"/>
                    </a:cubicBezTo>
                    <a:cubicBezTo>
                      <a:pt x="2477" y="926"/>
                      <a:pt x="2477" y="926"/>
                      <a:pt x="2477" y="926"/>
                    </a:cubicBezTo>
                    <a:cubicBezTo>
                      <a:pt x="2477" y="965"/>
                      <a:pt x="2446" y="997"/>
                      <a:pt x="2407" y="997"/>
                    </a:cubicBezTo>
                    <a:cubicBezTo>
                      <a:pt x="71" y="997"/>
                      <a:pt x="71" y="997"/>
                      <a:pt x="71" y="997"/>
                    </a:cubicBezTo>
                    <a:cubicBezTo>
                      <a:pt x="32" y="997"/>
                      <a:pt x="0" y="965"/>
                      <a:pt x="0" y="92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4" name="Freeform 336">
                <a:extLst>
                  <a:ext uri="{FF2B5EF4-FFF2-40B4-BE49-F238E27FC236}">
                    <a16:creationId xmlns:a16="http://schemas.microsoft.com/office/drawing/2014/main" xmlns="" id="{9F079C48-2EBE-4D27-BAEE-49B52CCEE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5523" y="4030417"/>
                <a:ext cx="3027949" cy="461371"/>
              </a:xfrm>
              <a:custGeom>
                <a:avLst/>
                <a:gdLst>
                  <a:gd name="T0" fmla="*/ 1846 w 1877"/>
                  <a:gd name="T1" fmla="*/ 0 h 286"/>
                  <a:gd name="T2" fmla="*/ 1050 w 1877"/>
                  <a:gd name="T3" fmla="*/ 0 h 286"/>
                  <a:gd name="T4" fmla="*/ 964 w 1877"/>
                  <a:gd name="T5" fmla="*/ 0 h 286"/>
                  <a:gd name="T6" fmla="*/ 31 w 1877"/>
                  <a:gd name="T7" fmla="*/ 0 h 286"/>
                  <a:gd name="T8" fmla="*/ 0 w 1877"/>
                  <a:gd name="T9" fmla="*/ 30 h 286"/>
                  <a:gd name="T10" fmla="*/ 188 w 1877"/>
                  <a:gd name="T11" fmla="*/ 286 h 286"/>
                  <a:gd name="T12" fmla="*/ 964 w 1877"/>
                  <a:gd name="T13" fmla="*/ 286 h 286"/>
                  <a:gd name="T14" fmla="*/ 1050 w 1877"/>
                  <a:gd name="T15" fmla="*/ 286 h 286"/>
                  <a:gd name="T16" fmla="*/ 1689 w 1877"/>
                  <a:gd name="T17" fmla="*/ 286 h 286"/>
                  <a:gd name="T18" fmla="*/ 1877 w 1877"/>
                  <a:gd name="T19" fmla="*/ 30 h 286"/>
                  <a:gd name="T20" fmla="*/ 1846 w 1877"/>
                  <a:gd name="T21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77" h="286">
                    <a:moveTo>
                      <a:pt x="1846" y="0"/>
                    </a:moveTo>
                    <a:lnTo>
                      <a:pt x="1050" y="0"/>
                    </a:lnTo>
                    <a:lnTo>
                      <a:pt x="964" y="0"/>
                    </a:lnTo>
                    <a:lnTo>
                      <a:pt x="31" y="0"/>
                    </a:lnTo>
                    <a:lnTo>
                      <a:pt x="0" y="30"/>
                    </a:lnTo>
                    <a:lnTo>
                      <a:pt x="188" y="286"/>
                    </a:lnTo>
                    <a:lnTo>
                      <a:pt x="964" y="286"/>
                    </a:lnTo>
                    <a:lnTo>
                      <a:pt x="1050" y="286"/>
                    </a:lnTo>
                    <a:lnTo>
                      <a:pt x="1689" y="286"/>
                    </a:lnTo>
                    <a:lnTo>
                      <a:pt x="1877" y="30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5" name="Rectangle 337">
                <a:extLst>
                  <a:ext uri="{FF2B5EF4-FFF2-40B4-BE49-F238E27FC236}">
                    <a16:creationId xmlns:a16="http://schemas.microsoft.com/office/drawing/2014/main" xmlns="" id="{4A29B0FF-AE7A-4811-92EF-8D482A7F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5523" y="3983635"/>
                <a:ext cx="3027949" cy="95178"/>
              </a:xfrm>
              <a:prstGeom prst="rect">
                <a:avLst/>
              </a:pr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6" name="Freeform 338">
                <a:extLst>
                  <a:ext uri="{FF2B5EF4-FFF2-40B4-BE49-F238E27FC236}">
                    <a16:creationId xmlns:a16="http://schemas.microsoft.com/office/drawing/2014/main" xmlns="" id="{FB42A885-5E56-43D4-854B-E414BE84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387" y="4143340"/>
                <a:ext cx="2540767" cy="293600"/>
              </a:xfrm>
              <a:custGeom>
                <a:avLst/>
                <a:gdLst>
                  <a:gd name="T0" fmla="*/ 0 w 1575"/>
                  <a:gd name="T1" fmla="*/ 180 h 182"/>
                  <a:gd name="T2" fmla="*/ 0 w 1575"/>
                  <a:gd name="T3" fmla="*/ 182 h 182"/>
                  <a:gd name="T4" fmla="*/ 1463 w 1575"/>
                  <a:gd name="T5" fmla="*/ 181 h 182"/>
                  <a:gd name="T6" fmla="*/ 1575 w 1575"/>
                  <a:gd name="T7" fmla="*/ 0 h 182"/>
                  <a:gd name="T8" fmla="*/ 1564 w 1575"/>
                  <a:gd name="T9" fmla="*/ 0 h 182"/>
                  <a:gd name="T10" fmla="*/ 0 w 1575"/>
                  <a:gd name="T11" fmla="*/ 18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5" h="182">
                    <a:moveTo>
                      <a:pt x="0" y="180"/>
                    </a:moveTo>
                    <a:lnTo>
                      <a:pt x="0" y="182"/>
                    </a:lnTo>
                    <a:lnTo>
                      <a:pt x="1463" y="181"/>
                    </a:lnTo>
                    <a:lnTo>
                      <a:pt x="1575" y="0"/>
                    </a:lnTo>
                    <a:lnTo>
                      <a:pt x="1564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6E5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7" name="Freeform 339">
                <a:extLst>
                  <a:ext uri="{FF2B5EF4-FFF2-40B4-BE49-F238E27FC236}">
                    <a16:creationId xmlns:a16="http://schemas.microsoft.com/office/drawing/2014/main" xmlns="" id="{35F4819F-F407-467C-BD14-D3CF8B115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936" y="4143340"/>
                <a:ext cx="2700472" cy="290373"/>
              </a:xfrm>
              <a:custGeom>
                <a:avLst/>
                <a:gdLst>
                  <a:gd name="T0" fmla="*/ 0 w 1674"/>
                  <a:gd name="T1" fmla="*/ 0 h 180"/>
                  <a:gd name="T2" fmla="*/ 110 w 1674"/>
                  <a:gd name="T3" fmla="*/ 180 h 180"/>
                  <a:gd name="T4" fmla="*/ 1674 w 1674"/>
                  <a:gd name="T5" fmla="*/ 0 h 180"/>
                  <a:gd name="T6" fmla="*/ 0 w 1674"/>
                  <a:gd name="T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74" h="180">
                    <a:moveTo>
                      <a:pt x="0" y="0"/>
                    </a:moveTo>
                    <a:lnTo>
                      <a:pt x="110" y="180"/>
                    </a:lnTo>
                    <a:lnTo>
                      <a:pt x="16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F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8" name="Freeform 340">
                <a:extLst>
                  <a:ext uri="{FF2B5EF4-FFF2-40B4-BE49-F238E27FC236}">
                    <a16:creationId xmlns:a16="http://schemas.microsoft.com/office/drawing/2014/main" xmlns="" id="{AD360949-A5F1-4924-83F2-267E64A70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6949" y="5082214"/>
                <a:ext cx="221006" cy="321024"/>
              </a:xfrm>
              <a:custGeom>
                <a:avLst/>
                <a:gdLst>
                  <a:gd name="T0" fmla="*/ 125 w 137"/>
                  <a:gd name="T1" fmla="*/ 199 h 199"/>
                  <a:gd name="T2" fmla="*/ 0 w 137"/>
                  <a:gd name="T3" fmla="*/ 191 h 199"/>
                  <a:gd name="T4" fmla="*/ 12 w 137"/>
                  <a:gd name="T5" fmla="*/ 0 h 199"/>
                  <a:gd name="T6" fmla="*/ 137 w 137"/>
                  <a:gd name="T7" fmla="*/ 8 h 199"/>
                  <a:gd name="T8" fmla="*/ 125 w 137"/>
                  <a:gd name="T9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99">
                    <a:moveTo>
                      <a:pt x="125" y="199"/>
                    </a:moveTo>
                    <a:lnTo>
                      <a:pt x="0" y="191"/>
                    </a:lnTo>
                    <a:lnTo>
                      <a:pt x="12" y="0"/>
                    </a:lnTo>
                    <a:lnTo>
                      <a:pt x="137" y="8"/>
                    </a:lnTo>
                    <a:lnTo>
                      <a:pt x="125" y="199"/>
                    </a:ln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9" name="Freeform 341">
                <a:extLst>
                  <a:ext uri="{FF2B5EF4-FFF2-40B4-BE49-F238E27FC236}">
                    <a16:creationId xmlns:a16="http://schemas.microsoft.com/office/drawing/2014/main" xmlns="" id="{2052A3D5-A813-4A2E-9561-D350A8367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58" y="5099959"/>
                <a:ext cx="43556" cy="170998"/>
              </a:xfrm>
              <a:custGeom>
                <a:avLst/>
                <a:gdLst>
                  <a:gd name="T0" fmla="*/ 23 w 120"/>
                  <a:gd name="T1" fmla="*/ 81 h 482"/>
                  <a:gd name="T2" fmla="*/ 3 w 120"/>
                  <a:gd name="T3" fmla="*/ 393 h 482"/>
                  <a:gd name="T4" fmla="*/ 81 w 120"/>
                  <a:gd name="T5" fmla="*/ 482 h 482"/>
                  <a:gd name="T6" fmla="*/ 89 w 120"/>
                  <a:gd name="T7" fmla="*/ 482 h 482"/>
                  <a:gd name="T8" fmla="*/ 120 w 120"/>
                  <a:gd name="T9" fmla="*/ 4 h 482"/>
                  <a:gd name="T10" fmla="*/ 112 w 120"/>
                  <a:gd name="T11" fmla="*/ 3 h 482"/>
                  <a:gd name="T12" fmla="*/ 23 w 120"/>
                  <a:gd name="T13" fmla="*/ 81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482">
                    <a:moveTo>
                      <a:pt x="23" y="81"/>
                    </a:moveTo>
                    <a:cubicBezTo>
                      <a:pt x="3" y="393"/>
                      <a:pt x="3" y="393"/>
                      <a:pt x="3" y="393"/>
                    </a:cubicBezTo>
                    <a:cubicBezTo>
                      <a:pt x="0" y="439"/>
                      <a:pt x="35" y="479"/>
                      <a:pt x="81" y="482"/>
                    </a:cubicBezTo>
                    <a:cubicBezTo>
                      <a:pt x="84" y="482"/>
                      <a:pt x="86" y="482"/>
                      <a:pt x="89" y="482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117" y="4"/>
                      <a:pt x="115" y="3"/>
                      <a:pt x="112" y="3"/>
                    </a:cubicBezTo>
                    <a:cubicBezTo>
                      <a:pt x="66" y="0"/>
                      <a:pt x="26" y="35"/>
                      <a:pt x="23" y="81"/>
                    </a:cubicBezTo>
                    <a:close/>
                  </a:path>
                </a:pathLst>
              </a:custGeom>
              <a:solidFill>
                <a:srgbClr val="004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0" name="Freeform 342">
                <a:extLst>
                  <a:ext uri="{FF2B5EF4-FFF2-40B4-BE49-F238E27FC236}">
                    <a16:creationId xmlns:a16="http://schemas.microsoft.com/office/drawing/2014/main" xmlns="" id="{590A2D49-07D5-4F12-8399-636D4AF8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1798" y="5020913"/>
                <a:ext cx="237138" cy="679151"/>
              </a:xfrm>
              <a:custGeom>
                <a:avLst/>
                <a:gdLst>
                  <a:gd name="T0" fmla="*/ 589 w 672"/>
                  <a:gd name="T1" fmla="*/ 1431 h 1919"/>
                  <a:gd name="T2" fmla="*/ 652 w 672"/>
                  <a:gd name="T3" fmla="*/ 458 h 1919"/>
                  <a:gd name="T4" fmla="*/ 180 w 672"/>
                  <a:gd name="T5" fmla="*/ 5 h 1919"/>
                  <a:gd name="T6" fmla="*/ 124 w 672"/>
                  <a:gd name="T7" fmla="*/ 0 h 1919"/>
                  <a:gd name="T8" fmla="*/ 123 w 672"/>
                  <a:gd name="T9" fmla="*/ 0 h 1919"/>
                  <a:gd name="T10" fmla="*/ 109 w 672"/>
                  <a:gd name="T11" fmla="*/ 225 h 1919"/>
                  <a:gd name="T12" fmla="*/ 179 w 672"/>
                  <a:gd name="T13" fmla="*/ 313 h 1919"/>
                  <a:gd name="T14" fmla="*/ 159 w 672"/>
                  <a:gd name="T15" fmla="*/ 625 h 1919"/>
                  <a:gd name="T16" fmla="*/ 78 w 672"/>
                  <a:gd name="T17" fmla="*/ 703 h 1919"/>
                  <a:gd name="T18" fmla="*/ 0 w 672"/>
                  <a:gd name="T19" fmla="*/ 1911 h 1919"/>
                  <a:gd name="T20" fmla="*/ 40 w 672"/>
                  <a:gd name="T21" fmla="*/ 1912 h 1919"/>
                  <a:gd name="T22" fmla="*/ 569 w 672"/>
                  <a:gd name="T23" fmla="*/ 1539 h 1919"/>
                  <a:gd name="T24" fmla="*/ 589 w 672"/>
                  <a:gd name="T25" fmla="*/ 1431 h 1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2" h="1919">
                    <a:moveTo>
                      <a:pt x="589" y="1431"/>
                    </a:moveTo>
                    <a:cubicBezTo>
                      <a:pt x="652" y="458"/>
                      <a:pt x="652" y="458"/>
                      <a:pt x="652" y="458"/>
                    </a:cubicBezTo>
                    <a:cubicBezTo>
                      <a:pt x="652" y="458"/>
                      <a:pt x="672" y="65"/>
                      <a:pt x="180" y="5"/>
                    </a:cubicBezTo>
                    <a:cubicBezTo>
                      <a:pt x="162" y="3"/>
                      <a:pt x="143" y="2"/>
                      <a:pt x="124" y="0"/>
                    </a:cubicBezTo>
                    <a:cubicBezTo>
                      <a:pt x="124" y="0"/>
                      <a:pt x="124" y="0"/>
                      <a:pt x="123" y="0"/>
                    </a:cubicBezTo>
                    <a:cubicBezTo>
                      <a:pt x="109" y="225"/>
                      <a:pt x="109" y="225"/>
                      <a:pt x="109" y="225"/>
                    </a:cubicBezTo>
                    <a:cubicBezTo>
                      <a:pt x="151" y="232"/>
                      <a:pt x="182" y="269"/>
                      <a:pt x="179" y="313"/>
                    </a:cubicBezTo>
                    <a:cubicBezTo>
                      <a:pt x="159" y="625"/>
                      <a:pt x="159" y="625"/>
                      <a:pt x="159" y="625"/>
                    </a:cubicBezTo>
                    <a:cubicBezTo>
                      <a:pt x="156" y="668"/>
                      <a:pt x="121" y="702"/>
                      <a:pt x="78" y="703"/>
                    </a:cubicBezTo>
                    <a:cubicBezTo>
                      <a:pt x="0" y="1911"/>
                      <a:pt x="0" y="1911"/>
                      <a:pt x="0" y="1911"/>
                    </a:cubicBezTo>
                    <a:cubicBezTo>
                      <a:pt x="14" y="1911"/>
                      <a:pt x="27" y="1912"/>
                      <a:pt x="40" y="1912"/>
                    </a:cubicBezTo>
                    <a:cubicBezTo>
                      <a:pt x="484" y="1919"/>
                      <a:pt x="558" y="1610"/>
                      <a:pt x="569" y="1539"/>
                    </a:cubicBezTo>
                    <a:cubicBezTo>
                      <a:pt x="587" y="1476"/>
                      <a:pt x="589" y="1431"/>
                      <a:pt x="589" y="14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1" name="Freeform 343">
                <a:extLst>
                  <a:ext uri="{FF2B5EF4-FFF2-40B4-BE49-F238E27FC236}">
                    <a16:creationId xmlns:a16="http://schemas.microsoft.com/office/drawing/2014/main" xmlns="" id="{ACB322AD-7808-400E-918A-BC05209C7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989" y="5019300"/>
                <a:ext cx="240365" cy="679151"/>
              </a:xfrm>
              <a:custGeom>
                <a:avLst/>
                <a:gdLst>
                  <a:gd name="T0" fmla="*/ 628 w 681"/>
                  <a:gd name="T1" fmla="*/ 711 h 1919"/>
                  <a:gd name="T2" fmla="*/ 550 w 681"/>
                  <a:gd name="T3" fmla="*/ 622 h 1919"/>
                  <a:gd name="T4" fmla="*/ 570 w 681"/>
                  <a:gd name="T5" fmla="*/ 310 h 1919"/>
                  <a:gd name="T6" fmla="*/ 659 w 681"/>
                  <a:gd name="T7" fmla="*/ 232 h 1919"/>
                  <a:gd name="T8" fmla="*/ 667 w 681"/>
                  <a:gd name="T9" fmla="*/ 233 h 1919"/>
                  <a:gd name="T10" fmla="*/ 681 w 681"/>
                  <a:gd name="T11" fmla="*/ 8 h 1919"/>
                  <a:gd name="T12" fmla="*/ 632 w 681"/>
                  <a:gd name="T13" fmla="*/ 6 h 1919"/>
                  <a:gd name="T14" fmla="*/ 103 w 681"/>
                  <a:gd name="T15" fmla="*/ 380 h 1919"/>
                  <a:gd name="T16" fmla="*/ 83 w 681"/>
                  <a:gd name="T17" fmla="*/ 488 h 1919"/>
                  <a:gd name="T18" fmla="*/ 21 w 681"/>
                  <a:gd name="T19" fmla="*/ 1461 h 1919"/>
                  <a:gd name="T20" fmla="*/ 493 w 681"/>
                  <a:gd name="T21" fmla="*/ 1913 h 1919"/>
                  <a:gd name="T22" fmla="*/ 548 w 681"/>
                  <a:gd name="T23" fmla="*/ 1918 h 1919"/>
                  <a:gd name="T24" fmla="*/ 558 w 681"/>
                  <a:gd name="T25" fmla="*/ 1919 h 1919"/>
                  <a:gd name="T26" fmla="*/ 636 w 681"/>
                  <a:gd name="T27" fmla="*/ 711 h 1919"/>
                  <a:gd name="T28" fmla="*/ 628 w 681"/>
                  <a:gd name="T29" fmla="*/ 711 h 1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1" h="1919">
                    <a:moveTo>
                      <a:pt x="628" y="711"/>
                    </a:moveTo>
                    <a:cubicBezTo>
                      <a:pt x="582" y="708"/>
                      <a:pt x="547" y="668"/>
                      <a:pt x="550" y="622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3" y="264"/>
                      <a:pt x="613" y="229"/>
                      <a:pt x="659" y="232"/>
                    </a:cubicBezTo>
                    <a:cubicBezTo>
                      <a:pt x="662" y="232"/>
                      <a:pt x="664" y="233"/>
                      <a:pt x="667" y="233"/>
                    </a:cubicBezTo>
                    <a:cubicBezTo>
                      <a:pt x="681" y="8"/>
                      <a:pt x="681" y="8"/>
                      <a:pt x="681" y="8"/>
                    </a:cubicBezTo>
                    <a:cubicBezTo>
                      <a:pt x="665" y="7"/>
                      <a:pt x="648" y="7"/>
                      <a:pt x="632" y="6"/>
                    </a:cubicBezTo>
                    <a:cubicBezTo>
                      <a:pt x="189" y="0"/>
                      <a:pt x="114" y="308"/>
                      <a:pt x="103" y="380"/>
                    </a:cubicBezTo>
                    <a:cubicBezTo>
                      <a:pt x="85" y="442"/>
                      <a:pt x="83" y="488"/>
                      <a:pt x="83" y="488"/>
                    </a:cubicBezTo>
                    <a:cubicBezTo>
                      <a:pt x="21" y="1461"/>
                      <a:pt x="21" y="1461"/>
                      <a:pt x="21" y="1461"/>
                    </a:cubicBezTo>
                    <a:cubicBezTo>
                      <a:pt x="21" y="1461"/>
                      <a:pt x="0" y="1854"/>
                      <a:pt x="493" y="1913"/>
                    </a:cubicBezTo>
                    <a:cubicBezTo>
                      <a:pt x="511" y="1915"/>
                      <a:pt x="529" y="1917"/>
                      <a:pt x="548" y="1918"/>
                    </a:cubicBezTo>
                    <a:cubicBezTo>
                      <a:pt x="552" y="1918"/>
                      <a:pt x="555" y="1919"/>
                      <a:pt x="558" y="1919"/>
                    </a:cubicBezTo>
                    <a:cubicBezTo>
                      <a:pt x="636" y="711"/>
                      <a:pt x="636" y="711"/>
                      <a:pt x="636" y="711"/>
                    </a:cubicBezTo>
                    <a:cubicBezTo>
                      <a:pt x="633" y="711"/>
                      <a:pt x="631" y="711"/>
                      <a:pt x="628" y="711"/>
                    </a:cubicBezTo>
                    <a:close/>
                  </a:path>
                </a:pathLst>
              </a:custGeom>
              <a:solidFill>
                <a:srgbClr val="ECEE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2" name="Freeform 344">
                <a:extLst>
                  <a:ext uri="{FF2B5EF4-FFF2-40B4-BE49-F238E27FC236}">
                    <a16:creationId xmlns:a16="http://schemas.microsoft.com/office/drawing/2014/main" xmlns="" id="{77F3E876-C624-44B0-9BDD-711857DB4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067" y="6009795"/>
                <a:ext cx="282307" cy="271015"/>
              </a:xfrm>
              <a:custGeom>
                <a:avLst/>
                <a:gdLst>
                  <a:gd name="T0" fmla="*/ 0 w 799"/>
                  <a:gd name="T1" fmla="*/ 0 h 766"/>
                  <a:gd name="T2" fmla="*/ 671 w 799"/>
                  <a:gd name="T3" fmla="*/ 0 h 766"/>
                  <a:gd name="T4" fmla="*/ 799 w 799"/>
                  <a:gd name="T5" fmla="*/ 128 h 766"/>
                  <a:gd name="T6" fmla="*/ 799 w 799"/>
                  <a:gd name="T7" fmla="*/ 638 h 766"/>
                  <a:gd name="T8" fmla="*/ 671 w 799"/>
                  <a:gd name="T9" fmla="*/ 766 h 766"/>
                  <a:gd name="T10" fmla="*/ 0 w 799"/>
                  <a:gd name="T11" fmla="*/ 766 h 766"/>
                  <a:gd name="T12" fmla="*/ 0 w 799"/>
                  <a:gd name="T13" fmla="*/ 592 h 766"/>
                  <a:gd name="T14" fmla="*/ 0 w 799"/>
                  <a:gd name="T15" fmla="*/ 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766">
                    <a:moveTo>
                      <a:pt x="0" y="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741" y="0"/>
                      <a:pt x="799" y="57"/>
                      <a:pt x="799" y="128"/>
                    </a:cubicBezTo>
                    <a:cubicBezTo>
                      <a:pt x="799" y="638"/>
                      <a:pt x="799" y="638"/>
                      <a:pt x="799" y="638"/>
                    </a:cubicBezTo>
                    <a:cubicBezTo>
                      <a:pt x="799" y="709"/>
                      <a:pt x="741" y="766"/>
                      <a:pt x="671" y="766"/>
                    </a:cubicBezTo>
                    <a:cubicBezTo>
                      <a:pt x="0" y="766"/>
                      <a:pt x="0" y="766"/>
                      <a:pt x="0" y="766"/>
                    </a:cubicBezTo>
                    <a:cubicBezTo>
                      <a:pt x="0" y="592"/>
                      <a:pt x="0" y="592"/>
                      <a:pt x="0" y="59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3" name="Freeform 345">
                <a:extLst>
                  <a:ext uri="{FF2B5EF4-FFF2-40B4-BE49-F238E27FC236}">
                    <a16:creationId xmlns:a16="http://schemas.microsoft.com/office/drawing/2014/main" xmlns="" id="{26667F2A-96CB-40BD-8586-6F0EF2E1C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1760" y="6009795"/>
                <a:ext cx="282307" cy="271015"/>
              </a:xfrm>
              <a:custGeom>
                <a:avLst/>
                <a:gdLst>
                  <a:gd name="T0" fmla="*/ 128 w 799"/>
                  <a:gd name="T1" fmla="*/ 0 h 766"/>
                  <a:gd name="T2" fmla="*/ 799 w 799"/>
                  <a:gd name="T3" fmla="*/ 0 h 766"/>
                  <a:gd name="T4" fmla="*/ 799 w 799"/>
                  <a:gd name="T5" fmla="*/ 592 h 766"/>
                  <a:gd name="T6" fmla="*/ 799 w 799"/>
                  <a:gd name="T7" fmla="*/ 766 h 766"/>
                  <a:gd name="T8" fmla="*/ 128 w 799"/>
                  <a:gd name="T9" fmla="*/ 766 h 766"/>
                  <a:gd name="T10" fmla="*/ 0 w 799"/>
                  <a:gd name="T11" fmla="*/ 638 h 766"/>
                  <a:gd name="T12" fmla="*/ 0 w 799"/>
                  <a:gd name="T13" fmla="*/ 128 h 766"/>
                  <a:gd name="T14" fmla="*/ 128 w 799"/>
                  <a:gd name="T15" fmla="*/ 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766">
                    <a:moveTo>
                      <a:pt x="128" y="0"/>
                    </a:moveTo>
                    <a:cubicBezTo>
                      <a:pt x="799" y="0"/>
                      <a:pt x="799" y="0"/>
                      <a:pt x="799" y="0"/>
                    </a:cubicBezTo>
                    <a:cubicBezTo>
                      <a:pt x="799" y="592"/>
                      <a:pt x="799" y="592"/>
                      <a:pt x="799" y="592"/>
                    </a:cubicBezTo>
                    <a:cubicBezTo>
                      <a:pt x="799" y="766"/>
                      <a:pt x="799" y="766"/>
                      <a:pt x="799" y="766"/>
                    </a:cubicBezTo>
                    <a:cubicBezTo>
                      <a:pt x="128" y="766"/>
                      <a:pt x="128" y="766"/>
                      <a:pt x="128" y="766"/>
                    </a:cubicBezTo>
                    <a:cubicBezTo>
                      <a:pt x="57" y="766"/>
                      <a:pt x="0" y="709"/>
                      <a:pt x="0" y="63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lose/>
                  </a:path>
                </a:pathLst>
              </a:custGeom>
              <a:solidFill>
                <a:srgbClr val="8F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4" name="Freeform 346">
                <a:extLst>
                  <a:ext uri="{FF2B5EF4-FFF2-40B4-BE49-F238E27FC236}">
                    <a16:creationId xmlns:a16="http://schemas.microsoft.com/office/drawing/2014/main" xmlns="" id="{A3420BE4-964E-43A4-A6BE-F694F7CCF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6270" y="4991875"/>
                <a:ext cx="861441" cy="963072"/>
              </a:xfrm>
              <a:custGeom>
                <a:avLst/>
                <a:gdLst>
                  <a:gd name="T0" fmla="*/ 2134 w 2437"/>
                  <a:gd name="T1" fmla="*/ 1392 h 2722"/>
                  <a:gd name="T2" fmla="*/ 1802 w 2437"/>
                  <a:gd name="T3" fmla="*/ 1693 h 2722"/>
                  <a:gd name="T4" fmla="*/ 1710 w 2437"/>
                  <a:gd name="T5" fmla="*/ 1732 h 2722"/>
                  <a:gd name="T6" fmla="*/ 1733 w 2437"/>
                  <a:gd name="T7" fmla="*/ 1466 h 2722"/>
                  <a:gd name="T8" fmla="*/ 1830 w 2437"/>
                  <a:gd name="T9" fmla="*/ 421 h 2722"/>
                  <a:gd name="T10" fmla="*/ 1841 w 2437"/>
                  <a:gd name="T11" fmla="*/ 299 h 2722"/>
                  <a:gd name="T12" fmla="*/ 1473 w 2437"/>
                  <a:gd name="T13" fmla="*/ 220 h 2722"/>
                  <a:gd name="T14" fmla="*/ 1375 w 2437"/>
                  <a:gd name="T15" fmla="*/ 1205 h 2722"/>
                  <a:gd name="T16" fmla="*/ 1354 w 2437"/>
                  <a:gd name="T17" fmla="*/ 1424 h 2722"/>
                  <a:gd name="T18" fmla="*/ 1296 w 2437"/>
                  <a:gd name="T19" fmla="*/ 1409 h 2722"/>
                  <a:gd name="T20" fmla="*/ 1320 w 2437"/>
                  <a:gd name="T21" fmla="*/ 275 h 2722"/>
                  <a:gd name="T22" fmla="*/ 991 w 2437"/>
                  <a:gd name="T23" fmla="*/ 161 h 2722"/>
                  <a:gd name="T24" fmla="*/ 951 w 2437"/>
                  <a:gd name="T25" fmla="*/ 257 h 2722"/>
                  <a:gd name="T26" fmla="*/ 935 w 2437"/>
                  <a:gd name="T27" fmla="*/ 1157 h 2722"/>
                  <a:gd name="T28" fmla="*/ 928 w 2437"/>
                  <a:gd name="T29" fmla="*/ 1382 h 2722"/>
                  <a:gd name="T30" fmla="*/ 886 w 2437"/>
                  <a:gd name="T31" fmla="*/ 1382 h 2722"/>
                  <a:gd name="T32" fmla="*/ 884 w 2437"/>
                  <a:gd name="T33" fmla="*/ 1187 h 2722"/>
                  <a:gd name="T34" fmla="*/ 881 w 2437"/>
                  <a:gd name="T35" fmla="*/ 385 h 2722"/>
                  <a:gd name="T36" fmla="*/ 645 w 2437"/>
                  <a:gd name="T37" fmla="*/ 231 h 2722"/>
                  <a:gd name="T38" fmla="*/ 512 w 2437"/>
                  <a:gd name="T39" fmla="*/ 394 h 2722"/>
                  <a:gd name="T40" fmla="*/ 517 w 2437"/>
                  <a:gd name="T41" fmla="*/ 1411 h 2722"/>
                  <a:gd name="T42" fmla="*/ 425 w 2437"/>
                  <a:gd name="T43" fmla="*/ 1423 h 2722"/>
                  <a:gd name="T44" fmla="*/ 421 w 2437"/>
                  <a:gd name="T45" fmla="*/ 1276 h 2722"/>
                  <a:gd name="T46" fmla="*/ 419 w 2437"/>
                  <a:gd name="T47" fmla="*/ 1211 h 2722"/>
                  <a:gd name="T48" fmla="*/ 425 w 2437"/>
                  <a:gd name="T49" fmla="*/ 1207 h 2722"/>
                  <a:gd name="T50" fmla="*/ 420 w 2437"/>
                  <a:gd name="T51" fmla="*/ 1167 h 2722"/>
                  <a:gd name="T52" fmla="*/ 387 w 2437"/>
                  <a:gd name="T53" fmla="*/ 747 h 2722"/>
                  <a:gd name="T54" fmla="*/ 382 w 2437"/>
                  <a:gd name="T55" fmla="*/ 672 h 2722"/>
                  <a:gd name="T56" fmla="*/ 357 w 2437"/>
                  <a:gd name="T57" fmla="*/ 572 h 2722"/>
                  <a:gd name="T58" fmla="*/ 6 w 2437"/>
                  <a:gd name="T59" fmla="*/ 656 h 2722"/>
                  <a:gd name="T60" fmla="*/ 21 w 2437"/>
                  <a:gd name="T61" fmla="*/ 971 h 2722"/>
                  <a:gd name="T62" fmla="*/ 39 w 2437"/>
                  <a:gd name="T63" fmla="*/ 1214 h 2722"/>
                  <a:gd name="T64" fmla="*/ 55 w 2437"/>
                  <a:gd name="T65" fmla="*/ 1537 h 2722"/>
                  <a:gd name="T66" fmla="*/ 117 w 2437"/>
                  <a:gd name="T67" fmla="*/ 2071 h 2722"/>
                  <a:gd name="T68" fmla="*/ 116 w 2437"/>
                  <a:gd name="T69" fmla="*/ 2071 h 2722"/>
                  <a:gd name="T70" fmla="*/ 141 w 2437"/>
                  <a:gd name="T71" fmla="*/ 2437 h 2722"/>
                  <a:gd name="T72" fmla="*/ 426 w 2437"/>
                  <a:gd name="T73" fmla="*/ 2722 h 2722"/>
                  <a:gd name="T74" fmla="*/ 1535 w 2437"/>
                  <a:gd name="T75" fmla="*/ 2722 h 2722"/>
                  <a:gd name="T76" fmla="*/ 1618 w 2437"/>
                  <a:gd name="T77" fmla="*/ 2673 h 2722"/>
                  <a:gd name="T78" fmla="*/ 1699 w 2437"/>
                  <a:gd name="T79" fmla="*/ 2472 h 2722"/>
                  <a:gd name="T80" fmla="*/ 1869 w 2437"/>
                  <a:gd name="T81" fmla="*/ 2237 h 2722"/>
                  <a:gd name="T82" fmla="*/ 2378 w 2437"/>
                  <a:gd name="T83" fmla="*/ 1579 h 2722"/>
                  <a:gd name="T84" fmla="*/ 2134 w 2437"/>
                  <a:gd name="T85" fmla="*/ 1392 h 2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37" h="2722">
                    <a:moveTo>
                      <a:pt x="2134" y="1392"/>
                    </a:moveTo>
                    <a:cubicBezTo>
                      <a:pt x="1983" y="1492"/>
                      <a:pt x="1932" y="1593"/>
                      <a:pt x="1802" y="1693"/>
                    </a:cubicBezTo>
                    <a:cubicBezTo>
                      <a:pt x="1757" y="1727"/>
                      <a:pt x="1728" y="1738"/>
                      <a:pt x="1710" y="1732"/>
                    </a:cubicBezTo>
                    <a:cubicBezTo>
                      <a:pt x="1716" y="1654"/>
                      <a:pt x="1725" y="1564"/>
                      <a:pt x="1733" y="1466"/>
                    </a:cubicBezTo>
                    <a:cubicBezTo>
                      <a:pt x="1766" y="1106"/>
                      <a:pt x="1808" y="652"/>
                      <a:pt x="1830" y="421"/>
                    </a:cubicBezTo>
                    <a:cubicBezTo>
                      <a:pt x="1835" y="367"/>
                      <a:pt x="1839" y="324"/>
                      <a:pt x="1841" y="299"/>
                    </a:cubicBezTo>
                    <a:cubicBezTo>
                      <a:pt x="1870" y="0"/>
                      <a:pt x="1501" y="16"/>
                      <a:pt x="1473" y="220"/>
                    </a:cubicBezTo>
                    <a:cubicBezTo>
                      <a:pt x="1460" y="316"/>
                      <a:pt x="1417" y="762"/>
                      <a:pt x="1375" y="1205"/>
                    </a:cubicBezTo>
                    <a:cubicBezTo>
                      <a:pt x="1368" y="1278"/>
                      <a:pt x="1361" y="1352"/>
                      <a:pt x="1354" y="1424"/>
                    </a:cubicBezTo>
                    <a:cubicBezTo>
                      <a:pt x="1337" y="1419"/>
                      <a:pt x="1318" y="1414"/>
                      <a:pt x="1296" y="1409"/>
                    </a:cubicBezTo>
                    <a:cubicBezTo>
                      <a:pt x="1302" y="1297"/>
                      <a:pt x="1309" y="415"/>
                      <a:pt x="1320" y="275"/>
                    </a:cubicBezTo>
                    <a:cubicBezTo>
                      <a:pt x="1334" y="85"/>
                      <a:pt x="1090" y="51"/>
                      <a:pt x="991" y="161"/>
                    </a:cubicBezTo>
                    <a:cubicBezTo>
                      <a:pt x="969" y="186"/>
                      <a:pt x="954" y="218"/>
                      <a:pt x="951" y="257"/>
                    </a:cubicBezTo>
                    <a:cubicBezTo>
                      <a:pt x="948" y="305"/>
                      <a:pt x="942" y="835"/>
                      <a:pt x="935" y="1157"/>
                    </a:cubicBezTo>
                    <a:cubicBezTo>
                      <a:pt x="933" y="1261"/>
                      <a:pt x="931" y="1343"/>
                      <a:pt x="928" y="1382"/>
                    </a:cubicBezTo>
                    <a:cubicBezTo>
                      <a:pt x="914" y="1382"/>
                      <a:pt x="900" y="1382"/>
                      <a:pt x="886" y="1382"/>
                    </a:cubicBezTo>
                    <a:cubicBezTo>
                      <a:pt x="885" y="1354"/>
                      <a:pt x="884" y="1282"/>
                      <a:pt x="884" y="1187"/>
                    </a:cubicBezTo>
                    <a:cubicBezTo>
                      <a:pt x="882" y="921"/>
                      <a:pt x="881" y="483"/>
                      <a:pt x="881" y="385"/>
                    </a:cubicBezTo>
                    <a:cubicBezTo>
                      <a:pt x="881" y="246"/>
                      <a:pt x="751" y="200"/>
                      <a:pt x="645" y="231"/>
                    </a:cubicBezTo>
                    <a:cubicBezTo>
                      <a:pt x="573" y="252"/>
                      <a:pt x="512" y="308"/>
                      <a:pt x="512" y="394"/>
                    </a:cubicBezTo>
                    <a:cubicBezTo>
                      <a:pt x="512" y="460"/>
                      <a:pt x="515" y="1250"/>
                      <a:pt x="517" y="1411"/>
                    </a:cubicBezTo>
                    <a:cubicBezTo>
                      <a:pt x="487" y="1415"/>
                      <a:pt x="456" y="1418"/>
                      <a:pt x="425" y="1423"/>
                    </a:cubicBezTo>
                    <a:cubicBezTo>
                      <a:pt x="421" y="1276"/>
                      <a:pt x="421" y="1276"/>
                      <a:pt x="421" y="1276"/>
                    </a:cubicBezTo>
                    <a:cubicBezTo>
                      <a:pt x="419" y="1211"/>
                      <a:pt x="419" y="1211"/>
                      <a:pt x="419" y="1211"/>
                    </a:cubicBezTo>
                    <a:cubicBezTo>
                      <a:pt x="421" y="1209"/>
                      <a:pt x="423" y="1208"/>
                      <a:pt x="425" y="1207"/>
                    </a:cubicBezTo>
                    <a:cubicBezTo>
                      <a:pt x="423" y="1194"/>
                      <a:pt x="421" y="1181"/>
                      <a:pt x="420" y="1167"/>
                    </a:cubicBezTo>
                    <a:cubicBezTo>
                      <a:pt x="403" y="983"/>
                      <a:pt x="400" y="934"/>
                      <a:pt x="387" y="747"/>
                    </a:cubicBezTo>
                    <a:cubicBezTo>
                      <a:pt x="385" y="722"/>
                      <a:pt x="384" y="696"/>
                      <a:pt x="382" y="672"/>
                    </a:cubicBezTo>
                    <a:cubicBezTo>
                      <a:pt x="379" y="632"/>
                      <a:pt x="370" y="599"/>
                      <a:pt x="357" y="572"/>
                    </a:cubicBezTo>
                    <a:cubicBezTo>
                      <a:pt x="271" y="395"/>
                      <a:pt x="0" y="477"/>
                      <a:pt x="6" y="656"/>
                    </a:cubicBezTo>
                    <a:cubicBezTo>
                      <a:pt x="8" y="730"/>
                      <a:pt x="14" y="842"/>
                      <a:pt x="21" y="971"/>
                    </a:cubicBezTo>
                    <a:cubicBezTo>
                      <a:pt x="28" y="1097"/>
                      <a:pt x="29" y="1078"/>
                      <a:pt x="39" y="1214"/>
                    </a:cubicBezTo>
                    <a:cubicBezTo>
                      <a:pt x="39" y="1215"/>
                      <a:pt x="41" y="1348"/>
                      <a:pt x="55" y="1537"/>
                    </a:cubicBezTo>
                    <a:cubicBezTo>
                      <a:pt x="66" y="1691"/>
                      <a:pt x="85" y="1883"/>
                      <a:pt x="117" y="2071"/>
                    </a:cubicBezTo>
                    <a:cubicBezTo>
                      <a:pt x="116" y="2071"/>
                      <a:pt x="116" y="2071"/>
                      <a:pt x="116" y="2071"/>
                    </a:cubicBezTo>
                    <a:cubicBezTo>
                      <a:pt x="141" y="2437"/>
                      <a:pt x="141" y="2437"/>
                      <a:pt x="141" y="2437"/>
                    </a:cubicBezTo>
                    <a:cubicBezTo>
                      <a:pt x="141" y="2594"/>
                      <a:pt x="269" y="2722"/>
                      <a:pt x="426" y="2722"/>
                    </a:cubicBezTo>
                    <a:cubicBezTo>
                      <a:pt x="1535" y="2722"/>
                      <a:pt x="1535" y="2722"/>
                      <a:pt x="1535" y="2722"/>
                    </a:cubicBezTo>
                    <a:cubicBezTo>
                      <a:pt x="1569" y="2722"/>
                      <a:pt x="1601" y="2703"/>
                      <a:pt x="1618" y="2673"/>
                    </a:cubicBezTo>
                    <a:cubicBezTo>
                      <a:pt x="1699" y="2472"/>
                      <a:pt x="1699" y="2472"/>
                      <a:pt x="1699" y="2472"/>
                    </a:cubicBezTo>
                    <a:cubicBezTo>
                      <a:pt x="1754" y="2404"/>
                      <a:pt x="1818" y="2319"/>
                      <a:pt x="1869" y="2237"/>
                    </a:cubicBezTo>
                    <a:cubicBezTo>
                      <a:pt x="2017" y="1994"/>
                      <a:pt x="2247" y="1740"/>
                      <a:pt x="2378" y="1579"/>
                    </a:cubicBezTo>
                    <a:cubicBezTo>
                      <a:pt x="2437" y="1507"/>
                      <a:pt x="2284" y="1291"/>
                      <a:pt x="2134" y="1392"/>
                    </a:cubicBezTo>
                    <a:close/>
                  </a:path>
                </a:pathLst>
              </a:custGeom>
              <a:solidFill>
                <a:srgbClr val="F5D2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5" name="Freeform 347">
                <a:extLst>
                  <a:ext uri="{FF2B5EF4-FFF2-40B4-BE49-F238E27FC236}">
                    <a16:creationId xmlns:a16="http://schemas.microsoft.com/office/drawing/2014/main" xmlns="" id="{FD7F46A1-0B03-4A47-BCC0-02A1E117F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820" y="5030592"/>
                <a:ext cx="924355" cy="1072768"/>
              </a:xfrm>
              <a:custGeom>
                <a:avLst/>
                <a:gdLst>
                  <a:gd name="T0" fmla="*/ 322 w 2614"/>
                  <a:gd name="T1" fmla="*/ 1286 h 3030"/>
                  <a:gd name="T2" fmla="*/ 571 w 2614"/>
                  <a:gd name="T3" fmla="*/ 1659 h 3030"/>
                  <a:gd name="T4" fmla="*/ 650 w 2614"/>
                  <a:gd name="T5" fmla="*/ 1719 h 3030"/>
                  <a:gd name="T6" fmla="*/ 692 w 2614"/>
                  <a:gd name="T7" fmla="*/ 1455 h 3030"/>
                  <a:gd name="T8" fmla="*/ 853 w 2614"/>
                  <a:gd name="T9" fmla="*/ 419 h 3030"/>
                  <a:gd name="T10" fmla="*/ 872 w 2614"/>
                  <a:gd name="T11" fmla="*/ 297 h 3030"/>
                  <a:gd name="T12" fmla="*/ 1248 w 2614"/>
                  <a:gd name="T13" fmla="*/ 311 h 3030"/>
                  <a:gd name="T14" fmla="*/ 1104 w 2614"/>
                  <a:gd name="T15" fmla="*/ 1289 h 3030"/>
                  <a:gd name="T16" fmla="*/ 1070 w 2614"/>
                  <a:gd name="T17" fmla="*/ 1507 h 3030"/>
                  <a:gd name="T18" fmla="*/ 1130 w 2614"/>
                  <a:gd name="T19" fmla="*/ 1507 h 3030"/>
                  <a:gd name="T20" fmla="*/ 1383 w 2614"/>
                  <a:gd name="T21" fmla="*/ 401 h 3030"/>
                  <a:gd name="T22" fmla="*/ 1730 w 2614"/>
                  <a:gd name="T23" fmla="*/ 370 h 3030"/>
                  <a:gd name="T24" fmla="*/ 1745 w 2614"/>
                  <a:gd name="T25" fmla="*/ 473 h 3030"/>
                  <a:gd name="T26" fmla="*/ 1542 w 2614"/>
                  <a:gd name="T27" fmla="*/ 1350 h 3030"/>
                  <a:gd name="T28" fmla="*/ 1494 w 2614"/>
                  <a:gd name="T29" fmla="*/ 1569 h 3030"/>
                  <a:gd name="T30" fmla="*/ 1535 w 2614"/>
                  <a:gd name="T31" fmla="*/ 1581 h 3030"/>
                  <a:gd name="T32" fmla="*/ 1584 w 2614"/>
                  <a:gd name="T33" fmla="*/ 1392 h 3030"/>
                  <a:gd name="T34" fmla="*/ 1782 w 2614"/>
                  <a:gd name="T35" fmla="*/ 614 h 3030"/>
                  <a:gd name="T36" fmla="*/ 2049 w 2614"/>
                  <a:gd name="T37" fmla="*/ 523 h 3030"/>
                  <a:gd name="T38" fmla="*/ 2137 w 2614"/>
                  <a:gd name="T39" fmla="*/ 713 h 3030"/>
                  <a:gd name="T40" fmla="*/ 1885 w 2614"/>
                  <a:gd name="T41" fmla="*/ 1698 h 3030"/>
                  <a:gd name="T42" fmla="*/ 1972 w 2614"/>
                  <a:gd name="T43" fmla="*/ 1732 h 3030"/>
                  <a:gd name="T44" fmla="*/ 2011 w 2614"/>
                  <a:gd name="T45" fmla="*/ 1591 h 3030"/>
                  <a:gd name="T46" fmla="*/ 2029 w 2614"/>
                  <a:gd name="T47" fmla="*/ 1528 h 3030"/>
                  <a:gd name="T48" fmla="*/ 2025 w 2614"/>
                  <a:gd name="T49" fmla="*/ 1523 h 3030"/>
                  <a:gd name="T50" fmla="*/ 2039 w 2614"/>
                  <a:gd name="T51" fmla="*/ 1485 h 3030"/>
                  <a:gd name="T52" fmla="*/ 2173 w 2614"/>
                  <a:gd name="T53" fmla="*/ 1086 h 3030"/>
                  <a:gd name="T54" fmla="*/ 2196 w 2614"/>
                  <a:gd name="T55" fmla="*/ 1014 h 3030"/>
                  <a:gd name="T56" fmla="*/ 2245 w 2614"/>
                  <a:gd name="T57" fmla="*/ 924 h 3030"/>
                  <a:gd name="T58" fmla="*/ 2565 w 2614"/>
                  <a:gd name="T59" fmla="*/ 1090 h 3030"/>
                  <a:gd name="T60" fmla="*/ 2474 w 2614"/>
                  <a:gd name="T61" fmla="*/ 1392 h 3030"/>
                  <a:gd name="T62" fmla="*/ 2397 w 2614"/>
                  <a:gd name="T63" fmla="*/ 1624 h 3030"/>
                  <a:gd name="T64" fmla="*/ 2303 w 2614"/>
                  <a:gd name="T65" fmla="*/ 1933 h 3030"/>
                  <a:gd name="T66" fmla="*/ 2113 w 2614"/>
                  <a:gd name="T67" fmla="*/ 2436 h 3030"/>
                  <a:gd name="T68" fmla="*/ 2113 w 2614"/>
                  <a:gd name="T69" fmla="*/ 2436 h 3030"/>
                  <a:gd name="T70" fmla="*/ 2000 w 2614"/>
                  <a:gd name="T71" fmla="*/ 2785 h 3030"/>
                  <a:gd name="T72" fmla="*/ 1654 w 2614"/>
                  <a:gd name="T73" fmla="*/ 2992 h 3030"/>
                  <a:gd name="T74" fmla="*/ 579 w 2614"/>
                  <a:gd name="T75" fmla="*/ 2722 h 3030"/>
                  <a:gd name="T76" fmla="*/ 510 w 2614"/>
                  <a:gd name="T77" fmla="*/ 2654 h 3030"/>
                  <a:gd name="T78" fmla="*/ 480 w 2614"/>
                  <a:gd name="T79" fmla="*/ 2439 h 3030"/>
                  <a:gd name="T80" fmla="*/ 373 w 2614"/>
                  <a:gd name="T81" fmla="*/ 2170 h 3030"/>
                  <a:gd name="T82" fmla="*/ 39 w 2614"/>
                  <a:gd name="T83" fmla="*/ 1408 h 3030"/>
                  <a:gd name="T84" fmla="*/ 322 w 2614"/>
                  <a:gd name="T85" fmla="*/ 1286 h 3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14" h="3030">
                    <a:moveTo>
                      <a:pt x="322" y="1286"/>
                    </a:moveTo>
                    <a:cubicBezTo>
                      <a:pt x="444" y="1420"/>
                      <a:pt x="468" y="1530"/>
                      <a:pt x="571" y="1659"/>
                    </a:cubicBezTo>
                    <a:cubicBezTo>
                      <a:pt x="605" y="1703"/>
                      <a:pt x="631" y="1720"/>
                      <a:pt x="650" y="1719"/>
                    </a:cubicBezTo>
                    <a:cubicBezTo>
                      <a:pt x="663" y="1642"/>
                      <a:pt x="677" y="1552"/>
                      <a:pt x="692" y="1455"/>
                    </a:cubicBezTo>
                    <a:cubicBezTo>
                      <a:pt x="748" y="1098"/>
                      <a:pt x="818" y="648"/>
                      <a:pt x="853" y="419"/>
                    </a:cubicBezTo>
                    <a:cubicBezTo>
                      <a:pt x="862" y="364"/>
                      <a:pt x="868" y="322"/>
                      <a:pt x="872" y="297"/>
                    </a:cubicBezTo>
                    <a:cubicBezTo>
                      <a:pt x="917" y="0"/>
                      <a:pt x="1271" y="106"/>
                      <a:pt x="1248" y="311"/>
                    </a:cubicBezTo>
                    <a:cubicBezTo>
                      <a:pt x="1238" y="406"/>
                      <a:pt x="1171" y="850"/>
                      <a:pt x="1104" y="1289"/>
                    </a:cubicBezTo>
                    <a:cubicBezTo>
                      <a:pt x="1092" y="1362"/>
                      <a:pt x="1081" y="1436"/>
                      <a:pt x="1070" y="1507"/>
                    </a:cubicBezTo>
                    <a:cubicBezTo>
                      <a:pt x="1088" y="1506"/>
                      <a:pt x="1108" y="1506"/>
                      <a:pt x="1130" y="1507"/>
                    </a:cubicBezTo>
                    <a:cubicBezTo>
                      <a:pt x="1152" y="1397"/>
                      <a:pt x="1359" y="539"/>
                      <a:pt x="1383" y="401"/>
                    </a:cubicBezTo>
                    <a:cubicBezTo>
                      <a:pt x="1416" y="213"/>
                      <a:pt x="1660" y="240"/>
                      <a:pt x="1730" y="370"/>
                    </a:cubicBezTo>
                    <a:cubicBezTo>
                      <a:pt x="1745" y="400"/>
                      <a:pt x="1752" y="434"/>
                      <a:pt x="1745" y="473"/>
                    </a:cubicBezTo>
                    <a:cubicBezTo>
                      <a:pt x="1737" y="521"/>
                      <a:pt x="1614" y="1036"/>
                      <a:pt x="1542" y="1350"/>
                    </a:cubicBezTo>
                    <a:cubicBezTo>
                      <a:pt x="1519" y="1451"/>
                      <a:pt x="1501" y="1532"/>
                      <a:pt x="1494" y="1569"/>
                    </a:cubicBezTo>
                    <a:cubicBezTo>
                      <a:pt x="1507" y="1573"/>
                      <a:pt x="1521" y="1577"/>
                      <a:pt x="1535" y="1581"/>
                    </a:cubicBezTo>
                    <a:cubicBezTo>
                      <a:pt x="1542" y="1554"/>
                      <a:pt x="1560" y="1483"/>
                      <a:pt x="1584" y="1392"/>
                    </a:cubicBezTo>
                    <a:cubicBezTo>
                      <a:pt x="1650" y="1134"/>
                      <a:pt x="1758" y="709"/>
                      <a:pt x="1782" y="614"/>
                    </a:cubicBezTo>
                    <a:cubicBezTo>
                      <a:pt x="1816" y="480"/>
                      <a:pt x="1953" y="467"/>
                      <a:pt x="2049" y="523"/>
                    </a:cubicBezTo>
                    <a:cubicBezTo>
                      <a:pt x="2113" y="560"/>
                      <a:pt x="2158" y="630"/>
                      <a:pt x="2137" y="713"/>
                    </a:cubicBezTo>
                    <a:cubicBezTo>
                      <a:pt x="2121" y="777"/>
                      <a:pt x="1927" y="1543"/>
                      <a:pt x="1885" y="1698"/>
                    </a:cubicBezTo>
                    <a:cubicBezTo>
                      <a:pt x="1913" y="1709"/>
                      <a:pt x="1942" y="1720"/>
                      <a:pt x="1972" y="1732"/>
                    </a:cubicBezTo>
                    <a:cubicBezTo>
                      <a:pt x="2011" y="1591"/>
                      <a:pt x="2011" y="1591"/>
                      <a:pt x="2011" y="1591"/>
                    </a:cubicBezTo>
                    <a:cubicBezTo>
                      <a:pt x="2029" y="1528"/>
                      <a:pt x="2029" y="1528"/>
                      <a:pt x="2029" y="1528"/>
                    </a:cubicBezTo>
                    <a:cubicBezTo>
                      <a:pt x="2028" y="1526"/>
                      <a:pt x="2026" y="1524"/>
                      <a:pt x="2025" y="1523"/>
                    </a:cubicBezTo>
                    <a:cubicBezTo>
                      <a:pt x="2029" y="1511"/>
                      <a:pt x="2034" y="1499"/>
                      <a:pt x="2039" y="1485"/>
                    </a:cubicBezTo>
                    <a:cubicBezTo>
                      <a:pt x="2100" y="1311"/>
                      <a:pt x="2115" y="1264"/>
                      <a:pt x="2173" y="1086"/>
                    </a:cubicBezTo>
                    <a:cubicBezTo>
                      <a:pt x="2181" y="1062"/>
                      <a:pt x="2189" y="1038"/>
                      <a:pt x="2196" y="1014"/>
                    </a:cubicBezTo>
                    <a:cubicBezTo>
                      <a:pt x="2209" y="976"/>
                      <a:pt x="2225" y="947"/>
                      <a:pt x="2245" y="924"/>
                    </a:cubicBezTo>
                    <a:cubicBezTo>
                      <a:pt x="2371" y="773"/>
                      <a:pt x="2614" y="918"/>
                      <a:pt x="2565" y="1090"/>
                    </a:cubicBezTo>
                    <a:cubicBezTo>
                      <a:pt x="2545" y="1162"/>
                      <a:pt x="2512" y="1269"/>
                      <a:pt x="2474" y="1392"/>
                    </a:cubicBezTo>
                    <a:cubicBezTo>
                      <a:pt x="2436" y="1513"/>
                      <a:pt x="2439" y="1494"/>
                      <a:pt x="2397" y="1624"/>
                    </a:cubicBezTo>
                    <a:cubicBezTo>
                      <a:pt x="2396" y="1625"/>
                      <a:pt x="2362" y="1753"/>
                      <a:pt x="2303" y="1933"/>
                    </a:cubicBezTo>
                    <a:cubicBezTo>
                      <a:pt x="2254" y="2080"/>
                      <a:pt x="2189" y="2262"/>
                      <a:pt x="2113" y="2436"/>
                    </a:cubicBezTo>
                    <a:cubicBezTo>
                      <a:pt x="2113" y="2436"/>
                      <a:pt x="2113" y="2436"/>
                      <a:pt x="2113" y="2436"/>
                    </a:cubicBezTo>
                    <a:cubicBezTo>
                      <a:pt x="2000" y="2785"/>
                      <a:pt x="2000" y="2785"/>
                      <a:pt x="2000" y="2785"/>
                    </a:cubicBezTo>
                    <a:cubicBezTo>
                      <a:pt x="1961" y="2938"/>
                      <a:pt x="1806" y="3030"/>
                      <a:pt x="1654" y="2992"/>
                    </a:cubicBezTo>
                    <a:cubicBezTo>
                      <a:pt x="579" y="2722"/>
                      <a:pt x="579" y="2722"/>
                      <a:pt x="579" y="2722"/>
                    </a:cubicBezTo>
                    <a:cubicBezTo>
                      <a:pt x="545" y="2713"/>
                      <a:pt x="519" y="2687"/>
                      <a:pt x="510" y="2654"/>
                    </a:cubicBezTo>
                    <a:cubicBezTo>
                      <a:pt x="480" y="2439"/>
                      <a:pt x="480" y="2439"/>
                      <a:pt x="480" y="2439"/>
                    </a:cubicBezTo>
                    <a:cubicBezTo>
                      <a:pt x="444" y="2360"/>
                      <a:pt x="402" y="2262"/>
                      <a:pt x="373" y="2170"/>
                    </a:cubicBezTo>
                    <a:cubicBezTo>
                      <a:pt x="288" y="1898"/>
                      <a:pt x="127" y="1596"/>
                      <a:pt x="39" y="1408"/>
                    </a:cubicBezTo>
                    <a:cubicBezTo>
                      <a:pt x="0" y="1324"/>
                      <a:pt x="200" y="1151"/>
                      <a:pt x="322" y="1286"/>
                    </a:cubicBezTo>
                    <a:close/>
                  </a:path>
                </a:pathLst>
              </a:custGeom>
              <a:solidFill>
                <a:srgbClr val="F5D2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8" name="Freeform 350">
                <a:extLst>
                  <a:ext uri="{FF2B5EF4-FFF2-40B4-BE49-F238E27FC236}">
                    <a16:creationId xmlns:a16="http://schemas.microsoft.com/office/drawing/2014/main" xmlns="" id="{9B75D680-2866-414F-9E42-E6BD38CCF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5995" y="6179180"/>
                <a:ext cx="416202" cy="432334"/>
              </a:xfrm>
              <a:custGeom>
                <a:avLst/>
                <a:gdLst>
                  <a:gd name="T0" fmla="*/ 1065 w 1176"/>
                  <a:gd name="T1" fmla="*/ 189 h 1220"/>
                  <a:gd name="T2" fmla="*/ 312 w 1176"/>
                  <a:gd name="T3" fmla="*/ 0 h 1220"/>
                  <a:gd name="T4" fmla="*/ 0 w 1176"/>
                  <a:gd name="T5" fmla="*/ 1220 h 1220"/>
                  <a:gd name="T6" fmla="*/ 1047 w 1176"/>
                  <a:gd name="T7" fmla="*/ 760 h 1220"/>
                  <a:gd name="T8" fmla="*/ 1165 w 1176"/>
                  <a:gd name="T9" fmla="*/ 302 h 1220"/>
                  <a:gd name="T10" fmla="*/ 1065 w 1176"/>
                  <a:gd name="T11" fmla="*/ 189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220">
                    <a:moveTo>
                      <a:pt x="1065" y="189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359" y="1088"/>
                      <a:pt x="709" y="934"/>
                      <a:pt x="1047" y="760"/>
                    </a:cubicBezTo>
                    <a:cubicBezTo>
                      <a:pt x="1165" y="302"/>
                      <a:pt x="1165" y="302"/>
                      <a:pt x="1165" y="302"/>
                    </a:cubicBezTo>
                    <a:cubicBezTo>
                      <a:pt x="1176" y="256"/>
                      <a:pt x="1131" y="205"/>
                      <a:pt x="1065" y="189"/>
                    </a:cubicBezTo>
                    <a:close/>
                  </a:path>
                </a:pathLst>
              </a:custGeom>
              <a:solidFill>
                <a:srgbClr val="6160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Freeform 351">
                <a:extLst>
                  <a:ext uri="{FF2B5EF4-FFF2-40B4-BE49-F238E27FC236}">
                    <a16:creationId xmlns:a16="http://schemas.microsoft.com/office/drawing/2014/main" xmlns="" id="{44BEB5D9-D2DA-404A-A4AC-AB2872D7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9481" y="6106586"/>
                <a:ext cx="466211" cy="613010"/>
              </a:xfrm>
              <a:custGeom>
                <a:avLst/>
                <a:gdLst>
                  <a:gd name="T0" fmla="*/ 1319 w 1319"/>
                  <a:gd name="T1" fmla="*/ 206 h 1734"/>
                  <a:gd name="T2" fmla="*/ 566 w 1319"/>
                  <a:gd name="T3" fmla="*/ 17 h 1734"/>
                  <a:gd name="T4" fmla="*/ 425 w 1319"/>
                  <a:gd name="T5" fmla="*/ 69 h 1734"/>
                  <a:gd name="T6" fmla="*/ 0 w 1319"/>
                  <a:gd name="T7" fmla="*/ 1734 h 1734"/>
                  <a:gd name="T8" fmla="*/ 1007 w 1319"/>
                  <a:gd name="T9" fmla="*/ 1426 h 1734"/>
                  <a:gd name="T10" fmla="*/ 1319 w 1319"/>
                  <a:gd name="T11" fmla="*/ 206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9" h="1734">
                    <a:moveTo>
                      <a:pt x="1319" y="206"/>
                    </a:moveTo>
                    <a:cubicBezTo>
                      <a:pt x="566" y="17"/>
                      <a:pt x="566" y="17"/>
                      <a:pt x="566" y="17"/>
                    </a:cubicBezTo>
                    <a:cubicBezTo>
                      <a:pt x="500" y="0"/>
                      <a:pt x="437" y="23"/>
                      <a:pt x="425" y="69"/>
                    </a:cubicBezTo>
                    <a:cubicBezTo>
                      <a:pt x="0" y="1734"/>
                      <a:pt x="0" y="1734"/>
                      <a:pt x="0" y="1734"/>
                    </a:cubicBezTo>
                    <a:cubicBezTo>
                      <a:pt x="343" y="1650"/>
                      <a:pt x="679" y="1547"/>
                      <a:pt x="1007" y="1426"/>
                    </a:cubicBezTo>
                    <a:lnTo>
                      <a:pt x="1319" y="206"/>
                    </a:lnTo>
                    <a:close/>
                  </a:path>
                </a:pathLst>
              </a:custGeom>
              <a:solidFill>
                <a:srgbClr val="828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0" name="Freeform 352">
                <a:extLst>
                  <a:ext uri="{FF2B5EF4-FFF2-40B4-BE49-F238E27FC236}">
                    <a16:creationId xmlns:a16="http://schemas.microsoft.com/office/drawing/2014/main" xmlns="" id="{3EED4F71-4483-4F6D-B42B-6BCBFF7A1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5718" y="6332432"/>
                <a:ext cx="96791" cy="96791"/>
              </a:xfrm>
              <a:custGeom>
                <a:avLst/>
                <a:gdLst>
                  <a:gd name="T0" fmla="*/ 258 w 274"/>
                  <a:gd name="T1" fmla="*/ 167 h 274"/>
                  <a:gd name="T2" fmla="*/ 107 w 274"/>
                  <a:gd name="T3" fmla="*/ 257 h 274"/>
                  <a:gd name="T4" fmla="*/ 17 w 274"/>
                  <a:gd name="T5" fmla="*/ 106 h 274"/>
                  <a:gd name="T6" fmla="*/ 168 w 274"/>
                  <a:gd name="T7" fmla="*/ 16 h 274"/>
                  <a:gd name="T8" fmla="*/ 258 w 274"/>
                  <a:gd name="T9" fmla="*/ 16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58" y="167"/>
                    </a:moveTo>
                    <a:cubicBezTo>
                      <a:pt x="241" y="233"/>
                      <a:pt x="174" y="274"/>
                      <a:pt x="107" y="257"/>
                    </a:cubicBezTo>
                    <a:cubicBezTo>
                      <a:pt x="41" y="240"/>
                      <a:pt x="0" y="173"/>
                      <a:pt x="17" y="106"/>
                    </a:cubicBezTo>
                    <a:cubicBezTo>
                      <a:pt x="34" y="40"/>
                      <a:pt x="101" y="0"/>
                      <a:pt x="168" y="16"/>
                    </a:cubicBezTo>
                    <a:cubicBezTo>
                      <a:pt x="234" y="33"/>
                      <a:pt x="274" y="100"/>
                      <a:pt x="258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Oval 675">
                <a:extLst>
                  <a:ext uri="{FF2B5EF4-FFF2-40B4-BE49-F238E27FC236}">
                    <a16:creationId xmlns:a16="http://schemas.microsoft.com/office/drawing/2014/main" xmlns="" id="{EA9BFC6A-5934-469F-903A-4E46877A2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1760" y="6213057"/>
                <a:ext cx="87112" cy="87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75" name="文本框 674">
            <a:extLst>
              <a:ext uri="{FF2B5EF4-FFF2-40B4-BE49-F238E27FC236}">
                <a16:creationId xmlns:a16="http://schemas.microsoft.com/office/drawing/2014/main" xmlns="" id="{C82A06BF-51EF-4627-A162-81C0560BAF7A}"/>
              </a:ext>
            </a:extLst>
          </p:cNvPr>
          <p:cNvSpPr txBox="1"/>
          <p:nvPr/>
        </p:nvSpPr>
        <p:spPr>
          <a:xfrm>
            <a:off x="440694" y="2642881"/>
            <a:ext cx="6360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感谢聆听</a:t>
            </a:r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xmlns="" id="{2DB0CFDB-ECCF-4DA2-89F7-87E42AE97524}"/>
              </a:ext>
            </a:extLst>
          </p:cNvPr>
          <p:cNvSpPr txBox="1"/>
          <p:nvPr/>
        </p:nvSpPr>
        <p:spPr>
          <a:xfrm>
            <a:off x="525260" y="4113157"/>
            <a:ext cx="622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扁平化多彩矢量图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4" name="椭圆 693">
            <a:extLst>
              <a:ext uri="{FF2B5EF4-FFF2-40B4-BE49-F238E27FC236}">
                <a16:creationId xmlns:a16="http://schemas.microsoft.com/office/drawing/2014/main" xmlns="" id="{1E39BA74-F2ED-4D20-B5A6-F84467511B68}"/>
              </a:ext>
            </a:extLst>
          </p:cNvPr>
          <p:cNvSpPr/>
          <p:nvPr/>
        </p:nvSpPr>
        <p:spPr>
          <a:xfrm>
            <a:off x="1141964" y="161859"/>
            <a:ext cx="252000" cy="252000"/>
          </a:xfrm>
          <a:prstGeom prst="ellipse">
            <a:avLst/>
          </a:prstGeom>
          <a:solidFill>
            <a:srgbClr val="58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5" name="椭圆 694">
            <a:extLst>
              <a:ext uri="{FF2B5EF4-FFF2-40B4-BE49-F238E27FC236}">
                <a16:creationId xmlns:a16="http://schemas.microsoft.com/office/drawing/2014/main" xmlns="" id="{9C51C718-AA77-4BEB-8E3E-19E775317CA8}"/>
              </a:ext>
            </a:extLst>
          </p:cNvPr>
          <p:cNvSpPr/>
          <p:nvPr/>
        </p:nvSpPr>
        <p:spPr>
          <a:xfrm>
            <a:off x="692539" y="161859"/>
            <a:ext cx="252000" cy="252000"/>
          </a:xfrm>
          <a:prstGeom prst="ellipse">
            <a:avLst/>
          </a:prstGeom>
          <a:solidFill>
            <a:srgbClr val="A9B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6" name="椭圆 695">
            <a:extLst>
              <a:ext uri="{FF2B5EF4-FFF2-40B4-BE49-F238E27FC236}">
                <a16:creationId xmlns:a16="http://schemas.microsoft.com/office/drawing/2014/main" xmlns="" id="{00B6AD1A-7A3F-4EE0-BC89-7D5890A9E8FA}"/>
              </a:ext>
            </a:extLst>
          </p:cNvPr>
          <p:cNvSpPr/>
          <p:nvPr/>
        </p:nvSpPr>
        <p:spPr>
          <a:xfrm>
            <a:off x="243114" y="161859"/>
            <a:ext cx="252000" cy="252000"/>
          </a:xfrm>
          <a:prstGeom prst="ellipse">
            <a:avLst/>
          </a:prstGeom>
          <a:solidFill>
            <a:srgbClr val="F3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7" name="椭圆 696">
            <a:extLst>
              <a:ext uri="{FF2B5EF4-FFF2-40B4-BE49-F238E27FC236}">
                <a16:creationId xmlns:a16="http://schemas.microsoft.com/office/drawing/2014/main" xmlns="" id="{F48BAA24-BB24-4B62-81DD-4D960A239B0A}"/>
              </a:ext>
            </a:extLst>
          </p:cNvPr>
          <p:cNvSpPr/>
          <p:nvPr/>
        </p:nvSpPr>
        <p:spPr>
          <a:xfrm>
            <a:off x="1591389" y="161859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xmlns="" id="{38D45604-01B0-40C3-B203-FB781A0044EA}"/>
              </a:ext>
            </a:extLst>
          </p:cNvPr>
          <p:cNvSpPr/>
          <p:nvPr/>
        </p:nvSpPr>
        <p:spPr>
          <a:xfrm>
            <a:off x="5324573" y="634846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网络科技有限公司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00" name="直接连接符 699">
            <a:extLst>
              <a:ext uri="{FF2B5EF4-FFF2-40B4-BE49-F238E27FC236}">
                <a16:creationId xmlns:a16="http://schemas.microsoft.com/office/drawing/2014/main" xmlns="" id="{A7449CCE-3BA4-4FAC-B32B-E68CE95AB54E}"/>
              </a:ext>
            </a:extLst>
          </p:cNvPr>
          <p:cNvCxnSpPr/>
          <p:nvPr/>
        </p:nvCxnSpPr>
        <p:spPr>
          <a:xfrm>
            <a:off x="0" y="6572696"/>
            <a:ext cx="50292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625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38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38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0"/>
      <p:bldP spid="676" grpId="0"/>
      <p:bldP spid="694" grpId="0" animBg="1"/>
      <p:bldP spid="695" grpId="0" animBg="1"/>
      <p:bldP spid="696" grpId="0" animBg="1"/>
      <p:bldP spid="697" grpId="0" animBg="1"/>
      <p:bldP spid="6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4" y="3933058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1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4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AC04A348-008F-4DA5-8BBF-4D3CDFADA335}"/>
              </a:ext>
            </a:extLst>
          </p:cNvPr>
          <p:cNvGrpSpPr/>
          <p:nvPr/>
        </p:nvGrpSpPr>
        <p:grpSpPr>
          <a:xfrm>
            <a:off x="548858" y="3685174"/>
            <a:ext cx="1896053" cy="1433119"/>
            <a:chOff x="1871171" y="3448784"/>
            <a:chExt cx="1896053" cy="1433119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08BFF260-37D2-4526-B9E3-1D5122E1C1F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xmlns="" id="{6BB5175E-B7C3-4B60-8184-D7EB719474C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xmlns="" id="{A466528D-9CA0-4A3C-8976-72029FAC5B4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5EA05ACC-BF20-4C52-A154-F5284980702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D5C60AEB-B3D1-4ACE-B01A-FC0A9F2900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xmlns="" id="{9BDEFE60-D131-45AF-81B1-A1F5E0D09C2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6">
              <a:extLst>
                <a:ext uri="{FF2B5EF4-FFF2-40B4-BE49-F238E27FC236}">
                  <a16:creationId xmlns:a16="http://schemas.microsoft.com/office/drawing/2014/main" xmlns="" id="{7CAA496F-6E7A-4A40-A7F5-FD2FEAEEDC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7">
              <a:extLst>
                <a:ext uri="{FF2B5EF4-FFF2-40B4-BE49-F238E27FC236}">
                  <a16:creationId xmlns:a16="http://schemas.microsoft.com/office/drawing/2014/main" xmlns="" id="{43672997-E479-48DF-BF6C-1F51C0D942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38">
              <a:extLst>
                <a:ext uri="{FF2B5EF4-FFF2-40B4-BE49-F238E27FC236}">
                  <a16:creationId xmlns:a16="http://schemas.microsoft.com/office/drawing/2014/main" xmlns="" id="{FE92A85F-6C0E-44FB-B129-0F7C8BD91B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9">
              <a:extLst>
                <a:ext uri="{FF2B5EF4-FFF2-40B4-BE49-F238E27FC236}">
                  <a16:creationId xmlns:a16="http://schemas.microsoft.com/office/drawing/2014/main" xmlns="" id="{52C89845-6F4B-4B6B-B38B-3FD228FE049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40">
              <a:extLst>
                <a:ext uri="{FF2B5EF4-FFF2-40B4-BE49-F238E27FC236}">
                  <a16:creationId xmlns:a16="http://schemas.microsoft.com/office/drawing/2014/main" xmlns="" id="{34FD9E6C-C95A-441C-97E8-825E82F2FD8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41">
              <a:extLst>
                <a:ext uri="{FF2B5EF4-FFF2-40B4-BE49-F238E27FC236}">
                  <a16:creationId xmlns:a16="http://schemas.microsoft.com/office/drawing/2014/main" xmlns="" id="{0939D5CB-1082-4D1D-A8A8-45D83F0DEE6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xmlns="" id="{791E15A4-4F3C-4329-94A7-DDC9E07C73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43">
              <a:extLst>
                <a:ext uri="{FF2B5EF4-FFF2-40B4-BE49-F238E27FC236}">
                  <a16:creationId xmlns:a16="http://schemas.microsoft.com/office/drawing/2014/main" xmlns="" id="{395BC613-D4EF-491E-813E-F540F9CBF7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44">
              <a:extLst>
                <a:ext uri="{FF2B5EF4-FFF2-40B4-BE49-F238E27FC236}">
                  <a16:creationId xmlns:a16="http://schemas.microsoft.com/office/drawing/2014/main" xmlns="" id="{3B4B7E66-EA37-44B2-9D90-2CF19CFD216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xmlns="" id="{838D7FCE-D500-4C7B-82D6-470F7E4DB4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xmlns="" id="{4E4E301F-AC53-451F-AFE0-02E554CA747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xmlns="" id="{EFD9FA13-8D26-4EDF-AD47-61314A4E40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xmlns="" id="{719A6813-90A4-498A-BDED-0B64703FF6D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49">
              <a:extLst>
                <a:ext uri="{FF2B5EF4-FFF2-40B4-BE49-F238E27FC236}">
                  <a16:creationId xmlns:a16="http://schemas.microsoft.com/office/drawing/2014/main" xmlns="" id="{5FC19A71-CE9E-4534-9BA2-531CDA091C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50">
              <a:extLst>
                <a:ext uri="{FF2B5EF4-FFF2-40B4-BE49-F238E27FC236}">
                  <a16:creationId xmlns:a16="http://schemas.microsoft.com/office/drawing/2014/main" xmlns="" id="{98851F00-7562-4C05-9C6D-1D211CA5D1F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51">
              <a:extLst>
                <a:ext uri="{FF2B5EF4-FFF2-40B4-BE49-F238E27FC236}">
                  <a16:creationId xmlns:a16="http://schemas.microsoft.com/office/drawing/2014/main" xmlns="" id="{D6E2C680-1381-4E50-81E7-1E8153F51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52">
              <a:extLst>
                <a:ext uri="{FF2B5EF4-FFF2-40B4-BE49-F238E27FC236}">
                  <a16:creationId xmlns:a16="http://schemas.microsoft.com/office/drawing/2014/main" xmlns="" id="{52BF13F8-7383-4851-8C3F-5E4489B0B3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D466C15E-E4DC-46B9-8FDE-CC498CC1D0D3}"/>
              </a:ext>
            </a:extLst>
          </p:cNvPr>
          <p:cNvGrpSpPr/>
          <p:nvPr/>
        </p:nvGrpSpPr>
        <p:grpSpPr>
          <a:xfrm>
            <a:off x="3319903" y="1311415"/>
            <a:ext cx="5552195" cy="4166387"/>
            <a:chOff x="3319903" y="1311415"/>
            <a:chExt cx="5552195" cy="4166387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D7F1E0A2-1AAB-44CD-A229-ECCA76749F9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4020849" y="1461624"/>
              <a:ext cx="4166387" cy="3865970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xmlns="" id="{8160FF1D-E26B-4ECF-B044-D393B9D37C8E}"/>
                </a:ext>
              </a:extLst>
            </p:cNvPr>
            <p:cNvGrpSpPr/>
            <p:nvPr/>
          </p:nvGrpSpPr>
          <p:grpSpPr>
            <a:xfrm>
              <a:off x="3319903" y="1449310"/>
              <a:ext cx="5552195" cy="3989098"/>
              <a:chOff x="4185830" y="1449310"/>
              <a:chExt cx="3865970" cy="2777592"/>
            </a:xfrm>
          </p:grpSpPr>
          <p:sp>
            <p:nvSpPr>
              <p:cNvPr id="64" name="Freeform 353">
                <a:extLst>
                  <a:ext uri="{FF2B5EF4-FFF2-40B4-BE49-F238E27FC236}">
                    <a16:creationId xmlns:a16="http://schemas.microsoft.com/office/drawing/2014/main" xmlns="" id="{16F1B60D-BB73-45CD-B4FD-6879C9B5F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730019" y="905121"/>
                <a:ext cx="2777592" cy="3865970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Rectangle 354">
                <a:extLst>
                  <a:ext uri="{FF2B5EF4-FFF2-40B4-BE49-F238E27FC236}">
                    <a16:creationId xmlns:a16="http://schemas.microsoft.com/office/drawing/2014/main" xmlns="" id="{6F510029-5453-4C02-A764-24C70D34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13198" y="1158751"/>
                <a:ext cx="2373756" cy="3358716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AF27B934-7058-4BA8-B9B2-D24083C8CCE0}"/>
              </a:ext>
            </a:extLst>
          </p:cNvPr>
          <p:cNvGrpSpPr/>
          <p:nvPr/>
        </p:nvGrpSpPr>
        <p:grpSpPr>
          <a:xfrm>
            <a:off x="9350646" y="3091734"/>
            <a:ext cx="2043794" cy="4053117"/>
            <a:chOff x="5357933" y="2907053"/>
            <a:chExt cx="2043794" cy="4053117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00E949E7-9236-430F-8705-EB64456FDC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70662" y="5327598"/>
              <a:ext cx="1442967" cy="1743382"/>
            </a:xfrm>
            <a:custGeom>
              <a:avLst/>
              <a:gdLst>
                <a:gd name="T0" fmla="*/ 1230 w 1332"/>
                <a:gd name="T1" fmla="*/ 225 h 1612"/>
                <a:gd name="T2" fmla="*/ 1105 w 1332"/>
                <a:gd name="T3" fmla="*/ 213 h 1612"/>
                <a:gd name="T4" fmla="*/ 1042 w 1332"/>
                <a:gd name="T5" fmla="*/ 115 h 1612"/>
                <a:gd name="T6" fmla="*/ 27 w 1332"/>
                <a:gd name="T7" fmla="*/ 0 h 1612"/>
                <a:gd name="T8" fmla="*/ 97 w 1332"/>
                <a:gd name="T9" fmla="*/ 782 h 1612"/>
                <a:gd name="T10" fmla="*/ 92 w 1332"/>
                <a:gd name="T11" fmla="*/ 1095 h 1612"/>
                <a:gd name="T12" fmla="*/ 103 w 1332"/>
                <a:gd name="T13" fmla="*/ 1556 h 1612"/>
                <a:gd name="T14" fmla="*/ 905 w 1332"/>
                <a:gd name="T15" fmla="*/ 1609 h 1612"/>
                <a:gd name="T16" fmla="*/ 981 w 1332"/>
                <a:gd name="T17" fmla="*/ 1539 h 1612"/>
                <a:gd name="T18" fmla="*/ 1108 w 1332"/>
                <a:gd name="T19" fmla="*/ 1550 h 1612"/>
                <a:gd name="T20" fmla="*/ 1224 w 1332"/>
                <a:gd name="T21" fmla="*/ 1454 h 1612"/>
                <a:gd name="T22" fmla="*/ 1275 w 1332"/>
                <a:gd name="T23" fmla="*/ 897 h 1612"/>
                <a:gd name="T24" fmla="*/ 1326 w 1332"/>
                <a:gd name="T25" fmla="*/ 341 h 1612"/>
                <a:gd name="T26" fmla="*/ 1230 w 1332"/>
                <a:gd name="T27" fmla="*/ 225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2" h="1612">
                  <a:moveTo>
                    <a:pt x="1230" y="225"/>
                  </a:moveTo>
                  <a:cubicBezTo>
                    <a:pt x="1105" y="213"/>
                    <a:pt x="1105" y="213"/>
                    <a:pt x="1105" y="213"/>
                  </a:cubicBezTo>
                  <a:cubicBezTo>
                    <a:pt x="1105" y="161"/>
                    <a:pt x="1079" y="119"/>
                    <a:pt x="1042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246"/>
                    <a:pt x="106" y="530"/>
                    <a:pt x="97" y="782"/>
                  </a:cubicBezTo>
                  <a:cubicBezTo>
                    <a:pt x="94" y="886"/>
                    <a:pt x="92" y="990"/>
                    <a:pt x="92" y="1095"/>
                  </a:cubicBezTo>
                  <a:cubicBezTo>
                    <a:pt x="92" y="1249"/>
                    <a:pt x="96" y="1403"/>
                    <a:pt x="103" y="1556"/>
                  </a:cubicBezTo>
                  <a:cubicBezTo>
                    <a:pt x="905" y="1609"/>
                    <a:pt x="905" y="1609"/>
                    <a:pt x="905" y="1609"/>
                  </a:cubicBezTo>
                  <a:cubicBezTo>
                    <a:pt x="938" y="1612"/>
                    <a:pt x="969" y="1582"/>
                    <a:pt x="981" y="1539"/>
                  </a:cubicBezTo>
                  <a:cubicBezTo>
                    <a:pt x="1108" y="1550"/>
                    <a:pt x="1108" y="1550"/>
                    <a:pt x="1108" y="1550"/>
                  </a:cubicBezTo>
                  <a:cubicBezTo>
                    <a:pt x="1167" y="1556"/>
                    <a:pt x="1219" y="1513"/>
                    <a:pt x="1224" y="1454"/>
                  </a:cubicBezTo>
                  <a:cubicBezTo>
                    <a:pt x="1275" y="897"/>
                    <a:pt x="1275" y="897"/>
                    <a:pt x="1275" y="897"/>
                  </a:cubicBezTo>
                  <a:cubicBezTo>
                    <a:pt x="1326" y="341"/>
                    <a:pt x="1326" y="341"/>
                    <a:pt x="1326" y="341"/>
                  </a:cubicBezTo>
                  <a:cubicBezTo>
                    <a:pt x="1332" y="282"/>
                    <a:pt x="1289" y="230"/>
                    <a:pt x="1230" y="22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84">
              <a:extLst>
                <a:ext uri="{FF2B5EF4-FFF2-40B4-BE49-F238E27FC236}">
                  <a16:creationId xmlns:a16="http://schemas.microsoft.com/office/drawing/2014/main" xmlns="" id="{17794496-3B7F-4B60-A626-5467F7164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739606" y="5608312"/>
              <a:ext cx="748570" cy="773194"/>
            </a:xfrm>
            <a:custGeom>
              <a:avLst/>
              <a:gdLst>
                <a:gd name="T0" fmla="*/ 636 w 693"/>
                <a:gd name="T1" fmla="*/ 716 h 716"/>
                <a:gd name="T2" fmla="*/ 687 w 693"/>
                <a:gd name="T3" fmla="*/ 160 h 716"/>
                <a:gd name="T4" fmla="*/ 591 w 693"/>
                <a:gd name="T5" fmla="*/ 44 h 716"/>
                <a:gd name="T6" fmla="*/ 167 w 693"/>
                <a:gd name="T7" fmla="*/ 5 h 716"/>
                <a:gd name="T8" fmla="*/ 51 w 693"/>
                <a:gd name="T9" fmla="*/ 101 h 716"/>
                <a:gd name="T10" fmla="*/ 0 w 693"/>
                <a:gd name="T11" fmla="*/ 658 h 716"/>
                <a:gd name="T12" fmla="*/ 145 w 693"/>
                <a:gd name="T13" fmla="*/ 671 h 716"/>
                <a:gd name="T14" fmla="*/ 636 w 693"/>
                <a:gd name="T15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716">
                  <a:moveTo>
                    <a:pt x="636" y="716"/>
                  </a:moveTo>
                  <a:cubicBezTo>
                    <a:pt x="687" y="160"/>
                    <a:pt x="687" y="160"/>
                    <a:pt x="687" y="160"/>
                  </a:cubicBezTo>
                  <a:cubicBezTo>
                    <a:pt x="693" y="101"/>
                    <a:pt x="649" y="49"/>
                    <a:pt x="591" y="44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09" y="0"/>
                    <a:pt x="57" y="43"/>
                    <a:pt x="51" y="101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145" y="671"/>
                    <a:pt x="145" y="671"/>
                    <a:pt x="145" y="671"/>
                  </a:cubicBezTo>
                  <a:lnTo>
                    <a:pt x="636" y="716"/>
                  </a:lnTo>
                  <a:close/>
                </a:path>
              </a:pathLst>
            </a:custGeom>
            <a:solidFill>
              <a:srgbClr val="CEE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85">
              <a:extLst>
                <a:ext uri="{FF2B5EF4-FFF2-40B4-BE49-F238E27FC236}">
                  <a16:creationId xmlns:a16="http://schemas.microsoft.com/office/drawing/2014/main" xmlns="" id="{7260AAC2-ECD3-476B-99A2-285FA0B2147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51241" y="5664947"/>
              <a:ext cx="748570" cy="778118"/>
            </a:xfrm>
            <a:custGeom>
              <a:avLst/>
              <a:gdLst>
                <a:gd name="T0" fmla="*/ 641 w 692"/>
                <a:gd name="T1" fmla="*/ 615 h 717"/>
                <a:gd name="T2" fmla="*/ 692 w 692"/>
                <a:gd name="T3" fmla="*/ 58 h 717"/>
                <a:gd name="T4" fmla="*/ 201 w 692"/>
                <a:gd name="T5" fmla="*/ 13 h 717"/>
                <a:gd name="T6" fmla="*/ 56 w 692"/>
                <a:gd name="T7" fmla="*/ 0 h 717"/>
                <a:gd name="T8" fmla="*/ 5 w 692"/>
                <a:gd name="T9" fmla="*/ 557 h 717"/>
                <a:gd name="T10" fmla="*/ 102 w 692"/>
                <a:gd name="T11" fmla="*/ 673 h 717"/>
                <a:gd name="T12" fmla="*/ 525 w 692"/>
                <a:gd name="T13" fmla="*/ 711 h 717"/>
                <a:gd name="T14" fmla="*/ 641 w 692"/>
                <a:gd name="T15" fmla="*/ 615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717">
                  <a:moveTo>
                    <a:pt x="641" y="615"/>
                  </a:moveTo>
                  <a:cubicBezTo>
                    <a:pt x="692" y="58"/>
                    <a:pt x="692" y="58"/>
                    <a:pt x="692" y="58"/>
                  </a:cubicBezTo>
                  <a:cubicBezTo>
                    <a:pt x="201" y="13"/>
                    <a:pt x="201" y="13"/>
                    <a:pt x="201" y="1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" y="557"/>
                    <a:pt x="5" y="557"/>
                    <a:pt x="5" y="557"/>
                  </a:cubicBezTo>
                  <a:cubicBezTo>
                    <a:pt x="0" y="615"/>
                    <a:pt x="43" y="667"/>
                    <a:pt x="102" y="673"/>
                  </a:cubicBezTo>
                  <a:cubicBezTo>
                    <a:pt x="525" y="711"/>
                    <a:pt x="525" y="711"/>
                    <a:pt x="525" y="711"/>
                  </a:cubicBezTo>
                  <a:cubicBezTo>
                    <a:pt x="584" y="717"/>
                    <a:pt x="636" y="674"/>
                    <a:pt x="641" y="61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6">
              <a:extLst>
                <a:ext uri="{FF2B5EF4-FFF2-40B4-BE49-F238E27FC236}">
                  <a16:creationId xmlns:a16="http://schemas.microsoft.com/office/drawing/2014/main" xmlns="" id="{DCA8BDE6-EF7D-4734-8CFA-70F1BEB24B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310884" y="5997370"/>
              <a:ext cx="1029285" cy="896315"/>
            </a:xfrm>
            <a:custGeom>
              <a:avLst/>
              <a:gdLst>
                <a:gd name="T0" fmla="*/ 894 w 953"/>
                <a:gd name="T1" fmla="*/ 731 h 831"/>
                <a:gd name="T2" fmla="*/ 953 w 953"/>
                <a:gd name="T3" fmla="*/ 87 h 831"/>
                <a:gd name="T4" fmla="*/ 5 w 953"/>
                <a:gd name="T5" fmla="*/ 0 h 831"/>
                <a:gd name="T6" fmla="*/ 0 w 953"/>
                <a:gd name="T7" fmla="*/ 313 h 831"/>
                <a:gd name="T8" fmla="*/ 11 w 953"/>
                <a:gd name="T9" fmla="*/ 774 h 831"/>
                <a:gd name="T10" fmla="*/ 813 w 953"/>
                <a:gd name="T11" fmla="*/ 828 h 831"/>
                <a:gd name="T12" fmla="*/ 894 w 953"/>
                <a:gd name="T13" fmla="*/ 7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831">
                  <a:moveTo>
                    <a:pt x="894" y="731"/>
                  </a:moveTo>
                  <a:cubicBezTo>
                    <a:pt x="953" y="87"/>
                    <a:pt x="953" y="87"/>
                    <a:pt x="953" y="8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04"/>
                    <a:pt x="0" y="208"/>
                    <a:pt x="0" y="313"/>
                  </a:cubicBezTo>
                  <a:cubicBezTo>
                    <a:pt x="0" y="468"/>
                    <a:pt x="4" y="621"/>
                    <a:pt x="11" y="774"/>
                  </a:cubicBezTo>
                  <a:cubicBezTo>
                    <a:pt x="813" y="828"/>
                    <a:pt x="813" y="828"/>
                    <a:pt x="813" y="828"/>
                  </a:cubicBezTo>
                  <a:cubicBezTo>
                    <a:pt x="852" y="831"/>
                    <a:pt x="888" y="788"/>
                    <a:pt x="894" y="731"/>
                  </a:cubicBez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87">
              <a:extLst>
                <a:ext uri="{FF2B5EF4-FFF2-40B4-BE49-F238E27FC236}">
                  <a16:creationId xmlns:a16="http://schemas.microsoft.com/office/drawing/2014/main" xmlns="" id="{DC77B816-FFB1-47AF-B2C3-BCC018FFA7B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3666" y="5957973"/>
              <a:ext cx="1093307" cy="901240"/>
            </a:xfrm>
            <a:custGeom>
              <a:avLst/>
              <a:gdLst>
                <a:gd name="T0" fmla="*/ 948 w 1012"/>
                <a:gd name="T1" fmla="*/ 835 h 835"/>
                <a:gd name="T2" fmla="*/ 1007 w 1012"/>
                <a:gd name="T3" fmla="*/ 191 h 835"/>
                <a:gd name="T4" fmla="*/ 945 w 1012"/>
                <a:gd name="T5" fmla="*/ 82 h 835"/>
                <a:gd name="T6" fmla="*/ 54 w 1012"/>
                <a:gd name="T7" fmla="*/ 0 h 835"/>
                <a:gd name="T8" fmla="*/ 0 w 1012"/>
                <a:gd name="T9" fmla="*/ 748 h 835"/>
                <a:gd name="T10" fmla="*/ 948 w 1012"/>
                <a:gd name="T11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835">
                  <a:moveTo>
                    <a:pt x="948" y="835"/>
                  </a:moveTo>
                  <a:cubicBezTo>
                    <a:pt x="1007" y="191"/>
                    <a:pt x="1007" y="191"/>
                    <a:pt x="1007" y="191"/>
                  </a:cubicBezTo>
                  <a:cubicBezTo>
                    <a:pt x="1012" y="134"/>
                    <a:pt x="984" y="85"/>
                    <a:pt x="945" y="8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247"/>
                    <a:pt x="8" y="496"/>
                    <a:pt x="0" y="748"/>
                  </a:cubicBezTo>
                  <a:lnTo>
                    <a:pt x="948" y="835"/>
                  </a:lnTo>
                  <a:close/>
                </a:path>
              </a:pathLst>
            </a:custGeom>
            <a:solidFill>
              <a:srgbClr val="BA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88">
              <a:extLst>
                <a:ext uri="{FF2B5EF4-FFF2-40B4-BE49-F238E27FC236}">
                  <a16:creationId xmlns:a16="http://schemas.microsoft.com/office/drawing/2014/main" xmlns="" id="{15F64417-44D8-4D4C-A60F-EFC61436C5D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025508" y="3239478"/>
              <a:ext cx="2708644" cy="2043794"/>
            </a:xfrm>
            <a:custGeom>
              <a:avLst/>
              <a:gdLst>
                <a:gd name="T0" fmla="*/ 1376 w 2507"/>
                <a:gd name="T1" fmla="*/ 1731 h 1895"/>
                <a:gd name="T2" fmla="*/ 1231 w 2507"/>
                <a:gd name="T3" fmla="*/ 1547 h 1895"/>
                <a:gd name="T4" fmla="*/ 1232 w 2507"/>
                <a:gd name="T5" fmla="*/ 1545 h 1895"/>
                <a:gd name="T6" fmla="*/ 1392 w 2507"/>
                <a:gd name="T7" fmla="*/ 1560 h 1895"/>
                <a:gd name="T8" fmla="*/ 1579 w 2507"/>
                <a:gd name="T9" fmla="*/ 1404 h 1895"/>
                <a:gd name="T10" fmla="*/ 1423 w 2507"/>
                <a:gd name="T11" fmla="*/ 1217 h 1895"/>
                <a:gd name="T12" fmla="*/ 1594 w 2507"/>
                <a:gd name="T13" fmla="*/ 1233 h 1895"/>
                <a:gd name="T14" fmla="*/ 1781 w 2507"/>
                <a:gd name="T15" fmla="*/ 1077 h 1895"/>
                <a:gd name="T16" fmla="*/ 1626 w 2507"/>
                <a:gd name="T17" fmla="*/ 890 h 1895"/>
                <a:gd name="T18" fmla="*/ 2311 w 2507"/>
                <a:gd name="T19" fmla="*/ 953 h 1895"/>
                <a:gd name="T20" fmla="*/ 2498 w 2507"/>
                <a:gd name="T21" fmla="*/ 797 h 1895"/>
                <a:gd name="T22" fmla="*/ 2343 w 2507"/>
                <a:gd name="T23" fmla="*/ 610 h 1895"/>
                <a:gd name="T24" fmla="*/ 2233 w 2507"/>
                <a:gd name="T25" fmla="*/ 600 h 1895"/>
                <a:gd name="T26" fmla="*/ 1315 w 2507"/>
                <a:gd name="T27" fmla="*/ 516 h 1895"/>
                <a:gd name="T28" fmla="*/ 1191 w 2507"/>
                <a:gd name="T29" fmla="*/ 504 h 1895"/>
                <a:gd name="T30" fmla="*/ 1149 w 2507"/>
                <a:gd name="T31" fmla="*/ 461 h 1895"/>
                <a:gd name="T32" fmla="*/ 1173 w 2507"/>
                <a:gd name="T33" fmla="*/ 407 h 1895"/>
                <a:gd name="T34" fmla="*/ 1527 w 2507"/>
                <a:gd name="T35" fmla="*/ 137 h 1895"/>
                <a:gd name="T36" fmla="*/ 1478 w 2507"/>
                <a:gd name="T37" fmla="*/ 29 h 1895"/>
                <a:gd name="T38" fmla="*/ 1360 w 2507"/>
                <a:gd name="T39" fmla="*/ 17 h 1895"/>
                <a:gd name="T40" fmla="*/ 156 w 2507"/>
                <a:gd name="T41" fmla="*/ 448 h 1895"/>
                <a:gd name="T42" fmla="*/ 105 w 2507"/>
                <a:gd name="T43" fmla="*/ 519 h 1895"/>
                <a:gd name="T44" fmla="*/ 13 w 2507"/>
                <a:gd name="T45" fmla="*/ 1519 h 1895"/>
                <a:gd name="T46" fmla="*/ 246 w 2507"/>
                <a:gd name="T47" fmla="*/ 1800 h 1895"/>
                <a:gd name="T48" fmla="*/ 1189 w 2507"/>
                <a:gd name="T49" fmla="*/ 1886 h 1895"/>
                <a:gd name="T50" fmla="*/ 1376 w 2507"/>
                <a:gd name="T51" fmla="*/ 1731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7" h="1895">
                  <a:moveTo>
                    <a:pt x="1376" y="1731"/>
                  </a:moveTo>
                  <a:cubicBezTo>
                    <a:pt x="1384" y="1641"/>
                    <a:pt x="1319" y="1561"/>
                    <a:pt x="1231" y="1547"/>
                  </a:cubicBezTo>
                  <a:cubicBezTo>
                    <a:pt x="1231" y="1546"/>
                    <a:pt x="1232" y="1546"/>
                    <a:pt x="1232" y="1545"/>
                  </a:cubicBezTo>
                  <a:cubicBezTo>
                    <a:pt x="1392" y="1560"/>
                    <a:pt x="1392" y="1560"/>
                    <a:pt x="1392" y="1560"/>
                  </a:cubicBezTo>
                  <a:cubicBezTo>
                    <a:pt x="1486" y="1568"/>
                    <a:pt x="1570" y="1498"/>
                    <a:pt x="1579" y="1404"/>
                  </a:cubicBezTo>
                  <a:cubicBezTo>
                    <a:pt x="1587" y="1310"/>
                    <a:pt x="1517" y="1225"/>
                    <a:pt x="1423" y="1217"/>
                  </a:cubicBezTo>
                  <a:cubicBezTo>
                    <a:pt x="1594" y="1233"/>
                    <a:pt x="1594" y="1233"/>
                    <a:pt x="1594" y="1233"/>
                  </a:cubicBezTo>
                  <a:cubicBezTo>
                    <a:pt x="1689" y="1241"/>
                    <a:pt x="1773" y="1171"/>
                    <a:pt x="1781" y="1077"/>
                  </a:cubicBezTo>
                  <a:cubicBezTo>
                    <a:pt x="1790" y="983"/>
                    <a:pt x="1720" y="898"/>
                    <a:pt x="1626" y="890"/>
                  </a:cubicBezTo>
                  <a:cubicBezTo>
                    <a:pt x="2311" y="953"/>
                    <a:pt x="2311" y="953"/>
                    <a:pt x="2311" y="953"/>
                  </a:cubicBezTo>
                  <a:cubicBezTo>
                    <a:pt x="2405" y="961"/>
                    <a:pt x="2490" y="892"/>
                    <a:pt x="2498" y="797"/>
                  </a:cubicBezTo>
                  <a:cubicBezTo>
                    <a:pt x="2507" y="703"/>
                    <a:pt x="2437" y="619"/>
                    <a:pt x="2343" y="610"/>
                  </a:cubicBezTo>
                  <a:cubicBezTo>
                    <a:pt x="2233" y="600"/>
                    <a:pt x="2233" y="600"/>
                    <a:pt x="2233" y="600"/>
                  </a:cubicBezTo>
                  <a:cubicBezTo>
                    <a:pt x="1315" y="516"/>
                    <a:pt x="1315" y="516"/>
                    <a:pt x="1315" y="516"/>
                  </a:cubicBezTo>
                  <a:cubicBezTo>
                    <a:pt x="1191" y="504"/>
                    <a:pt x="1191" y="504"/>
                    <a:pt x="1191" y="504"/>
                  </a:cubicBezTo>
                  <a:cubicBezTo>
                    <a:pt x="1170" y="502"/>
                    <a:pt x="1153" y="482"/>
                    <a:pt x="1149" y="461"/>
                  </a:cubicBezTo>
                  <a:cubicBezTo>
                    <a:pt x="1145" y="440"/>
                    <a:pt x="1155" y="417"/>
                    <a:pt x="1173" y="407"/>
                  </a:cubicBezTo>
                  <a:cubicBezTo>
                    <a:pt x="1349" y="296"/>
                    <a:pt x="1511" y="319"/>
                    <a:pt x="1527" y="137"/>
                  </a:cubicBezTo>
                  <a:cubicBezTo>
                    <a:pt x="1531" y="95"/>
                    <a:pt x="1513" y="54"/>
                    <a:pt x="1478" y="29"/>
                  </a:cubicBezTo>
                  <a:cubicBezTo>
                    <a:pt x="1444" y="5"/>
                    <a:pt x="1399" y="0"/>
                    <a:pt x="1360" y="17"/>
                  </a:cubicBezTo>
                  <a:cubicBezTo>
                    <a:pt x="156" y="448"/>
                    <a:pt x="156" y="448"/>
                    <a:pt x="156" y="448"/>
                  </a:cubicBezTo>
                  <a:cubicBezTo>
                    <a:pt x="127" y="460"/>
                    <a:pt x="108" y="487"/>
                    <a:pt x="105" y="519"/>
                  </a:cubicBezTo>
                  <a:cubicBezTo>
                    <a:pt x="91" y="668"/>
                    <a:pt x="43" y="1197"/>
                    <a:pt x="13" y="1519"/>
                  </a:cubicBezTo>
                  <a:cubicBezTo>
                    <a:pt x="0" y="1661"/>
                    <a:pt x="104" y="1787"/>
                    <a:pt x="246" y="1800"/>
                  </a:cubicBezTo>
                  <a:cubicBezTo>
                    <a:pt x="706" y="1842"/>
                    <a:pt x="1189" y="1886"/>
                    <a:pt x="1189" y="1886"/>
                  </a:cubicBezTo>
                  <a:cubicBezTo>
                    <a:pt x="1283" y="1895"/>
                    <a:pt x="1367" y="1825"/>
                    <a:pt x="1376" y="1731"/>
                  </a:cubicBezTo>
                  <a:close/>
                </a:path>
              </a:pathLst>
            </a:custGeom>
            <a:solidFill>
              <a:srgbClr val="FCD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89">
              <a:extLst>
                <a:ext uri="{FF2B5EF4-FFF2-40B4-BE49-F238E27FC236}">
                  <a16:creationId xmlns:a16="http://schemas.microsoft.com/office/drawing/2014/main" xmlns="" id="{AAB31961-6145-4DD5-945C-8A03ACB46CE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31410" y="6243611"/>
              <a:ext cx="236391" cy="231467"/>
            </a:xfrm>
            <a:custGeom>
              <a:avLst/>
              <a:gdLst>
                <a:gd name="T0" fmla="*/ 99 w 217"/>
                <a:gd name="T1" fmla="*/ 211 h 216"/>
                <a:gd name="T2" fmla="*/ 5 w 217"/>
                <a:gd name="T3" fmla="*/ 99 h 216"/>
                <a:gd name="T4" fmla="*/ 118 w 217"/>
                <a:gd name="T5" fmla="*/ 5 h 216"/>
                <a:gd name="T6" fmla="*/ 211 w 217"/>
                <a:gd name="T7" fmla="*/ 118 h 216"/>
                <a:gd name="T8" fmla="*/ 99 w 217"/>
                <a:gd name="T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6">
                  <a:moveTo>
                    <a:pt x="99" y="211"/>
                  </a:moveTo>
                  <a:cubicBezTo>
                    <a:pt x="42" y="206"/>
                    <a:pt x="0" y="156"/>
                    <a:pt x="5" y="99"/>
                  </a:cubicBezTo>
                  <a:cubicBezTo>
                    <a:pt x="11" y="42"/>
                    <a:pt x="61" y="0"/>
                    <a:pt x="118" y="5"/>
                  </a:cubicBezTo>
                  <a:cubicBezTo>
                    <a:pt x="175" y="10"/>
                    <a:pt x="217" y="61"/>
                    <a:pt x="211" y="118"/>
                  </a:cubicBezTo>
                  <a:cubicBezTo>
                    <a:pt x="206" y="175"/>
                    <a:pt x="156" y="216"/>
                    <a:pt x="99" y="211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90">
              <a:extLst>
                <a:ext uri="{FF2B5EF4-FFF2-40B4-BE49-F238E27FC236}">
                  <a16:creationId xmlns:a16="http://schemas.microsoft.com/office/drawing/2014/main" xmlns="" id="{779CAD25-BE1F-4DDF-AF87-153156E1AB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06786" y="6544023"/>
              <a:ext cx="231467" cy="236391"/>
            </a:xfrm>
            <a:custGeom>
              <a:avLst/>
              <a:gdLst>
                <a:gd name="T0" fmla="*/ 98 w 216"/>
                <a:gd name="T1" fmla="*/ 212 h 217"/>
                <a:gd name="T2" fmla="*/ 5 w 216"/>
                <a:gd name="T3" fmla="*/ 99 h 217"/>
                <a:gd name="T4" fmla="*/ 117 w 216"/>
                <a:gd name="T5" fmla="*/ 6 h 217"/>
                <a:gd name="T6" fmla="*/ 211 w 216"/>
                <a:gd name="T7" fmla="*/ 118 h 217"/>
                <a:gd name="T8" fmla="*/ 98 w 216"/>
                <a:gd name="T9" fmla="*/ 2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7">
                  <a:moveTo>
                    <a:pt x="98" y="212"/>
                  </a:moveTo>
                  <a:cubicBezTo>
                    <a:pt x="41" y="206"/>
                    <a:pt x="0" y="156"/>
                    <a:pt x="5" y="99"/>
                  </a:cubicBezTo>
                  <a:cubicBezTo>
                    <a:pt x="10" y="42"/>
                    <a:pt x="60" y="0"/>
                    <a:pt x="117" y="6"/>
                  </a:cubicBezTo>
                  <a:cubicBezTo>
                    <a:pt x="174" y="11"/>
                    <a:pt x="216" y="61"/>
                    <a:pt x="211" y="118"/>
                  </a:cubicBezTo>
                  <a:cubicBezTo>
                    <a:pt x="206" y="175"/>
                    <a:pt x="155" y="217"/>
                    <a:pt x="98" y="212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03533BD0-6FD6-4330-81BE-6E235FB16BB2}"/>
              </a:ext>
            </a:extLst>
          </p:cNvPr>
          <p:cNvSpPr txBox="1"/>
          <p:nvPr/>
        </p:nvSpPr>
        <p:spPr>
          <a:xfrm>
            <a:off x="4772561" y="27766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项目概况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DB5CBE7C-E8A1-46DD-ABE9-C75EFD385296}"/>
              </a:ext>
            </a:extLst>
          </p:cNvPr>
          <p:cNvSpPr/>
          <p:nvPr/>
        </p:nvSpPr>
        <p:spPr>
          <a:xfrm>
            <a:off x="4409705" y="3480263"/>
            <a:ext cx="337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Project  Overview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9A1DB976-5C15-4F13-A70A-D40C29664737}"/>
              </a:ext>
            </a:extLst>
          </p:cNvPr>
          <p:cNvSpPr/>
          <p:nvPr/>
        </p:nvSpPr>
        <p:spPr>
          <a:xfrm>
            <a:off x="3923509" y="1866316"/>
            <a:ext cx="1865095" cy="396111"/>
          </a:xfrm>
          <a:prstGeom prst="rect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0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项目概况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F094A239-4A20-401A-AA2E-B48CB09B6008}"/>
              </a:ext>
            </a:extLst>
          </p:cNvPr>
          <p:cNvSpPr/>
          <p:nvPr/>
        </p:nvSpPr>
        <p:spPr>
          <a:xfrm>
            <a:off x="4791470" y="2392000"/>
            <a:ext cx="6678411" cy="38527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xmlns="" id="{80C29850-BDFC-4A31-8444-E279819FA811}"/>
              </a:ext>
            </a:extLst>
          </p:cNvPr>
          <p:cNvGrpSpPr/>
          <p:nvPr/>
        </p:nvGrpSpPr>
        <p:grpSpPr>
          <a:xfrm>
            <a:off x="3335669" y="2338879"/>
            <a:ext cx="777829" cy="608973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3ADC3C1C-FA61-4948-98C3-68814BCE6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xmlns="" id="{45387E7A-2681-495A-8C25-4FBED7CE7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xmlns="" id="{674CED6E-60EE-461B-90F1-285180637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xmlns="" id="{6F50239C-A618-4A5F-9744-CA1A5F9B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xmlns="" id="{0ACC23C3-FCB9-4FD7-B16D-2F8DBA92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xmlns="" id="{917B1D2E-4CA9-4F40-897D-451EBC1E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544B4C0F-397E-417D-B78C-A40CDA4E72C6}"/>
              </a:ext>
            </a:extLst>
          </p:cNvPr>
          <p:cNvSpPr txBox="1"/>
          <p:nvPr/>
        </p:nvSpPr>
        <p:spPr>
          <a:xfrm>
            <a:off x="653644" y="3166351"/>
            <a:ext cx="3651656" cy="1236680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lvl="0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隶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属于上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海第一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络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科技有限公司，作为国内第一家宣扬“包你满意”的设计素材网站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，第一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立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志打造一个解决国内设计素材质量参差不齐问题的设计网站。试图成为一个设计优质又兼顾商业实用的设计作品网站，希望借设计作品的影响及宣传作用，带给人最美、最实用的设计作品。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9" name="TextBox 1">
            <a:extLst>
              <a:ext uri="{FF2B5EF4-FFF2-40B4-BE49-F238E27FC236}">
                <a16:creationId xmlns:a16="http://schemas.microsoft.com/office/drawing/2014/main" xmlns="" id="{3B30CAEA-63DF-4750-ACB0-0F62A5379FE1}"/>
              </a:ext>
            </a:extLst>
          </p:cNvPr>
          <p:cNvSpPr txBox="1"/>
          <p:nvPr/>
        </p:nvSpPr>
        <p:spPr>
          <a:xfrm>
            <a:off x="748854" y="1504156"/>
            <a:ext cx="2088713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公司简介</a:t>
            </a:r>
          </a:p>
        </p:txBody>
      </p:sp>
      <p:sp>
        <p:nvSpPr>
          <p:cNvPr id="420" name="TextBox 1">
            <a:extLst>
              <a:ext uri="{FF2B5EF4-FFF2-40B4-BE49-F238E27FC236}">
                <a16:creationId xmlns:a16="http://schemas.microsoft.com/office/drawing/2014/main" xmlns="" id="{A24EEA59-0CF7-4612-8938-08F61C3FB0E0}"/>
              </a:ext>
            </a:extLst>
          </p:cNvPr>
          <p:cNvSpPr txBox="1"/>
          <p:nvPr/>
        </p:nvSpPr>
        <p:spPr>
          <a:xfrm>
            <a:off x="746005" y="2707585"/>
            <a:ext cx="1522853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en-US" altLang="zh-CN" sz="2000" b="1" dirty="0" err="1" smtClean="0">
                <a:solidFill>
                  <a:schemeClr val="bg1"/>
                </a:solidFill>
                <a:cs typeface="+mn-ea"/>
                <a:sym typeface="+mn-lt"/>
              </a:rPr>
              <a:t>PPT介绍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xmlns="" id="{50B74CD5-BDF8-4C05-BA82-F019CDB1DD38}"/>
              </a:ext>
            </a:extLst>
          </p:cNvPr>
          <p:cNvSpPr/>
          <p:nvPr/>
        </p:nvSpPr>
        <p:spPr>
          <a:xfrm>
            <a:off x="673422" y="4460966"/>
            <a:ext cx="363187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5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我们以“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Design serve life”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为宗旨。专注于广告设计、电商淘宝等，寻找其中最易于传播、设计感十足的创意作品，鼓励设计师上传分享自己的优秀作品，并与使用用户进行良好的沟通，即为设计人提供一个学习交流、自由创造的平台，一个以设计改变世界的平台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6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 build="p"/>
      <p:bldP spid="419" grpId="0"/>
      <p:bldP spid="420" grpId="0"/>
      <p:bldP spid="4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项目概况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xmlns="" id="{E5791E27-8D2D-437A-8ABC-7B5616AC1E32}"/>
              </a:ext>
            </a:extLst>
          </p:cNvPr>
          <p:cNvSpPr txBox="1"/>
          <p:nvPr/>
        </p:nvSpPr>
        <p:spPr>
          <a:xfrm>
            <a:off x="736154" y="1504156"/>
            <a:ext cx="2087110" cy="4778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1.2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商业模式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xmlns="" id="{00F2B83C-55E2-4CDB-8124-56968FE745C9}"/>
              </a:ext>
            </a:extLst>
          </p:cNvPr>
          <p:cNvSpPr/>
          <p:nvPr/>
        </p:nvSpPr>
        <p:spPr>
          <a:xfrm>
            <a:off x="4157825" y="2234737"/>
            <a:ext cx="3860800" cy="3860800"/>
          </a:xfrm>
          <a:prstGeom prst="ellipse">
            <a:avLst/>
          </a:prstGeom>
          <a:solidFill>
            <a:srgbClr val="809EC2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8" name="Diagram 18">
            <a:extLst>
              <a:ext uri="{FF2B5EF4-FFF2-40B4-BE49-F238E27FC236}">
                <a16:creationId xmlns:a16="http://schemas.microsoft.com/office/drawing/2014/main" xmlns="" id="{FDAD23B4-E895-49B4-AD42-5B1C3EB5C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865961"/>
              </p:ext>
            </p:extLst>
          </p:nvPr>
        </p:nvGraphicFramePr>
        <p:xfrm>
          <a:off x="4618281" y="2695193"/>
          <a:ext cx="2939888" cy="293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Oval 21">
            <a:extLst>
              <a:ext uri="{FF2B5EF4-FFF2-40B4-BE49-F238E27FC236}">
                <a16:creationId xmlns:a16="http://schemas.microsoft.com/office/drawing/2014/main" xmlns="" id="{378B28E9-8F48-495D-BE8E-775EB3CC6FA2}"/>
              </a:ext>
            </a:extLst>
          </p:cNvPr>
          <p:cNvSpPr/>
          <p:nvPr/>
        </p:nvSpPr>
        <p:spPr>
          <a:xfrm>
            <a:off x="4157825" y="2793537"/>
            <a:ext cx="609600" cy="609600"/>
          </a:xfrm>
          <a:prstGeom prst="ellipse">
            <a:avLst/>
          </a:prstGeom>
          <a:solidFill>
            <a:srgbClr val="1FD8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Oval 22">
            <a:extLst>
              <a:ext uri="{FF2B5EF4-FFF2-40B4-BE49-F238E27FC236}">
                <a16:creationId xmlns:a16="http://schemas.microsoft.com/office/drawing/2014/main" xmlns="" id="{AD87C77B-47B8-4A1F-A4B7-CBD4380D6286}"/>
              </a:ext>
            </a:extLst>
          </p:cNvPr>
          <p:cNvSpPr/>
          <p:nvPr/>
        </p:nvSpPr>
        <p:spPr>
          <a:xfrm>
            <a:off x="7428246" y="2793537"/>
            <a:ext cx="609600" cy="609600"/>
          </a:xfrm>
          <a:prstGeom prst="ellipse">
            <a:avLst/>
          </a:prstGeom>
          <a:solidFill>
            <a:srgbClr val="DF730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xmlns="" id="{5472F036-0DC8-45C8-B9BA-5CF7E790D7F5}"/>
              </a:ext>
            </a:extLst>
          </p:cNvPr>
          <p:cNvSpPr/>
          <p:nvPr/>
        </p:nvSpPr>
        <p:spPr>
          <a:xfrm>
            <a:off x="4157825" y="4977937"/>
            <a:ext cx="609600" cy="609600"/>
          </a:xfrm>
          <a:prstGeom prst="ellipse">
            <a:avLst/>
          </a:prstGeom>
          <a:solidFill>
            <a:srgbClr val="F4C60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Oval 24">
            <a:extLst>
              <a:ext uri="{FF2B5EF4-FFF2-40B4-BE49-F238E27FC236}">
                <a16:creationId xmlns:a16="http://schemas.microsoft.com/office/drawing/2014/main" xmlns="" id="{7F3277E4-4C34-4817-9B2A-779BDD398D4B}"/>
              </a:ext>
            </a:extLst>
          </p:cNvPr>
          <p:cNvSpPr/>
          <p:nvPr/>
        </p:nvSpPr>
        <p:spPr>
          <a:xfrm>
            <a:off x="7428246" y="4977937"/>
            <a:ext cx="609600" cy="609600"/>
          </a:xfrm>
          <a:prstGeom prst="ellipse">
            <a:avLst/>
          </a:prstGeom>
          <a:solidFill>
            <a:srgbClr val="23CAD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3" name="Straight Connector 25">
            <a:extLst>
              <a:ext uri="{FF2B5EF4-FFF2-40B4-BE49-F238E27FC236}">
                <a16:creationId xmlns:a16="http://schemas.microsoft.com/office/drawing/2014/main" xmlns="" id="{AF48C0AA-282A-4CD8-8C3D-08D160DEE932}"/>
              </a:ext>
            </a:extLst>
          </p:cNvPr>
          <p:cNvCxnSpPr/>
          <p:nvPr/>
        </p:nvCxnSpPr>
        <p:spPr>
          <a:xfrm flipH="1">
            <a:off x="1313025" y="3099024"/>
            <a:ext cx="2844800" cy="0"/>
          </a:xfrm>
          <a:prstGeom prst="line">
            <a:avLst/>
          </a:prstGeom>
          <a:noFill/>
          <a:ln w="28575" cap="flat" cmpd="sng" algn="ctr">
            <a:solidFill>
              <a:srgbClr val="1FD89C"/>
            </a:solidFill>
            <a:prstDash val="solid"/>
            <a:miter lim="800000"/>
            <a:headEnd w="sm" len="med"/>
            <a:tailEnd type="oval"/>
          </a:ln>
          <a:effectLst/>
        </p:spPr>
      </p:cxnSp>
      <p:cxnSp>
        <p:nvCxnSpPr>
          <p:cNvPr id="54" name="Straight Connector 27">
            <a:extLst>
              <a:ext uri="{FF2B5EF4-FFF2-40B4-BE49-F238E27FC236}">
                <a16:creationId xmlns:a16="http://schemas.microsoft.com/office/drawing/2014/main" xmlns="" id="{B3A75466-3B6A-42A4-A232-D09BC32AB845}"/>
              </a:ext>
            </a:extLst>
          </p:cNvPr>
          <p:cNvCxnSpPr/>
          <p:nvPr/>
        </p:nvCxnSpPr>
        <p:spPr>
          <a:xfrm flipH="1">
            <a:off x="1313025" y="5282737"/>
            <a:ext cx="2844800" cy="0"/>
          </a:xfrm>
          <a:prstGeom prst="line">
            <a:avLst/>
          </a:prstGeom>
          <a:noFill/>
          <a:ln w="28575" cap="flat" cmpd="sng" algn="ctr">
            <a:solidFill>
              <a:srgbClr val="F4C60E"/>
            </a:solidFill>
            <a:prstDash val="solid"/>
            <a:miter lim="800000"/>
            <a:headEnd w="sm" len="med"/>
            <a:tailEnd type="oval"/>
          </a:ln>
          <a:effectLst/>
        </p:spPr>
      </p:cxnSp>
      <p:cxnSp>
        <p:nvCxnSpPr>
          <p:cNvPr id="55" name="Straight Connector 28">
            <a:extLst>
              <a:ext uri="{FF2B5EF4-FFF2-40B4-BE49-F238E27FC236}">
                <a16:creationId xmlns:a16="http://schemas.microsoft.com/office/drawing/2014/main" xmlns="" id="{C7B8BB9D-9DDD-4B83-A4BB-828B9A37C0AA}"/>
              </a:ext>
            </a:extLst>
          </p:cNvPr>
          <p:cNvCxnSpPr/>
          <p:nvPr/>
        </p:nvCxnSpPr>
        <p:spPr>
          <a:xfrm>
            <a:off x="8018625" y="3098337"/>
            <a:ext cx="2939356" cy="0"/>
          </a:xfrm>
          <a:prstGeom prst="line">
            <a:avLst/>
          </a:prstGeom>
          <a:noFill/>
          <a:ln w="28575" cap="flat" cmpd="sng" algn="ctr">
            <a:solidFill>
              <a:srgbClr val="DF7307"/>
            </a:solidFill>
            <a:prstDash val="solid"/>
            <a:miter lim="800000"/>
            <a:headEnd w="sm" len="med"/>
            <a:tailEnd type="oval"/>
          </a:ln>
          <a:effectLst/>
        </p:spPr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xmlns="" id="{DDFFA523-B45E-4C23-B04B-BEB306AE742E}"/>
              </a:ext>
            </a:extLst>
          </p:cNvPr>
          <p:cNvCxnSpPr/>
          <p:nvPr/>
        </p:nvCxnSpPr>
        <p:spPr>
          <a:xfrm>
            <a:off x="8018625" y="5282737"/>
            <a:ext cx="2939356" cy="0"/>
          </a:xfrm>
          <a:prstGeom prst="line">
            <a:avLst/>
          </a:prstGeom>
          <a:noFill/>
          <a:ln w="28575" cap="flat" cmpd="sng" algn="ctr">
            <a:solidFill>
              <a:srgbClr val="23CADC"/>
            </a:solidFill>
            <a:prstDash val="solid"/>
            <a:miter lim="800000"/>
            <a:headEnd w="sm" len="med"/>
            <a:tailEnd type="oval"/>
          </a:ln>
          <a:effectLst/>
        </p:spPr>
      </p:cxnSp>
      <p:sp>
        <p:nvSpPr>
          <p:cNvPr id="57" name="TextBox 33">
            <a:extLst>
              <a:ext uri="{FF2B5EF4-FFF2-40B4-BE49-F238E27FC236}">
                <a16:creationId xmlns:a16="http://schemas.microsoft.com/office/drawing/2014/main" xmlns="" id="{374FCF80-8F85-45DF-92A3-EDFEBF7D9EEC}"/>
              </a:ext>
            </a:extLst>
          </p:cNvPr>
          <p:cNvSpPr txBox="1"/>
          <p:nvPr/>
        </p:nvSpPr>
        <p:spPr>
          <a:xfrm>
            <a:off x="1360303" y="2605894"/>
            <a:ext cx="239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WE ARE SUPER</a:t>
            </a:r>
          </a:p>
        </p:txBody>
      </p:sp>
      <p:sp>
        <p:nvSpPr>
          <p:cNvPr id="58" name="Rectangle 34">
            <a:extLst>
              <a:ext uri="{FF2B5EF4-FFF2-40B4-BE49-F238E27FC236}">
                <a16:creationId xmlns:a16="http://schemas.microsoft.com/office/drawing/2014/main" xmlns="" id="{F4D55FBA-B797-46FA-8D43-C7923C79F0BC}"/>
              </a:ext>
            </a:extLst>
          </p:cNvPr>
          <p:cNvSpPr/>
          <p:nvPr/>
        </p:nvSpPr>
        <p:spPr>
          <a:xfrm>
            <a:off x="1332246" y="3149138"/>
            <a:ext cx="2669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Lorem Ipsum is simply dummy text of the printing and typesetting industry. Lorem Ipsum has been the.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xmlns="" id="{18A5D564-8D83-4902-B364-AA70DD691C98}"/>
              </a:ext>
            </a:extLst>
          </p:cNvPr>
          <p:cNvSpPr txBox="1"/>
          <p:nvPr/>
        </p:nvSpPr>
        <p:spPr>
          <a:xfrm>
            <a:off x="1360303" y="4774737"/>
            <a:ext cx="239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WE ARE SUPER</a:t>
            </a: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xmlns="" id="{6AF9EBC4-BAAF-4645-9B13-8EC53B3EEC62}"/>
              </a:ext>
            </a:extLst>
          </p:cNvPr>
          <p:cNvSpPr/>
          <p:nvPr/>
        </p:nvSpPr>
        <p:spPr>
          <a:xfrm>
            <a:off x="1332246" y="5317980"/>
            <a:ext cx="2669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Lorem Ipsum is simply dummy text of the printing and typesetting industry. Lorem Ipsum has been the.</a:t>
            </a:r>
          </a:p>
        </p:txBody>
      </p:sp>
      <p:sp>
        <p:nvSpPr>
          <p:cNvPr id="61" name="TextBox 37">
            <a:extLst>
              <a:ext uri="{FF2B5EF4-FFF2-40B4-BE49-F238E27FC236}">
                <a16:creationId xmlns:a16="http://schemas.microsoft.com/office/drawing/2014/main" xmlns="" id="{B93D720C-77C6-4E82-A115-BDA23C3E69B8}"/>
              </a:ext>
            </a:extLst>
          </p:cNvPr>
          <p:cNvSpPr txBox="1"/>
          <p:nvPr/>
        </p:nvSpPr>
        <p:spPr>
          <a:xfrm>
            <a:off x="8472303" y="2605894"/>
            <a:ext cx="239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solidFill>
                  <a:schemeClr val="bg1"/>
                </a:solidFill>
                <a:cs typeface="+mn-ea"/>
                <a:sym typeface="+mn-lt"/>
              </a:rPr>
              <a:t>WE ARE SUPER</a:t>
            </a:r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xmlns="" id="{703C7654-32E1-42D7-A044-B64B06D0DFF9}"/>
              </a:ext>
            </a:extLst>
          </p:cNvPr>
          <p:cNvSpPr/>
          <p:nvPr/>
        </p:nvSpPr>
        <p:spPr>
          <a:xfrm>
            <a:off x="8444246" y="3149138"/>
            <a:ext cx="2669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Lorem Ipsum is simply dummy text of the printing and typesetting industry. Lorem Ipsum has been the.</a:t>
            </a:r>
          </a:p>
        </p:txBody>
      </p:sp>
      <p:sp>
        <p:nvSpPr>
          <p:cNvPr id="63" name="TextBox 39">
            <a:extLst>
              <a:ext uri="{FF2B5EF4-FFF2-40B4-BE49-F238E27FC236}">
                <a16:creationId xmlns:a16="http://schemas.microsoft.com/office/drawing/2014/main" xmlns="" id="{005E4741-1E98-40CF-95F7-14ADBE72BEB2}"/>
              </a:ext>
            </a:extLst>
          </p:cNvPr>
          <p:cNvSpPr txBox="1"/>
          <p:nvPr/>
        </p:nvSpPr>
        <p:spPr>
          <a:xfrm>
            <a:off x="8500359" y="4774737"/>
            <a:ext cx="239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WE ARE SUPER</a:t>
            </a: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xmlns="" id="{6E22F54E-30FC-4A37-B79F-8062C6C16113}"/>
              </a:ext>
            </a:extLst>
          </p:cNvPr>
          <p:cNvSpPr/>
          <p:nvPr/>
        </p:nvSpPr>
        <p:spPr>
          <a:xfrm>
            <a:off x="8472302" y="5317980"/>
            <a:ext cx="2669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>
                <a:solidFill>
                  <a:schemeClr val="bg1"/>
                </a:solidFill>
                <a:cs typeface="+mn-ea"/>
                <a:sym typeface="+mn-lt"/>
              </a:rPr>
              <a:t>Lorem Ipsum is simply dummy text of the printing and typesetting industry. Lorem Ipsum has been the.</a:t>
            </a: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C5BE4001-469E-4BE0-995A-A8B4E86E6CFD}"/>
              </a:ext>
            </a:extLst>
          </p:cNvPr>
          <p:cNvSpPr>
            <a:spLocks noEditPoints="1"/>
          </p:cNvSpPr>
          <p:nvPr/>
        </p:nvSpPr>
        <p:spPr bwMode="auto">
          <a:xfrm>
            <a:off x="4285769" y="2929049"/>
            <a:ext cx="355939" cy="338576"/>
          </a:xfrm>
          <a:custGeom>
            <a:avLst/>
            <a:gdLst>
              <a:gd name="T0" fmla="*/ 64 w 538"/>
              <a:gd name="T1" fmla="*/ 416 h 512"/>
              <a:gd name="T2" fmla="*/ 26 w 538"/>
              <a:gd name="T3" fmla="*/ 438 h 512"/>
              <a:gd name="T4" fmla="*/ 5 w 538"/>
              <a:gd name="T5" fmla="*/ 400 h 512"/>
              <a:gd name="T6" fmla="*/ 32 w 538"/>
              <a:gd name="T7" fmla="*/ 302 h 512"/>
              <a:gd name="T8" fmla="*/ 70 w 538"/>
              <a:gd name="T9" fmla="*/ 281 h 512"/>
              <a:gd name="T10" fmla="*/ 167 w 538"/>
              <a:gd name="T11" fmla="*/ 308 h 512"/>
              <a:gd name="T12" fmla="*/ 189 w 538"/>
              <a:gd name="T13" fmla="*/ 346 h 512"/>
              <a:gd name="T14" fmla="*/ 151 w 538"/>
              <a:gd name="T15" fmla="*/ 368 h 512"/>
              <a:gd name="T16" fmla="*/ 121 w 538"/>
              <a:gd name="T17" fmla="*/ 359 h 512"/>
              <a:gd name="T18" fmla="*/ 159 w 538"/>
              <a:gd name="T19" fmla="*/ 397 h 512"/>
              <a:gd name="T20" fmla="*/ 238 w 538"/>
              <a:gd name="T21" fmla="*/ 431 h 512"/>
              <a:gd name="T22" fmla="*/ 238 w 538"/>
              <a:gd name="T23" fmla="*/ 279 h 512"/>
              <a:gd name="T24" fmla="*/ 168 w 538"/>
              <a:gd name="T25" fmla="*/ 279 h 512"/>
              <a:gd name="T26" fmla="*/ 137 w 538"/>
              <a:gd name="T27" fmla="*/ 248 h 512"/>
              <a:gd name="T28" fmla="*/ 168 w 538"/>
              <a:gd name="T29" fmla="*/ 217 h 512"/>
              <a:gd name="T30" fmla="*/ 238 w 538"/>
              <a:gd name="T31" fmla="*/ 217 h 512"/>
              <a:gd name="T32" fmla="*/ 238 w 538"/>
              <a:gd name="T33" fmla="*/ 186 h 512"/>
              <a:gd name="T34" fmla="*/ 202 w 538"/>
              <a:gd name="T35" fmla="*/ 163 h 512"/>
              <a:gd name="T36" fmla="*/ 173 w 538"/>
              <a:gd name="T37" fmla="*/ 96 h 512"/>
              <a:gd name="T38" fmla="*/ 202 w 538"/>
              <a:gd name="T39" fmla="*/ 28 h 512"/>
              <a:gd name="T40" fmla="*/ 269 w 538"/>
              <a:gd name="T41" fmla="*/ 0 h 512"/>
              <a:gd name="T42" fmla="*/ 337 w 538"/>
              <a:gd name="T43" fmla="*/ 28 h 512"/>
              <a:gd name="T44" fmla="*/ 365 w 538"/>
              <a:gd name="T45" fmla="*/ 96 h 512"/>
              <a:gd name="T46" fmla="*/ 337 w 538"/>
              <a:gd name="T47" fmla="*/ 163 h 512"/>
              <a:gd name="T48" fmla="*/ 300 w 538"/>
              <a:gd name="T49" fmla="*/ 186 h 512"/>
              <a:gd name="T50" fmla="*/ 300 w 538"/>
              <a:gd name="T51" fmla="*/ 217 h 512"/>
              <a:gd name="T52" fmla="*/ 370 w 538"/>
              <a:gd name="T53" fmla="*/ 217 h 512"/>
              <a:gd name="T54" fmla="*/ 402 w 538"/>
              <a:gd name="T55" fmla="*/ 248 h 512"/>
              <a:gd name="T56" fmla="*/ 370 w 538"/>
              <a:gd name="T57" fmla="*/ 279 h 512"/>
              <a:gd name="T58" fmla="*/ 300 w 538"/>
              <a:gd name="T59" fmla="*/ 279 h 512"/>
              <a:gd name="T60" fmla="*/ 300 w 538"/>
              <a:gd name="T61" fmla="*/ 431 h 512"/>
              <a:gd name="T62" fmla="*/ 380 w 538"/>
              <a:gd name="T63" fmla="*/ 397 h 512"/>
              <a:gd name="T64" fmla="*/ 418 w 538"/>
              <a:gd name="T65" fmla="*/ 359 h 512"/>
              <a:gd name="T66" fmla="*/ 388 w 538"/>
              <a:gd name="T67" fmla="*/ 368 h 512"/>
              <a:gd name="T68" fmla="*/ 349 w 538"/>
              <a:gd name="T69" fmla="*/ 346 h 512"/>
              <a:gd name="T70" fmla="*/ 371 w 538"/>
              <a:gd name="T71" fmla="*/ 308 h 512"/>
              <a:gd name="T72" fmla="*/ 468 w 538"/>
              <a:gd name="T73" fmla="*/ 281 h 512"/>
              <a:gd name="T74" fmla="*/ 507 w 538"/>
              <a:gd name="T75" fmla="*/ 302 h 512"/>
              <a:gd name="T76" fmla="*/ 534 w 538"/>
              <a:gd name="T77" fmla="*/ 400 h 512"/>
              <a:gd name="T78" fmla="*/ 512 w 538"/>
              <a:gd name="T79" fmla="*/ 438 h 512"/>
              <a:gd name="T80" fmla="*/ 474 w 538"/>
              <a:gd name="T81" fmla="*/ 416 h 512"/>
              <a:gd name="T82" fmla="*/ 468 w 538"/>
              <a:gd name="T83" fmla="*/ 395 h 512"/>
              <a:gd name="T84" fmla="*/ 417 w 538"/>
              <a:gd name="T85" fmla="*/ 447 h 512"/>
              <a:gd name="T86" fmla="*/ 122 w 538"/>
              <a:gd name="T87" fmla="*/ 447 h 512"/>
              <a:gd name="T88" fmla="*/ 70 w 538"/>
              <a:gd name="T89" fmla="*/ 395 h 512"/>
              <a:gd name="T90" fmla="*/ 64 w 538"/>
              <a:gd name="T91" fmla="*/ 416 h 512"/>
              <a:gd name="T92" fmla="*/ 293 w 538"/>
              <a:gd name="T93" fmla="*/ 72 h 512"/>
              <a:gd name="T94" fmla="*/ 269 w 538"/>
              <a:gd name="T95" fmla="*/ 62 h 512"/>
              <a:gd name="T96" fmla="*/ 246 w 538"/>
              <a:gd name="T97" fmla="*/ 72 h 512"/>
              <a:gd name="T98" fmla="*/ 236 w 538"/>
              <a:gd name="T99" fmla="*/ 96 h 512"/>
              <a:gd name="T100" fmla="*/ 246 w 538"/>
              <a:gd name="T101" fmla="*/ 119 h 512"/>
              <a:gd name="T102" fmla="*/ 269 w 538"/>
              <a:gd name="T103" fmla="*/ 129 h 512"/>
              <a:gd name="T104" fmla="*/ 293 w 538"/>
              <a:gd name="T105" fmla="*/ 119 h 512"/>
              <a:gd name="T106" fmla="*/ 303 w 538"/>
              <a:gd name="T107" fmla="*/ 96 h 512"/>
              <a:gd name="T108" fmla="*/ 293 w 538"/>
              <a:gd name="T109" fmla="*/ 7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8" h="512">
                <a:moveTo>
                  <a:pt x="64" y="416"/>
                </a:moveTo>
                <a:cubicBezTo>
                  <a:pt x="60" y="433"/>
                  <a:pt x="43" y="442"/>
                  <a:pt x="26" y="438"/>
                </a:cubicBezTo>
                <a:cubicBezTo>
                  <a:pt x="10" y="433"/>
                  <a:pt x="0" y="416"/>
                  <a:pt x="5" y="400"/>
                </a:cubicBezTo>
                <a:cubicBezTo>
                  <a:pt x="32" y="302"/>
                  <a:pt x="32" y="302"/>
                  <a:pt x="32" y="302"/>
                </a:cubicBezTo>
                <a:cubicBezTo>
                  <a:pt x="36" y="286"/>
                  <a:pt x="54" y="276"/>
                  <a:pt x="70" y="281"/>
                </a:cubicBezTo>
                <a:cubicBezTo>
                  <a:pt x="167" y="308"/>
                  <a:pt x="167" y="308"/>
                  <a:pt x="167" y="308"/>
                </a:cubicBezTo>
                <a:cubicBezTo>
                  <a:pt x="184" y="312"/>
                  <a:pt x="194" y="329"/>
                  <a:pt x="189" y="346"/>
                </a:cubicBezTo>
                <a:cubicBezTo>
                  <a:pt x="185" y="363"/>
                  <a:pt x="167" y="372"/>
                  <a:pt x="151" y="368"/>
                </a:cubicBezTo>
                <a:cubicBezTo>
                  <a:pt x="121" y="359"/>
                  <a:pt x="121" y="359"/>
                  <a:pt x="121" y="359"/>
                </a:cubicBezTo>
                <a:cubicBezTo>
                  <a:pt x="132" y="374"/>
                  <a:pt x="144" y="386"/>
                  <a:pt x="159" y="397"/>
                </a:cubicBezTo>
                <a:cubicBezTo>
                  <a:pt x="182" y="414"/>
                  <a:pt x="209" y="426"/>
                  <a:pt x="238" y="431"/>
                </a:cubicBezTo>
                <a:cubicBezTo>
                  <a:pt x="238" y="279"/>
                  <a:pt x="238" y="279"/>
                  <a:pt x="238" y="279"/>
                </a:cubicBezTo>
                <a:cubicBezTo>
                  <a:pt x="168" y="279"/>
                  <a:pt x="168" y="279"/>
                  <a:pt x="168" y="279"/>
                </a:cubicBezTo>
                <a:cubicBezTo>
                  <a:pt x="151" y="279"/>
                  <a:pt x="137" y="265"/>
                  <a:pt x="137" y="248"/>
                </a:cubicBezTo>
                <a:cubicBezTo>
                  <a:pt x="137" y="231"/>
                  <a:pt x="151" y="217"/>
                  <a:pt x="168" y="217"/>
                </a:cubicBezTo>
                <a:cubicBezTo>
                  <a:pt x="238" y="217"/>
                  <a:pt x="238" y="217"/>
                  <a:pt x="238" y="217"/>
                </a:cubicBezTo>
                <a:cubicBezTo>
                  <a:pt x="238" y="186"/>
                  <a:pt x="238" y="186"/>
                  <a:pt x="238" y="186"/>
                </a:cubicBezTo>
                <a:cubicBezTo>
                  <a:pt x="224" y="182"/>
                  <a:pt x="212" y="174"/>
                  <a:pt x="202" y="163"/>
                </a:cubicBezTo>
                <a:cubicBezTo>
                  <a:pt x="184" y="146"/>
                  <a:pt x="173" y="122"/>
                  <a:pt x="173" y="96"/>
                </a:cubicBezTo>
                <a:cubicBezTo>
                  <a:pt x="173" y="69"/>
                  <a:pt x="184" y="45"/>
                  <a:pt x="202" y="28"/>
                </a:cubicBezTo>
                <a:cubicBezTo>
                  <a:pt x="219" y="11"/>
                  <a:pt x="243" y="0"/>
                  <a:pt x="269" y="0"/>
                </a:cubicBezTo>
                <a:cubicBezTo>
                  <a:pt x="296" y="0"/>
                  <a:pt x="320" y="11"/>
                  <a:pt x="337" y="28"/>
                </a:cubicBezTo>
                <a:cubicBezTo>
                  <a:pt x="354" y="45"/>
                  <a:pt x="365" y="69"/>
                  <a:pt x="365" y="96"/>
                </a:cubicBezTo>
                <a:cubicBezTo>
                  <a:pt x="365" y="122"/>
                  <a:pt x="354" y="146"/>
                  <a:pt x="337" y="163"/>
                </a:cubicBezTo>
                <a:cubicBezTo>
                  <a:pt x="327" y="174"/>
                  <a:pt x="314" y="182"/>
                  <a:pt x="300" y="186"/>
                </a:cubicBezTo>
                <a:cubicBezTo>
                  <a:pt x="300" y="217"/>
                  <a:pt x="300" y="217"/>
                  <a:pt x="300" y="217"/>
                </a:cubicBezTo>
                <a:cubicBezTo>
                  <a:pt x="370" y="217"/>
                  <a:pt x="370" y="217"/>
                  <a:pt x="370" y="217"/>
                </a:cubicBezTo>
                <a:cubicBezTo>
                  <a:pt x="388" y="217"/>
                  <a:pt x="402" y="231"/>
                  <a:pt x="402" y="248"/>
                </a:cubicBezTo>
                <a:cubicBezTo>
                  <a:pt x="402" y="265"/>
                  <a:pt x="388" y="279"/>
                  <a:pt x="370" y="279"/>
                </a:cubicBezTo>
                <a:cubicBezTo>
                  <a:pt x="300" y="279"/>
                  <a:pt x="300" y="279"/>
                  <a:pt x="300" y="279"/>
                </a:cubicBezTo>
                <a:cubicBezTo>
                  <a:pt x="300" y="431"/>
                  <a:pt x="300" y="431"/>
                  <a:pt x="300" y="431"/>
                </a:cubicBezTo>
                <a:cubicBezTo>
                  <a:pt x="330" y="426"/>
                  <a:pt x="357" y="414"/>
                  <a:pt x="380" y="397"/>
                </a:cubicBezTo>
                <a:cubicBezTo>
                  <a:pt x="394" y="386"/>
                  <a:pt x="407" y="374"/>
                  <a:pt x="418" y="359"/>
                </a:cubicBezTo>
                <a:cubicBezTo>
                  <a:pt x="388" y="368"/>
                  <a:pt x="388" y="368"/>
                  <a:pt x="388" y="368"/>
                </a:cubicBezTo>
                <a:cubicBezTo>
                  <a:pt x="371" y="372"/>
                  <a:pt x="354" y="363"/>
                  <a:pt x="349" y="346"/>
                </a:cubicBezTo>
                <a:cubicBezTo>
                  <a:pt x="345" y="329"/>
                  <a:pt x="354" y="312"/>
                  <a:pt x="371" y="308"/>
                </a:cubicBezTo>
                <a:cubicBezTo>
                  <a:pt x="468" y="281"/>
                  <a:pt x="468" y="281"/>
                  <a:pt x="468" y="281"/>
                </a:cubicBezTo>
                <a:cubicBezTo>
                  <a:pt x="485" y="276"/>
                  <a:pt x="502" y="286"/>
                  <a:pt x="507" y="302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8" y="416"/>
                  <a:pt x="529" y="433"/>
                  <a:pt x="512" y="438"/>
                </a:cubicBezTo>
                <a:cubicBezTo>
                  <a:pt x="496" y="442"/>
                  <a:pt x="479" y="433"/>
                  <a:pt x="474" y="416"/>
                </a:cubicBezTo>
                <a:cubicBezTo>
                  <a:pt x="468" y="395"/>
                  <a:pt x="468" y="395"/>
                  <a:pt x="468" y="395"/>
                </a:cubicBezTo>
                <a:cubicBezTo>
                  <a:pt x="454" y="415"/>
                  <a:pt x="436" y="432"/>
                  <a:pt x="417" y="447"/>
                </a:cubicBezTo>
                <a:cubicBezTo>
                  <a:pt x="329" y="512"/>
                  <a:pt x="209" y="512"/>
                  <a:pt x="122" y="447"/>
                </a:cubicBezTo>
                <a:cubicBezTo>
                  <a:pt x="102" y="432"/>
                  <a:pt x="85" y="415"/>
                  <a:pt x="70" y="395"/>
                </a:cubicBezTo>
                <a:cubicBezTo>
                  <a:pt x="64" y="416"/>
                  <a:pt x="64" y="416"/>
                  <a:pt x="64" y="416"/>
                </a:cubicBezTo>
                <a:close/>
                <a:moveTo>
                  <a:pt x="293" y="72"/>
                </a:moveTo>
                <a:cubicBezTo>
                  <a:pt x="287" y="66"/>
                  <a:pt x="278" y="62"/>
                  <a:pt x="269" y="62"/>
                </a:cubicBezTo>
                <a:cubicBezTo>
                  <a:pt x="260" y="62"/>
                  <a:pt x="252" y="66"/>
                  <a:pt x="246" y="72"/>
                </a:cubicBezTo>
                <a:cubicBezTo>
                  <a:pt x="240" y="78"/>
                  <a:pt x="236" y="87"/>
                  <a:pt x="236" y="96"/>
                </a:cubicBezTo>
                <a:cubicBezTo>
                  <a:pt x="236" y="105"/>
                  <a:pt x="240" y="113"/>
                  <a:pt x="246" y="119"/>
                </a:cubicBezTo>
                <a:cubicBezTo>
                  <a:pt x="252" y="125"/>
                  <a:pt x="260" y="129"/>
                  <a:pt x="269" y="129"/>
                </a:cubicBezTo>
                <a:cubicBezTo>
                  <a:pt x="278" y="129"/>
                  <a:pt x="287" y="125"/>
                  <a:pt x="293" y="119"/>
                </a:cubicBezTo>
                <a:cubicBezTo>
                  <a:pt x="299" y="113"/>
                  <a:pt x="303" y="105"/>
                  <a:pt x="303" y="96"/>
                </a:cubicBezTo>
                <a:cubicBezTo>
                  <a:pt x="303" y="87"/>
                  <a:pt x="299" y="78"/>
                  <a:pt x="293" y="7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3028BD19-F4DC-40DB-86B5-FC864E627961}"/>
              </a:ext>
            </a:extLst>
          </p:cNvPr>
          <p:cNvSpPr>
            <a:spLocks/>
          </p:cNvSpPr>
          <p:nvPr/>
        </p:nvSpPr>
        <p:spPr bwMode="auto">
          <a:xfrm>
            <a:off x="7596395" y="2948267"/>
            <a:ext cx="273305" cy="300143"/>
          </a:xfrm>
          <a:custGeom>
            <a:avLst/>
            <a:gdLst>
              <a:gd name="T0" fmla="*/ 14 w 470"/>
              <a:gd name="T1" fmla="*/ 115 h 516"/>
              <a:gd name="T2" fmla="*/ 270 w 470"/>
              <a:gd name="T3" fmla="*/ 486 h 516"/>
              <a:gd name="T4" fmla="*/ 372 w 470"/>
              <a:gd name="T5" fmla="*/ 495 h 516"/>
              <a:gd name="T6" fmla="*/ 453 w 470"/>
              <a:gd name="T7" fmla="*/ 441 h 516"/>
              <a:gd name="T8" fmla="*/ 458 w 470"/>
              <a:gd name="T9" fmla="*/ 402 h 516"/>
              <a:gd name="T10" fmla="*/ 394 w 470"/>
              <a:gd name="T11" fmla="*/ 333 h 516"/>
              <a:gd name="T12" fmla="*/ 371 w 470"/>
              <a:gd name="T13" fmla="*/ 322 h 516"/>
              <a:gd name="T14" fmla="*/ 346 w 470"/>
              <a:gd name="T15" fmla="*/ 328 h 516"/>
              <a:gd name="T16" fmla="*/ 295 w 470"/>
              <a:gd name="T17" fmla="*/ 363 h 516"/>
              <a:gd name="T18" fmla="*/ 155 w 470"/>
              <a:gd name="T19" fmla="*/ 159 h 516"/>
              <a:gd name="T20" fmla="*/ 216 w 470"/>
              <a:gd name="T21" fmla="*/ 139 h 516"/>
              <a:gd name="T22" fmla="*/ 234 w 470"/>
              <a:gd name="T23" fmla="*/ 124 h 516"/>
              <a:gd name="T24" fmla="*/ 235 w 470"/>
              <a:gd name="T25" fmla="*/ 102 h 516"/>
              <a:gd name="T26" fmla="*/ 195 w 470"/>
              <a:gd name="T27" fmla="*/ 21 h 516"/>
              <a:gd name="T28" fmla="*/ 152 w 470"/>
              <a:gd name="T29" fmla="*/ 5 h 516"/>
              <a:gd name="T30" fmla="*/ 56 w 470"/>
              <a:gd name="T31" fmla="*/ 37 h 516"/>
              <a:gd name="T32" fmla="*/ 14 w 470"/>
              <a:gd name="T33" fmla="*/ 1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0" h="516">
                <a:moveTo>
                  <a:pt x="14" y="115"/>
                </a:moveTo>
                <a:cubicBezTo>
                  <a:pt x="75" y="247"/>
                  <a:pt x="158" y="371"/>
                  <a:pt x="270" y="486"/>
                </a:cubicBezTo>
                <a:cubicBezTo>
                  <a:pt x="296" y="512"/>
                  <a:pt x="341" y="516"/>
                  <a:pt x="372" y="495"/>
                </a:cubicBezTo>
                <a:cubicBezTo>
                  <a:pt x="399" y="477"/>
                  <a:pt x="426" y="459"/>
                  <a:pt x="453" y="441"/>
                </a:cubicBezTo>
                <a:cubicBezTo>
                  <a:pt x="467" y="431"/>
                  <a:pt x="470" y="414"/>
                  <a:pt x="458" y="402"/>
                </a:cubicBezTo>
                <a:cubicBezTo>
                  <a:pt x="394" y="333"/>
                  <a:pt x="394" y="333"/>
                  <a:pt x="394" y="333"/>
                </a:cubicBezTo>
                <a:cubicBezTo>
                  <a:pt x="388" y="327"/>
                  <a:pt x="380" y="323"/>
                  <a:pt x="371" y="322"/>
                </a:cubicBezTo>
                <a:cubicBezTo>
                  <a:pt x="362" y="321"/>
                  <a:pt x="354" y="323"/>
                  <a:pt x="346" y="328"/>
                </a:cubicBezTo>
                <a:cubicBezTo>
                  <a:pt x="295" y="363"/>
                  <a:pt x="295" y="363"/>
                  <a:pt x="295" y="363"/>
                </a:cubicBezTo>
                <a:cubicBezTo>
                  <a:pt x="240" y="298"/>
                  <a:pt x="194" y="230"/>
                  <a:pt x="155" y="159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24" y="136"/>
                  <a:pt x="231" y="131"/>
                  <a:pt x="234" y="124"/>
                </a:cubicBezTo>
                <a:cubicBezTo>
                  <a:pt x="238" y="117"/>
                  <a:pt x="238" y="110"/>
                  <a:pt x="235" y="102"/>
                </a:cubicBezTo>
                <a:cubicBezTo>
                  <a:pt x="195" y="21"/>
                  <a:pt x="195" y="21"/>
                  <a:pt x="195" y="21"/>
                </a:cubicBezTo>
                <a:cubicBezTo>
                  <a:pt x="188" y="7"/>
                  <a:pt x="169" y="0"/>
                  <a:pt x="152" y="5"/>
                </a:cubicBezTo>
                <a:cubicBezTo>
                  <a:pt x="120" y="16"/>
                  <a:pt x="88" y="26"/>
                  <a:pt x="56" y="37"/>
                </a:cubicBezTo>
                <a:cubicBezTo>
                  <a:pt x="19" y="49"/>
                  <a:pt x="0" y="84"/>
                  <a:pt x="14" y="11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Freeform 32">
            <a:extLst>
              <a:ext uri="{FF2B5EF4-FFF2-40B4-BE49-F238E27FC236}">
                <a16:creationId xmlns:a16="http://schemas.microsoft.com/office/drawing/2014/main" xmlns="" id="{D8EC4858-BCE7-4F36-B78E-9059012F451D}"/>
              </a:ext>
            </a:extLst>
          </p:cNvPr>
          <p:cNvSpPr>
            <a:spLocks noEditPoints="1"/>
          </p:cNvSpPr>
          <p:nvPr/>
        </p:nvSpPr>
        <p:spPr bwMode="auto">
          <a:xfrm>
            <a:off x="4326631" y="5104377"/>
            <a:ext cx="271991" cy="356720"/>
          </a:xfrm>
          <a:custGeom>
            <a:avLst/>
            <a:gdLst>
              <a:gd name="T0" fmla="*/ 0 w 375"/>
              <a:gd name="T1" fmla="*/ 398 h 492"/>
              <a:gd name="T2" fmla="*/ 0 w 375"/>
              <a:gd name="T3" fmla="*/ 461 h 492"/>
              <a:gd name="T4" fmla="*/ 31 w 375"/>
              <a:gd name="T5" fmla="*/ 492 h 492"/>
              <a:gd name="T6" fmla="*/ 344 w 375"/>
              <a:gd name="T7" fmla="*/ 492 h 492"/>
              <a:gd name="T8" fmla="*/ 375 w 375"/>
              <a:gd name="T9" fmla="*/ 461 h 492"/>
              <a:gd name="T10" fmla="*/ 375 w 375"/>
              <a:gd name="T11" fmla="*/ 398 h 492"/>
              <a:gd name="T12" fmla="*/ 270 w 375"/>
              <a:gd name="T13" fmla="*/ 314 h 492"/>
              <a:gd name="T14" fmla="*/ 206 w 375"/>
              <a:gd name="T15" fmla="*/ 467 h 492"/>
              <a:gd name="T16" fmla="*/ 195 w 375"/>
              <a:gd name="T17" fmla="*/ 373 h 492"/>
              <a:gd name="T18" fmla="*/ 197 w 375"/>
              <a:gd name="T19" fmla="*/ 367 h 492"/>
              <a:gd name="T20" fmla="*/ 208 w 375"/>
              <a:gd name="T21" fmla="*/ 346 h 492"/>
              <a:gd name="T22" fmla="*/ 208 w 375"/>
              <a:gd name="T23" fmla="*/ 342 h 492"/>
              <a:gd name="T24" fmla="*/ 205 w 375"/>
              <a:gd name="T25" fmla="*/ 341 h 492"/>
              <a:gd name="T26" fmla="*/ 171 w 375"/>
              <a:gd name="T27" fmla="*/ 341 h 492"/>
              <a:gd name="T28" fmla="*/ 168 w 375"/>
              <a:gd name="T29" fmla="*/ 342 h 492"/>
              <a:gd name="T30" fmla="*/ 168 w 375"/>
              <a:gd name="T31" fmla="*/ 346 h 492"/>
              <a:gd name="T32" fmla="*/ 179 w 375"/>
              <a:gd name="T33" fmla="*/ 367 h 492"/>
              <a:gd name="T34" fmla="*/ 181 w 375"/>
              <a:gd name="T35" fmla="*/ 373 h 492"/>
              <a:gd name="T36" fmla="*/ 170 w 375"/>
              <a:gd name="T37" fmla="*/ 469 h 492"/>
              <a:gd name="T38" fmla="*/ 105 w 375"/>
              <a:gd name="T39" fmla="*/ 314 h 492"/>
              <a:gd name="T40" fmla="*/ 0 w 375"/>
              <a:gd name="T41" fmla="*/ 398 h 492"/>
              <a:gd name="T42" fmla="*/ 188 w 375"/>
              <a:gd name="T43" fmla="*/ 279 h 492"/>
              <a:gd name="T44" fmla="*/ 119 w 375"/>
              <a:gd name="T45" fmla="*/ 236 h 492"/>
              <a:gd name="T46" fmla="*/ 88 w 375"/>
              <a:gd name="T47" fmla="*/ 146 h 492"/>
              <a:gd name="T48" fmla="*/ 88 w 375"/>
              <a:gd name="T49" fmla="*/ 146 h 492"/>
              <a:gd name="T50" fmla="*/ 88 w 375"/>
              <a:gd name="T51" fmla="*/ 145 h 492"/>
              <a:gd name="T52" fmla="*/ 88 w 375"/>
              <a:gd name="T53" fmla="*/ 139 h 492"/>
              <a:gd name="T54" fmla="*/ 188 w 375"/>
              <a:gd name="T55" fmla="*/ 0 h 492"/>
              <a:gd name="T56" fmla="*/ 287 w 375"/>
              <a:gd name="T57" fmla="*/ 139 h 492"/>
              <a:gd name="T58" fmla="*/ 287 w 375"/>
              <a:gd name="T59" fmla="*/ 145 h 492"/>
              <a:gd name="T60" fmla="*/ 287 w 375"/>
              <a:gd name="T61" fmla="*/ 146 h 492"/>
              <a:gd name="T62" fmla="*/ 287 w 375"/>
              <a:gd name="T63" fmla="*/ 146 h 492"/>
              <a:gd name="T64" fmla="*/ 256 w 375"/>
              <a:gd name="T65" fmla="*/ 236 h 492"/>
              <a:gd name="T66" fmla="*/ 188 w 375"/>
              <a:gd name="T67" fmla="*/ 279 h 492"/>
              <a:gd name="T68" fmla="*/ 130 w 375"/>
              <a:gd name="T69" fmla="*/ 228 h 492"/>
              <a:gd name="T70" fmla="*/ 188 w 375"/>
              <a:gd name="T71" fmla="*/ 265 h 492"/>
              <a:gd name="T72" fmla="*/ 245 w 375"/>
              <a:gd name="T73" fmla="*/ 228 h 492"/>
              <a:gd name="T74" fmla="*/ 273 w 375"/>
              <a:gd name="T75" fmla="*/ 147 h 492"/>
              <a:gd name="T76" fmla="*/ 267 w 375"/>
              <a:gd name="T77" fmla="*/ 124 h 492"/>
              <a:gd name="T78" fmla="*/ 265 w 375"/>
              <a:gd name="T79" fmla="*/ 101 h 492"/>
              <a:gd name="T80" fmla="*/ 259 w 375"/>
              <a:gd name="T81" fmla="*/ 76 h 492"/>
              <a:gd name="T82" fmla="*/ 222 w 375"/>
              <a:gd name="T83" fmla="*/ 72 h 492"/>
              <a:gd name="T84" fmla="*/ 188 w 375"/>
              <a:gd name="T85" fmla="*/ 79 h 492"/>
              <a:gd name="T86" fmla="*/ 153 w 375"/>
              <a:gd name="T87" fmla="*/ 72 h 492"/>
              <a:gd name="T88" fmla="*/ 153 w 375"/>
              <a:gd name="T89" fmla="*/ 72 h 492"/>
              <a:gd name="T90" fmla="*/ 116 w 375"/>
              <a:gd name="T91" fmla="*/ 76 h 492"/>
              <a:gd name="T92" fmla="*/ 110 w 375"/>
              <a:gd name="T93" fmla="*/ 101 h 492"/>
              <a:gd name="T94" fmla="*/ 108 w 375"/>
              <a:gd name="T95" fmla="*/ 124 h 492"/>
              <a:gd name="T96" fmla="*/ 102 w 375"/>
              <a:gd name="T97" fmla="*/ 147 h 492"/>
              <a:gd name="T98" fmla="*/ 130 w 375"/>
              <a:gd name="T99" fmla="*/ 22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5" h="492">
                <a:moveTo>
                  <a:pt x="0" y="398"/>
                </a:moveTo>
                <a:cubicBezTo>
                  <a:pt x="0" y="419"/>
                  <a:pt x="0" y="440"/>
                  <a:pt x="0" y="461"/>
                </a:cubicBezTo>
                <a:cubicBezTo>
                  <a:pt x="0" y="478"/>
                  <a:pt x="14" y="492"/>
                  <a:pt x="31" y="492"/>
                </a:cubicBezTo>
                <a:cubicBezTo>
                  <a:pt x="135" y="492"/>
                  <a:pt x="240" y="492"/>
                  <a:pt x="344" y="492"/>
                </a:cubicBezTo>
                <a:cubicBezTo>
                  <a:pt x="361" y="492"/>
                  <a:pt x="375" y="478"/>
                  <a:pt x="375" y="461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75" y="355"/>
                  <a:pt x="329" y="327"/>
                  <a:pt x="270" y="314"/>
                </a:cubicBezTo>
                <a:cubicBezTo>
                  <a:pt x="252" y="386"/>
                  <a:pt x="235" y="411"/>
                  <a:pt x="206" y="467"/>
                </a:cubicBezTo>
                <a:cubicBezTo>
                  <a:pt x="195" y="373"/>
                  <a:pt x="195" y="373"/>
                  <a:pt x="195" y="373"/>
                </a:cubicBezTo>
                <a:cubicBezTo>
                  <a:pt x="195" y="371"/>
                  <a:pt x="196" y="369"/>
                  <a:pt x="197" y="367"/>
                </a:cubicBezTo>
                <a:cubicBezTo>
                  <a:pt x="208" y="346"/>
                  <a:pt x="208" y="346"/>
                  <a:pt x="208" y="346"/>
                </a:cubicBezTo>
                <a:cubicBezTo>
                  <a:pt x="209" y="345"/>
                  <a:pt x="209" y="344"/>
                  <a:pt x="208" y="342"/>
                </a:cubicBezTo>
                <a:cubicBezTo>
                  <a:pt x="207" y="341"/>
                  <a:pt x="206" y="341"/>
                  <a:pt x="205" y="341"/>
                </a:cubicBezTo>
                <a:cubicBezTo>
                  <a:pt x="194" y="341"/>
                  <a:pt x="182" y="341"/>
                  <a:pt x="171" y="341"/>
                </a:cubicBezTo>
                <a:cubicBezTo>
                  <a:pt x="170" y="341"/>
                  <a:pt x="169" y="341"/>
                  <a:pt x="168" y="342"/>
                </a:cubicBezTo>
                <a:cubicBezTo>
                  <a:pt x="167" y="344"/>
                  <a:pt x="167" y="345"/>
                  <a:pt x="168" y="346"/>
                </a:cubicBezTo>
                <a:cubicBezTo>
                  <a:pt x="179" y="367"/>
                  <a:pt x="179" y="367"/>
                  <a:pt x="179" y="367"/>
                </a:cubicBezTo>
                <a:cubicBezTo>
                  <a:pt x="180" y="369"/>
                  <a:pt x="181" y="371"/>
                  <a:pt x="181" y="373"/>
                </a:cubicBezTo>
                <a:cubicBezTo>
                  <a:pt x="170" y="469"/>
                  <a:pt x="170" y="469"/>
                  <a:pt x="170" y="469"/>
                </a:cubicBezTo>
                <a:cubicBezTo>
                  <a:pt x="140" y="411"/>
                  <a:pt x="123" y="387"/>
                  <a:pt x="105" y="314"/>
                </a:cubicBezTo>
                <a:cubicBezTo>
                  <a:pt x="46" y="327"/>
                  <a:pt x="0" y="355"/>
                  <a:pt x="0" y="398"/>
                </a:cubicBezTo>
                <a:close/>
                <a:moveTo>
                  <a:pt x="188" y="279"/>
                </a:moveTo>
                <a:cubicBezTo>
                  <a:pt x="163" y="279"/>
                  <a:pt x="138" y="262"/>
                  <a:pt x="119" y="236"/>
                </a:cubicBezTo>
                <a:cubicBezTo>
                  <a:pt x="101" y="211"/>
                  <a:pt x="88" y="178"/>
                  <a:pt x="88" y="146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88" y="145"/>
                  <a:pt x="88" y="145"/>
                  <a:pt x="88" y="145"/>
                </a:cubicBezTo>
                <a:cubicBezTo>
                  <a:pt x="88" y="143"/>
                  <a:pt x="88" y="141"/>
                  <a:pt x="88" y="139"/>
                </a:cubicBezTo>
                <a:cubicBezTo>
                  <a:pt x="88" y="62"/>
                  <a:pt x="75" y="0"/>
                  <a:pt x="188" y="0"/>
                </a:cubicBezTo>
                <a:cubicBezTo>
                  <a:pt x="300" y="0"/>
                  <a:pt x="287" y="62"/>
                  <a:pt x="287" y="139"/>
                </a:cubicBezTo>
                <a:cubicBezTo>
                  <a:pt x="287" y="141"/>
                  <a:pt x="287" y="143"/>
                  <a:pt x="287" y="145"/>
                </a:cubicBezTo>
                <a:cubicBezTo>
                  <a:pt x="287" y="146"/>
                  <a:pt x="287" y="146"/>
                  <a:pt x="287" y="146"/>
                </a:cubicBezTo>
                <a:cubicBezTo>
                  <a:pt x="287" y="146"/>
                  <a:pt x="287" y="146"/>
                  <a:pt x="287" y="146"/>
                </a:cubicBezTo>
                <a:cubicBezTo>
                  <a:pt x="287" y="178"/>
                  <a:pt x="274" y="211"/>
                  <a:pt x="256" y="236"/>
                </a:cubicBezTo>
                <a:cubicBezTo>
                  <a:pt x="237" y="262"/>
                  <a:pt x="212" y="279"/>
                  <a:pt x="188" y="279"/>
                </a:cubicBezTo>
                <a:close/>
                <a:moveTo>
                  <a:pt x="130" y="228"/>
                </a:moveTo>
                <a:cubicBezTo>
                  <a:pt x="146" y="250"/>
                  <a:pt x="167" y="265"/>
                  <a:pt x="188" y="265"/>
                </a:cubicBezTo>
                <a:cubicBezTo>
                  <a:pt x="208" y="265"/>
                  <a:pt x="229" y="250"/>
                  <a:pt x="245" y="228"/>
                </a:cubicBezTo>
                <a:cubicBezTo>
                  <a:pt x="261" y="206"/>
                  <a:pt x="273" y="176"/>
                  <a:pt x="273" y="147"/>
                </a:cubicBezTo>
                <a:cubicBezTo>
                  <a:pt x="267" y="124"/>
                  <a:pt x="267" y="124"/>
                  <a:pt x="267" y="124"/>
                </a:cubicBezTo>
                <a:cubicBezTo>
                  <a:pt x="265" y="116"/>
                  <a:pt x="265" y="109"/>
                  <a:pt x="265" y="101"/>
                </a:cubicBezTo>
                <a:cubicBezTo>
                  <a:pt x="265" y="92"/>
                  <a:pt x="264" y="83"/>
                  <a:pt x="259" y="76"/>
                </a:cubicBezTo>
                <a:cubicBezTo>
                  <a:pt x="251" y="64"/>
                  <a:pt x="238" y="68"/>
                  <a:pt x="222" y="72"/>
                </a:cubicBezTo>
                <a:cubicBezTo>
                  <a:pt x="211" y="75"/>
                  <a:pt x="200" y="79"/>
                  <a:pt x="188" y="79"/>
                </a:cubicBezTo>
                <a:cubicBezTo>
                  <a:pt x="175" y="79"/>
                  <a:pt x="164" y="75"/>
                  <a:pt x="153" y="72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37" y="68"/>
                  <a:pt x="124" y="64"/>
                  <a:pt x="116" y="76"/>
                </a:cubicBezTo>
                <a:cubicBezTo>
                  <a:pt x="111" y="83"/>
                  <a:pt x="110" y="92"/>
                  <a:pt x="110" y="101"/>
                </a:cubicBezTo>
                <a:cubicBezTo>
                  <a:pt x="110" y="109"/>
                  <a:pt x="110" y="116"/>
                  <a:pt x="108" y="124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02" y="176"/>
                  <a:pt x="114" y="206"/>
                  <a:pt x="130" y="22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Freeform 41">
            <a:extLst>
              <a:ext uri="{FF2B5EF4-FFF2-40B4-BE49-F238E27FC236}">
                <a16:creationId xmlns:a16="http://schemas.microsoft.com/office/drawing/2014/main" xmlns="" id="{C8CEDF69-61A4-4831-AD22-CE4A2726FEE8}"/>
              </a:ext>
            </a:extLst>
          </p:cNvPr>
          <p:cNvSpPr>
            <a:spLocks/>
          </p:cNvSpPr>
          <p:nvPr/>
        </p:nvSpPr>
        <p:spPr bwMode="auto">
          <a:xfrm>
            <a:off x="7533608" y="5141613"/>
            <a:ext cx="398877" cy="282248"/>
          </a:xfrm>
          <a:custGeom>
            <a:avLst/>
            <a:gdLst>
              <a:gd name="T0" fmla="*/ 112 w 462"/>
              <a:gd name="T1" fmla="*/ 7 h 327"/>
              <a:gd name="T2" fmla="*/ 177 w 462"/>
              <a:gd name="T3" fmla="*/ 1 h 327"/>
              <a:gd name="T4" fmla="*/ 196 w 462"/>
              <a:gd name="T5" fmla="*/ 11 h 327"/>
              <a:gd name="T6" fmla="*/ 195 w 462"/>
              <a:gd name="T7" fmla="*/ 32 h 327"/>
              <a:gd name="T8" fmla="*/ 187 w 462"/>
              <a:gd name="T9" fmla="*/ 56 h 327"/>
              <a:gd name="T10" fmla="*/ 228 w 462"/>
              <a:gd name="T11" fmla="*/ 97 h 327"/>
              <a:gd name="T12" fmla="*/ 270 w 462"/>
              <a:gd name="T13" fmla="*/ 56 h 327"/>
              <a:gd name="T14" fmla="*/ 265 w 462"/>
              <a:gd name="T15" fmla="*/ 37 h 327"/>
              <a:gd name="T16" fmla="*/ 261 w 462"/>
              <a:gd name="T17" fmla="*/ 25 h 327"/>
              <a:gd name="T18" fmla="*/ 265 w 462"/>
              <a:gd name="T19" fmla="*/ 8 h 327"/>
              <a:gd name="T20" fmla="*/ 281 w 462"/>
              <a:gd name="T21" fmla="*/ 1 h 327"/>
              <a:gd name="T22" fmla="*/ 353 w 462"/>
              <a:gd name="T23" fmla="*/ 7 h 327"/>
              <a:gd name="T24" fmla="*/ 376 w 462"/>
              <a:gd name="T25" fmla="*/ 30 h 327"/>
              <a:gd name="T26" fmla="*/ 366 w 462"/>
              <a:gd name="T27" fmla="*/ 107 h 327"/>
              <a:gd name="T28" fmla="*/ 376 w 462"/>
              <a:gd name="T29" fmla="*/ 126 h 327"/>
              <a:gd name="T30" fmla="*/ 398 w 462"/>
              <a:gd name="T31" fmla="*/ 125 h 327"/>
              <a:gd name="T32" fmla="*/ 421 w 462"/>
              <a:gd name="T33" fmla="*/ 118 h 327"/>
              <a:gd name="T34" fmla="*/ 462 w 462"/>
              <a:gd name="T35" fmla="*/ 159 h 327"/>
              <a:gd name="T36" fmla="*/ 421 w 462"/>
              <a:gd name="T37" fmla="*/ 200 h 327"/>
              <a:gd name="T38" fmla="*/ 402 w 462"/>
              <a:gd name="T39" fmla="*/ 195 h 327"/>
              <a:gd name="T40" fmla="*/ 386 w 462"/>
              <a:gd name="T41" fmla="*/ 191 h 327"/>
              <a:gd name="T42" fmla="*/ 371 w 462"/>
              <a:gd name="T43" fmla="*/ 197 h 327"/>
              <a:gd name="T44" fmla="*/ 365 w 462"/>
              <a:gd name="T45" fmla="*/ 212 h 327"/>
              <a:gd name="T46" fmla="*/ 376 w 462"/>
              <a:gd name="T47" fmla="*/ 295 h 327"/>
              <a:gd name="T48" fmla="*/ 353 w 462"/>
              <a:gd name="T49" fmla="*/ 318 h 327"/>
              <a:gd name="T50" fmla="*/ 293 w 462"/>
              <a:gd name="T51" fmla="*/ 326 h 327"/>
              <a:gd name="T52" fmla="*/ 275 w 462"/>
              <a:gd name="T53" fmla="*/ 317 h 327"/>
              <a:gd name="T54" fmla="*/ 274 w 462"/>
              <a:gd name="T55" fmla="*/ 297 h 327"/>
              <a:gd name="T56" fmla="*/ 278 w 462"/>
              <a:gd name="T57" fmla="*/ 278 h 327"/>
              <a:gd name="T58" fmla="*/ 237 w 462"/>
              <a:gd name="T59" fmla="*/ 237 h 327"/>
              <a:gd name="T60" fmla="*/ 195 w 462"/>
              <a:gd name="T61" fmla="*/ 278 h 327"/>
              <a:gd name="T62" fmla="*/ 200 w 462"/>
              <a:gd name="T63" fmla="*/ 297 h 327"/>
              <a:gd name="T64" fmla="*/ 201 w 462"/>
              <a:gd name="T65" fmla="*/ 298 h 327"/>
              <a:gd name="T66" fmla="*/ 199 w 462"/>
              <a:gd name="T67" fmla="*/ 318 h 327"/>
              <a:gd name="T68" fmla="*/ 181 w 462"/>
              <a:gd name="T69" fmla="*/ 326 h 327"/>
              <a:gd name="T70" fmla="*/ 112 w 462"/>
              <a:gd name="T71" fmla="*/ 318 h 327"/>
              <a:gd name="T72" fmla="*/ 89 w 462"/>
              <a:gd name="T73" fmla="*/ 295 h 327"/>
              <a:gd name="T74" fmla="*/ 96 w 462"/>
              <a:gd name="T75" fmla="*/ 218 h 327"/>
              <a:gd name="T76" fmla="*/ 85 w 462"/>
              <a:gd name="T77" fmla="*/ 200 h 327"/>
              <a:gd name="T78" fmla="*/ 64 w 462"/>
              <a:gd name="T79" fmla="*/ 201 h 327"/>
              <a:gd name="T80" fmla="*/ 41 w 462"/>
              <a:gd name="T81" fmla="*/ 208 h 327"/>
              <a:gd name="T82" fmla="*/ 0 w 462"/>
              <a:gd name="T83" fmla="*/ 167 h 327"/>
              <a:gd name="T84" fmla="*/ 41 w 462"/>
              <a:gd name="T85" fmla="*/ 126 h 327"/>
              <a:gd name="T86" fmla="*/ 60 w 462"/>
              <a:gd name="T87" fmla="*/ 130 h 327"/>
              <a:gd name="T88" fmla="*/ 74 w 462"/>
              <a:gd name="T89" fmla="*/ 134 h 327"/>
              <a:gd name="T90" fmla="*/ 90 w 462"/>
              <a:gd name="T91" fmla="*/ 129 h 327"/>
              <a:gd name="T92" fmla="*/ 96 w 462"/>
              <a:gd name="T93" fmla="*/ 114 h 327"/>
              <a:gd name="T94" fmla="*/ 89 w 462"/>
              <a:gd name="T95" fmla="*/ 30 h 327"/>
              <a:gd name="T96" fmla="*/ 112 w 462"/>
              <a:gd name="T97" fmla="*/ 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2" h="327">
                <a:moveTo>
                  <a:pt x="112" y="7"/>
                </a:moveTo>
                <a:cubicBezTo>
                  <a:pt x="134" y="4"/>
                  <a:pt x="155" y="2"/>
                  <a:pt x="177" y="1"/>
                </a:cubicBezTo>
                <a:cubicBezTo>
                  <a:pt x="185" y="0"/>
                  <a:pt x="192" y="4"/>
                  <a:pt x="196" y="11"/>
                </a:cubicBezTo>
                <a:cubicBezTo>
                  <a:pt x="200" y="18"/>
                  <a:pt x="199" y="26"/>
                  <a:pt x="195" y="32"/>
                </a:cubicBezTo>
                <a:cubicBezTo>
                  <a:pt x="190" y="39"/>
                  <a:pt x="187" y="47"/>
                  <a:pt x="187" y="56"/>
                </a:cubicBezTo>
                <a:cubicBezTo>
                  <a:pt x="187" y="79"/>
                  <a:pt x="206" y="97"/>
                  <a:pt x="228" y="97"/>
                </a:cubicBezTo>
                <a:cubicBezTo>
                  <a:pt x="251" y="97"/>
                  <a:pt x="270" y="79"/>
                  <a:pt x="270" y="56"/>
                </a:cubicBezTo>
                <a:cubicBezTo>
                  <a:pt x="270" y="49"/>
                  <a:pt x="268" y="43"/>
                  <a:pt x="265" y="37"/>
                </a:cubicBezTo>
                <a:cubicBezTo>
                  <a:pt x="263" y="33"/>
                  <a:pt x="262" y="29"/>
                  <a:pt x="261" y="25"/>
                </a:cubicBezTo>
                <a:cubicBezTo>
                  <a:pt x="259" y="19"/>
                  <a:pt x="261" y="13"/>
                  <a:pt x="265" y="8"/>
                </a:cubicBezTo>
                <a:cubicBezTo>
                  <a:pt x="269" y="3"/>
                  <a:pt x="275" y="0"/>
                  <a:pt x="281" y="1"/>
                </a:cubicBezTo>
                <a:cubicBezTo>
                  <a:pt x="305" y="2"/>
                  <a:pt x="329" y="4"/>
                  <a:pt x="353" y="7"/>
                </a:cubicBezTo>
                <a:cubicBezTo>
                  <a:pt x="365" y="9"/>
                  <a:pt x="378" y="18"/>
                  <a:pt x="376" y="30"/>
                </a:cubicBezTo>
                <a:cubicBezTo>
                  <a:pt x="372" y="56"/>
                  <a:pt x="368" y="81"/>
                  <a:pt x="366" y="107"/>
                </a:cubicBezTo>
                <a:cubicBezTo>
                  <a:pt x="366" y="115"/>
                  <a:pt x="370" y="122"/>
                  <a:pt x="376" y="126"/>
                </a:cubicBezTo>
                <a:cubicBezTo>
                  <a:pt x="383" y="130"/>
                  <a:pt x="391" y="129"/>
                  <a:pt x="398" y="125"/>
                </a:cubicBezTo>
                <a:cubicBezTo>
                  <a:pt x="404" y="120"/>
                  <a:pt x="412" y="118"/>
                  <a:pt x="421" y="118"/>
                </a:cubicBezTo>
                <a:cubicBezTo>
                  <a:pt x="444" y="118"/>
                  <a:pt x="462" y="136"/>
                  <a:pt x="462" y="159"/>
                </a:cubicBezTo>
                <a:cubicBezTo>
                  <a:pt x="462" y="182"/>
                  <a:pt x="444" y="200"/>
                  <a:pt x="421" y="200"/>
                </a:cubicBezTo>
                <a:cubicBezTo>
                  <a:pt x="414" y="200"/>
                  <a:pt x="408" y="198"/>
                  <a:pt x="402" y="195"/>
                </a:cubicBezTo>
                <a:cubicBezTo>
                  <a:pt x="397" y="193"/>
                  <a:pt x="392" y="191"/>
                  <a:pt x="386" y="191"/>
                </a:cubicBezTo>
                <a:cubicBezTo>
                  <a:pt x="381" y="191"/>
                  <a:pt x="375" y="193"/>
                  <a:pt x="371" y="197"/>
                </a:cubicBezTo>
                <a:cubicBezTo>
                  <a:pt x="367" y="201"/>
                  <a:pt x="365" y="206"/>
                  <a:pt x="365" y="212"/>
                </a:cubicBezTo>
                <a:cubicBezTo>
                  <a:pt x="367" y="240"/>
                  <a:pt x="371" y="268"/>
                  <a:pt x="376" y="295"/>
                </a:cubicBezTo>
                <a:cubicBezTo>
                  <a:pt x="378" y="308"/>
                  <a:pt x="365" y="316"/>
                  <a:pt x="353" y="318"/>
                </a:cubicBezTo>
                <a:cubicBezTo>
                  <a:pt x="333" y="322"/>
                  <a:pt x="313" y="324"/>
                  <a:pt x="293" y="326"/>
                </a:cubicBezTo>
                <a:cubicBezTo>
                  <a:pt x="286" y="327"/>
                  <a:pt x="279" y="323"/>
                  <a:pt x="275" y="317"/>
                </a:cubicBezTo>
                <a:cubicBezTo>
                  <a:pt x="271" y="311"/>
                  <a:pt x="270" y="303"/>
                  <a:pt x="274" y="297"/>
                </a:cubicBezTo>
                <a:cubicBezTo>
                  <a:pt x="277" y="291"/>
                  <a:pt x="278" y="284"/>
                  <a:pt x="278" y="278"/>
                </a:cubicBezTo>
                <a:cubicBezTo>
                  <a:pt x="278" y="255"/>
                  <a:pt x="259" y="237"/>
                  <a:pt x="237" y="237"/>
                </a:cubicBezTo>
                <a:cubicBezTo>
                  <a:pt x="214" y="237"/>
                  <a:pt x="195" y="255"/>
                  <a:pt x="195" y="278"/>
                </a:cubicBezTo>
                <a:cubicBezTo>
                  <a:pt x="195" y="285"/>
                  <a:pt x="197" y="291"/>
                  <a:pt x="200" y="297"/>
                </a:cubicBezTo>
                <a:cubicBezTo>
                  <a:pt x="200" y="297"/>
                  <a:pt x="200" y="297"/>
                  <a:pt x="201" y="298"/>
                </a:cubicBezTo>
                <a:cubicBezTo>
                  <a:pt x="204" y="305"/>
                  <a:pt x="203" y="312"/>
                  <a:pt x="199" y="318"/>
                </a:cubicBezTo>
                <a:cubicBezTo>
                  <a:pt x="195" y="324"/>
                  <a:pt x="188" y="327"/>
                  <a:pt x="181" y="326"/>
                </a:cubicBezTo>
                <a:cubicBezTo>
                  <a:pt x="158" y="325"/>
                  <a:pt x="135" y="322"/>
                  <a:pt x="112" y="318"/>
                </a:cubicBezTo>
                <a:cubicBezTo>
                  <a:pt x="100" y="316"/>
                  <a:pt x="88" y="308"/>
                  <a:pt x="89" y="295"/>
                </a:cubicBezTo>
                <a:cubicBezTo>
                  <a:pt x="92" y="270"/>
                  <a:pt x="94" y="244"/>
                  <a:pt x="96" y="218"/>
                </a:cubicBezTo>
                <a:cubicBezTo>
                  <a:pt x="96" y="210"/>
                  <a:pt x="92" y="204"/>
                  <a:pt x="85" y="200"/>
                </a:cubicBezTo>
                <a:cubicBezTo>
                  <a:pt x="79" y="196"/>
                  <a:pt x="71" y="196"/>
                  <a:pt x="64" y="201"/>
                </a:cubicBezTo>
                <a:cubicBezTo>
                  <a:pt x="58" y="205"/>
                  <a:pt x="50" y="208"/>
                  <a:pt x="41" y="208"/>
                </a:cubicBezTo>
                <a:cubicBezTo>
                  <a:pt x="18" y="208"/>
                  <a:pt x="0" y="190"/>
                  <a:pt x="0" y="167"/>
                </a:cubicBezTo>
                <a:cubicBezTo>
                  <a:pt x="0" y="144"/>
                  <a:pt x="18" y="126"/>
                  <a:pt x="41" y="126"/>
                </a:cubicBezTo>
                <a:cubicBezTo>
                  <a:pt x="48" y="126"/>
                  <a:pt x="54" y="127"/>
                  <a:pt x="60" y="130"/>
                </a:cubicBezTo>
                <a:cubicBezTo>
                  <a:pt x="64" y="133"/>
                  <a:pt x="69" y="134"/>
                  <a:pt x="74" y="134"/>
                </a:cubicBezTo>
                <a:cubicBezTo>
                  <a:pt x="80" y="135"/>
                  <a:pt x="85" y="133"/>
                  <a:pt x="90" y="129"/>
                </a:cubicBezTo>
                <a:cubicBezTo>
                  <a:pt x="94" y="125"/>
                  <a:pt x="96" y="120"/>
                  <a:pt x="96" y="114"/>
                </a:cubicBezTo>
                <a:cubicBezTo>
                  <a:pt x="94" y="86"/>
                  <a:pt x="92" y="58"/>
                  <a:pt x="89" y="30"/>
                </a:cubicBezTo>
                <a:cubicBezTo>
                  <a:pt x="88" y="18"/>
                  <a:pt x="100" y="9"/>
                  <a:pt x="112" y="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2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75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75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50"/>
                            </p:stCondLst>
                            <p:childTnLst>
                              <p:par>
                                <p:cTn id="10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75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75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46" grpId="0"/>
      <p:bldP spid="47" grpId="0" animBg="1"/>
      <p:bldGraphic spid="48" grpId="0">
        <p:bldAsOne/>
      </p:bldGraphic>
      <p:bldP spid="49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项目概况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xmlns="" id="{1C7155AF-631D-4B00-9710-5B7EDBF4DF2D}"/>
              </a:ext>
            </a:extLst>
          </p:cNvPr>
          <p:cNvSpPr txBox="1"/>
          <p:nvPr/>
        </p:nvSpPr>
        <p:spPr>
          <a:xfrm>
            <a:off x="736154" y="1504156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团队介绍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ABD0105B-03D4-4D46-9F59-66E4A83D4687}"/>
              </a:ext>
            </a:extLst>
          </p:cNvPr>
          <p:cNvGrpSpPr/>
          <p:nvPr/>
        </p:nvGrpSpPr>
        <p:grpSpPr>
          <a:xfrm>
            <a:off x="8392945" y="2405329"/>
            <a:ext cx="3096951" cy="2601718"/>
            <a:chOff x="8392945" y="2405329"/>
            <a:chExt cx="3096951" cy="2601718"/>
          </a:xfrm>
        </p:grpSpPr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xmlns="" id="{43B15F8E-81EB-49E2-93B9-A4A680C1C7A8}"/>
                </a:ext>
              </a:extLst>
            </p:cNvPr>
            <p:cNvSpPr/>
            <p:nvPr/>
          </p:nvSpPr>
          <p:spPr>
            <a:xfrm>
              <a:off x="8392945" y="2405329"/>
              <a:ext cx="3096951" cy="2601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cs typeface="+mn-ea"/>
                <a:sym typeface="+mn-lt"/>
              </a:endParaRPr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xmlns="" id="{9AD16685-C8BE-40C5-BAE7-672A78E5CC45}"/>
                </a:ext>
              </a:extLst>
            </p:cNvPr>
            <p:cNvSpPr/>
            <p:nvPr/>
          </p:nvSpPr>
          <p:spPr>
            <a:xfrm>
              <a:off x="8392945" y="2405329"/>
              <a:ext cx="3096951" cy="1674028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</p:grpSp>
      <p:sp>
        <p:nvSpPr>
          <p:cNvPr id="74" name="TextBox 22">
            <a:extLst>
              <a:ext uri="{FF2B5EF4-FFF2-40B4-BE49-F238E27FC236}">
                <a16:creationId xmlns:a16="http://schemas.microsoft.com/office/drawing/2014/main" xmlns="" id="{68438688-3900-4D96-934B-0106BB9341DE}"/>
              </a:ext>
            </a:extLst>
          </p:cNvPr>
          <p:cNvSpPr txBox="1"/>
          <p:nvPr/>
        </p:nvSpPr>
        <p:spPr>
          <a:xfrm>
            <a:off x="9483139" y="414492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NAME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xmlns="" id="{F2F54498-2B88-413B-8A4F-54102603F78D}"/>
              </a:ext>
            </a:extLst>
          </p:cNvPr>
          <p:cNvSpPr/>
          <p:nvPr/>
        </p:nvSpPr>
        <p:spPr>
          <a:xfrm>
            <a:off x="8560348" y="4484848"/>
            <a:ext cx="276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C960EA6D-A6C3-499E-97E0-0AF634717059}"/>
              </a:ext>
            </a:extLst>
          </p:cNvPr>
          <p:cNvGrpSpPr/>
          <p:nvPr/>
        </p:nvGrpSpPr>
        <p:grpSpPr>
          <a:xfrm>
            <a:off x="4568026" y="2405329"/>
            <a:ext cx="3096951" cy="2601718"/>
            <a:chOff x="4568026" y="2405329"/>
            <a:chExt cx="3096951" cy="2601718"/>
          </a:xfrm>
        </p:grpSpPr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xmlns="" id="{39D5F6E6-34FC-4AAA-A5D8-5A13161510D2}"/>
                </a:ext>
              </a:extLst>
            </p:cNvPr>
            <p:cNvSpPr/>
            <p:nvPr/>
          </p:nvSpPr>
          <p:spPr>
            <a:xfrm>
              <a:off x="4568026" y="2405329"/>
              <a:ext cx="3096951" cy="2601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cs typeface="+mn-ea"/>
                <a:sym typeface="+mn-lt"/>
              </a:endParaRPr>
            </a:p>
          </p:txBody>
        </p:sp>
        <p:sp>
          <p:nvSpPr>
            <p:cNvPr id="79" name="Rectangle 12">
              <a:extLst>
                <a:ext uri="{FF2B5EF4-FFF2-40B4-BE49-F238E27FC236}">
                  <a16:creationId xmlns:a16="http://schemas.microsoft.com/office/drawing/2014/main" xmlns="" id="{73FFEF5B-11AE-4F99-9B21-F657638F693C}"/>
                </a:ext>
              </a:extLst>
            </p:cNvPr>
            <p:cNvSpPr/>
            <p:nvPr/>
          </p:nvSpPr>
          <p:spPr>
            <a:xfrm>
              <a:off x="4568026" y="2405329"/>
              <a:ext cx="3096951" cy="1674028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cs typeface="+mn-ea"/>
                <a:sym typeface="+mn-lt"/>
              </a:endParaRPr>
            </a:p>
          </p:txBody>
        </p:sp>
      </p:grpSp>
      <p:sp>
        <p:nvSpPr>
          <p:cNvPr id="81" name="TextBox 15">
            <a:extLst>
              <a:ext uri="{FF2B5EF4-FFF2-40B4-BE49-F238E27FC236}">
                <a16:creationId xmlns:a16="http://schemas.microsoft.com/office/drawing/2014/main" xmlns="" id="{84F41DFD-85EA-40FD-B78C-E92A13B79521}"/>
              </a:ext>
            </a:extLst>
          </p:cNvPr>
          <p:cNvSpPr txBox="1"/>
          <p:nvPr/>
        </p:nvSpPr>
        <p:spPr>
          <a:xfrm>
            <a:off x="5658220" y="414492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NAME</a:t>
            </a:r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xmlns="" id="{8885F15E-8D2A-48C1-AC04-237546A77C6F}"/>
              </a:ext>
            </a:extLst>
          </p:cNvPr>
          <p:cNvSpPr/>
          <p:nvPr/>
        </p:nvSpPr>
        <p:spPr>
          <a:xfrm>
            <a:off x="4735429" y="4484848"/>
            <a:ext cx="276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9E02CBC-D426-4E22-97A9-538B094C5F90}"/>
              </a:ext>
            </a:extLst>
          </p:cNvPr>
          <p:cNvGrpSpPr/>
          <p:nvPr/>
        </p:nvGrpSpPr>
        <p:grpSpPr>
          <a:xfrm>
            <a:off x="743107" y="2405329"/>
            <a:ext cx="3096951" cy="2601718"/>
            <a:chOff x="743107" y="2405329"/>
            <a:chExt cx="3096951" cy="2601718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xmlns="" id="{E4CF18FE-F983-4B87-B5C1-6F25238BF65E}"/>
                </a:ext>
              </a:extLst>
            </p:cNvPr>
            <p:cNvSpPr/>
            <p:nvPr/>
          </p:nvSpPr>
          <p:spPr>
            <a:xfrm>
              <a:off x="743107" y="2405329"/>
              <a:ext cx="3096951" cy="2601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cs typeface="+mn-ea"/>
                <a:sym typeface="+mn-lt"/>
              </a:endParaRPr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xmlns="" id="{2581C281-4B28-44E3-A1E3-EDA2AD010E80}"/>
                </a:ext>
              </a:extLst>
            </p:cNvPr>
            <p:cNvSpPr/>
            <p:nvPr/>
          </p:nvSpPr>
          <p:spPr>
            <a:xfrm>
              <a:off x="743107" y="2405329"/>
              <a:ext cx="3096951" cy="1674028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cs typeface="+mn-ea"/>
                <a:sym typeface="+mn-lt"/>
              </a:endParaRPr>
            </a:p>
          </p:txBody>
        </p:sp>
      </p:grpSp>
      <p:sp>
        <p:nvSpPr>
          <p:cNvPr id="88" name="TextBox 8">
            <a:extLst>
              <a:ext uri="{FF2B5EF4-FFF2-40B4-BE49-F238E27FC236}">
                <a16:creationId xmlns:a16="http://schemas.microsoft.com/office/drawing/2014/main" xmlns="" id="{C5E2F101-1338-45B6-BCB9-4E2D77BB0DBF}"/>
              </a:ext>
            </a:extLst>
          </p:cNvPr>
          <p:cNvSpPr txBox="1"/>
          <p:nvPr/>
        </p:nvSpPr>
        <p:spPr>
          <a:xfrm>
            <a:off x="1833301" y="414492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NAME</a:t>
            </a:r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D22EB5CF-9215-4259-9F29-91DE0E34FBCF}"/>
              </a:ext>
            </a:extLst>
          </p:cNvPr>
          <p:cNvSpPr/>
          <p:nvPr/>
        </p:nvSpPr>
        <p:spPr>
          <a:xfrm>
            <a:off x="910510" y="4484848"/>
            <a:ext cx="276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</a:p>
        </p:txBody>
      </p:sp>
      <p:sp>
        <p:nvSpPr>
          <p:cNvPr id="91" name="Rectangle 34">
            <a:extLst>
              <a:ext uri="{FF2B5EF4-FFF2-40B4-BE49-F238E27FC236}">
                <a16:creationId xmlns:a16="http://schemas.microsoft.com/office/drawing/2014/main" xmlns="" id="{59083022-17F8-4480-B609-029ED69E1D4E}"/>
              </a:ext>
            </a:extLst>
          </p:cNvPr>
          <p:cNvSpPr/>
          <p:nvPr/>
        </p:nvSpPr>
        <p:spPr>
          <a:xfrm>
            <a:off x="989456" y="5561271"/>
            <a:ext cx="10213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我们以“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Design serve life”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为宗旨。专注于广告设计、电商淘宝等，寻找其中最易于传播、设计感十足的创意作品，鼓励设计师上传分享自己的优秀作品，并与使用用户进行良好的沟通，即为设计人提供一个学习交流、自由创造的平台，一个以设计改变世界的平台。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7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69" grpId="0"/>
      <p:bldP spid="74" grpId="0"/>
      <p:bldP spid="75" grpId="0"/>
      <p:bldP spid="81" grpId="0"/>
      <p:bldP spid="82" grpId="0"/>
      <p:bldP spid="88" grpId="0"/>
      <p:bldP spid="89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项目概况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11DF4C0C-03AF-4C85-B83D-94821D2A5153}"/>
              </a:ext>
            </a:extLst>
          </p:cNvPr>
          <p:cNvSpPr txBox="1"/>
          <p:nvPr/>
        </p:nvSpPr>
        <p:spPr>
          <a:xfrm>
            <a:off x="736154" y="1504156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1.4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介绍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8" name="矩形 24">
            <a:extLst>
              <a:ext uri="{FF2B5EF4-FFF2-40B4-BE49-F238E27FC236}">
                <a16:creationId xmlns:a16="http://schemas.microsoft.com/office/drawing/2014/main" xmlns="" id="{FCF334C0-D1C0-40A9-B325-BD652CE1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08" y="2272205"/>
            <a:ext cx="4446588" cy="3024188"/>
          </a:xfrm>
          <a:prstGeom prst="rect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9" name="矩形 25">
            <a:extLst>
              <a:ext uri="{FF2B5EF4-FFF2-40B4-BE49-F238E27FC236}">
                <a16:creationId xmlns:a16="http://schemas.microsoft.com/office/drawing/2014/main" xmlns="" id="{75B66700-CBC6-41C8-9DF5-6C7CAD4C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89" y="2400148"/>
            <a:ext cx="4410089" cy="379472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0" name="矩形 29">
            <a:extLst>
              <a:ext uri="{FF2B5EF4-FFF2-40B4-BE49-F238E27FC236}">
                <a16:creationId xmlns:a16="http://schemas.microsoft.com/office/drawing/2014/main" xmlns="" id="{779D703E-9F9D-4F30-BFD2-2B9B6E5D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45" y="5094324"/>
            <a:ext cx="1478807" cy="1239038"/>
          </a:xfrm>
          <a:prstGeom prst="rect">
            <a:avLst/>
          </a:prstGeom>
          <a:noFill/>
          <a:ln w="222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01" name="组合 800">
            <a:extLst>
              <a:ext uri="{FF2B5EF4-FFF2-40B4-BE49-F238E27FC236}">
                <a16:creationId xmlns:a16="http://schemas.microsoft.com/office/drawing/2014/main" xmlns="" id="{7A469836-9050-4B03-BCF0-533F40A59911}"/>
              </a:ext>
            </a:extLst>
          </p:cNvPr>
          <p:cNvGrpSpPr/>
          <p:nvPr/>
        </p:nvGrpSpPr>
        <p:grpSpPr>
          <a:xfrm>
            <a:off x="1333289" y="5267172"/>
            <a:ext cx="4319588" cy="885825"/>
            <a:chOff x="1219200" y="4676775"/>
            <a:chExt cx="4319588" cy="885825"/>
          </a:xfrm>
        </p:grpSpPr>
        <p:sp>
          <p:nvSpPr>
            <p:cNvPr id="802" name="矩形 26">
              <a:extLst>
                <a:ext uri="{FF2B5EF4-FFF2-40B4-BE49-F238E27FC236}">
                  <a16:creationId xmlns:a16="http://schemas.microsoft.com/office/drawing/2014/main" xmlns="" id="{BB3C248E-7163-452F-8FFF-A15A509D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76775"/>
              <a:ext cx="4319588" cy="885825"/>
            </a:xfrm>
            <a:prstGeom prst="rect">
              <a:avLst/>
            </a:prstGeom>
            <a:solidFill>
              <a:srgbClr val="2C96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4" name="文本框 28">
              <a:extLst>
                <a:ext uri="{FF2B5EF4-FFF2-40B4-BE49-F238E27FC236}">
                  <a16:creationId xmlns:a16="http://schemas.microsoft.com/office/drawing/2014/main" xmlns="" id="{801A85D1-E771-46E4-AD54-DFF3AE0F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884" y="4777540"/>
              <a:ext cx="416590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此处添加详细文本描述，建议与标题相关并符合整体语言风格，语言描述尽量简洁生动。据统计每页幻灯片的最好控制在</a:t>
              </a: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分钟之内。</a:t>
              </a:r>
            </a:p>
          </p:txBody>
        </p:sp>
      </p:grpSp>
      <p:sp>
        <p:nvSpPr>
          <p:cNvPr id="805" name="椭圆 30">
            <a:extLst>
              <a:ext uri="{FF2B5EF4-FFF2-40B4-BE49-F238E27FC236}">
                <a16:creationId xmlns:a16="http://schemas.microsoft.com/office/drawing/2014/main" xmlns="" id="{224A6AFE-C10F-4ADE-AA73-663A3899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93" y="2383689"/>
            <a:ext cx="750887" cy="750887"/>
          </a:xfrm>
          <a:prstGeom prst="ellipse">
            <a:avLst/>
          </a:prstGeom>
          <a:solidFill>
            <a:srgbClr val="EF535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6" name="椭圆 31">
            <a:extLst>
              <a:ext uri="{FF2B5EF4-FFF2-40B4-BE49-F238E27FC236}">
                <a16:creationId xmlns:a16="http://schemas.microsoft.com/office/drawing/2014/main" xmlns="" id="{EF091579-DD9F-4DA9-A2C2-F742FF0E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93" y="3493351"/>
            <a:ext cx="750887" cy="74930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7" name="椭圆 32">
            <a:extLst>
              <a:ext uri="{FF2B5EF4-FFF2-40B4-BE49-F238E27FC236}">
                <a16:creationId xmlns:a16="http://schemas.microsoft.com/office/drawing/2014/main" xmlns="" id="{BD5E794C-0FC5-4344-AC79-0AF7812B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93" y="4601426"/>
            <a:ext cx="750887" cy="750888"/>
          </a:xfrm>
          <a:prstGeom prst="ellipse">
            <a:avLst/>
          </a:prstGeom>
          <a:solidFill>
            <a:srgbClr val="EF535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8" name="椭圆 33">
            <a:extLst>
              <a:ext uri="{FF2B5EF4-FFF2-40B4-BE49-F238E27FC236}">
                <a16:creationId xmlns:a16="http://schemas.microsoft.com/office/drawing/2014/main" xmlns="" id="{513A7F74-71A8-43AC-80F6-ED1D85E4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93" y="5711089"/>
            <a:ext cx="750887" cy="750887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09" name="组合 34">
            <a:extLst>
              <a:ext uri="{FF2B5EF4-FFF2-40B4-BE49-F238E27FC236}">
                <a16:creationId xmlns:a16="http://schemas.microsoft.com/office/drawing/2014/main" xmlns="" id="{69173E3F-837A-4CB3-A233-211822EF9850}"/>
              </a:ext>
            </a:extLst>
          </p:cNvPr>
          <p:cNvGrpSpPr>
            <a:grpSpLocks/>
          </p:cNvGrpSpPr>
          <p:nvPr/>
        </p:nvGrpSpPr>
        <p:grpSpPr bwMode="auto">
          <a:xfrm>
            <a:off x="7151730" y="2609114"/>
            <a:ext cx="368300" cy="279400"/>
            <a:chOff x="0" y="0"/>
            <a:chExt cx="509646" cy="387231"/>
          </a:xfrm>
          <a:solidFill>
            <a:schemeClr val="bg1"/>
          </a:solidFill>
        </p:grpSpPr>
        <p:sp>
          <p:nvSpPr>
            <p:cNvPr id="810" name="Freeform 20">
              <a:extLst>
                <a:ext uri="{FF2B5EF4-FFF2-40B4-BE49-F238E27FC236}">
                  <a16:creationId xmlns:a16="http://schemas.microsoft.com/office/drawing/2014/main" xmlns="" id="{6D76D249-FE62-48EF-8821-05AC8565F90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337890 w 229"/>
                <a:gd name="T1" fmla="*/ 189120 h 227"/>
                <a:gd name="T2" fmla="*/ 337890 w 229"/>
                <a:gd name="T3" fmla="*/ 144795 h 227"/>
                <a:gd name="T4" fmla="*/ 303953 w 229"/>
                <a:gd name="T5" fmla="*/ 137407 h 227"/>
                <a:gd name="T6" fmla="*/ 295100 w 229"/>
                <a:gd name="T7" fmla="*/ 112290 h 227"/>
                <a:gd name="T8" fmla="*/ 318708 w 229"/>
                <a:gd name="T9" fmla="*/ 85695 h 227"/>
                <a:gd name="T10" fmla="*/ 292149 w 229"/>
                <a:gd name="T11" fmla="*/ 50235 h 227"/>
                <a:gd name="T12" fmla="*/ 259688 w 229"/>
                <a:gd name="T13" fmla="*/ 65010 h 227"/>
                <a:gd name="T14" fmla="*/ 237556 w 229"/>
                <a:gd name="T15" fmla="*/ 48757 h 227"/>
                <a:gd name="T16" fmla="*/ 241982 w 229"/>
                <a:gd name="T17" fmla="*/ 13297 h 227"/>
                <a:gd name="T18" fmla="*/ 199193 w 229"/>
                <a:gd name="T19" fmla="*/ 0 h 227"/>
                <a:gd name="T20" fmla="*/ 181487 w 229"/>
                <a:gd name="T21" fmla="*/ 29550 h 227"/>
                <a:gd name="T22" fmla="*/ 168207 w 229"/>
                <a:gd name="T23" fmla="*/ 29550 h 227"/>
                <a:gd name="T24" fmla="*/ 154928 w 229"/>
                <a:gd name="T25" fmla="*/ 29550 h 227"/>
                <a:gd name="T26" fmla="*/ 137222 w 229"/>
                <a:gd name="T27" fmla="*/ 0 h 227"/>
                <a:gd name="T28" fmla="*/ 95908 w 229"/>
                <a:gd name="T29" fmla="*/ 13297 h 227"/>
                <a:gd name="T30" fmla="*/ 98859 w 229"/>
                <a:gd name="T31" fmla="*/ 48757 h 227"/>
                <a:gd name="T32" fmla="*/ 76726 w 229"/>
                <a:gd name="T33" fmla="*/ 65010 h 227"/>
                <a:gd name="T34" fmla="*/ 44265 w 229"/>
                <a:gd name="T35" fmla="*/ 50235 h 227"/>
                <a:gd name="T36" fmla="*/ 19182 w 229"/>
                <a:gd name="T37" fmla="*/ 85695 h 227"/>
                <a:gd name="T38" fmla="*/ 42790 w 229"/>
                <a:gd name="T39" fmla="*/ 112290 h 227"/>
                <a:gd name="T40" fmla="*/ 33937 w 229"/>
                <a:gd name="T41" fmla="*/ 138885 h 227"/>
                <a:gd name="T42" fmla="*/ 0 w 229"/>
                <a:gd name="T43" fmla="*/ 144795 h 227"/>
                <a:gd name="T44" fmla="*/ 0 w 229"/>
                <a:gd name="T45" fmla="*/ 189120 h 227"/>
                <a:gd name="T46" fmla="*/ 33937 w 229"/>
                <a:gd name="T47" fmla="*/ 196507 h 227"/>
                <a:gd name="T48" fmla="*/ 42790 w 229"/>
                <a:gd name="T49" fmla="*/ 223102 h 227"/>
                <a:gd name="T50" fmla="*/ 19182 w 229"/>
                <a:gd name="T51" fmla="*/ 249697 h 227"/>
                <a:gd name="T52" fmla="*/ 45741 w 229"/>
                <a:gd name="T53" fmla="*/ 285157 h 227"/>
                <a:gd name="T54" fmla="*/ 76726 w 229"/>
                <a:gd name="T55" fmla="*/ 270382 h 227"/>
                <a:gd name="T56" fmla="*/ 98859 w 229"/>
                <a:gd name="T57" fmla="*/ 286635 h 227"/>
                <a:gd name="T58" fmla="*/ 95908 w 229"/>
                <a:gd name="T59" fmla="*/ 322095 h 227"/>
                <a:gd name="T60" fmla="*/ 137222 w 229"/>
                <a:gd name="T61" fmla="*/ 335392 h 227"/>
                <a:gd name="T62" fmla="*/ 154928 w 229"/>
                <a:gd name="T63" fmla="*/ 304365 h 227"/>
                <a:gd name="T64" fmla="*/ 168207 w 229"/>
                <a:gd name="T65" fmla="*/ 305842 h 227"/>
                <a:gd name="T66" fmla="*/ 182962 w 229"/>
                <a:gd name="T67" fmla="*/ 304365 h 227"/>
                <a:gd name="T68" fmla="*/ 199193 w 229"/>
                <a:gd name="T69" fmla="*/ 335392 h 227"/>
                <a:gd name="T70" fmla="*/ 241982 w 229"/>
                <a:gd name="T71" fmla="*/ 320617 h 227"/>
                <a:gd name="T72" fmla="*/ 237556 w 229"/>
                <a:gd name="T73" fmla="*/ 286635 h 227"/>
                <a:gd name="T74" fmla="*/ 259688 w 229"/>
                <a:gd name="T75" fmla="*/ 270382 h 227"/>
                <a:gd name="T76" fmla="*/ 292149 w 229"/>
                <a:gd name="T77" fmla="*/ 285157 h 227"/>
                <a:gd name="T78" fmla="*/ 318708 w 229"/>
                <a:gd name="T79" fmla="*/ 248220 h 227"/>
                <a:gd name="T80" fmla="*/ 295100 w 229"/>
                <a:gd name="T81" fmla="*/ 223102 h 227"/>
                <a:gd name="T82" fmla="*/ 303953 w 229"/>
                <a:gd name="T83" fmla="*/ 196507 h 227"/>
                <a:gd name="T84" fmla="*/ 337890 w 229"/>
                <a:gd name="T85" fmla="*/ 189120 h 227"/>
                <a:gd name="T86" fmla="*/ 168207 w 229"/>
                <a:gd name="T87" fmla="*/ 265950 h 227"/>
                <a:gd name="T88" fmla="*/ 69349 w 229"/>
                <a:gd name="T89" fmla="*/ 166957 h 227"/>
                <a:gd name="T90" fmla="*/ 168207 w 229"/>
                <a:gd name="T91" fmla="*/ 67965 h 227"/>
                <a:gd name="T92" fmla="*/ 267066 w 229"/>
                <a:gd name="T93" fmla="*/ 166957 h 227"/>
                <a:gd name="T94" fmla="*/ 168207 w 229"/>
                <a:gd name="T95" fmla="*/ 26595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1" name="Freeform 21">
              <a:extLst>
                <a:ext uri="{FF2B5EF4-FFF2-40B4-BE49-F238E27FC236}">
                  <a16:creationId xmlns:a16="http://schemas.microsoft.com/office/drawing/2014/main" xmlns="" id="{D250D783-76C4-4953-82EB-60390E887D6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99861 w 135"/>
                <a:gd name="T1" fmla="*/ 112514 h 135"/>
                <a:gd name="T2" fmla="*/ 199861 w 135"/>
                <a:gd name="T3" fmla="*/ 85866 h 135"/>
                <a:gd name="T4" fmla="*/ 180615 w 135"/>
                <a:gd name="T5" fmla="*/ 81425 h 135"/>
                <a:gd name="T6" fmla="*/ 174693 w 135"/>
                <a:gd name="T7" fmla="*/ 66620 h 135"/>
                <a:gd name="T8" fmla="*/ 189498 w 135"/>
                <a:gd name="T9" fmla="*/ 50335 h 135"/>
                <a:gd name="T10" fmla="*/ 173213 w 135"/>
                <a:gd name="T11" fmla="*/ 29609 h 135"/>
                <a:gd name="T12" fmla="*/ 153967 w 135"/>
                <a:gd name="T13" fmla="*/ 38492 h 135"/>
                <a:gd name="T14" fmla="*/ 142123 w 135"/>
                <a:gd name="T15" fmla="*/ 28129 h 135"/>
                <a:gd name="T16" fmla="*/ 143604 w 135"/>
                <a:gd name="T17" fmla="*/ 7402 h 135"/>
                <a:gd name="T18" fmla="*/ 118436 w 135"/>
                <a:gd name="T19" fmla="*/ 0 h 135"/>
                <a:gd name="T20" fmla="*/ 108073 w 135"/>
                <a:gd name="T21" fmla="*/ 17765 h 135"/>
                <a:gd name="T22" fmla="*/ 99190 w 135"/>
                <a:gd name="T23" fmla="*/ 17765 h 135"/>
                <a:gd name="T24" fmla="*/ 91788 w 135"/>
                <a:gd name="T25" fmla="*/ 17765 h 135"/>
                <a:gd name="T26" fmla="*/ 81425 w 135"/>
                <a:gd name="T27" fmla="*/ 0 h 135"/>
                <a:gd name="T28" fmla="*/ 56257 w 135"/>
                <a:gd name="T29" fmla="*/ 7402 h 135"/>
                <a:gd name="T30" fmla="*/ 57738 w 135"/>
                <a:gd name="T31" fmla="*/ 28129 h 135"/>
                <a:gd name="T32" fmla="*/ 44414 w 135"/>
                <a:gd name="T33" fmla="*/ 38492 h 135"/>
                <a:gd name="T34" fmla="*/ 26648 w 135"/>
                <a:gd name="T35" fmla="*/ 29609 h 135"/>
                <a:gd name="T36" fmla="*/ 10363 w 135"/>
                <a:gd name="T37" fmla="*/ 50335 h 135"/>
                <a:gd name="T38" fmla="*/ 25168 w 135"/>
                <a:gd name="T39" fmla="*/ 66620 h 135"/>
                <a:gd name="T40" fmla="*/ 19246 w 135"/>
                <a:gd name="T41" fmla="*/ 81425 h 135"/>
                <a:gd name="T42" fmla="*/ 0 w 135"/>
                <a:gd name="T43" fmla="*/ 85866 h 135"/>
                <a:gd name="T44" fmla="*/ 0 w 135"/>
                <a:gd name="T45" fmla="*/ 112514 h 135"/>
                <a:gd name="T46" fmla="*/ 19246 w 135"/>
                <a:gd name="T47" fmla="*/ 116956 h 135"/>
                <a:gd name="T48" fmla="*/ 25168 w 135"/>
                <a:gd name="T49" fmla="*/ 133241 h 135"/>
                <a:gd name="T50" fmla="*/ 10363 w 135"/>
                <a:gd name="T51" fmla="*/ 148045 h 135"/>
                <a:gd name="T52" fmla="*/ 26648 w 135"/>
                <a:gd name="T53" fmla="*/ 168772 h 135"/>
                <a:gd name="T54" fmla="*/ 45894 w 135"/>
                <a:gd name="T55" fmla="*/ 161369 h 135"/>
                <a:gd name="T56" fmla="*/ 57738 w 135"/>
                <a:gd name="T57" fmla="*/ 170252 h 135"/>
                <a:gd name="T58" fmla="*/ 56257 w 135"/>
                <a:gd name="T59" fmla="*/ 190978 h 135"/>
                <a:gd name="T60" fmla="*/ 81425 w 135"/>
                <a:gd name="T61" fmla="*/ 199861 h 135"/>
                <a:gd name="T62" fmla="*/ 91788 w 135"/>
                <a:gd name="T63" fmla="*/ 180615 h 135"/>
                <a:gd name="T64" fmla="*/ 100671 w 135"/>
                <a:gd name="T65" fmla="*/ 182096 h 135"/>
                <a:gd name="T66" fmla="*/ 108073 w 135"/>
                <a:gd name="T67" fmla="*/ 180615 h 135"/>
                <a:gd name="T68" fmla="*/ 118436 w 135"/>
                <a:gd name="T69" fmla="*/ 199861 h 135"/>
                <a:gd name="T70" fmla="*/ 143604 w 135"/>
                <a:gd name="T71" fmla="*/ 190978 h 135"/>
                <a:gd name="T72" fmla="*/ 142123 w 135"/>
                <a:gd name="T73" fmla="*/ 170252 h 135"/>
                <a:gd name="T74" fmla="*/ 153967 w 135"/>
                <a:gd name="T75" fmla="*/ 161369 h 135"/>
                <a:gd name="T76" fmla="*/ 173213 w 135"/>
                <a:gd name="T77" fmla="*/ 168772 h 135"/>
                <a:gd name="T78" fmla="*/ 189498 w 135"/>
                <a:gd name="T79" fmla="*/ 148045 h 135"/>
                <a:gd name="T80" fmla="*/ 174693 w 135"/>
                <a:gd name="T81" fmla="*/ 131760 h 135"/>
                <a:gd name="T82" fmla="*/ 180615 w 135"/>
                <a:gd name="T83" fmla="*/ 116956 h 135"/>
                <a:gd name="T84" fmla="*/ 199861 w 135"/>
                <a:gd name="T85" fmla="*/ 112514 h 135"/>
                <a:gd name="T86" fmla="*/ 99190 w 135"/>
                <a:gd name="T87" fmla="*/ 158408 h 135"/>
                <a:gd name="T88" fmla="*/ 41453 w 135"/>
                <a:gd name="T89" fmla="*/ 99190 h 135"/>
                <a:gd name="T90" fmla="*/ 99190 w 135"/>
                <a:gd name="T91" fmla="*/ 39972 h 135"/>
                <a:gd name="T92" fmla="*/ 158408 w 135"/>
                <a:gd name="T93" fmla="*/ 99190 h 135"/>
                <a:gd name="T94" fmla="*/ 99190 w 135"/>
                <a:gd name="T95" fmla="*/ 158408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2" name="组合 37">
            <a:extLst>
              <a:ext uri="{FF2B5EF4-FFF2-40B4-BE49-F238E27FC236}">
                <a16:creationId xmlns:a16="http://schemas.microsoft.com/office/drawing/2014/main" xmlns="" id="{F15CC71B-7C68-4BDA-B339-D164B24936DD}"/>
              </a:ext>
            </a:extLst>
          </p:cNvPr>
          <p:cNvGrpSpPr>
            <a:grpSpLocks/>
          </p:cNvGrpSpPr>
          <p:nvPr/>
        </p:nvGrpSpPr>
        <p:grpSpPr bwMode="auto">
          <a:xfrm>
            <a:off x="7186655" y="5957151"/>
            <a:ext cx="296863" cy="282575"/>
            <a:chOff x="0" y="0"/>
            <a:chExt cx="2438400" cy="2332038"/>
          </a:xfrm>
        </p:grpSpPr>
        <p:sp>
          <p:nvSpPr>
            <p:cNvPr id="813" name="Freeform 25">
              <a:extLst>
                <a:ext uri="{FF2B5EF4-FFF2-40B4-BE49-F238E27FC236}">
                  <a16:creationId xmlns:a16="http://schemas.microsoft.com/office/drawing/2014/main" xmlns="" id="{DEBCD6EE-8C1E-4097-BF0A-A0361F639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327025 w 413"/>
                <a:gd name="T1" fmla="*/ 655638 h 413"/>
                <a:gd name="T2" fmla="*/ 0 w 413"/>
                <a:gd name="T3" fmla="*/ 0 h 413"/>
                <a:gd name="T4" fmla="*/ 655638 w 413"/>
                <a:gd name="T5" fmla="*/ 0 h 413"/>
                <a:gd name="T6" fmla="*/ 327025 w 413"/>
                <a:gd name="T7" fmla="*/ 655638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4" name="任意多边形 39">
              <a:extLst>
                <a:ext uri="{FF2B5EF4-FFF2-40B4-BE49-F238E27FC236}">
                  <a16:creationId xmlns:a16="http://schemas.microsoft.com/office/drawing/2014/main" xmlns="" id="{890452DF-D79A-481C-980D-710EF7E5F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5" name="组合 40">
            <a:extLst>
              <a:ext uri="{FF2B5EF4-FFF2-40B4-BE49-F238E27FC236}">
                <a16:creationId xmlns:a16="http://schemas.microsoft.com/office/drawing/2014/main" xmlns="" id="{14AFB02C-00E3-488C-A6B0-D2D0BA0E2535}"/>
              </a:ext>
            </a:extLst>
          </p:cNvPr>
          <p:cNvGrpSpPr>
            <a:grpSpLocks/>
          </p:cNvGrpSpPr>
          <p:nvPr/>
        </p:nvGrpSpPr>
        <p:grpSpPr bwMode="auto">
          <a:xfrm>
            <a:off x="7210468" y="4788751"/>
            <a:ext cx="249237" cy="317500"/>
            <a:chOff x="0" y="0"/>
            <a:chExt cx="563562" cy="720725"/>
          </a:xfrm>
          <a:solidFill>
            <a:schemeClr val="bg1"/>
          </a:solidFill>
        </p:grpSpPr>
        <p:sp>
          <p:nvSpPr>
            <p:cNvPr id="816" name="Freeform 32">
              <a:extLst>
                <a:ext uri="{FF2B5EF4-FFF2-40B4-BE49-F238E27FC236}">
                  <a16:creationId xmlns:a16="http://schemas.microsoft.com/office/drawing/2014/main" xmlns="" id="{686B63FA-B46F-440D-972E-B13CA00F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142875 w 64"/>
                <a:gd name="T1" fmla="*/ 648877 h 321"/>
                <a:gd name="T2" fmla="*/ 71438 w 64"/>
                <a:gd name="T3" fmla="*/ 720725 h 321"/>
                <a:gd name="T4" fmla="*/ 0 w 64"/>
                <a:gd name="T5" fmla="*/ 648877 h 321"/>
                <a:gd name="T6" fmla="*/ 0 w 64"/>
                <a:gd name="T7" fmla="*/ 71848 h 321"/>
                <a:gd name="T8" fmla="*/ 71438 w 64"/>
                <a:gd name="T9" fmla="*/ 0 h 321"/>
                <a:gd name="T10" fmla="*/ 142875 w 64"/>
                <a:gd name="T11" fmla="*/ 71848 h 321"/>
                <a:gd name="T12" fmla="*/ 142875 w 64"/>
                <a:gd name="T13" fmla="*/ 648877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7" name="Freeform 33">
              <a:extLst>
                <a:ext uri="{FF2B5EF4-FFF2-40B4-BE49-F238E27FC236}">
                  <a16:creationId xmlns:a16="http://schemas.microsoft.com/office/drawing/2014/main" xmlns="" id="{6CEC985C-004A-4D9A-A438-8B62B82EA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141288 w 63"/>
                <a:gd name="T1" fmla="*/ 209055 h 125"/>
                <a:gd name="T2" fmla="*/ 71765 w 63"/>
                <a:gd name="T3" fmla="*/ 280988 h 125"/>
                <a:gd name="T4" fmla="*/ 0 w 63"/>
                <a:gd name="T5" fmla="*/ 209055 h 125"/>
                <a:gd name="T6" fmla="*/ 0 w 63"/>
                <a:gd name="T7" fmla="*/ 71933 h 125"/>
                <a:gd name="T8" fmla="*/ 71765 w 63"/>
                <a:gd name="T9" fmla="*/ 0 h 125"/>
                <a:gd name="T10" fmla="*/ 141288 w 63"/>
                <a:gd name="T11" fmla="*/ 71933 h 125"/>
                <a:gd name="T12" fmla="*/ 141288 w 63"/>
                <a:gd name="T13" fmla="*/ 20905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8" name="Freeform 34">
              <a:extLst>
                <a:ext uri="{FF2B5EF4-FFF2-40B4-BE49-F238E27FC236}">
                  <a16:creationId xmlns:a16="http://schemas.microsoft.com/office/drawing/2014/main" xmlns="" id="{7AAF2467-0D49-42EC-9D23-85CCCFCA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142875 w 64"/>
                <a:gd name="T1" fmla="*/ 417178 h 218"/>
                <a:gd name="T2" fmla="*/ 71438 w 64"/>
                <a:gd name="T3" fmla="*/ 488950 h 218"/>
                <a:gd name="T4" fmla="*/ 0 w 64"/>
                <a:gd name="T5" fmla="*/ 417178 h 218"/>
                <a:gd name="T6" fmla="*/ 0 w 64"/>
                <a:gd name="T7" fmla="*/ 71772 h 218"/>
                <a:gd name="T8" fmla="*/ 71438 w 64"/>
                <a:gd name="T9" fmla="*/ 0 h 218"/>
                <a:gd name="T10" fmla="*/ 142875 w 64"/>
                <a:gd name="T11" fmla="*/ 71772 h 218"/>
                <a:gd name="T12" fmla="*/ 142875 w 64"/>
                <a:gd name="T13" fmla="*/ 417178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9" name="组合 44">
            <a:extLst>
              <a:ext uri="{FF2B5EF4-FFF2-40B4-BE49-F238E27FC236}">
                <a16:creationId xmlns:a16="http://schemas.microsoft.com/office/drawing/2014/main" xmlns="" id="{56CD6510-6355-4709-B915-2070510483C1}"/>
              </a:ext>
            </a:extLst>
          </p:cNvPr>
          <p:cNvGrpSpPr>
            <a:grpSpLocks/>
          </p:cNvGrpSpPr>
          <p:nvPr/>
        </p:nvGrpSpPr>
        <p:grpSpPr bwMode="auto">
          <a:xfrm>
            <a:off x="7212055" y="3704489"/>
            <a:ext cx="288925" cy="323850"/>
            <a:chOff x="0" y="0"/>
            <a:chExt cx="402656" cy="450303"/>
          </a:xfrm>
        </p:grpSpPr>
        <p:sp>
          <p:nvSpPr>
            <p:cNvPr id="820" name="Freeform 108">
              <a:extLst>
                <a:ext uri="{FF2B5EF4-FFF2-40B4-BE49-F238E27FC236}">
                  <a16:creationId xmlns:a16="http://schemas.microsoft.com/office/drawing/2014/main" xmlns="" id="{89FD8925-6566-484D-93E8-EB69029E70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1" name="Freeform 109">
              <a:extLst>
                <a:ext uri="{FF2B5EF4-FFF2-40B4-BE49-F238E27FC236}">
                  <a16:creationId xmlns:a16="http://schemas.microsoft.com/office/drawing/2014/main" xmlns="" id="{96FAB72E-0619-45CD-AA20-CFEDD8BD999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2" name="Freeform 110">
              <a:extLst>
                <a:ext uri="{FF2B5EF4-FFF2-40B4-BE49-F238E27FC236}">
                  <a16:creationId xmlns:a16="http://schemas.microsoft.com/office/drawing/2014/main" xmlns="" id="{2F37B37C-041B-464C-967D-6C5D793E16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3" name="Freeform 111">
              <a:extLst>
                <a:ext uri="{FF2B5EF4-FFF2-40B4-BE49-F238E27FC236}">
                  <a16:creationId xmlns:a16="http://schemas.microsoft.com/office/drawing/2014/main" xmlns="" id="{04C96BF0-7301-4A3E-A2E3-2AA6A3DCBF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4" name="Freeform 112">
              <a:extLst>
                <a:ext uri="{FF2B5EF4-FFF2-40B4-BE49-F238E27FC236}">
                  <a16:creationId xmlns:a16="http://schemas.microsoft.com/office/drawing/2014/main" xmlns="" id="{2F970108-92B9-458C-A86B-5F0BDF78E5F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25" name="文本框 50">
            <a:extLst>
              <a:ext uri="{FF2B5EF4-FFF2-40B4-BE49-F238E27FC236}">
                <a16:creationId xmlns:a16="http://schemas.microsoft.com/office/drawing/2014/main" xmlns="" id="{B637AD79-DCC0-4E63-BCA3-3ECBC2C4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55" y="2383689"/>
            <a:ext cx="1290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添加您的文字</a:t>
            </a:r>
          </a:p>
        </p:txBody>
      </p:sp>
      <p:sp>
        <p:nvSpPr>
          <p:cNvPr id="826" name="文本框 51">
            <a:extLst>
              <a:ext uri="{FF2B5EF4-FFF2-40B4-BE49-F238E27FC236}">
                <a16:creationId xmlns:a16="http://schemas.microsoft.com/office/drawing/2014/main" xmlns="" id="{29E37BB5-AB67-435C-9FCD-3881BE3B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372" y="2679757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此处添加详细文本描述，建议与标题相关并符合整体语言风格，。</a:t>
            </a:r>
          </a:p>
        </p:txBody>
      </p:sp>
      <p:sp>
        <p:nvSpPr>
          <p:cNvPr id="827" name="文本框 50">
            <a:extLst>
              <a:ext uri="{FF2B5EF4-FFF2-40B4-BE49-F238E27FC236}">
                <a16:creationId xmlns:a16="http://schemas.microsoft.com/office/drawing/2014/main" xmlns="" id="{C3F8FE23-8145-4E51-8E23-F250F8BB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55" y="3515696"/>
            <a:ext cx="1290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添加您的文字</a:t>
            </a:r>
          </a:p>
        </p:txBody>
      </p:sp>
      <p:sp>
        <p:nvSpPr>
          <p:cNvPr id="829" name="文本框 50">
            <a:extLst>
              <a:ext uri="{FF2B5EF4-FFF2-40B4-BE49-F238E27FC236}">
                <a16:creationId xmlns:a16="http://schemas.microsoft.com/office/drawing/2014/main" xmlns="" id="{E00BC05A-B2D2-4C4B-BBDC-4A4829A8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55" y="4547114"/>
            <a:ext cx="1290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添加您的文字</a:t>
            </a:r>
          </a:p>
        </p:txBody>
      </p:sp>
      <p:sp>
        <p:nvSpPr>
          <p:cNvPr id="831" name="文本框 50">
            <a:extLst>
              <a:ext uri="{FF2B5EF4-FFF2-40B4-BE49-F238E27FC236}">
                <a16:creationId xmlns:a16="http://schemas.microsoft.com/office/drawing/2014/main" xmlns="" id="{CF174571-644B-4FC2-8AFE-514F1D80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55" y="5735021"/>
            <a:ext cx="1290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添加您的文字</a:t>
            </a:r>
          </a:p>
        </p:txBody>
      </p:sp>
      <p:sp>
        <p:nvSpPr>
          <p:cNvPr id="833" name="文本框 51">
            <a:extLst>
              <a:ext uri="{FF2B5EF4-FFF2-40B4-BE49-F238E27FC236}">
                <a16:creationId xmlns:a16="http://schemas.microsoft.com/office/drawing/2014/main" xmlns="" id="{4C3F5339-64FB-4C4D-8359-7994643E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372" y="3792846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此处添加详细文本描述，建议与标题相关并符合整体语言风格，控制在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</a:t>
            </a:r>
          </a:p>
        </p:txBody>
      </p:sp>
      <p:sp>
        <p:nvSpPr>
          <p:cNvPr id="834" name="文本框 51">
            <a:extLst>
              <a:ext uri="{FF2B5EF4-FFF2-40B4-BE49-F238E27FC236}">
                <a16:creationId xmlns:a16="http://schemas.microsoft.com/office/drawing/2014/main" xmlns="" id="{AD42244F-E616-4AED-B914-C843BCF4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372" y="4830535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此处添加详细文本描述，建议与标题相关并符合整体语言风格，好控制在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分钟之内。</a:t>
            </a:r>
          </a:p>
        </p:txBody>
      </p:sp>
      <p:sp>
        <p:nvSpPr>
          <p:cNvPr id="835" name="文本框 51">
            <a:extLst>
              <a:ext uri="{FF2B5EF4-FFF2-40B4-BE49-F238E27FC236}">
                <a16:creationId xmlns:a16="http://schemas.microsoft.com/office/drawing/2014/main" xmlns="" id="{1542620F-4292-4CC1-8C87-50CECD16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372" y="5998700"/>
            <a:ext cx="2900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此处添加详细文本描述，建议与标题相关并符合整体语言风格，</a:t>
            </a:r>
          </a:p>
        </p:txBody>
      </p:sp>
    </p:spTree>
    <p:extLst>
      <p:ext uri="{BB962C8B-B14F-4D97-AF65-F5344CB8AC3E}">
        <p14:creationId xmlns:p14="http://schemas.microsoft.com/office/powerpoint/2010/main" val="4322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798" grpId="0" animBg="1"/>
      <p:bldP spid="799" grpId="0" animBg="1"/>
      <p:bldP spid="800" grpId="0" animBg="1"/>
      <p:bldP spid="805" grpId="0" animBg="1"/>
      <p:bldP spid="806" grpId="0" animBg="1"/>
      <p:bldP spid="807" grpId="0" animBg="1"/>
      <p:bldP spid="808" grpId="0" animBg="1"/>
      <p:bldP spid="825" grpId="0"/>
      <p:bldP spid="826" grpId="0"/>
      <p:bldP spid="827" grpId="0"/>
      <p:bldP spid="829" grpId="0"/>
      <p:bldP spid="831" grpId="0"/>
      <p:bldP spid="833" grpId="0"/>
      <p:bldP spid="834" grpId="0"/>
      <p:bldP spid="8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22">
            <a:extLst>
              <a:ext uri="{FF2B5EF4-FFF2-40B4-BE49-F238E27FC236}">
                <a16:creationId xmlns:a16="http://schemas.microsoft.com/office/drawing/2014/main" xmlns="" id="{57030EB9-A0CC-4268-9CDE-3D8E9B3A4301}"/>
              </a:ext>
            </a:extLst>
          </p:cNvPr>
          <p:cNvSpPr txBox="1">
            <a:spLocks/>
          </p:cNvSpPr>
          <p:nvPr/>
        </p:nvSpPr>
        <p:spPr>
          <a:xfrm>
            <a:off x="1486972" y="384556"/>
            <a:ext cx="5194656" cy="49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ea"/>
                <a:ea typeface="+mn-ea"/>
                <a:cs typeface="+mn-cs"/>
                <a:sym typeface="Bebas Neue"/>
              </a:defRPr>
            </a:lvl1pPr>
            <a:lvl2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2pPr>
            <a:lvl3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3pPr>
            <a:lvl4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4pPr>
            <a:lvl5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5pPr>
            <a:lvl6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6pPr>
            <a:lvl7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7pPr>
            <a:lvl8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8pPr>
            <a:lvl9pPr defTabSz="609570">
              <a:defRPr sz="2667">
                <a:solidFill>
                  <a:srgbClr val="3A5063"/>
                </a:solidFill>
                <a:uFill>
                  <a:solidFill>
                    <a:srgbClr val="3A5063"/>
                  </a:solidFill>
                </a:uFill>
                <a:latin typeface="+mn-lt"/>
                <a:ea typeface="+mn-ea"/>
                <a:cs typeface="+mn-cs"/>
                <a:sym typeface="Bebas Neue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4000" b="1" kern="1100" spc="1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项目概况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9D31EAAA-3898-46B3-BE7F-3170507842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9775" y="193045"/>
            <a:ext cx="993824" cy="993824"/>
            <a:chOff x="2848" y="1168"/>
            <a:chExt cx="1984" cy="198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FEDE96AF-2DC3-4072-9F47-67BC44AC7C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8" y="1168"/>
              <a:ext cx="1984" cy="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E63554EE-A883-447E-89F1-B6624CF9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166"/>
              <a:ext cx="1984" cy="1986"/>
            </a:xfrm>
            <a:prstGeom prst="ellipse">
              <a:avLst/>
            </a:prstGeom>
            <a:solidFill>
              <a:srgbClr val="FAC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55C32156-2963-4A99-9FA4-37D2E1FC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720"/>
              <a:ext cx="1769" cy="1432"/>
            </a:xfrm>
            <a:custGeom>
              <a:avLst/>
              <a:gdLst>
                <a:gd name="T0" fmla="*/ 745 w 746"/>
                <a:gd name="T1" fmla="*/ 154 h 604"/>
                <a:gd name="T2" fmla="*/ 591 w 746"/>
                <a:gd name="T3" fmla="*/ 0 h 604"/>
                <a:gd name="T4" fmla="*/ 76 w 746"/>
                <a:gd name="T5" fmla="*/ 317 h 604"/>
                <a:gd name="T6" fmla="*/ 76 w 746"/>
                <a:gd name="T7" fmla="*/ 364 h 604"/>
                <a:gd name="T8" fmla="*/ 3 w 746"/>
                <a:gd name="T9" fmla="*/ 364 h 604"/>
                <a:gd name="T10" fmla="*/ 0 w 746"/>
                <a:gd name="T11" fmla="*/ 365 h 604"/>
                <a:gd name="T12" fmla="*/ 234 w 746"/>
                <a:gd name="T13" fmla="*/ 592 h 604"/>
                <a:gd name="T14" fmla="*/ 327 w 746"/>
                <a:gd name="T15" fmla="*/ 604 h 604"/>
                <a:gd name="T16" fmla="*/ 746 w 746"/>
                <a:gd name="T17" fmla="*/ 185 h 604"/>
                <a:gd name="T18" fmla="*/ 745 w 746"/>
                <a:gd name="T19" fmla="*/ 15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6" h="604">
                  <a:moveTo>
                    <a:pt x="745" y="154"/>
                  </a:moveTo>
                  <a:cubicBezTo>
                    <a:pt x="591" y="0"/>
                    <a:pt x="591" y="0"/>
                    <a:pt x="591" y="0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64"/>
                    <a:pt x="76" y="364"/>
                    <a:pt x="76" y="364"/>
                  </a:cubicBezTo>
                  <a:cubicBezTo>
                    <a:pt x="3" y="364"/>
                    <a:pt x="3" y="364"/>
                    <a:pt x="3" y="364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34" y="592"/>
                    <a:pt x="234" y="592"/>
                    <a:pt x="234" y="592"/>
                  </a:cubicBezTo>
                  <a:cubicBezTo>
                    <a:pt x="265" y="601"/>
                    <a:pt x="279" y="604"/>
                    <a:pt x="327" y="604"/>
                  </a:cubicBezTo>
                  <a:cubicBezTo>
                    <a:pt x="559" y="604"/>
                    <a:pt x="746" y="417"/>
                    <a:pt x="746" y="185"/>
                  </a:cubicBezTo>
                  <a:cubicBezTo>
                    <a:pt x="746" y="175"/>
                    <a:pt x="746" y="165"/>
                    <a:pt x="745" y="154"/>
                  </a:cubicBezTo>
                </a:path>
              </a:pathLst>
            </a:custGeom>
            <a:solidFill>
              <a:srgbClr val="EFB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CE03F3C9-AE97-4A06-B093-675E923FD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solidFill>
              <a:srgbClr val="00A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249F804-D0DF-497E-9E6E-A637D59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749"/>
              <a:ext cx="1204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61C2CF47-66B1-4D3E-A564-1FE86C75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77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F6E7B387-04AA-41F2-A080-C13D63E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26"/>
              <a:ext cx="264" cy="14"/>
            </a:xfrm>
            <a:custGeom>
              <a:avLst/>
              <a:gdLst>
                <a:gd name="T0" fmla="*/ 264 w 264"/>
                <a:gd name="T1" fmla="*/ 0 h 14"/>
                <a:gd name="T2" fmla="*/ 0 w 264"/>
                <a:gd name="T3" fmla="*/ 0 h 14"/>
                <a:gd name="T4" fmla="*/ 15 w 264"/>
                <a:gd name="T5" fmla="*/ 14 h 14"/>
                <a:gd name="T6" fmla="*/ 264 w 264"/>
                <a:gd name="T7" fmla="*/ 12 h 14"/>
                <a:gd name="T8" fmla="*/ 264 w 26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">
                  <a:moveTo>
                    <a:pt x="264" y="0"/>
                  </a:moveTo>
                  <a:lnTo>
                    <a:pt x="0" y="0"/>
                  </a:lnTo>
                  <a:lnTo>
                    <a:pt x="15" y="14"/>
                  </a:lnTo>
                  <a:lnTo>
                    <a:pt x="264" y="12"/>
                  </a:lnTo>
                  <a:lnTo>
                    <a:pt x="2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CEDCD15C-B939-4B33-A18E-681535A0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09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C8A062C-AEDF-4C84-9DE9-79838556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31"/>
              <a:ext cx="911" cy="595"/>
            </a:xfrm>
            <a:custGeom>
              <a:avLst/>
              <a:gdLst>
                <a:gd name="T0" fmla="*/ 645 w 911"/>
                <a:gd name="T1" fmla="*/ 0 h 595"/>
                <a:gd name="T2" fmla="*/ 605 w 911"/>
                <a:gd name="T3" fmla="*/ 183 h 595"/>
                <a:gd name="T4" fmla="*/ 512 w 911"/>
                <a:gd name="T5" fmla="*/ 88 h 595"/>
                <a:gd name="T6" fmla="*/ 465 w 911"/>
                <a:gd name="T7" fmla="*/ 273 h 595"/>
                <a:gd name="T8" fmla="*/ 375 w 911"/>
                <a:gd name="T9" fmla="*/ 180 h 595"/>
                <a:gd name="T10" fmla="*/ 323 w 911"/>
                <a:gd name="T11" fmla="*/ 225 h 595"/>
                <a:gd name="T12" fmla="*/ 240 w 911"/>
                <a:gd name="T13" fmla="*/ 143 h 595"/>
                <a:gd name="T14" fmla="*/ 188 w 911"/>
                <a:gd name="T15" fmla="*/ 339 h 595"/>
                <a:gd name="T16" fmla="*/ 109 w 911"/>
                <a:gd name="T17" fmla="*/ 256 h 595"/>
                <a:gd name="T18" fmla="*/ 57 w 911"/>
                <a:gd name="T19" fmla="*/ 455 h 595"/>
                <a:gd name="T20" fmla="*/ 0 w 911"/>
                <a:gd name="T21" fmla="*/ 503 h 595"/>
                <a:gd name="T22" fmla="*/ 57 w 911"/>
                <a:gd name="T23" fmla="*/ 576 h 595"/>
                <a:gd name="T24" fmla="*/ 176 w 911"/>
                <a:gd name="T25" fmla="*/ 579 h 595"/>
                <a:gd name="T26" fmla="*/ 192 w 911"/>
                <a:gd name="T27" fmla="*/ 595 h 595"/>
                <a:gd name="T28" fmla="*/ 456 w 911"/>
                <a:gd name="T29" fmla="*/ 595 h 595"/>
                <a:gd name="T30" fmla="*/ 456 w 911"/>
                <a:gd name="T31" fmla="*/ 579 h 595"/>
                <a:gd name="T32" fmla="*/ 560 w 911"/>
                <a:gd name="T33" fmla="*/ 581 h 595"/>
                <a:gd name="T34" fmla="*/ 560 w 911"/>
                <a:gd name="T35" fmla="*/ 579 h 595"/>
                <a:gd name="T36" fmla="*/ 614 w 911"/>
                <a:gd name="T37" fmla="*/ 579 h 595"/>
                <a:gd name="T38" fmla="*/ 614 w 911"/>
                <a:gd name="T39" fmla="*/ 579 h 595"/>
                <a:gd name="T40" fmla="*/ 911 w 911"/>
                <a:gd name="T41" fmla="*/ 576 h 595"/>
                <a:gd name="T42" fmla="*/ 911 w 911"/>
                <a:gd name="T43" fmla="*/ 271 h 595"/>
                <a:gd name="T44" fmla="*/ 645 w 911"/>
                <a:gd name="T4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1" h="595">
                  <a:moveTo>
                    <a:pt x="645" y="0"/>
                  </a:moveTo>
                  <a:lnTo>
                    <a:pt x="605" y="183"/>
                  </a:lnTo>
                  <a:lnTo>
                    <a:pt x="512" y="88"/>
                  </a:lnTo>
                  <a:lnTo>
                    <a:pt x="465" y="273"/>
                  </a:lnTo>
                  <a:lnTo>
                    <a:pt x="375" y="180"/>
                  </a:lnTo>
                  <a:lnTo>
                    <a:pt x="323" y="225"/>
                  </a:lnTo>
                  <a:lnTo>
                    <a:pt x="240" y="143"/>
                  </a:lnTo>
                  <a:lnTo>
                    <a:pt x="188" y="339"/>
                  </a:lnTo>
                  <a:lnTo>
                    <a:pt x="109" y="256"/>
                  </a:lnTo>
                  <a:lnTo>
                    <a:pt x="57" y="455"/>
                  </a:lnTo>
                  <a:lnTo>
                    <a:pt x="0" y="503"/>
                  </a:lnTo>
                  <a:lnTo>
                    <a:pt x="57" y="576"/>
                  </a:lnTo>
                  <a:lnTo>
                    <a:pt x="176" y="579"/>
                  </a:lnTo>
                  <a:lnTo>
                    <a:pt x="192" y="595"/>
                  </a:lnTo>
                  <a:lnTo>
                    <a:pt x="456" y="595"/>
                  </a:lnTo>
                  <a:lnTo>
                    <a:pt x="456" y="579"/>
                  </a:lnTo>
                  <a:lnTo>
                    <a:pt x="560" y="581"/>
                  </a:lnTo>
                  <a:lnTo>
                    <a:pt x="560" y="579"/>
                  </a:lnTo>
                  <a:lnTo>
                    <a:pt x="614" y="579"/>
                  </a:lnTo>
                  <a:lnTo>
                    <a:pt x="614" y="579"/>
                  </a:lnTo>
                  <a:lnTo>
                    <a:pt x="911" y="576"/>
                  </a:lnTo>
                  <a:lnTo>
                    <a:pt x="911" y="271"/>
                  </a:lnTo>
                  <a:lnTo>
                    <a:pt x="6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9262857F-D4DD-438F-93F3-EA2D3B71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185"/>
              <a:ext cx="105" cy="246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B2675BFF-6700-4A7A-AC0A-27EDAE4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071"/>
              <a:ext cx="94" cy="360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CE573E4-A3B3-4382-ABCD-F4A2A928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09"/>
              <a:ext cx="104" cy="322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1ABD1A4D-0DF8-4E79-8AB0-ADF5BAE8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014"/>
              <a:ext cx="114" cy="417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A0AC2ED8-5973-45E2-85D3-C0288E93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938"/>
              <a:ext cx="95" cy="493"/>
            </a:xfrm>
            <a:prstGeom prst="rect">
              <a:avLst/>
            </a:prstGeom>
            <a:solidFill>
              <a:srgbClr val="55C2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CD7F4CE-A735-45B6-A1F5-CFFF8183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555"/>
              <a:ext cx="1574" cy="49"/>
            </a:xfrm>
            <a:custGeom>
              <a:avLst/>
              <a:gdLst>
                <a:gd name="T0" fmla="*/ 0 w 664"/>
                <a:gd name="T1" fmla="*/ 0 h 21"/>
                <a:gd name="T2" fmla="*/ 0 w 664"/>
                <a:gd name="T3" fmla="*/ 10 h 21"/>
                <a:gd name="T4" fmla="*/ 32 w 664"/>
                <a:gd name="T5" fmla="*/ 21 h 21"/>
                <a:gd name="T6" fmla="*/ 641 w 664"/>
                <a:gd name="T7" fmla="*/ 21 h 21"/>
                <a:gd name="T8" fmla="*/ 664 w 664"/>
                <a:gd name="T9" fmla="*/ 10 h 21"/>
                <a:gd name="T10" fmla="*/ 664 w 664"/>
                <a:gd name="T11" fmla="*/ 0 h 21"/>
                <a:gd name="T12" fmla="*/ 0 w 66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0" y="21"/>
                    <a:pt x="32" y="21"/>
                  </a:cubicBezTo>
                  <a:cubicBezTo>
                    <a:pt x="54" y="21"/>
                    <a:pt x="641" y="21"/>
                    <a:pt x="641" y="21"/>
                  </a:cubicBezTo>
                  <a:cubicBezTo>
                    <a:pt x="641" y="21"/>
                    <a:pt x="657" y="15"/>
                    <a:pt x="664" y="10"/>
                  </a:cubicBezTo>
                  <a:cubicBezTo>
                    <a:pt x="664" y="0"/>
                    <a:pt x="664" y="0"/>
                    <a:pt x="6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86F27DB2-0039-4056-97A3-D3BAA7A4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D0A2752F-26EE-4687-8849-81494428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AA15E19B-4632-4981-8743-67BF1C80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2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66F978E4-C5DA-4715-9FF5-2CC5CD0C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" y="1711"/>
              <a:ext cx="3" cy="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1FFCC9A5-3FFF-436C-BB28-74815F7E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1711"/>
              <a:ext cx="956" cy="844"/>
            </a:xfrm>
            <a:custGeom>
              <a:avLst/>
              <a:gdLst>
                <a:gd name="T0" fmla="*/ 394 w 403"/>
                <a:gd name="T1" fmla="*/ 0 h 356"/>
                <a:gd name="T2" fmla="*/ 0 w 403"/>
                <a:gd name="T3" fmla="*/ 0 h 356"/>
                <a:gd name="T4" fmla="*/ 25 w 403"/>
                <a:gd name="T5" fmla="*/ 24 h 356"/>
                <a:gd name="T6" fmla="*/ 383 w 403"/>
                <a:gd name="T7" fmla="*/ 24 h 356"/>
                <a:gd name="T8" fmla="*/ 383 w 403"/>
                <a:gd name="T9" fmla="*/ 336 h 356"/>
                <a:gd name="T10" fmla="*/ 358 w 403"/>
                <a:gd name="T11" fmla="*/ 336 h 356"/>
                <a:gd name="T12" fmla="*/ 380 w 403"/>
                <a:gd name="T13" fmla="*/ 356 h 356"/>
                <a:gd name="T14" fmla="*/ 394 w 403"/>
                <a:gd name="T15" fmla="*/ 356 h 356"/>
                <a:gd name="T16" fmla="*/ 403 w 403"/>
                <a:gd name="T17" fmla="*/ 345 h 356"/>
                <a:gd name="T18" fmla="*/ 403 w 403"/>
                <a:gd name="T19" fmla="*/ 11 h 356"/>
                <a:gd name="T20" fmla="*/ 394 w 403"/>
                <a:gd name="T2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356">
                  <a:moveTo>
                    <a:pt x="3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58" y="336"/>
                    <a:pt x="358" y="336"/>
                    <a:pt x="358" y="336"/>
                  </a:cubicBezTo>
                  <a:cubicBezTo>
                    <a:pt x="380" y="356"/>
                    <a:pt x="380" y="356"/>
                    <a:pt x="380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400" y="356"/>
                    <a:pt x="403" y="351"/>
                    <a:pt x="403" y="345"/>
                  </a:cubicBezTo>
                  <a:cubicBezTo>
                    <a:pt x="403" y="11"/>
                    <a:pt x="403" y="11"/>
                    <a:pt x="403" y="11"/>
                  </a:cubicBezTo>
                  <a:cubicBezTo>
                    <a:pt x="403" y="5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4B43F18D-2CD9-4151-8F66-9EEAE8DC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1716"/>
              <a:ext cx="12" cy="21"/>
            </a:xfrm>
            <a:custGeom>
              <a:avLst/>
              <a:gdLst>
                <a:gd name="T0" fmla="*/ 5 w 5"/>
                <a:gd name="T1" fmla="*/ 0 h 9"/>
                <a:gd name="T2" fmla="*/ 0 w 5"/>
                <a:gd name="T3" fmla="*/ 9 h 9"/>
                <a:gd name="T4" fmla="*/ 5 w 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cubicBezTo>
                    <a:pt x="2" y="2"/>
                    <a:pt x="0" y="5"/>
                    <a:pt x="0" y="9"/>
                  </a:cubicBezTo>
                  <a:cubicBezTo>
                    <a:pt x="0" y="9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9293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B96138A6-D4E6-4465-AA58-BCD33692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" y="2531"/>
              <a:ext cx="24" cy="24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9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0"/>
                    <a:pt x="10" y="9"/>
                    <a:pt x="10" y="9"/>
                  </a:cubicBezTo>
                  <a:cubicBezTo>
                    <a:pt x="5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8B7037E0-5485-4BDB-AB34-2B14F24D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1713"/>
              <a:ext cx="5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B04CD705-327B-4927-9287-404B8D8E9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685937EC-2E0F-4DDB-A55B-B2366F39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1713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B3199F9C-AB1C-41AA-89B0-04D44BA1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1711"/>
              <a:ext cx="1206" cy="844"/>
            </a:xfrm>
            <a:custGeom>
              <a:avLst/>
              <a:gdLst>
                <a:gd name="T0" fmla="*/ 20 w 509"/>
                <a:gd name="T1" fmla="*/ 336 h 356"/>
                <a:gd name="T2" fmla="*/ 20 w 509"/>
                <a:gd name="T3" fmla="*/ 24 h 356"/>
                <a:gd name="T4" fmla="*/ 154 w 509"/>
                <a:gd name="T5" fmla="*/ 24 h 356"/>
                <a:gd name="T6" fmla="*/ 129 w 509"/>
                <a:gd name="T7" fmla="*/ 0 h 356"/>
                <a:gd name="T8" fmla="*/ 11 w 509"/>
                <a:gd name="T9" fmla="*/ 0 h 356"/>
                <a:gd name="T10" fmla="*/ 10 w 509"/>
                <a:gd name="T11" fmla="*/ 0 h 356"/>
                <a:gd name="T12" fmla="*/ 9 w 509"/>
                <a:gd name="T13" fmla="*/ 1 h 356"/>
                <a:gd name="T14" fmla="*/ 9 w 509"/>
                <a:gd name="T15" fmla="*/ 1 h 356"/>
                <a:gd name="T16" fmla="*/ 7 w 509"/>
                <a:gd name="T17" fmla="*/ 2 h 356"/>
                <a:gd name="T18" fmla="*/ 6 w 509"/>
                <a:gd name="T19" fmla="*/ 2 h 356"/>
                <a:gd name="T20" fmla="*/ 5 w 509"/>
                <a:gd name="T21" fmla="*/ 2 h 356"/>
                <a:gd name="T22" fmla="*/ 0 w 509"/>
                <a:gd name="T23" fmla="*/ 11 h 356"/>
                <a:gd name="T24" fmla="*/ 0 w 509"/>
                <a:gd name="T25" fmla="*/ 345 h 356"/>
                <a:gd name="T26" fmla="*/ 1 w 509"/>
                <a:gd name="T27" fmla="*/ 346 h 356"/>
                <a:gd name="T28" fmla="*/ 11 w 509"/>
                <a:gd name="T29" fmla="*/ 356 h 356"/>
                <a:gd name="T30" fmla="*/ 509 w 509"/>
                <a:gd name="T31" fmla="*/ 356 h 356"/>
                <a:gd name="T32" fmla="*/ 487 w 509"/>
                <a:gd name="T33" fmla="*/ 336 h 356"/>
                <a:gd name="T34" fmla="*/ 20 w 509"/>
                <a:gd name="T35" fmla="*/ 3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9" h="356">
                  <a:moveTo>
                    <a:pt x="20" y="336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5"/>
                    <a:pt x="0" y="11"/>
                    <a:pt x="0" y="11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45"/>
                    <a:pt x="1" y="346"/>
                    <a:pt x="1" y="346"/>
                  </a:cubicBezTo>
                  <a:cubicBezTo>
                    <a:pt x="1" y="352"/>
                    <a:pt x="6" y="356"/>
                    <a:pt x="11" y="356"/>
                  </a:cubicBezTo>
                  <a:cubicBezTo>
                    <a:pt x="509" y="356"/>
                    <a:pt x="509" y="356"/>
                    <a:pt x="509" y="356"/>
                  </a:cubicBezTo>
                  <a:cubicBezTo>
                    <a:pt x="487" y="336"/>
                    <a:pt x="487" y="336"/>
                    <a:pt x="487" y="336"/>
                  </a:cubicBezTo>
                  <a:lnTo>
                    <a:pt x="20" y="336"/>
                  </a:lnTo>
                  <a:close/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6191B757-C7B2-453B-A321-83222DE65FC4}"/>
              </a:ext>
            </a:extLst>
          </p:cNvPr>
          <p:cNvSpPr/>
          <p:nvPr/>
        </p:nvSpPr>
        <p:spPr>
          <a:xfrm>
            <a:off x="11312850" y="6451600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B266DAA-D553-46AD-B1C1-C503DD4938FA}"/>
              </a:ext>
            </a:extLst>
          </p:cNvPr>
          <p:cNvSpPr/>
          <p:nvPr/>
        </p:nvSpPr>
        <p:spPr>
          <a:xfrm>
            <a:off x="10863425" y="6451600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C480687-222C-400E-A596-C74EB259EDD3}"/>
              </a:ext>
            </a:extLst>
          </p:cNvPr>
          <p:cNvSpPr/>
          <p:nvPr/>
        </p:nvSpPr>
        <p:spPr>
          <a:xfrm>
            <a:off x="10414000" y="6451600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ED289E85-CF8B-4775-8617-5F26F9AF9498}"/>
              </a:ext>
            </a:extLst>
          </p:cNvPr>
          <p:cNvSpPr/>
          <p:nvPr/>
        </p:nvSpPr>
        <p:spPr>
          <a:xfrm>
            <a:off x="11762275" y="6451600"/>
            <a:ext cx="252000" cy="252000"/>
          </a:xfrm>
          <a:prstGeom prst="ellipse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13380A78-A27C-45D7-A112-E55E03F3742F}"/>
              </a:ext>
            </a:extLst>
          </p:cNvPr>
          <p:cNvSpPr txBox="1"/>
          <p:nvPr/>
        </p:nvSpPr>
        <p:spPr>
          <a:xfrm>
            <a:off x="736154" y="1504156"/>
            <a:ext cx="2087110" cy="477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1.5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cs typeface="+mn-ea"/>
                <a:sym typeface="+mn-lt"/>
              </a:rPr>
              <a:t>项目愿景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">
            <a:extLst>
              <a:ext uri="{FF2B5EF4-FFF2-40B4-BE49-F238E27FC236}">
                <a16:creationId xmlns:a16="http://schemas.microsoft.com/office/drawing/2014/main" xmlns="" id="{2F5F82EF-6334-451C-8695-038278440D14}"/>
              </a:ext>
            </a:extLst>
          </p:cNvPr>
          <p:cNvGrpSpPr/>
          <p:nvPr/>
        </p:nvGrpSpPr>
        <p:grpSpPr bwMode="auto">
          <a:xfrm>
            <a:off x="6321759" y="1753273"/>
            <a:ext cx="4667666" cy="9579439"/>
            <a:chOff x="2852334" y="0"/>
            <a:chExt cx="1872516" cy="3841809"/>
          </a:xfrm>
        </p:grpSpPr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xmlns="" id="{99045450-0B04-4059-A752-20967D8B57AB}"/>
                </a:ext>
              </a:extLst>
            </p:cNvPr>
            <p:cNvGrpSpPr/>
            <p:nvPr/>
          </p:nvGrpSpPr>
          <p:grpSpPr bwMode="auto">
            <a:xfrm>
              <a:off x="2852334" y="1344183"/>
              <a:ext cx="1872516" cy="2497626"/>
              <a:chOff x="1206517" y="0"/>
              <a:chExt cx="792061" cy="1056479"/>
            </a:xfrm>
          </p:grpSpPr>
          <p:sp>
            <p:nvSpPr>
              <p:cNvPr id="68" name="等腰三角形 30">
                <a:extLst>
                  <a:ext uri="{FF2B5EF4-FFF2-40B4-BE49-F238E27FC236}">
                    <a16:creationId xmlns:a16="http://schemas.microsoft.com/office/drawing/2014/main" xmlns="" id="{9FF99A85-D2F2-44E9-AE4F-E929EF51FF50}"/>
                  </a:ext>
                </a:extLst>
              </p:cNvPr>
              <p:cNvSpPr/>
              <p:nvPr/>
            </p:nvSpPr>
            <p:spPr bwMode="auto">
              <a:xfrm>
                <a:off x="1206517" y="0"/>
                <a:ext cx="187721" cy="1019174"/>
              </a:xfrm>
              <a:custGeom>
                <a:avLst/>
                <a:gdLst>
                  <a:gd name="T0" fmla="*/ 0 w 450060"/>
                  <a:gd name="T1" fmla="*/ 1019174 h 1019174"/>
                  <a:gd name="T2" fmla="*/ 177376 w 450060"/>
                  <a:gd name="T3" fmla="*/ 28574 h 1019174"/>
                  <a:gd name="T4" fmla="*/ 318664 w 450060"/>
                  <a:gd name="T5" fmla="*/ 0 h 1019174"/>
                  <a:gd name="T6" fmla="*/ 450060 w 450060"/>
                  <a:gd name="T7" fmla="*/ 1019174 h 1019174"/>
                  <a:gd name="T8" fmla="*/ 0 w 450060"/>
                  <a:gd name="T9" fmla="*/ 1019174 h 1019174"/>
                  <a:gd name="T10" fmla="*/ 0 w 450060"/>
                  <a:gd name="T11" fmla="*/ 0 h 1019174"/>
                  <a:gd name="T12" fmla="*/ 450060 w 450060"/>
                  <a:gd name="T13" fmla="*/ 1019174 h 1019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450060" h="1019174">
                    <a:moveTo>
                      <a:pt x="0" y="1019174"/>
                    </a:moveTo>
                    <a:cubicBezTo>
                      <a:pt x="99757" y="374649"/>
                      <a:pt x="185788" y="430212"/>
                      <a:pt x="177376" y="28574"/>
                    </a:cubicBezTo>
                    <a:lnTo>
                      <a:pt x="318664" y="0"/>
                    </a:lnTo>
                    <a:cubicBezTo>
                      <a:pt x="309796" y="587375"/>
                      <a:pt x="421485" y="688974"/>
                      <a:pt x="450060" y="1019174"/>
                    </a:cubicBezTo>
                    <a:lnTo>
                      <a:pt x="0" y="101917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等腰三角形 30">
                <a:extLst>
                  <a:ext uri="{FF2B5EF4-FFF2-40B4-BE49-F238E27FC236}">
                    <a16:creationId xmlns:a16="http://schemas.microsoft.com/office/drawing/2014/main" xmlns="" id="{83491639-916D-489B-A8D8-437AA52B0860}"/>
                  </a:ext>
                </a:extLst>
              </p:cNvPr>
              <p:cNvSpPr/>
              <p:nvPr/>
            </p:nvSpPr>
            <p:spPr bwMode="auto">
              <a:xfrm>
                <a:off x="1717195" y="12699"/>
                <a:ext cx="281383" cy="1001712"/>
              </a:xfrm>
              <a:custGeom>
                <a:avLst/>
                <a:gdLst>
                  <a:gd name="T0" fmla="*/ 0 w 674613"/>
                  <a:gd name="T1" fmla="*/ 990599 h 1001712"/>
                  <a:gd name="T2" fmla="*/ 143120 w 674613"/>
                  <a:gd name="T3" fmla="*/ 28574 h 1001712"/>
                  <a:gd name="T4" fmla="*/ 284408 w 674613"/>
                  <a:gd name="T5" fmla="*/ 0 h 1001712"/>
                  <a:gd name="T6" fmla="*/ 674613 w 674613"/>
                  <a:gd name="T7" fmla="*/ 1001712 h 1001712"/>
                  <a:gd name="T8" fmla="*/ 0 w 674613"/>
                  <a:gd name="T9" fmla="*/ 990599 h 1001712"/>
                  <a:gd name="T10" fmla="*/ 0 w 674613"/>
                  <a:gd name="T11" fmla="*/ 0 h 1001712"/>
                  <a:gd name="T12" fmla="*/ 674613 w 674613"/>
                  <a:gd name="T13" fmla="*/ 1001712 h 1001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74613" h="1001712">
                    <a:moveTo>
                      <a:pt x="0" y="990599"/>
                    </a:moveTo>
                    <a:cubicBezTo>
                      <a:pt x="99757" y="346074"/>
                      <a:pt x="151532" y="430212"/>
                      <a:pt x="143120" y="28574"/>
                    </a:cubicBezTo>
                    <a:lnTo>
                      <a:pt x="284408" y="0"/>
                    </a:lnTo>
                    <a:cubicBezTo>
                      <a:pt x="397334" y="641350"/>
                      <a:pt x="646038" y="671512"/>
                      <a:pt x="674613" y="1001712"/>
                    </a:cubicBezTo>
                    <a:lnTo>
                      <a:pt x="0" y="990599"/>
                    </a:lnTo>
                    <a:close/>
                  </a:path>
                </a:pathLst>
              </a:custGeom>
              <a:solidFill>
                <a:srgbClr val="699B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等腰三角形 30">
                <a:extLst>
                  <a:ext uri="{FF2B5EF4-FFF2-40B4-BE49-F238E27FC236}">
                    <a16:creationId xmlns:a16="http://schemas.microsoft.com/office/drawing/2014/main" xmlns="" id="{23C6060A-8384-4C3F-A988-57AB76F7E5B8}"/>
                  </a:ext>
                </a:extLst>
              </p:cNvPr>
              <p:cNvSpPr/>
              <p:nvPr/>
            </p:nvSpPr>
            <p:spPr bwMode="auto">
              <a:xfrm>
                <a:off x="1331632" y="94454"/>
                <a:ext cx="461961" cy="962025"/>
              </a:xfrm>
              <a:custGeom>
                <a:avLst/>
                <a:gdLst>
                  <a:gd name="T0" fmla="*/ 0 w 403551"/>
                  <a:gd name="T1" fmla="*/ 952500 h 962025"/>
                  <a:gd name="T2" fmla="*/ 139096 w 403551"/>
                  <a:gd name="T3" fmla="*/ 0 h 962025"/>
                  <a:gd name="T4" fmla="*/ 245022 w 403551"/>
                  <a:gd name="T5" fmla="*/ 1 h 962025"/>
                  <a:gd name="T6" fmla="*/ 403551 w 403551"/>
                  <a:gd name="T7" fmla="*/ 962025 h 962025"/>
                  <a:gd name="T8" fmla="*/ 0 w 403551"/>
                  <a:gd name="T9" fmla="*/ 952500 h 962025"/>
                  <a:gd name="T10" fmla="*/ 0 w 403551"/>
                  <a:gd name="T11" fmla="*/ 0 h 962025"/>
                  <a:gd name="T12" fmla="*/ 403551 w 403551"/>
                  <a:gd name="T13" fmla="*/ 962025 h 96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403551" h="962025">
                    <a:moveTo>
                      <a:pt x="0" y="952500"/>
                    </a:moveTo>
                    <a:cubicBezTo>
                      <a:pt x="99757" y="307975"/>
                      <a:pt x="147508" y="401638"/>
                      <a:pt x="139096" y="0"/>
                    </a:cubicBezTo>
                    <a:lnTo>
                      <a:pt x="245022" y="1"/>
                    </a:lnTo>
                    <a:cubicBezTo>
                      <a:pt x="236154" y="587376"/>
                      <a:pt x="374976" y="631825"/>
                      <a:pt x="403551" y="962025"/>
                    </a:cubicBezTo>
                    <a:lnTo>
                      <a:pt x="0" y="95250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2">
              <a:extLst>
                <a:ext uri="{FF2B5EF4-FFF2-40B4-BE49-F238E27FC236}">
                  <a16:creationId xmlns:a16="http://schemas.microsoft.com/office/drawing/2014/main" xmlns="" id="{763AEE81-7706-4086-82D1-EFB40A02827E}"/>
                </a:ext>
              </a:extLst>
            </p:cNvPr>
            <p:cNvGrpSpPr/>
            <p:nvPr/>
          </p:nvGrpSpPr>
          <p:grpSpPr bwMode="auto">
            <a:xfrm>
              <a:off x="2995922" y="0"/>
              <a:ext cx="1332322" cy="1835226"/>
              <a:chOff x="0" y="0"/>
              <a:chExt cx="1332322" cy="1835226"/>
            </a:xfrm>
          </p:grpSpPr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xmlns="" id="{EACB7B8A-3AF3-4DBE-B5E6-7767BF1C1BE9}"/>
                  </a:ext>
                </a:extLst>
              </p:cNvPr>
              <p:cNvSpPr/>
              <p:nvPr/>
            </p:nvSpPr>
            <p:spPr bwMode="auto">
              <a:xfrm>
                <a:off x="480386" y="1268519"/>
                <a:ext cx="367796" cy="566707"/>
              </a:xfrm>
              <a:custGeom>
                <a:avLst/>
                <a:gdLst>
                  <a:gd name="T0" fmla="*/ 1415 w 1433"/>
                  <a:gd name="T1" fmla="*/ 680 h 2201"/>
                  <a:gd name="T2" fmla="*/ 853 w 1433"/>
                  <a:gd name="T3" fmla="*/ 1684 h 2201"/>
                  <a:gd name="T4" fmla="*/ 1127 w 1433"/>
                  <a:gd name="T5" fmla="*/ 2201 h 2201"/>
                  <a:gd name="T6" fmla="*/ 164 w 1433"/>
                  <a:gd name="T7" fmla="*/ 1535 h 2201"/>
                  <a:gd name="T8" fmla="*/ 424 w 1433"/>
                  <a:gd name="T9" fmla="*/ 293 h 2201"/>
                  <a:gd name="T10" fmla="*/ 1415 w 1433"/>
                  <a:gd name="T11" fmla="*/ 680 h 2201"/>
                  <a:gd name="T12" fmla="*/ 0 w 1433"/>
                  <a:gd name="T13" fmla="*/ 0 h 2201"/>
                  <a:gd name="T14" fmla="*/ 1433 w 1433"/>
                  <a:gd name="T15" fmla="*/ 2201 h 2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433" h="2201">
                    <a:moveTo>
                      <a:pt x="1415" y="680"/>
                    </a:moveTo>
                    <a:cubicBezTo>
                      <a:pt x="1433" y="1075"/>
                      <a:pt x="888" y="1350"/>
                      <a:pt x="853" y="1684"/>
                    </a:cubicBezTo>
                    <a:cubicBezTo>
                      <a:pt x="821" y="1984"/>
                      <a:pt x="1127" y="2201"/>
                      <a:pt x="1127" y="2201"/>
                    </a:cubicBezTo>
                    <a:cubicBezTo>
                      <a:pt x="1127" y="2201"/>
                      <a:pt x="401" y="2168"/>
                      <a:pt x="164" y="1535"/>
                    </a:cubicBezTo>
                    <a:cubicBezTo>
                      <a:pt x="0" y="1094"/>
                      <a:pt x="114" y="490"/>
                      <a:pt x="424" y="293"/>
                    </a:cubicBezTo>
                    <a:cubicBezTo>
                      <a:pt x="887" y="0"/>
                      <a:pt x="1397" y="286"/>
                      <a:pt x="1415" y="680"/>
                    </a:cubicBezTo>
                    <a:close/>
                  </a:path>
                </a:pathLst>
              </a:custGeom>
              <a:solidFill>
                <a:srgbClr val="E46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42">
                <a:extLst>
                  <a:ext uri="{FF2B5EF4-FFF2-40B4-BE49-F238E27FC236}">
                    <a16:creationId xmlns:a16="http://schemas.microsoft.com/office/drawing/2014/main" xmlns="" id="{0BEE1271-CD21-4C27-860A-222CCCFA6141}"/>
                  </a:ext>
                </a:extLst>
              </p:cNvPr>
              <p:cNvSpPr/>
              <p:nvPr/>
            </p:nvSpPr>
            <p:spPr bwMode="auto">
              <a:xfrm>
                <a:off x="713073" y="1317310"/>
                <a:ext cx="165133" cy="409080"/>
              </a:xfrm>
              <a:custGeom>
                <a:avLst/>
                <a:gdLst>
                  <a:gd name="T0" fmla="*/ 123 w 637"/>
                  <a:gd name="T1" fmla="*/ 177 h 1594"/>
                  <a:gd name="T2" fmla="*/ 582 w 637"/>
                  <a:gd name="T3" fmla="*/ 647 h 1594"/>
                  <a:gd name="T4" fmla="*/ 249 w 637"/>
                  <a:gd name="T5" fmla="*/ 1347 h 1594"/>
                  <a:gd name="T6" fmla="*/ 181 w 637"/>
                  <a:gd name="T7" fmla="*/ 1594 h 1594"/>
                  <a:gd name="T8" fmla="*/ 135 w 637"/>
                  <a:gd name="T9" fmla="*/ 1169 h 1594"/>
                  <a:gd name="T10" fmla="*/ 291 w 637"/>
                  <a:gd name="T11" fmla="*/ 711 h 1594"/>
                  <a:gd name="T12" fmla="*/ 0 w 637"/>
                  <a:gd name="T13" fmla="*/ 398 h 1594"/>
                  <a:gd name="T14" fmla="*/ 123 w 637"/>
                  <a:gd name="T15" fmla="*/ 177 h 1594"/>
                  <a:gd name="T16" fmla="*/ 0 w 637"/>
                  <a:gd name="T17" fmla="*/ 0 h 1594"/>
                  <a:gd name="T18" fmla="*/ 637 w 637"/>
                  <a:gd name="T19" fmla="*/ 1594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637" h="1594">
                    <a:moveTo>
                      <a:pt x="123" y="177"/>
                    </a:moveTo>
                    <a:cubicBezTo>
                      <a:pt x="123" y="177"/>
                      <a:pt x="474" y="0"/>
                      <a:pt x="582" y="647"/>
                    </a:cubicBezTo>
                    <a:cubicBezTo>
                      <a:pt x="637" y="977"/>
                      <a:pt x="386" y="1177"/>
                      <a:pt x="249" y="1347"/>
                    </a:cubicBezTo>
                    <a:cubicBezTo>
                      <a:pt x="172" y="1443"/>
                      <a:pt x="181" y="1594"/>
                      <a:pt x="181" y="1594"/>
                    </a:cubicBezTo>
                    <a:cubicBezTo>
                      <a:pt x="181" y="1594"/>
                      <a:pt x="60" y="1462"/>
                      <a:pt x="135" y="1169"/>
                    </a:cubicBezTo>
                    <a:cubicBezTo>
                      <a:pt x="180" y="990"/>
                      <a:pt x="365" y="852"/>
                      <a:pt x="291" y="711"/>
                    </a:cubicBezTo>
                    <a:cubicBezTo>
                      <a:pt x="216" y="570"/>
                      <a:pt x="0" y="398"/>
                      <a:pt x="0" y="398"/>
                    </a:cubicBezTo>
                    <a:lnTo>
                      <a:pt x="123" y="177"/>
                    </a:lnTo>
                    <a:close/>
                  </a:path>
                </a:pathLst>
              </a:custGeom>
              <a:solidFill>
                <a:srgbClr val="E46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43">
                <a:extLst>
                  <a:ext uri="{FF2B5EF4-FFF2-40B4-BE49-F238E27FC236}">
                    <a16:creationId xmlns:a16="http://schemas.microsoft.com/office/drawing/2014/main" xmlns="" id="{C2464B48-4DA0-4A57-B1EA-146CEBB5E552}"/>
                  </a:ext>
                </a:extLst>
              </p:cNvPr>
              <p:cNvSpPr/>
              <p:nvPr/>
            </p:nvSpPr>
            <p:spPr bwMode="auto">
              <a:xfrm>
                <a:off x="420338" y="1294792"/>
                <a:ext cx="266465" cy="472880"/>
              </a:xfrm>
              <a:custGeom>
                <a:avLst/>
                <a:gdLst>
                  <a:gd name="T0" fmla="*/ 885 w 1028"/>
                  <a:gd name="T1" fmla="*/ 582 h 1830"/>
                  <a:gd name="T2" fmla="*/ 378 w 1028"/>
                  <a:gd name="T3" fmla="*/ 1303 h 1830"/>
                  <a:gd name="T4" fmla="*/ 447 w 1028"/>
                  <a:gd name="T5" fmla="*/ 1830 h 1830"/>
                  <a:gd name="T6" fmla="*/ 103 w 1028"/>
                  <a:gd name="T7" fmla="*/ 837 h 1830"/>
                  <a:gd name="T8" fmla="*/ 1028 w 1028"/>
                  <a:gd name="T9" fmla="*/ 63 h 1830"/>
                  <a:gd name="T10" fmla="*/ 885 w 1028"/>
                  <a:gd name="T11" fmla="*/ 582 h 1830"/>
                  <a:gd name="T12" fmla="*/ 0 w 1028"/>
                  <a:gd name="T13" fmla="*/ 0 h 1830"/>
                  <a:gd name="T14" fmla="*/ 1028 w 1028"/>
                  <a:gd name="T15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028" h="1830">
                    <a:moveTo>
                      <a:pt x="885" y="582"/>
                    </a:moveTo>
                    <a:cubicBezTo>
                      <a:pt x="885" y="582"/>
                      <a:pt x="407" y="1082"/>
                      <a:pt x="378" y="1303"/>
                    </a:cubicBezTo>
                    <a:cubicBezTo>
                      <a:pt x="339" y="1603"/>
                      <a:pt x="447" y="1830"/>
                      <a:pt x="447" y="1830"/>
                    </a:cubicBezTo>
                    <a:cubicBezTo>
                      <a:pt x="447" y="1830"/>
                      <a:pt x="0" y="1335"/>
                      <a:pt x="103" y="837"/>
                    </a:cubicBezTo>
                    <a:cubicBezTo>
                      <a:pt x="276" y="0"/>
                      <a:pt x="1028" y="63"/>
                      <a:pt x="1028" y="63"/>
                    </a:cubicBezTo>
                    <a:lnTo>
                      <a:pt x="885" y="582"/>
                    </a:lnTo>
                    <a:close/>
                  </a:path>
                </a:pathLst>
              </a:custGeom>
              <a:solidFill>
                <a:srgbClr val="E46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44">
                <a:extLst>
                  <a:ext uri="{FF2B5EF4-FFF2-40B4-BE49-F238E27FC236}">
                    <a16:creationId xmlns:a16="http://schemas.microsoft.com/office/drawing/2014/main" xmlns="" id="{8FFAF41D-99A7-46A3-9647-C3E87FE38D6E}"/>
                  </a:ext>
                </a:extLst>
              </p:cNvPr>
              <p:cNvSpPr/>
              <p:nvPr/>
            </p:nvSpPr>
            <p:spPr bwMode="auto">
              <a:xfrm>
                <a:off x="540434" y="1283531"/>
                <a:ext cx="240193" cy="337771"/>
              </a:xfrm>
              <a:custGeom>
                <a:avLst/>
                <a:gdLst>
                  <a:gd name="T0" fmla="*/ 884 w 934"/>
                  <a:gd name="T1" fmla="*/ 475 h 1313"/>
                  <a:gd name="T2" fmla="*/ 404 w 934"/>
                  <a:gd name="T3" fmla="*/ 971 h 1313"/>
                  <a:gd name="T4" fmla="*/ 485 w 934"/>
                  <a:gd name="T5" fmla="*/ 1313 h 1313"/>
                  <a:gd name="T6" fmla="*/ 28 w 934"/>
                  <a:gd name="T7" fmla="*/ 780 h 1313"/>
                  <a:gd name="T8" fmla="*/ 368 w 934"/>
                  <a:gd name="T9" fmla="*/ 99 h 1313"/>
                  <a:gd name="T10" fmla="*/ 884 w 934"/>
                  <a:gd name="T11" fmla="*/ 475 h 1313"/>
                  <a:gd name="T12" fmla="*/ 0 w 934"/>
                  <a:gd name="T13" fmla="*/ 0 h 1313"/>
                  <a:gd name="T14" fmla="*/ 934 w 934"/>
                  <a:gd name="T15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934" h="1313">
                    <a:moveTo>
                      <a:pt x="884" y="475"/>
                    </a:moveTo>
                    <a:cubicBezTo>
                      <a:pt x="834" y="707"/>
                      <a:pt x="476" y="783"/>
                      <a:pt x="404" y="971"/>
                    </a:cubicBezTo>
                    <a:cubicBezTo>
                      <a:pt x="340" y="1141"/>
                      <a:pt x="485" y="1313"/>
                      <a:pt x="485" y="1313"/>
                    </a:cubicBezTo>
                    <a:cubicBezTo>
                      <a:pt x="485" y="1313"/>
                      <a:pt x="69" y="1183"/>
                      <a:pt x="28" y="780"/>
                    </a:cubicBezTo>
                    <a:cubicBezTo>
                      <a:pt x="0" y="499"/>
                      <a:pt x="158" y="166"/>
                      <a:pt x="368" y="99"/>
                    </a:cubicBezTo>
                    <a:cubicBezTo>
                      <a:pt x="681" y="0"/>
                      <a:pt x="934" y="244"/>
                      <a:pt x="884" y="4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45">
                <a:extLst>
                  <a:ext uri="{FF2B5EF4-FFF2-40B4-BE49-F238E27FC236}">
                    <a16:creationId xmlns:a16="http://schemas.microsoft.com/office/drawing/2014/main" xmlns="" id="{655D3919-6099-46EB-9D02-5FCA1BC99412}"/>
                  </a:ext>
                </a:extLst>
              </p:cNvPr>
              <p:cNvSpPr/>
              <p:nvPr/>
            </p:nvSpPr>
            <p:spPr bwMode="auto">
              <a:xfrm>
                <a:off x="596731" y="1287286"/>
                <a:ext cx="172639" cy="165133"/>
              </a:xfrm>
              <a:custGeom>
                <a:avLst/>
                <a:gdLst>
                  <a:gd name="T0" fmla="*/ 589 w 676"/>
                  <a:gd name="T1" fmla="*/ 347 h 648"/>
                  <a:gd name="T2" fmla="*/ 221 w 676"/>
                  <a:gd name="T3" fmla="*/ 459 h 648"/>
                  <a:gd name="T4" fmla="*/ 167 w 676"/>
                  <a:gd name="T5" fmla="*/ 648 h 648"/>
                  <a:gd name="T6" fmla="*/ 89 w 676"/>
                  <a:gd name="T7" fmla="*/ 264 h 648"/>
                  <a:gd name="T8" fmla="*/ 439 w 676"/>
                  <a:gd name="T9" fmla="*/ 24 h 648"/>
                  <a:gd name="T10" fmla="*/ 589 w 676"/>
                  <a:gd name="T11" fmla="*/ 347 h 648"/>
                  <a:gd name="T12" fmla="*/ 0 w 676"/>
                  <a:gd name="T13" fmla="*/ 0 h 648"/>
                  <a:gd name="T14" fmla="*/ 676 w 676"/>
                  <a:gd name="T15" fmla="*/ 64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76" h="648">
                    <a:moveTo>
                      <a:pt x="589" y="347"/>
                    </a:moveTo>
                    <a:cubicBezTo>
                      <a:pt x="502" y="447"/>
                      <a:pt x="306" y="387"/>
                      <a:pt x="221" y="459"/>
                    </a:cubicBezTo>
                    <a:cubicBezTo>
                      <a:pt x="143" y="524"/>
                      <a:pt x="167" y="648"/>
                      <a:pt x="167" y="648"/>
                    </a:cubicBezTo>
                    <a:cubicBezTo>
                      <a:pt x="167" y="648"/>
                      <a:pt x="0" y="472"/>
                      <a:pt x="89" y="264"/>
                    </a:cubicBezTo>
                    <a:cubicBezTo>
                      <a:pt x="151" y="119"/>
                      <a:pt x="319" y="0"/>
                      <a:pt x="439" y="24"/>
                    </a:cubicBezTo>
                    <a:cubicBezTo>
                      <a:pt x="619" y="61"/>
                      <a:pt x="676" y="248"/>
                      <a:pt x="589" y="347"/>
                    </a:cubicBezTo>
                    <a:close/>
                  </a:path>
                </a:pathLst>
              </a:custGeom>
              <a:solidFill>
                <a:srgbClr val="EF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46">
                <a:extLst>
                  <a:ext uri="{FF2B5EF4-FFF2-40B4-BE49-F238E27FC236}">
                    <a16:creationId xmlns:a16="http://schemas.microsoft.com/office/drawing/2014/main" xmlns="" id="{652A4DDD-4F2F-4EBD-8CF4-5DBD8BFD9254}"/>
                  </a:ext>
                </a:extLst>
              </p:cNvPr>
              <p:cNvSpPr/>
              <p:nvPr/>
            </p:nvSpPr>
            <p:spPr bwMode="auto">
              <a:xfrm>
                <a:off x="457868" y="1182201"/>
                <a:ext cx="420338" cy="195157"/>
              </a:xfrm>
              <a:custGeom>
                <a:avLst/>
                <a:gdLst>
                  <a:gd name="T0" fmla="*/ 820 w 1640"/>
                  <a:gd name="T1" fmla="*/ 359 h 750"/>
                  <a:gd name="T2" fmla="*/ 0 w 1640"/>
                  <a:gd name="T3" fmla="*/ 0 h 750"/>
                  <a:gd name="T4" fmla="*/ 0 w 1640"/>
                  <a:gd name="T5" fmla="*/ 390 h 750"/>
                  <a:gd name="T6" fmla="*/ 820 w 1640"/>
                  <a:gd name="T7" fmla="*/ 750 h 750"/>
                  <a:gd name="T8" fmla="*/ 1640 w 1640"/>
                  <a:gd name="T9" fmla="*/ 390 h 750"/>
                  <a:gd name="T10" fmla="*/ 1640 w 1640"/>
                  <a:gd name="T11" fmla="*/ 0 h 750"/>
                  <a:gd name="T12" fmla="*/ 820 w 1640"/>
                  <a:gd name="T13" fmla="*/ 359 h 750"/>
                  <a:gd name="T14" fmla="*/ 0 w 1640"/>
                  <a:gd name="T15" fmla="*/ 0 h 750"/>
                  <a:gd name="T16" fmla="*/ 1640 w 1640"/>
                  <a:gd name="T17" fmla="*/ 75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1640" h="750">
                    <a:moveTo>
                      <a:pt x="820" y="359"/>
                    </a:moveTo>
                    <a:cubicBezTo>
                      <a:pt x="367" y="359"/>
                      <a:pt x="0" y="198"/>
                      <a:pt x="0" y="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589"/>
                      <a:pt x="367" y="750"/>
                      <a:pt x="820" y="750"/>
                    </a:cubicBezTo>
                    <a:cubicBezTo>
                      <a:pt x="1273" y="750"/>
                      <a:pt x="1640" y="589"/>
                      <a:pt x="1640" y="390"/>
                    </a:cubicBezTo>
                    <a:cubicBezTo>
                      <a:pt x="1640" y="0"/>
                      <a:pt x="1640" y="0"/>
                      <a:pt x="1640" y="0"/>
                    </a:cubicBezTo>
                    <a:cubicBezTo>
                      <a:pt x="1640" y="198"/>
                      <a:pt x="1273" y="359"/>
                      <a:pt x="820" y="359"/>
                    </a:cubicBezTo>
                    <a:close/>
                  </a:path>
                </a:pathLst>
              </a:cu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47">
                <a:extLst>
                  <a:ext uri="{FF2B5EF4-FFF2-40B4-BE49-F238E27FC236}">
                    <a16:creationId xmlns:a16="http://schemas.microsoft.com/office/drawing/2014/main" xmlns="" id="{00E635E3-42F8-41F5-9BB0-BD991614554A}"/>
                  </a:ext>
                </a:extLst>
              </p:cNvPr>
              <p:cNvSpPr/>
              <p:nvPr/>
            </p:nvSpPr>
            <p:spPr bwMode="auto">
              <a:xfrm>
                <a:off x="844430" y="818157"/>
                <a:ext cx="439104" cy="487892"/>
              </a:xfrm>
              <a:custGeom>
                <a:avLst/>
                <a:gdLst>
                  <a:gd name="T0" fmla="*/ 1712 w 1712"/>
                  <a:gd name="T1" fmla="*/ 1127 h 1900"/>
                  <a:gd name="T2" fmla="*/ 208 w 1712"/>
                  <a:gd name="T3" fmla="*/ 0 h 1900"/>
                  <a:gd name="T4" fmla="*/ 0 w 1712"/>
                  <a:gd name="T5" fmla="*/ 1091 h 1900"/>
                  <a:gd name="T6" fmla="*/ 1212 w 1712"/>
                  <a:gd name="T7" fmla="*/ 1540 h 1900"/>
                  <a:gd name="T8" fmla="*/ 1500 w 1712"/>
                  <a:gd name="T9" fmla="*/ 1900 h 1900"/>
                  <a:gd name="T10" fmla="*/ 1712 w 1712"/>
                  <a:gd name="T11" fmla="*/ 1127 h 1900"/>
                  <a:gd name="T12" fmla="*/ 0 w 1712"/>
                  <a:gd name="T13" fmla="*/ 0 h 1900"/>
                  <a:gd name="T14" fmla="*/ 1712 w 1712"/>
                  <a:gd name="T15" fmla="*/ 1900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712" h="1900">
                    <a:moveTo>
                      <a:pt x="1712" y="1127"/>
                    </a:moveTo>
                    <a:cubicBezTo>
                      <a:pt x="208" y="0"/>
                      <a:pt x="208" y="0"/>
                      <a:pt x="208" y="0"/>
                    </a:cubicBezTo>
                    <a:cubicBezTo>
                      <a:pt x="0" y="1091"/>
                      <a:pt x="0" y="1091"/>
                      <a:pt x="0" y="1091"/>
                    </a:cubicBezTo>
                    <a:cubicBezTo>
                      <a:pt x="0" y="1091"/>
                      <a:pt x="567" y="1026"/>
                      <a:pt x="1212" y="1540"/>
                    </a:cubicBezTo>
                    <a:cubicBezTo>
                      <a:pt x="1398" y="1688"/>
                      <a:pt x="1500" y="1900"/>
                      <a:pt x="1500" y="1900"/>
                    </a:cubicBezTo>
                    <a:lnTo>
                      <a:pt x="1712" y="1127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48">
                <a:extLst>
                  <a:ext uri="{FF2B5EF4-FFF2-40B4-BE49-F238E27FC236}">
                    <a16:creationId xmlns:a16="http://schemas.microsoft.com/office/drawing/2014/main" xmlns="" id="{033734C8-8BE0-4468-A267-DBE41B58A7FB}"/>
                  </a:ext>
                </a:extLst>
              </p:cNvPr>
              <p:cNvSpPr/>
              <p:nvPr/>
            </p:nvSpPr>
            <p:spPr bwMode="auto">
              <a:xfrm>
                <a:off x="1189707" y="1317310"/>
                <a:ext cx="127603" cy="213923"/>
              </a:xfrm>
              <a:custGeom>
                <a:avLst/>
                <a:gdLst>
                  <a:gd name="T0" fmla="*/ 508 w 508"/>
                  <a:gd name="T1" fmla="*/ 0 h 835"/>
                  <a:gd name="T2" fmla="*/ 254 w 508"/>
                  <a:gd name="T3" fmla="*/ 835 h 835"/>
                  <a:gd name="T4" fmla="*/ 254 w 508"/>
                  <a:gd name="T5" fmla="*/ 835 h 835"/>
                  <a:gd name="T6" fmla="*/ 0 w 508"/>
                  <a:gd name="T7" fmla="*/ 0 h 835"/>
                  <a:gd name="T8" fmla="*/ 508 w 508"/>
                  <a:gd name="T9" fmla="*/ 0 h 835"/>
                  <a:gd name="T10" fmla="*/ 0 w 508"/>
                  <a:gd name="T11" fmla="*/ 0 h 835"/>
                  <a:gd name="T12" fmla="*/ 508 w 508"/>
                  <a:gd name="T13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508" h="835">
                    <a:moveTo>
                      <a:pt x="508" y="0"/>
                    </a:moveTo>
                    <a:cubicBezTo>
                      <a:pt x="445" y="328"/>
                      <a:pt x="357" y="629"/>
                      <a:pt x="254" y="835"/>
                    </a:cubicBezTo>
                    <a:cubicBezTo>
                      <a:pt x="254" y="835"/>
                      <a:pt x="254" y="835"/>
                      <a:pt x="254" y="835"/>
                    </a:cubicBezTo>
                    <a:cubicBezTo>
                      <a:pt x="151" y="629"/>
                      <a:pt x="63" y="328"/>
                      <a:pt x="0" y="0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46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49">
                <a:extLst>
                  <a:ext uri="{FF2B5EF4-FFF2-40B4-BE49-F238E27FC236}">
                    <a16:creationId xmlns:a16="http://schemas.microsoft.com/office/drawing/2014/main" xmlns="" id="{D742AF08-CAE3-4C0A-A084-B0105B16DF0C}"/>
                  </a:ext>
                </a:extLst>
              </p:cNvPr>
              <p:cNvSpPr/>
              <p:nvPr/>
            </p:nvSpPr>
            <p:spPr bwMode="auto">
              <a:xfrm>
                <a:off x="1230989" y="1328568"/>
                <a:ext cx="71308" cy="120097"/>
              </a:xfrm>
              <a:custGeom>
                <a:avLst/>
                <a:gdLst>
                  <a:gd name="T0" fmla="*/ 286 w 286"/>
                  <a:gd name="T1" fmla="*/ 0 h 471"/>
                  <a:gd name="T2" fmla="*/ 143 w 286"/>
                  <a:gd name="T3" fmla="*/ 471 h 471"/>
                  <a:gd name="T4" fmla="*/ 143 w 286"/>
                  <a:gd name="T5" fmla="*/ 471 h 471"/>
                  <a:gd name="T6" fmla="*/ 0 w 286"/>
                  <a:gd name="T7" fmla="*/ 0 h 471"/>
                  <a:gd name="T8" fmla="*/ 286 w 286"/>
                  <a:gd name="T9" fmla="*/ 0 h 471"/>
                  <a:gd name="T10" fmla="*/ 0 w 286"/>
                  <a:gd name="T11" fmla="*/ 0 h 471"/>
                  <a:gd name="T12" fmla="*/ 286 w 286"/>
                  <a:gd name="T13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86" h="471">
                    <a:moveTo>
                      <a:pt x="286" y="0"/>
                    </a:moveTo>
                    <a:cubicBezTo>
                      <a:pt x="251" y="185"/>
                      <a:pt x="201" y="354"/>
                      <a:pt x="143" y="471"/>
                    </a:cubicBezTo>
                    <a:cubicBezTo>
                      <a:pt x="143" y="471"/>
                      <a:pt x="143" y="471"/>
                      <a:pt x="143" y="471"/>
                    </a:cubicBezTo>
                    <a:cubicBezTo>
                      <a:pt x="85" y="354"/>
                      <a:pt x="36" y="185"/>
                      <a:pt x="0" y="0"/>
                    </a:cubicBez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DDA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xmlns="" id="{D6BBE514-F90B-4898-9CA4-1B97CFA57369}"/>
                  </a:ext>
                </a:extLst>
              </p:cNvPr>
              <p:cNvSpPr/>
              <p:nvPr/>
            </p:nvSpPr>
            <p:spPr bwMode="auto">
              <a:xfrm>
                <a:off x="1170941" y="911984"/>
                <a:ext cx="161381" cy="476634"/>
              </a:xfrm>
              <a:custGeom>
                <a:avLst/>
                <a:gdLst>
                  <a:gd name="T0" fmla="*/ 315 w 631"/>
                  <a:gd name="T1" fmla="*/ 0 h 1848"/>
                  <a:gd name="T2" fmla="*/ 315 w 631"/>
                  <a:gd name="T3" fmla="*/ 0 h 1848"/>
                  <a:gd name="T4" fmla="*/ 631 w 631"/>
                  <a:gd name="T5" fmla="*/ 1214 h 1848"/>
                  <a:gd name="T6" fmla="*/ 315 w 631"/>
                  <a:gd name="T7" fmla="*/ 1848 h 1848"/>
                  <a:gd name="T8" fmla="*/ 315 w 631"/>
                  <a:gd name="T9" fmla="*/ 1848 h 1848"/>
                  <a:gd name="T10" fmla="*/ 0 w 631"/>
                  <a:gd name="T11" fmla="*/ 1214 h 1848"/>
                  <a:gd name="T12" fmla="*/ 315 w 631"/>
                  <a:gd name="T13" fmla="*/ 0 h 1848"/>
                  <a:gd name="T14" fmla="*/ 0 w 631"/>
                  <a:gd name="T15" fmla="*/ 0 h 1848"/>
                  <a:gd name="T16" fmla="*/ 631 w 631"/>
                  <a:gd name="T17" fmla="*/ 1848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1" h="1848">
                    <a:moveTo>
                      <a:pt x="315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500" y="273"/>
                      <a:pt x="631" y="795"/>
                      <a:pt x="631" y="1214"/>
                    </a:cubicBezTo>
                    <a:cubicBezTo>
                      <a:pt x="631" y="1682"/>
                      <a:pt x="625" y="1842"/>
                      <a:pt x="315" y="1848"/>
                    </a:cubicBezTo>
                    <a:cubicBezTo>
                      <a:pt x="315" y="1848"/>
                      <a:pt x="315" y="1848"/>
                      <a:pt x="315" y="1848"/>
                    </a:cubicBezTo>
                    <a:cubicBezTo>
                      <a:pt x="5" y="1842"/>
                      <a:pt x="0" y="1682"/>
                      <a:pt x="0" y="1214"/>
                    </a:cubicBezTo>
                    <a:cubicBezTo>
                      <a:pt x="0" y="795"/>
                      <a:pt x="130" y="273"/>
                      <a:pt x="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51">
                <a:extLst>
                  <a:ext uri="{FF2B5EF4-FFF2-40B4-BE49-F238E27FC236}">
                    <a16:creationId xmlns:a16="http://schemas.microsoft.com/office/drawing/2014/main" xmlns="" id="{D8490680-DD92-44B2-AB26-0BC4F4A8F610}"/>
                  </a:ext>
                </a:extLst>
              </p:cNvPr>
              <p:cNvSpPr/>
              <p:nvPr/>
            </p:nvSpPr>
            <p:spPr bwMode="auto">
              <a:xfrm>
                <a:off x="1212225" y="911984"/>
                <a:ext cx="82566" cy="86321"/>
              </a:xfrm>
              <a:custGeom>
                <a:avLst/>
                <a:gdLst>
                  <a:gd name="T0" fmla="*/ 0 w 324"/>
                  <a:gd name="T1" fmla="*/ 339 h 339"/>
                  <a:gd name="T2" fmla="*/ 162 w 324"/>
                  <a:gd name="T3" fmla="*/ 0 h 339"/>
                  <a:gd name="T4" fmla="*/ 162 w 324"/>
                  <a:gd name="T5" fmla="*/ 0 h 339"/>
                  <a:gd name="T6" fmla="*/ 324 w 324"/>
                  <a:gd name="T7" fmla="*/ 339 h 339"/>
                  <a:gd name="T8" fmla="*/ 0 w 324"/>
                  <a:gd name="T9" fmla="*/ 339 h 339"/>
                  <a:gd name="T10" fmla="*/ 0 w 324"/>
                  <a:gd name="T11" fmla="*/ 0 h 339"/>
                  <a:gd name="T12" fmla="*/ 324 w 324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24" h="339">
                    <a:moveTo>
                      <a:pt x="0" y="339"/>
                    </a:moveTo>
                    <a:cubicBezTo>
                      <a:pt x="46" y="207"/>
                      <a:pt x="101" y="90"/>
                      <a:pt x="162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223" y="90"/>
                      <a:pt x="278" y="207"/>
                      <a:pt x="324" y="339"/>
                    </a:cubicBez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2">
                <a:extLst>
                  <a:ext uri="{FF2B5EF4-FFF2-40B4-BE49-F238E27FC236}">
                    <a16:creationId xmlns:a16="http://schemas.microsoft.com/office/drawing/2014/main" xmlns="" id="{A48A7D17-D429-495A-9790-B0D9F2B58751}"/>
                  </a:ext>
                </a:extLst>
              </p:cNvPr>
              <p:cNvSpPr/>
              <p:nvPr/>
            </p:nvSpPr>
            <p:spPr bwMode="auto">
              <a:xfrm>
                <a:off x="1178447" y="1332322"/>
                <a:ext cx="150121" cy="56296"/>
              </a:xfrm>
              <a:custGeom>
                <a:avLst/>
                <a:gdLst>
                  <a:gd name="T0" fmla="*/ 587 w 587"/>
                  <a:gd name="T1" fmla="*/ 0 h 209"/>
                  <a:gd name="T2" fmla="*/ 293 w 587"/>
                  <a:gd name="T3" fmla="*/ 209 h 209"/>
                  <a:gd name="T4" fmla="*/ 293 w 587"/>
                  <a:gd name="T5" fmla="*/ 209 h 209"/>
                  <a:gd name="T6" fmla="*/ 0 w 587"/>
                  <a:gd name="T7" fmla="*/ 0 h 209"/>
                  <a:gd name="T8" fmla="*/ 587 w 587"/>
                  <a:gd name="T9" fmla="*/ 0 h 209"/>
                  <a:gd name="T10" fmla="*/ 0 w 587"/>
                  <a:gd name="T11" fmla="*/ 0 h 209"/>
                  <a:gd name="T12" fmla="*/ 587 w 587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587" h="209">
                    <a:moveTo>
                      <a:pt x="587" y="0"/>
                    </a:moveTo>
                    <a:cubicBezTo>
                      <a:pt x="555" y="147"/>
                      <a:pt x="479" y="205"/>
                      <a:pt x="293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108" y="205"/>
                      <a:pt x="31" y="147"/>
                      <a:pt x="0" y="0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53">
                <a:extLst>
                  <a:ext uri="{FF2B5EF4-FFF2-40B4-BE49-F238E27FC236}">
                    <a16:creationId xmlns:a16="http://schemas.microsoft.com/office/drawing/2014/main" xmlns="" id="{44CC8BC1-477C-41B6-A71E-94629FEBEEB0}"/>
                  </a:ext>
                </a:extLst>
              </p:cNvPr>
              <p:cNvSpPr/>
              <p:nvPr/>
            </p:nvSpPr>
            <p:spPr bwMode="auto">
              <a:xfrm>
                <a:off x="52542" y="818157"/>
                <a:ext cx="439104" cy="487892"/>
              </a:xfrm>
              <a:custGeom>
                <a:avLst/>
                <a:gdLst>
                  <a:gd name="T0" fmla="*/ 0 w 1713"/>
                  <a:gd name="T1" fmla="*/ 1127 h 1900"/>
                  <a:gd name="T2" fmla="*/ 1504 w 1713"/>
                  <a:gd name="T3" fmla="*/ 0 h 1900"/>
                  <a:gd name="T4" fmla="*/ 1713 w 1713"/>
                  <a:gd name="T5" fmla="*/ 1091 h 1900"/>
                  <a:gd name="T6" fmla="*/ 500 w 1713"/>
                  <a:gd name="T7" fmla="*/ 1540 h 1900"/>
                  <a:gd name="T8" fmla="*/ 213 w 1713"/>
                  <a:gd name="T9" fmla="*/ 1900 h 1900"/>
                  <a:gd name="T10" fmla="*/ 0 w 1713"/>
                  <a:gd name="T11" fmla="*/ 1127 h 1900"/>
                  <a:gd name="T12" fmla="*/ 0 w 1713"/>
                  <a:gd name="T13" fmla="*/ 0 h 1900"/>
                  <a:gd name="T14" fmla="*/ 1713 w 1713"/>
                  <a:gd name="T15" fmla="*/ 1900 h 1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713" h="1900">
                    <a:moveTo>
                      <a:pt x="0" y="1127"/>
                    </a:moveTo>
                    <a:cubicBezTo>
                      <a:pt x="1504" y="0"/>
                      <a:pt x="1504" y="0"/>
                      <a:pt x="1504" y="0"/>
                    </a:cubicBezTo>
                    <a:cubicBezTo>
                      <a:pt x="1713" y="1091"/>
                      <a:pt x="1713" y="1091"/>
                      <a:pt x="1713" y="1091"/>
                    </a:cubicBezTo>
                    <a:cubicBezTo>
                      <a:pt x="1713" y="1091"/>
                      <a:pt x="1145" y="1026"/>
                      <a:pt x="500" y="1540"/>
                    </a:cubicBezTo>
                    <a:cubicBezTo>
                      <a:pt x="314" y="1688"/>
                      <a:pt x="213" y="1900"/>
                      <a:pt x="213" y="1900"/>
                    </a:cubicBezTo>
                    <a:lnTo>
                      <a:pt x="0" y="1127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54">
                <a:extLst>
                  <a:ext uri="{FF2B5EF4-FFF2-40B4-BE49-F238E27FC236}">
                    <a16:creationId xmlns:a16="http://schemas.microsoft.com/office/drawing/2014/main" xmlns="" id="{33D353BE-1DA8-4987-BB21-D467D79AF77D}"/>
                  </a:ext>
                </a:extLst>
              </p:cNvPr>
              <p:cNvSpPr/>
              <p:nvPr/>
            </p:nvSpPr>
            <p:spPr bwMode="auto">
              <a:xfrm>
                <a:off x="15012" y="1317310"/>
                <a:ext cx="131357" cy="213923"/>
              </a:xfrm>
              <a:custGeom>
                <a:avLst/>
                <a:gdLst>
                  <a:gd name="T0" fmla="*/ 0 w 508"/>
                  <a:gd name="T1" fmla="*/ 0 h 835"/>
                  <a:gd name="T2" fmla="*/ 254 w 508"/>
                  <a:gd name="T3" fmla="*/ 835 h 835"/>
                  <a:gd name="T4" fmla="*/ 254 w 508"/>
                  <a:gd name="T5" fmla="*/ 835 h 835"/>
                  <a:gd name="T6" fmla="*/ 508 w 508"/>
                  <a:gd name="T7" fmla="*/ 0 h 835"/>
                  <a:gd name="T8" fmla="*/ 0 w 508"/>
                  <a:gd name="T9" fmla="*/ 0 h 835"/>
                  <a:gd name="T10" fmla="*/ 0 w 508"/>
                  <a:gd name="T11" fmla="*/ 0 h 835"/>
                  <a:gd name="T12" fmla="*/ 508 w 508"/>
                  <a:gd name="T13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508" h="835">
                    <a:moveTo>
                      <a:pt x="0" y="0"/>
                    </a:moveTo>
                    <a:cubicBezTo>
                      <a:pt x="63" y="328"/>
                      <a:pt x="151" y="629"/>
                      <a:pt x="254" y="835"/>
                    </a:cubicBezTo>
                    <a:cubicBezTo>
                      <a:pt x="254" y="835"/>
                      <a:pt x="254" y="835"/>
                      <a:pt x="254" y="835"/>
                    </a:cubicBezTo>
                    <a:cubicBezTo>
                      <a:pt x="357" y="629"/>
                      <a:pt x="445" y="328"/>
                      <a:pt x="50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6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xmlns="" id="{60938DAB-38E0-4389-8892-D8326264CB6D}"/>
                  </a:ext>
                </a:extLst>
              </p:cNvPr>
              <p:cNvSpPr/>
              <p:nvPr/>
            </p:nvSpPr>
            <p:spPr bwMode="auto">
              <a:xfrm>
                <a:off x="30024" y="1328568"/>
                <a:ext cx="75060" cy="120097"/>
              </a:xfrm>
              <a:custGeom>
                <a:avLst/>
                <a:gdLst>
                  <a:gd name="T0" fmla="*/ 0 w 286"/>
                  <a:gd name="T1" fmla="*/ 0 h 471"/>
                  <a:gd name="T2" fmla="*/ 143 w 286"/>
                  <a:gd name="T3" fmla="*/ 471 h 471"/>
                  <a:gd name="T4" fmla="*/ 143 w 286"/>
                  <a:gd name="T5" fmla="*/ 471 h 471"/>
                  <a:gd name="T6" fmla="*/ 286 w 286"/>
                  <a:gd name="T7" fmla="*/ 0 h 471"/>
                  <a:gd name="T8" fmla="*/ 0 w 286"/>
                  <a:gd name="T9" fmla="*/ 0 h 471"/>
                  <a:gd name="T10" fmla="*/ 0 w 286"/>
                  <a:gd name="T11" fmla="*/ 0 h 471"/>
                  <a:gd name="T12" fmla="*/ 286 w 286"/>
                  <a:gd name="T13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86" h="471">
                    <a:moveTo>
                      <a:pt x="0" y="0"/>
                    </a:moveTo>
                    <a:cubicBezTo>
                      <a:pt x="35" y="185"/>
                      <a:pt x="85" y="354"/>
                      <a:pt x="143" y="471"/>
                    </a:cubicBezTo>
                    <a:cubicBezTo>
                      <a:pt x="143" y="471"/>
                      <a:pt x="143" y="471"/>
                      <a:pt x="143" y="471"/>
                    </a:cubicBezTo>
                    <a:cubicBezTo>
                      <a:pt x="201" y="354"/>
                      <a:pt x="251" y="185"/>
                      <a:pt x="28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A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56">
                <a:extLst>
                  <a:ext uri="{FF2B5EF4-FFF2-40B4-BE49-F238E27FC236}">
                    <a16:creationId xmlns:a16="http://schemas.microsoft.com/office/drawing/2014/main" xmlns="" id="{FC9D2037-0BF6-4ED5-A5FA-099C246D4D61}"/>
                  </a:ext>
                </a:extLst>
              </p:cNvPr>
              <p:cNvSpPr/>
              <p:nvPr/>
            </p:nvSpPr>
            <p:spPr bwMode="auto">
              <a:xfrm>
                <a:off x="0" y="911984"/>
                <a:ext cx="165133" cy="476634"/>
              </a:xfrm>
              <a:custGeom>
                <a:avLst/>
                <a:gdLst>
                  <a:gd name="T0" fmla="*/ 315 w 630"/>
                  <a:gd name="T1" fmla="*/ 0 h 1848"/>
                  <a:gd name="T2" fmla="*/ 315 w 630"/>
                  <a:gd name="T3" fmla="*/ 0 h 1848"/>
                  <a:gd name="T4" fmla="*/ 0 w 630"/>
                  <a:gd name="T5" fmla="*/ 1214 h 1848"/>
                  <a:gd name="T6" fmla="*/ 315 w 630"/>
                  <a:gd name="T7" fmla="*/ 1848 h 1848"/>
                  <a:gd name="T8" fmla="*/ 315 w 630"/>
                  <a:gd name="T9" fmla="*/ 1848 h 1848"/>
                  <a:gd name="T10" fmla="*/ 630 w 630"/>
                  <a:gd name="T11" fmla="*/ 1214 h 1848"/>
                  <a:gd name="T12" fmla="*/ 315 w 630"/>
                  <a:gd name="T13" fmla="*/ 0 h 1848"/>
                  <a:gd name="T14" fmla="*/ 0 w 630"/>
                  <a:gd name="T15" fmla="*/ 0 h 1848"/>
                  <a:gd name="T16" fmla="*/ 630 w 630"/>
                  <a:gd name="T17" fmla="*/ 1848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630" h="1848">
                    <a:moveTo>
                      <a:pt x="315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130" y="273"/>
                      <a:pt x="0" y="795"/>
                      <a:pt x="0" y="1214"/>
                    </a:cubicBezTo>
                    <a:cubicBezTo>
                      <a:pt x="0" y="1682"/>
                      <a:pt x="5" y="1842"/>
                      <a:pt x="315" y="1848"/>
                    </a:cubicBezTo>
                    <a:cubicBezTo>
                      <a:pt x="315" y="1848"/>
                      <a:pt x="315" y="1848"/>
                      <a:pt x="315" y="1848"/>
                    </a:cubicBezTo>
                    <a:cubicBezTo>
                      <a:pt x="625" y="1842"/>
                      <a:pt x="630" y="1682"/>
                      <a:pt x="630" y="1214"/>
                    </a:cubicBezTo>
                    <a:cubicBezTo>
                      <a:pt x="630" y="795"/>
                      <a:pt x="500" y="273"/>
                      <a:pt x="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Freeform 57">
                <a:extLst>
                  <a:ext uri="{FF2B5EF4-FFF2-40B4-BE49-F238E27FC236}">
                    <a16:creationId xmlns:a16="http://schemas.microsoft.com/office/drawing/2014/main" xmlns="" id="{1715CEAD-1356-4CC6-A3C0-15F16C4AC739}"/>
                  </a:ext>
                </a:extLst>
              </p:cNvPr>
              <p:cNvSpPr/>
              <p:nvPr/>
            </p:nvSpPr>
            <p:spPr bwMode="auto">
              <a:xfrm>
                <a:off x="41284" y="911984"/>
                <a:ext cx="82566" cy="86321"/>
              </a:xfrm>
              <a:custGeom>
                <a:avLst/>
                <a:gdLst>
                  <a:gd name="T0" fmla="*/ 324 w 324"/>
                  <a:gd name="T1" fmla="*/ 339 h 339"/>
                  <a:gd name="T2" fmla="*/ 162 w 324"/>
                  <a:gd name="T3" fmla="*/ 0 h 339"/>
                  <a:gd name="T4" fmla="*/ 162 w 324"/>
                  <a:gd name="T5" fmla="*/ 0 h 339"/>
                  <a:gd name="T6" fmla="*/ 0 w 324"/>
                  <a:gd name="T7" fmla="*/ 339 h 339"/>
                  <a:gd name="T8" fmla="*/ 324 w 324"/>
                  <a:gd name="T9" fmla="*/ 339 h 339"/>
                  <a:gd name="T10" fmla="*/ 0 w 324"/>
                  <a:gd name="T11" fmla="*/ 0 h 339"/>
                  <a:gd name="T12" fmla="*/ 324 w 324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24" h="339">
                    <a:moveTo>
                      <a:pt x="324" y="339"/>
                    </a:moveTo>
                    <a:cubicBezTo>
                      <a:pt x="278" y="207"/>
                      <a:pt x="223" y="90"/>
                      <a:pt x="162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01" y="90"/>
                      <a:pt x="46" y="207"/>
                      <a:pt x="0" y="339"/>
                    </a:cubicBezTo>
                    <a:lnTo>
                      <a:pt x="324" y="339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58">
                <a:extLst>
                  <a:ext uri="{FF2B5EF4-FFF2-40B4-BE49-F238E27FC236}">
                    <a16:creationId xmlns:a16="http://schemas.microsoft.com/office/drawing/2014/main" xmlns="" id="{8CAA9D41-8765-4754-8198-A2978DFDA97A}"/>
                  </a:ext>
                </a:extLst>
              </p:cNvPr>
              <p:cNvSpPr/>
              <p:nvPr/>
            </p:nvSpPr>
            <p:spPr bwMode="auto">
              <a:xfrm>
                <a:off x="7506" y="1332322"/>
                <a:ext cx="150121" cy="56296"/>
              </a:xfrm>
              <a:custGeom>
                <a:avLst/>
                <a:gdLst>
                  <a:gd name="T0" fmla="*/ 0 w 586"/>
                  <a:gd name="T1" fmla="*/ 0 h 209"/>
                  <a:gd name="T2" fmla="*/ 293 w 586"/>
                  <a:gd name="T3" fmla="*/ 209 h 209"/>
                  <a:gd name="T4" fmla="*/ 293 w 586"/>
                  <a:gd name="T5" fmla="*/ 209 h 209"/>
                  <a:gd name="T6" fmla="*/ 586 w 586"/>
                  <a:gd name="T7" fmla="*/ 0 h 209"/>
                  <a:gd name="T8" fmla="*/ 0 w 586"/>
                  <a:gd name="T9" fmla="*/ 0 h 209"/>
                  <a:gd name="T10" fmla="*/ 0 w 586"/>
                  <a:gd name="T11" fmla="*/ 0 h 209"/>
                  <a:gd name="T12" fmla="*/ 586 w 586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586" h="209">
                    <a:moveTo>
                      <a:pt x="0" y="0"/>
                    </a:moveTo>
                    <a:cubicBezTo>
                      <a:pt x="31" y="147"/>
                      <a:pt x="107" y="205"/>
                      <a:pt x="293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479" y="205"/>
                      <a:pt x="555" y="147"/>
                      <a:pt x="58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59">
                <a:extLst>
                  <a:ext uri="{FF2B5EF4-FFF2-40B4-BE49-F238E27FC236}">
                    <a16:creationId xmlns:a16="http://schemas.microsoft.com/office/drawing/2014/main" xmlns="" id="{BD8C90E5-2E3F-445E-B676-0FF6DFFB73D0}"/>
                  </a:ext>
                </a:extLst>
              </p:cNvPr>
              <p:cNvSpPr/>
              <p:nvPr/>
            </p:nvSpPr>
            <p:spPr bwMode="auto">
              <a:xfrm>
                <a:off x="844430" y="818157"/>
                <a:ext cx="150121" cy="300241"/>
              </a:xfrm>
              <a:custGeom>
                <a:avLst/>
                <a:gdLst>
                  <a:gd name="T0" fmla="*/ 589 w 589"/>
                  <a:gd name="T1" fmla="*/ 285 h 1162"/>
                  <a:gd name="T2" fmla="*/ 208 w 589"/>
                  <a:gd name="T3" fmla="*/ 0 h 1162"/>
                  <a:gd name="T4" fmla="*/ 0 w 589"/>
                  <a:gd name="T5" fmla="*/ 1091 h 1162"/>
                  <a:gd name="T6" fmla="*/ 513 w 589"/>
                  <a:gd name="T7" fmla="*/ 1162 h 1162"/>
                  <a:gd name="T8" fmla="*/ 589 w 589"/>
                  <a:gd name="T9" fmla="*/ 285 h 1162"/>
                  <a:gd name="T10" fmla="*/ 0 w 589"/>
                  <a:gd name="T11" fmla="*/ 0 h 1162"/>
                  <a:gd name="T12" fmla="*/ 589 w 589"/>
                  <a:gd name="T13" fmla="*/ 1162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589" h="1162">
                    <a:moveTo>
                      <a:pt x="589" y="285"/>
                    </a:moveTo>
                    <a:cubicBezTo>
                      <a:pt x="208" y="0"/>
                      <a:pt x="208" y="0"/>
                      <a:pt x="208" y="0"/>
                    </a:cubicBezTo>
                    <a:cubicBezTo>
                      <a:pt x="0" y="1091"/>
                      <a:pt x="0" y="1091"/>
                      <a:pt x="0" y="1091"/>
                    </a:cubicBezTo>
                    <a:cubicBezTo>
                      <a:pt x="0" y="1091"/>
                      <a:pt x="207" y="1068"/>
                      <a:pt x="513" y="1162"/>
                    </a:cubicBezTo>
                    <a:cubicBezTo>
                      <a:pt x="567" y="935"/>
                      <a:pt x="583" y="646"/>
                      <a:pt x="589" y="285"/>
                    </a:cubicBezTo>
                    <a:close/>
                  </a:path>
                </a:pathLst>
              </a:cu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60">
                <a:extLst>
                  <a:ext uri="{FF2B5EF4-FFF2-40B4-BE49-F238E27FC236}">
                    <a16:creationId xmlns:a16="http://schemas.microsoft.com/office/drawing/2014/main" xmlns="" id="{11322541-08CE-4494-AA91-23EED41F0FD0}"/>
                  </a:ext>
                </a:extLst>
              </p:cNvPr>
              <p:cNvSpPr/>
              <p:nvPr/>
            </p:nvSpPr>
            <p:spPr bwMode="auto">
              <a:xfrm>
                <a:off x="334020" y="818157"/>
                <a:ext cx="157627" cy="300241"/>
              </a:xfrm>
              <a:custGeom>
                <a:avLst/>
                <a:gdLst>
                  <a:gd name="T0" fmla="*/ 0 w 609"/>
                  <a:gd name="T1" fmla="*/ 299 h 1168"/>
                  <a:gd name="T2" fmla="*/ 77 w 609"/>
                  <a:gd name="T3" fmla="*/ 1168 h 1168"/>
                  <a:gd name="T4" fmla="*/ 609 w 609"/>
                  <a:gd name="T5" fmla="*/ 1091 h 1168"/>
                  <a:gd name="T6" fmla="*/ 400 w 609"/>
                  <a:gd name="T7" fmla="*/ 0 h 1168"/>
                  <a:gd name="T8" fmla="*/ 0 w 609"/>
                  <a:gd name="T9" fmla="*/ 299 h 1168"/>
                  <a:gd name="T10" fmla="*/ 0 w 609"/>
                  <a:gd name="T11" fmla="*/ 0 h 1168"/>
                  <a:gd name="T12" fmla="*/ 609 w 609"/>
                  <a:gd name="T13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09" h="1168">
                    <a:moveTo>
                      <a:pt x="0" y="299"/>
                    </a:moveTo>
                    <a:cubicBezTo>
                      <a:pt x="6" y="656"/>
                      <a:pt x="23" y="942"/>
                      <a:pt x="77" y="1168"/>
                    </a:cubicBezTo>
                    <a:cubicBezTo>
                      <a:pt x="393" y="1067"/>
                      <a:pt x="609" y="1091"/>
                      <a:pt x="609" y="1091"/>
                    </a:cubicBezTo>
                    <a:cubicBezTo>
                      <a:pt x="400" y="0"/>
                      <a:pt x="400" y="0"/>
                      <a:pt x="400" y="0"/>
                    </a:cubicBez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61">
                <a:extLst>
                  <a:ext uri="{FF2B5EF4-FFF2-40B4-BE49-F238E27FC236}">
                    <a16:creationId xmlns:a16="http://schemas.microsoft.com/office/drawing/2014/main" xmlns="" id="{4F7211B7-76E0-4250-9B37-4D52BA10069D}"/>
                  </a:ext>
                </a:extLst>
              </p:cNvPr>
              <p:cNvSpPr/>
              <p:nvPr/>
            </p:nvSpPr>
            <p:spPr bwMode="auto">
              <a:xfrm>
                <a:off x="405326" y="0"/>
                <a:ext cx="525422" cy="1294792"/>
              </a:xfrm>
              <a:custGeom>
                <a:avLst/>
                <a:gdLst>
                  <a:gd name="T0" fmla="*/ 1021 w 2042"/>
                  <a:gd name="T1" fmla="*/ 0 h 5026"/>
                  <a:gd name="T2" fmla="*/ 1021 w 2042"/>
                  <a:gd name="T3" fmla="*/ 0 h 5026"/>
                  <a:gd name="T4" fmla="*/ 0 w 2042"/>
                  <a:gd name="T5" fmla="*/ 3302 h 5026"/>
                  <a:gd name="T6" fmla="*/ 1021 w 2042"/>
                  <a:gd name="T7" fmla="*/ 5026 h 5026"/>
                  <a:gd name="T8" fmla="*/ 1021 w 2042"/>
                  <a:gd name="T9" fmla="*/ 5026 h 5026"/>
                  <a:gd name="T10" fmla="*/ 2042 w 2042"/>
                  <a:gd name="T11" fmla="*/ 3302 h 5026"/>
                  <a:gd name="T12" fmla="*/ 1021 w 2042"/>
                  <a:gd name="T13" fmla="*/ 0 h 5026"/>
                  <a:gd name="T14" fmla="*/ 0 w 2042"/>
                  <a:gd name="T15" fmla="*/ 0 h 5026"/>
                  <a:gd name="T16" fmla="*/ 2042 w 2042"/>
                  <a:gd name="T17" fmla="*/ 5026 h 5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042" h="5026">
                    <a:moveTo>
                      <a:pt x="1021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423" y="743"/>
                      <a:pt x="0" y="2164"/>
                      <a:pt x="0" y="3302"/>
                    </a:cubicBezTo>
                    <a:cubicBezTo>
                      <a:pt x="0" y="4577"/>
                      <a:pt x="18" y="5011"/>
                      <a:pt x="1021" y="5026"/>
                    </a:cubicBezTo>
                    <a:cubicBezTo>
                      <a:pt x="1021" y="5026"/>
                      <a:pt x="1021" y="5026"/>
                      <a:pt x="1021" y="5026"/>
                    </a:cubicBezTo>
                    <a:cubicBezTo>
                      <a:pt x="2024" y="5011"/>
                      <a:pt x="2042" y="4577"/>
                      <a:pt x="2042" y="3302"/>
                    </a:cubicBezTo>
                    <a:cubicBezTo>
                      <a:pt x="2042" y="2164"/>
                      <a:pt x="1619" y="743"/>
                      <a:pt x="1021" y="0"/>
                    </a:cubicBezTo>
                    <a:close/>
                  </a:path>
                </a:pathLst>
              </a:custGeom>
              <a:solidFill>
                <a:srgbClr val="EF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Freeform 62">
                <a:extLst>
                  <a:ext uri="{FF2B5EF4-FFF2-40B4-BE49-F238E27FC236}">
                    <a16:creationId xmlns:a16="http://schemas.microsoft.com/office/drawing/2014/main" xmlns="" id="{73B26ADF-EA9E-4281-8246-1256DE6D9446}"/>
                  </a:ext>
                </a:extLst>
              </p:cNvPr>
              <p:cNvSpPr/>
              <p:nvPr/>
            </p:nvSpPr>
            <p:spPr bwMode="auto">
              <a:xfrm>
                <a:off x="405326" y="896972"/>
                <a:ext cx="525422" cy="397820"/>
              </a:xfrm>
              <a:custGeom>
                <a:avLst/>
                <a:gdLst>
                  <a:gd name="T0" fmla="*/ 0 w 2042"/>
                  <a:gd name="T1" fmla="*/ 0 h 1546"/>
                  <a:gd name="T2" fmla="*/ 1021 w 2042"/>
                  <a:gd name="T3" fmla="*/ 1546 h 1546"/>
                  <a:gd name="T4" fmla="*/ 1021 w 2042"/>
                  <a:gd name="T5" fmla="*/ 1546 h 1546"/>
                  <a:gd name="T6" fmla="*/ 2042 w 2042"/>
                  <a:gd name="T7" fmla="*/ 0 h 1546"/>
                  <a:gd name="T8" fmla="*/ 0 w 2042"/>
                  <a:gd name="T9" fmla="*/ 0 h 1546"/>
                  <a:gd name="T10" fmla="*/ 0 w 2042"/>
                  <a:gd name="T11" fmla="*/ 0 h 1546"/>
                  <a:gd name="T12" fmla="*/ 2042 w 2042"/>
                  <a:gd name="T13" fmla="*/ 1546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2042" h="1546">
                    <a:moveTo>
                      <a:pt x="0" y="0"/>
                    </a:moveTo>
                    <a:cubicBezTo>
                      <a:pt x="4" y="1138"/>
                      <a:pt x="66" y="1532"/>
                      <a:pt x="1021" y="1546"/>
                    </a:cubicBezTo>
                    <a:cubicBezTo>
                      <a:pt x="1021" y="1546"/>
                      <a:pt x="1021" y="1546"/>
                      <a:pt x="1021" y="1546"/>
                    </a:cubicBezTo>
                    <a:cubicBezTo>
                      <a:pt x="1976" y="1532"/>
                      <a:pt x="2038" y="1138"/>
                      <a:pt x="204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63">
                <a:extLst>
                  <a:ext uri="{FF2B5EF4-FFF2-40B4-BE49-F238E27FC236}">
                    <a16:creationId xmlns:a16="http://schemas.microsoft.com/office/drawing/2014/main" xmlns="" id="{01052FC4-3A43-4DE7-ACB0-654AB360F910}"/>
                  </a:ext>
                </a:extLst>
              </p:cNvPr>
              <p:cNvSpPr/>
              <p:nvPr/>
            </p:nvSpPr>
            <p:spPr bwMode="auto">
              <a:xfrm>
                <a:off x="532928" y="0"/>
                <a:ext cx="270217" cy="236441"/>
              </a:xfrm>
              <a:custGeom>
                <a:avLst/>
                <a:gdLst>
                  <a:gd name="T0" fmla="*/ 1051 w 1051"/>
                  <a:gd name="T1" fmla="*/ 921 h 921"/>
                  <a:gd name="T2" fmla="*/ 525 w 1051"/>
                  <a:gd name="T3" fmla="*/ 0 h 921"/>
                  <a:gd name="T4" fmla="*/ 525 w 1051"/>
                  <a:gd name="T5" fmla="*/ 0 h 921"/>
                  <a:gd name="T6" fmla="*/ 0 w 1051"/>
                  <a:gd name="T7" fmla="*/ 921 h 921"/>
                  <a:gd name="T8" fmla="*/ 1051 w 1051"/>
                  <a:gd name="T9" fmla="*/ 921 h 921"/>
                  <a:gd name="T10" fmla="*/ 0 w 1051"/>
                  <a:gd name="T11" fmla="*/ 0 h 921"/>
                  <a:gd name="T12" fmla="*/ 1051 w 1051"/>
                  <a:gd name="T13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51" h="921">
                    <a:moveTo>
                      <a:pt x="1051" y="921"/>
                    </a:moveTo>
                    <a:cubicBezTo>
                      <a:pt x="900" y="563"/>
                      <a:pt x="722" y="245"/>
                      <a:pt x="525" y="0"/>
                    </a:cubicBezTo>
                    <a:cubicBezTo>
                      <a:pt x="525" y="0"/>
                      <a:pt x="525" y="0"/>
                      <a:pt x="525" y="0"/>
                    </a:cubicBezTo>
                    <a:cubicBezTo>
                      <a:pt x="328" y="245"/>
                      <a:pt x="150" y="563"/>
                      <a:pt x="0" y="921"/>
                    </a:cubicBezTo>
                    <a:lnTo>
                      <a:pt x="1051" y="9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64">
                <a:extLst>
                  <a:ext uri="{FF2B5EF4-FFF2-40B4-BE49-F238E27FC236}">
                    <a16:creationId xmlns:a16="http://schemas.microsoft.com/office/drawing/2014/main" xmlns="" id="{D376AEF4-41C4-4AEE-AEAE-B3A22F26215D}"/>
                  </a:ext>
                </a:extLst>
              </p:cNvPr>
              <p:cNvSpPr/>
              <p:nvPr/>
            </p:nvSpPr>
            <p:spPr bwMode="auto">
              <a:xfrm>
                <a:off x="562952" y="0"/>
                <a:ext cx="221429" cy="198911"/>
              </a:xfrm>
              <a:custGeom>
                <a:avLst/>
                <a:gdLst>
                  <a:gd name="T0" fmla="*/ 398 w 870"/>
                  <a:gd name="T1" fmla="*/ 219 h 769"/>
                  <a:gd name="T2" fmla="*/ 398 w 870"/>
                  <a:gd name="T3" fmla="*/ 219 h 769"/>
                  <a:gd name="T4" fmla="*/ 870 w 870"/>
                  <a:gd name="T5" fmla="*/ 769 h 769"/>
                  <a:gd name="T6" fmla="*/ 411 w 870"/>
                  <a:gd name="T7" fmla="*/ 0 h 769"/>
                  <a:gd name="T8" fmla="*/ 411 w 870"/>
                  <a:gd name="T9" fmla="*/ 0 h 769"/>
                  <a:gd name="T10" fmla="*/ 0 w 870"/>
                  <a:gd name="T11" fmla="*/ 668 h 769"/>
                  <a:gd name="T12" fmla="*/ 398 w 870"/>
                  <a:gd name="T13" fmla="*/ 219 h 769"/>
                  <a:gd name="T14" fmla="*/ 0 w 870"/>
                  <a:gd name="T15" fmla="*/ 0 h 769"/>
                  <a:gd name="T16" fmla="*/ 870 w 870"/>
                  <a:gd name="T17" fmla="*/ 76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870" h="769">
                    <a:moveTo>
                      <a:pt x="398" y="219"/>
                    </a:moveTo>
                    <a:cubicBezTo>
                      <a:pt x="398" y="219"/>
                      <a:pt x="398" y="219"/>
                      <a:pt x="398" y="219"/>
                    </a:cubicBezTo>
                    <a:cubicBezTo>
                      <a:pt x="567" y="375"/>
                      <a:pt x="725" y="562"/>
                      <a:pt x="870" y="769"/>
                    </a:cubicBezTo>
                    <a:cubicBezTo>
                      <a:pt x="735" y="473"/>
                      <a:pt x="580" y="209"/>
                      <a:pt x="411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262" y="185"/>
                      <a:pt x="123" y="413"/>
                      <a:pt x="0" y="668"/>
                    </a:cubicBezTo>
                    <a:cubicBezTo>
                      <a:pt x="124" y="501"/>
                      <a:pt x="258" y="349"/>
                      <a:pt x="398" y="219"/>
                    </a:cubicBezTo>
                    <a:close/>
                  </a:path>
                </a:pathLst>
              </a:custGeom>
              <a:solidFill>
                <a:srgbClr val="F4B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65">
                <a:extLst>
                  <a:ext uri="{FF2B5EF4-FFF2-40B4-BE49-F238E27FC236}">
                    <a16:creationId xmlns:a16="http://schemas.microsoft.com/office/drawing/2014/main" xmlns="" id="{1EACAC8F-1563-4138-BB76-04EBC5CFF0E8}"/>
                  </a:ext>
                </a:extLst>
              </p:cNvPr>
              <p:cNvSpPr/>
              <p:nvPr/>
            </p:nvSpPr>
            <p:spPr bwMode="auto">
              <a:xfrm>
                <a:off x="424092" y="1148423"/>
                <a:ext cx="487892" cy="146369"/>
              </a:xfrm>
              <a:custGeom>
                <a:avLst/>
                <a:gdLst>
                  <a:gd name="T0" fmla="*/ 0 w 1900"/>
                  <a:gd name="T1" fmla="*/ 0 h 568"/>
                  <a:gd name="T2" fmla="*/ 950 w 1900"/>
                  <a:gd name="T3" fmla="*/ 568 h 568"/>
                  <a:gd name="T4" fmla="*/ 950 w 1900"/>
                  <a:gd name="T5" fmla="*/ 568 h 568"/>
                  <a:gd name="T6" fmla="*/ 1900 w 1900"/>
                  <a:gd name="T7" fmla="*/ 0 h 568"/>
                  <a:gd name="T8" fmla="*/ 0 w 1900"/>
                  <a:gd name="T9" fmla="*/ 0 h 568"/>
                  <a:gd name="T10" fmla="*/ 0 w 1900"/>
                  <a:gd name="T11" fmla="*/ 0 h 568"/>
                  <a:gd name="T12" fmla="*/ 1900 w 1900"/>
                  <a:gd name="T13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00" h="568">
                    <a:moveTo>
                      <a:pt x="0" y="0"/>
                    </a:moveTo>
                    <a:cubicBezTo>
                      <a:pt x="102" y="400"/>
                      <a:pt x="349" y="559"/>
                      <a:pt x="950" y="568"/>
                    </a:cubicBezTo>
                    <a:cubicBezTo>
                      <a:pt x="950" y="568"/>
                      <a:pt x="950" y="568"/>
                      <a:pt x="950" y="568"/>
                    </a:cubicBezTo>
                    <a:cubicBezTo>
                      <a:pt x="1551" y="559"/>
                      <a:pt x="1798" y="400"/>
                      <a:pt x="19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AE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Oval 66">
                <a:extLst>
                  <a:ext uri="{FF2B5EF4-FFF2-40B4-BE49-F238E27FC236}">
                    <a16:creationId xmlns:a16="http://schemas.microsoft.com/office/drawing/2014/main" xmlns="" id="{499368CD-1567-4CD5-97CA-9EB44C340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16" y="476634"/>
                <a:ext cx="300241" cy="300241"/>
              </a:xfrm>
              <a:prstGeom prst="ellipse">
                <a:avLst/>
              </a:prstGeom>
              <a:solidFill>
                <a:srgbClr val="109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Oval 67">
                <a:extLst>
                  <a:ext uri="{FF2B5EF4-FFF2-40B4-BE49-F238E27FC236}">
                    <a16:creationId xmlns:a16="http://schemas.microsoft.com/office/drawing/2014/main" xmlns="" id="{07C4F59D-4002-4359-81BA-329A6BC2E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95" y="514164"/>
                <a:ext cx="228935" cy="225181"/>
              </a:xfrm>
              <a:prstGeom prst="ellipse">
                <a:avLst/>
              </a:prstGeom>
              <a:solidFill>
                <a:srgbClr val="DDA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68">
                <a:extLst>
                  <a:ext uri="{FF2B5EF4-FFF2-40B4-BE49-F238E27FC236}">
                    <a16:creationId xmlns:a16="http://schemas.microsoft.com/office/drawing/2014/main" xmlns="" id="{4CA394FB-0E97-49E2-BF39-95EDE6D2B7CE}"/>
                  </a:ext>
                </a:extLst>
              </p:cNvPr>
              <p:cNvSpPr/>
              <p:nvPr/>
            </p:nvSpPr>
            <p:spPr bwMode="auto">
              <a:xfrm>
                <a:off x="570458" y="529176"/>
                <a:ext cx="198911" cy="146369"/>
              </a:xfrm>
              <a:custGeom>
                <a:avLst/>
                <a:gdLst>
                  <a:gd name="T0" fmla="*/ 315 w 770"/>
                  <a:gd name="T1" fmla="*/ 146 h 576"/>
                  <a:gd name="T2" fmla="*/ 725 w 770"/>
                  <a:gd name="T3" fmla="*/ 555 h 576"/>
                  <a:gd name="T4" fmla="*/ 724 w 770"/>
                  <a:gd name="T5" fmla="*/ 576 h 576"/>
                  <a:gd name="T6" fmla="*/ 770 w 770"/>
                  <a:gd name="T7" fmla="*/ 392 h 576"/>
                  <a:gd name="T8" fmla="*/ 379 w 770"/>
                  <a:gd name="T9" fmla="*/ 0 h 576"/>
                  <a:gd name="T10" fmla="*/ 0 w 770"/>
                  <a:gd name="T11" fmla="*/ 294 h 576"/>
                  <a:gd name="T12" fmla="*/ 315 w 770"/>
                  <a:gd name="T13" fmla="*/ 146 h 576"/>
                  <a:gd name="T14" fmla="*/ 0 w 770"/>
                  <a:gd name="T15" fmla="*/ 0 h 576"/>
                  <a:gd name="T16" fmla="*/ 770 w 770"/>
                  <a:gd name="T17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770" h="576">
                    <a:moveTo>
                      <a:pt x="315" y="146"/>
                    </a:moveTo>
                    <a:cubicBezTo>
                      <a:pt x="541" y="146"/>
                      <a:pt x="725" y="329"/>
                      <a:pt x="725" y="555"/>
                    </a:cubicBezTo>
                    <a:cubicBezTo>
                      <a:pt x="725" y="562"/>
                      <a:pt x="724" y="569"/>
                      <a:pt x="724" y="576"/>
                    </a:cubicBezTo>
                    <a:cubicBezTo>
                      <a:pt x="753" y="521"/>
                      <a:pt x="770" y="458"/>
                      <a:pt x="770" y="392"/>
                    </a:cubicBezTo>
                    <a:cubicBezTo>
                      <a:pt x="770" y="175"/>
                      <a:pt x="595" y="0"/>
                      <a:pt x="379" y="0"/>
                    </a:cubicBezTo>
                    <a:cubicBezTo>
                      <a:pt x="196" y="0"/>
                      <a:pt x="43" y="125"/>
                      <a:pt x="0" y="294"/>
                    </a:cubicBezTo>
                    <a:cubicBezTo>
                      <a:pt x="75" y="204"/>
                      <a:pt x="188" y="146"/>
                      <a:pt x="315" y="146"/>
                    </a:cubicBezTo>
                    <a:close/>
                  </a:path>
                </a:pathLst>
              </a:custGeom>
              <a:solidFill>
                <a:srgbClr val="EFE5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7" name="文本框 13">
            <a:extLst>
              <a:ext uri="{FF2B5EF4-FFF2-40B4-BE49-F238E27FC236}">
                <a16:creationId xmlns:a16="http://schemas.microsoft.com/office/drawing/2014/main" xmlns="" id="{A008AA3B-112C-46C7-A156-32D124E54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32" y="6542993"/>
            <a:ext cx="2350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600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文本框 14">
            <a:extLst>
              <a:ext uri="{FF2B5EF4-FFF2-40B4-BE49-F238E27FC236}">
                <a16:creationId xmlns:a16="http://schemas.microsoft.com/office/drawing/2014/main" xmlns="" id="{384A878D-8AA7-4C97-83E5-26B7CADB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27" y="2662321"/>
            <a:ext cx="3322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添加文本</a:t>
            </a:r>
          </a:p>
        </p:txBody>
      </p:sp>
      <p:cxnSp>
        <p:nvCxnSpPr>
          <p:cNvPr id="109" name="直接连接符 80">
            <a:extLst>
              <a:ext uri="{FF2B5EF4-FFF2-40B4-BE49-F238E27FC236}">
                <a16:creationId xmlns:a16="http://schemas.microsoft.com/office/drawing/2014/main" xmlns="" id="{98E68421-54EB-4420-A66A-62C892E85F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4472" y="3137485"/>
            <a:ext cx="4207588" cy="1533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xmlns="" id="{EE79D028-4ED4-4D73-8679-FDFEDE5569FC}"/>
              </a:ext>
            </a:extLst>
          </p:cNvPr>
          <p:cNvGrpSpPr/>
          <p:nvPr/>
        </p:nvGrpSpPr>
        <p:grpSpPr>
          <a:xfrm>
            <a:off x="696021" y="3250375"/>
            <a:ext cx="4445549" cy="3399796"/>
            <a:chOff x="1709934" y="2165236"/>
            <a:chExt cx="4445549" cy="3399796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xmlns="" id="{3FF28CFD-781D-407D-BBDB-44FA1F55CC01}"/>
                </a:ext>
              </a:extLst>
            </p:cNvPr>
            <p:cNvGrpSpPr/>
            <p:nvPr/>
          </p:nvGrpSpPr>
          <p:grpSpPr>
            <a:xfrm>
              <a:off x="1709934" y="2165236"/>
              <a:ext cx="4445549" cy="1071265"/>
              <a:chOff x="1177389" y="2112057"/>
              <a:chExt cx="4445549" cy="1071265"/>
            </a:xfrm>
          </p:grpSpPr>
          <p:sp>
            <p:nvSpPr>
              <p:cNvPr id="118" name="文本框 39">
                <a:extLst>
                  <a:ext uri="{FF2B5EF4-FFF2-40B4-BE49-F238E27FC236}">
                    <a16:creationId xmlns:a16="http://schemas.microsoft.com/office/drawing/2014/main" xmlns="" id="{F05B23A6-01BD-495D-AFF7-D843347E7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389" y="2112057"/>
                <a:ext cx="23312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添加您的文字</a:t>
                </a:r>
              </a:p>
            </p:txBody>
          </p:sp>
          <p:sp>
            <p:nvSpPr>
              <p:cNvPr id="119" name="矩形 8">
                <a:extLst>
                  <a:ext uri="{FF2B5EF4-FFF2-40B4-BE49-F238E27FC236}">
                    <a16:creationId xmlns:a16="http://schemas.microsoft.com/office/drawing/2014/main" xmlns="" id="{C157049C-7027-4F6C-A770-EE12E6E18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389" y="2370792"/>
                <a:ext cx="4445549" cy="81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lvl="0"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此处添加详细文本描述，建议与标题相关并符合整体语言风格，语言描述尽量简洁生动。据统计每页幻灯片的最好控制在</a:t>
                </a:r>
                <a:r>
                  <a:rPr lang="en-US" altLang="zh-CN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分钟之内。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xmlns="" id="{63ADD071-AAD4-476C-BDCB-0E81C6B3D3B4}"/>
                </a:ext>
              </a:extLst>
            </p:cNvPr>
            <p:cNvGrpSpPr/>
            <p:nvPr/>
          </p:nvGrpSpPr>
          <p:grpSpPr>
            <a:xfrm>
              <a:off x="1709934" y="3313553"/>
              <a:ext cx="4445549" cy="1071265"/>
              <a:chOff x="1177389" y="2112057"/>
              <a:chExt cx="4445549" cy="1071265"/>
            </a:xfrm>
          </p:grpSpPr>
          <p:sp>
            <p:nvSpPr>
              <p:cNvPr id="116" name="文本框 39">
                <a:extLst>
                  <a:ext uri="{FF2B5EF4-FFF2-40B4-BE49-F238E27FC236}">
                    <a16:creationId xmlns:a16="http://schemas.microsoft.com/office/drawing/2014/main" xmlns="" id="{BB0643E6-8A47-4E91-97E3-2B14B96E4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389" y="2112057"/>
                <a:ext cx="23312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添加您的文字</a:t>
                </a:r>
              </a:p>
            </p:txBody>
          </p:sp>
          <p:sp>
            <p:nvSpPr>
              <p:cNvPr id="117" name="矩形 8">
                <a:extLst>
                  <a:ext uri="{FF2B5EF4-FFF2-40B4-BE49-F238E27FC236}">
                    <a16:creationId xmlns:a16="http://schemas.microsoft.com/office/drawing/2014/main" xmlns="" id="{408B6665-1E96-4BE9-8CD7-41C4E8F3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389" y="2370792"/>
                <a:ext cx="4445549" cy="81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lvl="0"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此处添加详细文本描述，建议与标题相关并符合整体语言风格，语言描述尽量简洁生动。据统计每页幻灯片的最好控制在</a:t>
                </a:r>
                <a:r>
                  <a:rPr lang="en-US" altLang="zh-CN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分钟之内。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xmlns="" id="{61FC6133-BCF8-4E1B-8B90-2D303D901CAC}"/>
                </a:ext>
              </a:extLst>
            </p:cNvPr>
            <p:cNvGrpSpPr/>
            <p:nvPr/>
          </p:nvGrpSpPr>
          <p:grpSpPr>
            <a:xfrm>
              <a:off x="1709934" y="4493767"/>
              <a:ext cx="4445549" cy="1071265"/>
              <a:chOff x="1177389" y="2112057"/>
              <a:chExt cx="4445549" cy="1071265"/>
            </a:xfrm>
          </p:grpSpPr>
          <p:sp>
            <p:nvSpPr>
              <p:cNvPr id="114" name="文本框 39">
                <a:extLst>
                  <a:ext uri="{FF2B5EF4-FFF2-40B4-BE49-F238E27FC236}">
                    <a16:creationId xmlns:a16="http://schemas.microsoft.com/office/drawing/2014/main" xmlns="" id="{100EEDD0-4DD8-474C-877A-9FF4F7C18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389" y="2112057"/>
                <a:ext cx="23312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添加您的文字</a:t>
                </a:r>
              </a:p>
            </p:txBody>
          </p:sp>
          <p:sp>
            <p:nvSpPr>
              <p:cNvPr id="115" name="矩形 8">
                <a:extLst>
                  <a:ext uri="{FF2B5EF4-FFF2-40B4-BE49-F238E27FC236}">
                    <a16:creationId xmlns:a16="http://schemas.microsoft.com/office/drawing/2014/main" xmlns="" id="{5C4EDCA1-2E96-4665-AF25-50FD34F4A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389" y="2370792"/>
                <a:ext cx="4445549" cy="812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lvl="0" algn="just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此处添加详细文本描述，建议与标题相关并符合整体语言风格，语言描述尽量简洁生动。据统计每页幻灯片的最好控制在</a:t>
                </a:r>
                <a:r>
                  <a:rPr lang="en-US" altLang="zh-CN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uFill>
                      <a:solidFill>
                        <a:srgbClr val="000000">
                          <a:alpha val="50000"/>
                        </a:srgbClr>
                      </a:solidFill>
                    </a:uFill>
                    <a:latin typeface="+mn-lt"/>
                    <a:ea typeface="+mn-ea"/>
                    <a:cs typeface="+mn-ea"/>
                    <a:sym typeface="+mn-lt"/>
                  </a:rPr>
                  <a:t>分钟之内。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6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AC04A348-008F-4DA5-8BBF-4D3CDFADA335}"/>
              </a:ext>
            </a:extLst>
          </p:cNvPr>
          <p:cNvGrpSpPr/>
          <p:nvPr/>
        </p:nvGrpSpPr>
        <p:grpSpPr>
          <a:xfrm>
            <a:off x="548858" y="3685174"/>
            <a:ext cx="1896053" cy="1433119"/>
            <a:chOff x="1871171" y="3448784"/>
            <a:chExt cx="1896053" cy="1433119"/>
          </a:xfrm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08BFF260-37D2-4526-B9E3-1D5122E1C1F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920418" y="3404461"/>
              <a:ext cx="1162255" cy="1260749"/>
            </a:xfrm>
            <a:custGeom>
              <a:avLst/>
              <a:gdLst>
                <a:gd name="T0" fmla="*/ 1027 w 1074"/>
                <a:gd name="T1" fmla="*/ 392 h 1167"/>
                <a:gd name="T2" fmla="*/ 993 w 1074"/>
                <a:gd name="T3" fmla="*/ 295 h 1167"/>
                <a:gd name="T4" fmla="*/ 650 w 1074"/>
                <a:gd name="T5" fmla="*/ 53 h 1167"/>
                <a:gd name="T6" fmla="*/ 543 w 1074"/>
                <a:gd name="T7" fmla="*/ 59 h 1167"/>
                <a:gd name="T8" fmla="*/ 0 w 1074"/>
                <a:gd name="T9" fmla="*/ 827 h 1167"/>
                <a:gd name="T10" fmla="*/ 480 w 1074"/>
                <a:gd name="T11" fmla="*/ 1167 h 1167"/>
                <a:gd name="T12" fmla="*/ 1027 w 1074"/>
                <a:gd name="T13" fmla="*/ 39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4" h="1167">
                  <a:moveTo>
                    <a:pt x="1027" y="392"/>
                  </a:moveTo>
                  <a:cubicBezTo>
                    <a:pt x="1074" y="327"/>
                    <a:pt x="993" y="295"/>
                    <a:pt x="993" y="295"/>
                  </a:cubicBezTo>
                  <a:cubicBezTo>
                    <a:pt x="650" y="53"/>
                    <a:pt x="650" y="53"/>
                    <a:pt x="650" y="53"/>
                  </a:cubicBezTo>
                  <a:cubicBezTo>
                    <a:pt x="575" y="0"/>
                    <a:pt x="543" y="59"/>
                    <a:pt x="543" y="59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480" y="1167"/>
                    <a:pt x="480" y="1167"/>
                    <a:pt x="480" y="1167"/>
                  </a:cubicBezTo>
                  <a:lnTo>
                    <a:pt x="1027" y="392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xmlns="" id="{6BB5175E-B7C3-4B60-8184-D7EB719474C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07564" y="3704874"/>
              <a:ext cx="832291" cy="911088"/>
            </a:xfrm>
            <a:custGeom>
              <a:avLst/>
              <a:gdLst>
                <a:gd name="T0" fmla="*/ 169 w 169"/>
                <a:gd name="T1" fmla="*/ 54 h 185"/>
                <a:gd name="T2" fmla="*/ 76 w 169"/>
                <a:gd name="T3" fmla="*/ 185 h 185"/>
                <a:gd name="T4" fmla="*/ 0 w 169"/>
                <a:gd name="T5" fmla="*/ 131 h 185"/>
                <a:gd name="T6" fmla="*/ 93 w 169"/>
                <a:gd name="T7" fmla="*/ 0 h 185"/>
                <a:gd name="T8" fmla="*/ 169 w 169"/>
                <a:gd name="T9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5">
                  <a:moveTo>
                    <a:pt x="169" y="54"/>
                  </a:moveTo>
                  <a:lnTo>
                    <a:pt x="76" y="185"/>
                  </a:lnTo>
                  <a:lnTo>
                    <a:pt x="0" y="131"/>
                  </a:lnTo>
                  <a:lnTo>
                    <a:pt x="93" y="0"/>
                  </a:lnTo>
                  <a:lnTo>
                    <a:pt x="169" y="54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xmlns="" id="{A466528D-9CA0-4A3C-8976-72029FAC5B4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932732" y="3544818"/>
              <a:ext cx="1157331" cy="1260749"/>
            </a:xfrm>
            <a:custGeom>
              <a:avLst/>
              <a:gdLst>
                <a:gd name="T0" fmla="*/ 993 w 1073"/>
                <a:gd name="T1" fmla="*/ 295 h 1167"/>
                <a:gd name="T2" fmla="*/ 650 w 1073"/>
                <a:gd name="T3" fmla="*/ 53 h 1167"/>
                <a:gd name="T4" fmla="*/ 542 w 1073"/>
                <a:gd name="T5" fmla="*/ 60 h 1167"/>
                <a:gd name="T6" fmla="*/ 0 w 1073"/>
                <a:gd name="T7" fmla="*/ 828 h 1167"/>
                <a:gd name="T8" fmla="*/ 480 w 1073"/>
                <a:gd name="T9" fmla="*/ 1167 h 1167"/>
                <a:gd name="T10" fmla="*/ 1027 w 1073"/>
                <a:gd name="T11" fmla="*/ 392 h 1167"/>
                <a:gd name="T12" fmla="*/ 993 w 1073"/>
                <a:gd name="T13" fmla="*/ 295 h 1167"/>
                <a:gd name="T14" fmla="*/ 735 w 1073"/>
                <a:gd name="T15" fmla="*/ 408 h 1167"/>
                <a:gd name="T16" fmla="*/ 660 w 1073"/>
                <a:gd name="T17" fmla="*/ 429 h 1167"/>
                <a:gd name="T18" fmla="*/ 611 w 1073"/>
                <a:gd name="T19" fmla="*/ 498 h 1167"/>
                <a:gd name="T20" fmla="*/ 612 w 1073"/>
                <a:gd name="T21" fmla="*/ 685 h 1167"/>
                <a:gd name="T22" fmla="*/ 600 w 1073"/>
                <a:gd name="T23" fmla="*/ 700 h 1167"/>
                <a:gd name="T24" fmla="*/ 601 w 1073"/>
                <a:gd name="T25" fmla="*/ 746 h 1167"/>
                <a:gd name="T26" fmla="*/ 548 w 1073"/>
                <a:gd name="T27" fmla="*/ 755 h 1167"/>
                <a:gd name="T28" fmla="*/ 539 w 1073"/>
                <a:gd name="T29" fmla="*/ 702 h 1167"/>
                <a:gd name="T30" fmla="*/ 589 w 1073"/>
                <a:gd name="T31" fmla="*/ 691 h 1167"/>
                <a:gd name="T32" fmla="*/ 603 w 1073"/>
                <a:gd name="T33" fmla="*/ 511 h 1167"/>
                <a:gd name="T34" fmla="*/ 397 w 1073"/>
                <a:gd name="T35" fmla="*/ 802 h 1167"/>
                <a:gd name="T36" fmla="*/ 396 w 1073"/>
                <a:gd name="T37" fmla="*/ 843 h 1167"/>
                <a:gd name="T38" fmla="*/ 344 w 1073"/>
                <a:gd name="T39" fmla="*/ 851 h 1167"/>
                <a:gd name="T40" fmla="*/ 336 w 1073"/>
                <a:gd name="T41" fmla="*/ 800 h 1167"/>
                <a:gd name="T42" fmla="*/ 374 w 1073"/>
                <a:gd name="T43" fmla="*/ 786 h 1167"/>
                <a:gd name="T44" fmla="*/ 531 w 1073"/>
                <a:gd name="T45" fmla="*/ 563 h 1167"/>
                <a:gd name="T46" fmla="*/ 366 w 1073"/>
                <a:gd name="T47" fmla="*/ 633 h 1167"/>
                <a:gd name="T48" fmla="*/ 376 w 1073"/>
                <a:gd name="T49" fmla="*/ 695 h 1167"/>
                <a:gd name="T50" fmla="*/ 313 w 1073"/>
                <a:gd name="T51" fmla="*/ 706 h 1167"/>
                <a:gd name="T52" fmla="*/ 302 w 1073"/>
                <a:gd name="T53" fmla="*/ 643 h 1167"/>
                <a:gd name="T54" fmla="*/ 354 w 1073"/>
                <a:gd name="T55" fmla="*/ 626 h 1167"/>
                <a:gd name="T56" fmla="*/ 541 w 1073"/>
                <a:gd name="T57" fmla="*/ 549 h 1167"/>
                <a:gd name="T58" fmla="*/ 637 w 1073"/>
                <a:gd name="T59" fmla="*/ 413 h 1167"/>
                <a:gd name="T60" fmla="*/ 632 w 1073"/>
                <a:gd name="T61" fmla="*/ 335 h 1167"/>
                <a:gd name="T62" fmla="*/ 720 w 1073"/>
                <a:gd name="T63" fmla="*/ 320 h 1167"/>
                <a:gd name="T64" fmla="*/ 735 w 1073"/>
                <a:gd name="T65" fmla="*/ 408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3" h="1167">
                  <a:moveTo>
                    <a:pt x="993" y="295"/>
                  </a:moveTo>
                  <a:cubicBezTo>
                    <a:pt x="650" y="53"/>
                    <a:pt x="650" y="53"/>
                    <a:pt x="650" y="53"/>
                  </a:cubicBezTo>
                  <a:cubicBezTo>
                    <a:pt x="574" y="0"/>
                    <a:pt x="542" y="60"/>
                    <a:pt x="542" y="60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480" y="1167"/>
                    <a:pt x="480" y="1167"/>
                    <a:pt x="480" y="1167"/>
                  </a:cubicBezTo>
                  <a:cubicBezTo>
                    <a:pt x="1027" y="392"/>
                    <a:pt x="1027" y="392"/>
                    <a:pt x="1027" y="392"/>
                  </a:cubicBezTo>
                  <a:cubicBezTo>
                    <a:pt x="1073" y="327"/>
                    <a:pt x="993" y="295"/>
                    <a:pt x="993" y="295"/>
                  </a:cubicBezTo>
                  <a:close/>
                  <a:moveTo>
                    <a:pt x="735" y="408"/>
                  </a:moveTo>
                  <a:cubicBezTo>
                    <a:pt x="718" y="432"/>
                    <a:pt x="687" y="440"/>
                    <a:pt x="660" y="429"/>
                  </a:cubicBezTo>
                  <a:cubicBezTo>
                    <a:pt x="611" y="498"/>
                    <a:pt x="611" y="498"/>
                    <a:pt x="611" y="498"/>
                  </a:cubicBezTo>
                  <a:cubicBezTo>
                    <a:pt x="668" y="580"/>
                    <a:pt x="636" y="650"/>
                    <a:pt x="612" y="685"/>
                  </a:cubicBezTo>
                  <a:cubicBezTo>
                    <a:pt x="607" y="691"/>
                    <a:pt x="603" y="696"/>
                    <a:pt x="600" y="700"/>
                  </a:cubicBezTo>
                  <a:cubicBezTo>
                    <a:pt x="610" y="713"/>
                    <a:pt x="611" y="732"/>
                    <a:pt x="601" y="746"/>
                  </a:cubicBezTo>
                  <a:cubicBezTo>
                    <a:pt x="589" y="764"/>
                    <a:pt x="565" y="768"/>
                    <a:pt x="548" y="755"/>
                  </a:cubicBezTo>
                  <a:cubicBezTo>
                    <a:pt x="531" y="743"/>
                    <a:pt x="527" y="720"/>
                    <a:pt x="539" y="702"/>
                  </a:cubicBezTo>
                  <a:cubicBezTo>
                    <a:pt x="550" y="686"/>
                    <a:pt x="572" y="682"/>
                    <a:pt x="589" y="691"/>
                  </a:cubicBezTo>
                  <a:cubicBezTo>
                    <a:pt x="609" y="669"/>
                    <a:pt x="661" y="598"/>
                    <a:pt x="603" y="511"/>
                  </a:cubicBezTo>
                  <a:cubicBezTo>
                    <a:pt x="397" y="802"/>
                    <a:pt x="397" y="802"/>
                    <a:pt x="397" y="802"/>
                  </a:cubicBezTo>
                  <a:cubicBezTo>
                    <a:pt x="404" y="814"/>
                    <a:pt x="404" y="830"/>
                    <a:pt x="396" y="843"/>
                  </a:cubicBezTo>
                  <a:cubicBezTo>
                    <a:pt x="384" y="859"/>
                    <a:pt x="361" y="863"/>
                    <a:pt x="344" y="851"/>
                  </a:cubicBezTo>
                  <a:cubicBezTo>
                    <a:pt x="328" y="840"/>
                    <a:pt x="324" y="817"/>
                    <a:pt x="336" y="800"/>
                  </a:cubicBezTo>
                  <a:cubicBezTo>
                    <a:pt x="344" y="788"/>
                    <a:pt x="360" y="782"/>
                    <a:pt x="374" y="786"/>
                  </a:cubicBezTo>
                  <a:cubicBezTo>
                    <a:pt x="531" y="563"/>
                    <a:pt x="531" y="563"/>
                    <a:pt x="531" y="563"/>
                  </a:cubicBezTo>
                  <a:cubicBezTo>
                    <a:pt x="425" y="556"/>
                    <a:pt x="379" y="612"/>
                    <a:pt x="366" y="633"/>
                  </a:cubicBezTo>
                  <a:cubicBezTo>
                    <a:pt x="386" y="647"/>
                    <a:pt x="391" y="675"/>
                    <a:pt x="376" y="695"/>
                  </a:cubicBezTo>
                  <a:cubicBezTo>
                    <a:pt x="362" y="716"/>
                    <a:pt x="334" y="720"/>
                    <a:pt x="313" y="706"/>
                  </a:cubicBezTo>
                  <a:cubicBezTo>
                    <a:pt x="293" y="692"/>
                    <a:pt x="288" y="663"/>
                    <a:pt x="302" y="643"/>
                  </a:cubicBezTo>
                  <a:cubicBezTo>
                    <a:pt x="314" y="626"/>
                    <a:pt x="335" y="620"/>
                    <a:pt x="354" y="626"/>
                  </a:cubicBezTo>
                  <a:cubicBezTo>
                    <a:pt x="368" y="603"/>
                    <a:pt x="420" y="539"/>
                    <a:pt x="541" y="549"/>
                  </a:cubicBezTo>
                  <a:cubicBezTo>
                    <a:pt x="637" y="413"/>
                    <a:pt x="637" y="413"/>
                    <a:pt x="637" y="413"/>
                  </a:cubicBezTo>
                  <a:cubicBezTo>
                    <a:pt x="618" y="392"/>
                    <a:pt x="615" y="359"/>
                    <a:pt x="632" y="335"/>
                  </a:cubicBezTo>
                  <a:cubicBezTo>
                    <a:pt x="652" y="306"/>
                    <a:pt x="692" y="300"/>
                    <a:pt x="720" y="320"/>
                  </a:cubicBezTo>
                  <a:cubicBezTo>
                    <a:pt x="749" y="340"/>
                    <a:pt x="755" y="379"/>
                    <a:pt x="735" y="408"/>
                  </a:cubicBezTo>
                  <a:close/>
                </a:path>
              </a:pathLst>
            </a:custGeom>
            <a:solidFill>
              <a:srgbClr val="D1D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5EA05ACC-BF20-4C52-A154-F5284980702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53672" y="4219514"/>
              <a:ext cx="526955" cy="512179"/>
            </a:xfrm>
            <a:custGeom>
              <a:avLst/>
              <a:gdLst>
                <a:gd name="T0" fmla="*/ 107 w 107"/>
                <a:gd name="T1" fmla="*/ 48 h 104"/>
                <a:gd name="T2" fmla="*/ 39 w 107"/>
                <a:gd name="T3" fmla="*/ 0 h 104"/>
                <a:gd name="T4" fmla="*/ 0 w 107"/>
                <a:gd name="T5" fmla="*/ 56 h 104"/>
                <a:gd name="T6" fmla="*/ 67 w 107"/>
                <a:gd name="T7" fmla="*/ 104 h 104"/>
                <a:gd name="T8" fmla="*/ 107 w 107"/>
                <a:gd name="T9" fmla="*/ 48 h 104"/>
                <a:gd name="T10" fmla="*/ 37 w 107"/>
                <a:gd name="T11" fmla="*/ 53 h 104"/>
                <a:gd name="T12" fmla="*/ 22 w 107"/>
                <a:gd name="T13" fmla="*/ 42 h 104"/>
                <a:gd name="T14" fmla="*/ 30 w 107"/>
                <a:gd name="T15" fmla="*/ 30 h 104"/>
                <a:gd name="T16" fmla="*/ 45 w 107"/>
                <a:gd name="T17" fmla="*/ 41 h 104"/>
                <a:gd name="T18" fmla="*/ 37 w 107"/>
                <a:gd name="T19" fmla="*/ 53 h 104"/>
                <a:gd name="T20" fmla="*/ 66 w 107"/>
                <a:gd name="T21" fmla="*/ 56 h 104"/>
                <a:gd name="T22" fmla="*/ 81 w 107"/>
                <a:gd name="T23" fmla="*/ 66 h 104"/>
                <a:gd name="T24" fmla="*/ 73 w 107"/>
                <a:gd name="T25" fmla="*/ 78 h 104"/>
                <a:gd name="T26" fmla="*/ 57 w 107"/>
                <a:gd name="T27" fmla="*/ 68 h 104"/>
                <a:gd name="T28" fmla="*/ 66 w 107"/>
                <a:gd name="T29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4">
                  <a:moveTo>
                    <a:pt x="107" y="48"/>
                  </a:moveTo>
                  <a:lnTo>
                    <a:pt x="39" y="0"/>
                  </a:lnTo>
                  <a:lnTo>
                    <a:pt x="0" y="56"/>
                  </a:lnTo>
                  <a:lnTo>
                    <a:pt x="67" y="104"/>
                  </a:lnTo>
                  <a:lnTo>
                    <a:pt x="107" y="48"/>
                  </a:lnTo>
                  <a:close/>
                  <a:moveTo>
                    <a:pt x="37" y="53"/>
                  </a:moveTo>
                  <a:lnTo>
                    <a:pt x="22" y="42"/>
                  </a:lnTo>
                  <a:lnTo>
                    <a:pt x="30" y="30"/>
                  </a:lnTo>
                  <a:lnTo>
                    <a:pt x="45" y="41"/>
                  </a:lnTo>
                  <a:lnTo>
                    <a:pt x="37" y="53"/>
                  </a:lnTo>
                  <a:close/>
                  <a:moveTo>
                    <a:pt x="66" y="56"/>
                  </a:moveTo>
                  <a:lnTo>
                    <a:pt x="81" y="66"/>
                  </a:lnTo>
                  <a:lnTo>
                    <a:pt x="73" y="78"/>
                  </a:lnTo>
                  <a:lnTo>
                    <a:pt x="57" y="68"/>
                  </a:lnTo>
                  <a:lnTo>
                    <a:pt x="66" y="56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D5C60AEB-B3D1-4ACE-B01A-FC0A9F2900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00872" y="3507881"/>
              <a:ext cx="615600" cy="497406"/>
            </a:xfrm>
            <a:custGeom>
              <a:avLst/>
              <a:gdLst>
                <a:gd name="T0" fmla="*/ 305 w 568"/>
                <a:gd name="T1" fmla="*/ 55 h 460"/>
                <a:gd name="T2" fmla="*/ 242 w 568"/>
                <a:gd name="T3" fmla="*/ 45 h 460"/>
                <a:gd name="T4" fmla="*/ 244 w 568"/>
                <a:gd name="T5" fmla="*/ 32 h 460"/>
                <a:gd name="T6" fmla="*/ 194 w 568"/>
                <a:gd name="T7" fmla="*/ 24 h 460"/>
                <a:gd name="T8" fmla="*/ 192 w 568"/>
                <a:gd name="T9" fmla="*/ 37 h 460"/>
                <a:gd name="T10" fmla="*/ 181 w 568"/>
                <a:gd name="T11" fmla="*/ 35 h 460"/>
                <a:gd name="T12" fmla="*/ 183 w 568"/>
                <a:gd name="T13" fmla="*/ 23 h 460"/>
                <a:gd name="T14" fmla="*/ 48 w 568"/>
                <a:gd name="T15" fmla="*/ 0 h 460"/>
                <a:gd name="T16" fmla="*/ 0 w 568"/>
                <a:gd name="T17" fmla="*/ 293 h 460"/>
                <a:gd name="T18" fmla="*/ 60 w 568"/>
                <a:gd name="T19" fmla="*/ 388 h 460"/>
                <a:gd name="T20" fmla="*/ 159 w 568"/>
                <a:gd name="T21" fmla="*/ 404 h 460"/>
                <a:gd name="T22" fmla="*/ 162 w 568"/>
                <a:gd name="T23" fmla="*/ 389 h 460"/>
                <a:gd name="T24" fmla="*/ 189 w 568"/>
                <a:gd name="T25" fmla="*/ 394 h 460"/>
                <a:gd name="T26" fmla="*/ 186 w 568"/>
                <a:gd name="T27" fmla="*/ 408 h 460"/>
                <a:gd name="T28" fmla="*/ 494 w 568"/>
                <a:gd name="T29" fmla="*/ 459 h 460"/>
                <a:gd name="T30" fmla="*/ 515 w 568"/>
                <a:gd name="T31" fmla="*/ 432 h 460"/>
                <a:gd name="T32" fmla="*/ 564 w 568"/>
                <a:gd name="T33" fmla="*/ 128 h 460"/>
                <a:gd name="T34" fmla="*/ 532 w 568"/>
                <a:gd name="T35" fmla="*/ 79 h 460"/>
                <a:gd name="T36" fmla="*/ 307 w 568"/>
                <a:gd name="T37" fmla="*/ 43 h 460"/>
                <a:gd name="T38" fmla="*/ 305 w 568"/>
                <a:gd name="T39" fmla="*/ 5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8" h="460">
                  <a:moveTo>
                    <a:pt x="305" y="5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4" y="32"/>
                    <a:pt x="244" y="32"/>
                    <a:pt x="244" y="32"/>
                  </a:cubicBezTo>
                  <a:cubicBezTo>
                    <a:pt x="194" y="24"/>
                    <a:pt x="194" y="24"/>
                    <a:pt x="194" y="24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159" y="404"/>
                    <a:pt x="159" y="404"/>
                    <a:pt x="159" y="404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89" y="394"/>
                    <a:pt x="189" y="394"/>
                    <a:pt x="189" y="394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505" y="460"/>
                    <a:pt x="515" y="432"/>
                    <a:pt x="515" y="432"/>
                  </a:cubicBezTo>
                  <a:cubicBezTo>
                    <a:pt x="564" y="128"/>
                    <a:pt x="564" y="128"/>
                    <a:pt x="564" y="128"/>
                  </a:cubicBezTo>
                  <a:cubicBezTo>
                    <a:pt x="568" y="103"/>
                    <a:pt x="532" y="79"/>
                    <a:pt x="532" y="79"/>
                  </a:cubicBezTo>
                  <a:cubicBezTo>
                    <a:pt x="307" y="43"/>
                    <a:pt x="307" y="43"/>
                    <a:pt x="307" y="43"/>
                  </a:cubicBezTo>
                  <a:lnTo>
                    <a:pt x="305" y="55"/>
                  </a:ln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xmlns="" id="{9BDEFE60-D131-45AF-81B1-A1F5E0D09C2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865983" y="4364798"/>
              <a:ext cx="526955" cy="507255"/>
            </a:xfrm>
            <a:custGeom>
              <a:avLst/>
              <a:gdLst>
                <a:gd name="T0" fmla="*/ 68 w 107"/>
                <a:gd name="T1" fmla="*/ 103 h 103"/>
                <a:gd name="T2" fmla="*/ 107 w 107"/>
                <a:gd name="T3" fmla="*/ 48 h 103"/>
                <a:gd name="T4" fmla="*/ 40 w 107"/>
                <a:gd name="T5" fmla="*/ 0 h 103"/>
                <a:gd name="T6" fmla="*/ 0 w 107"/>
                <a:gd name="T7" fmla="*/ 56 h 103"/>
                <a:gd name="T8" fmla="*/ 68 w 107"/>
                <a:gd name="T9" fmla="*/ 103 h 103"/>
                <a:gd name="T10" fmla="*/ 22 w 107"/>
                <a:gd name="T11" fmla="*/ 42 h 103"/>
                <a:gd name="T12" fmla="*/ 31 w 107"/>
                <a:gd name="T13" fmla="*/ 30 h 103"/>
                <a:gd name="T14" fmla="*/ 46 w 107"/>
                <a:gd name="T15" fmla="*/ 40 h 103"/>
                <a:gd name="T16" fmla="*/ 38 w 107"/>
                <a:gd name="T17" fmla="*/ 53 h 103"/>
                <a:gd name="T18" fmla="*/ 22 w 107"/>
                <a:gd name="T19" fmla="*/ 42 h 103"/>
                <a:gd name="T20" fmla="*/ 58 w 107"/>
                <a:gd name="T21" fmla="*/ 67 h 103"/>
                <a:gd name="T22" fmla="*/ 67 w 107"/>
                <a:gd name="T23" fmla="*/ 55 h 103"/>
                <a:gd name="T24" fmla="*/ 82 w 107"/>
                <a:gd name="T25" fmla="*/ 66 h 103"/>
                <a:gd name="T26" fmla="*/ 73 w 107"/>
                <a:gd name="T27" fmla="*/ 78 h 103"/>
                <a:gd name="T28" fmla="*/ 58 w 107"/>
                <a:gd name="T29" fmla="*/ 6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3">
                  <a:moveTo>
                    <a:pt x="68" y="103"/>
                  </a:moveTo>
                  <a:lnTo>
                    <a:pt x="107" y="48"/>
                  </a:lnTo>
                  <a:lnTo>
                    <a:pt x="40" y="0"/>
                  </a:lnTo>
                  <a:lnTo>
                    <a:pt x="0" y="56"/>
                  </a:lnTo>
                  <a:lnTo>
                    <a:pt x="68" y="103"/>
                  </a:lnTo>
                  <a:close/>
                  <a:moveTo>
                    <a:pt x="22" y="42"/>
                  </a:moveTo>
                  <a:lnTo>
                    <a:pt x="31" y="30"/>
                  </a:lnTo>
                  <a:lnTo>
                    <a:pt x="46" y="40"/>
                  </a:lnTo>
                  <a:lnTo>
                    <a:pt x="38" y="53"/>
                  </a:lnTo>
                  <a:lnTo>
                    <a:pt x="22" y="42"/>
                  </a:lnTo>
                  <a:close/>
                  <a:moveTo>
                    <a:pt x="58" y="67"/>
                  </a:moveTo>
                  <a:lnTo>
                    <a:pt x="67" y="55"/>
                  </a:lnTo>
                  <a:lnTo>
                    <a:pt x="82" y="66"/>
                  </a:lnTo>
                  <a:lnTo>
                    <a:pt x="73" y="78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6">
              <a:extLst>
                <a:ext uri="{FF2B5EF4-FFF2-40B4-BE49-F238E27FC236}">
                  <a16:creationId xmlns:a16="http://schemas.microsoft.com/office/drawing/2014/main" xmlns="" id="{7CAA496F-6E7A-4A40-A7F5-FD2FEAEEDC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82130" y="3953578"/>
              <a:ext cx="59097" cy="34473"/>
            </a:xfrm>
            <a:custGeom>
              <a:avLst/>
              <a:gdLst>
                <a:gd name="T0" fmla="*/ 1 w 12"/>
                <a:gd name="T1" fmla="*/ 0 h 7"/>
                <a:gd name="T2" fmla="*/ 12 w 12"/>
                <a:gd name="T3" fmla="*/ 2 h 7"/>
                <a:gd name="T4" fmla="*/ 12 w 12"/>
                <a:gd name="T5" fmla="*/ 7 h 7"/>
                <a:gd name="T6" fmla="*/ 0 w 12"/>
                <a:gd name="T7" fmla="*/ 5 h 7"/>
                <a:gd name="T8" fmla="*/ 1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" y="0"/>
                  </a:moveTo>
                  <a:lnTo>
                    <a:pt x="12" y="2"/>
                  </a:lnTo>
                  <a:lnTo>
                    <a:pt x="12" y="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6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7">
              <a:extLst>
                <a:ext uri="{FF2B5EF4-FFF2-40B4-BE49-F238E27FC236}">
                  <a16:creationId xmlns:a16="http://schemas.microsoft.com/office/drawing/2014/main" xmlns="" id="{43672997-E479-48DF-BF6C-1F51C0D942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13183" y="3648237"/>
              <a:ext cx="610676" cy="497406"/>
            </a:xfrm>
            <a:custGeom>
              <a:avLst/>
              <a:gdLst>
                <a:gd name="T0" fmla="*/ 514 w 568"/>
                <a:gd name="T1" fmla="*/ 431 h 460"/>
                <a:gd name="T2" fmla="*/ 493 w 568"/>
                <a:gd name="T3" fmla="*/ 458 h 460"/>
                <a:gd name="T4" fmla="*/ 186 w 568"/>
                <a:gd name="T5" fmla="*/ 408 h 460"/>
                <a:gd name="T6" fmla="*/ 188 w 568"/>
                <a:gd name="T7" fmla="*/ 393 h 460"/>
                <a:gd name="T8" fmla="*/ 161 w 568"/>
                <a:gd name="T9" fmla="*/ 389 h 460"/>
                <a:gd name="T10" fmla="*/ 159 w 568"/>
                <a:gd name="T11" fmla="*/ 403 h 460"/>
                <a:gd name="T12" fmla="*/ 60 w 568"/>
                <a:gd name="T13" fmla="*/ 387 h 460"/>
                <a:gd name="T14" fmla="*/ 0 w 568"/>
                <a:gd name="T15" fmla="*/ 292 h 460"/>
                <a:gd name="T16" fmla="*/ 47 w 568"/>
                <a:gd name="T17" fmla="*/ 0 h 460"/>
                <a:gd name="T18" fmla="*/ 183 w 568"/>
                <a:gd name="T19" fmla="*/ 22 h 460"/>
                <a:gd name="T20" fmla="*/ 181 w 568"/>
                <a:gd name="T21" fmla="*/ 34 h 460"/>
                <a:gd name="T22" fmla="*/ 305 w 568"/>
                <a:gd name="T23" fmla="*/ 54 h 460"/>
                <a:gd name="T24" fmla="*/ 307 w 568"/>
                <a:gd name="T25" fmla="*/ 42 h 460"/>
                <a:gd name="T26" fmla="*/ 531 w 568"/>
                <a:gd name="T27" fmla="*/ 78 h 460"/>
                <a:gd name="T28" fmla="*/ 564 w 568"/>
                <a:gd name="T29" fmla="*/ 127 h 460"/>
                <a:gd name="T30" fmla="*/ 514 w 568"/>
                <a:gd name="T31" fmla="*/ 4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8" h="460">
                  <a:moveTo>
                    <a:pt x="514" y="431"/>
                  </a:moveTo>
                  <a:cubicBezTo>
                    <a:pt x="514" y="431"/>
                    <a:pt x="505" y="460"/>
                    <a:pt x="493" y="458"/>
                  </a:cubicBezTo>
                  <a:cubicBezTo>
                    <a:pt x="186" y="408"/>
                    <a:pt x="186" y="408"/>
                    <a:pt x="186" y="408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59" y="403"/>
                    <a:pt x="159" y="403"/>
                    <a:pt x="159" y="403"/>
                  </a:cubicBezTo>
                  <a:cubicBezTo>
                    <a:pt x="60" y="387"/>
                    <a:pt x="60" y="387"/>
                    <a:pt x="60" y="387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305" y="54"/>
                    <a:pt x="305" y="54"/>
                    <a:pt x="305" y="54"/>
                  </a:cubicBezTo>
                  <a:cubicBezTo>
                    <a:pt x="307" y="42"/>
                    <a:pt x="307" y="42"/>
                    <a:pt x="307" y="42"/>
                  </a:cubicBezTo>
                  <a:cubicBezTo>
                    <a:pt x="531" y="78"/>
                    <a:pt x="531" y="78"/>
                    <a:pt x="531" y="78"/>
                  </a:cubicBezTo>
                  <a:cubicBezTo>
                    <a:pt x="531" y="78"/>
                    <a:pt x="568" y="102"/>
                    <a:pt x="564" y="127"/>
                  </a:cubicBezTo>
                  <a:lnTo>
                    <a:pt x="514" y="4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38">
              <a:extLst>
                <a:ext uri="{FF2B5EF4-FFF2-40B4-BE49-F238E27FC236}">
                  <a16:creationId xmlns:a16="http://schemas.microsoft.com/office/drawing/2014/main" xmlns="" id="{FE92A85F-6C0E-44FB-B129-0F7C8BD91B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97318" y="4066848"/>
              <a:ext cx="88645" cy="44324"/>
            </a:xfrm>
            <a:custGeom>
              <a:avLst/>
              <a:gdLst>
                <a:gd name="T0" fmla="*/ 1 w 18"/>
                <a:gd name="T1" fmla="*/ 0 h 9"/>
                <a:gd name="T2" fmla="*/ 18 w 18"/>
                <a:gd name="T3" fmla="*/ 2 h 9"/>
                <a:gd name="T4" fmla="*/ 17 w 18"/>
                <a:gd name="T5" fmla="*/ 9 h 9"/>
                <a:gd name="T6" fmla="*/ 0 w 18"/>
                <a:gd name="T7" fmla="*/ 6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lnTo>
                    <a:pt x="18" y="2"/>
                  </a:lnTo>
                  <a:lnTo>
                    <a:pt x="17" y="9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39">
              <a:extLst>
                <a:ext uri="{FF2B5EF4-FFF2-40B4-BE49-F238E27FC236}">
                  <a16:creationId xmlns:a16="http://schemas.microsoft.com/office/drawing/2014/main" xmlns="" id="{52C89845-6F4B-4B6B-B38B-3FD228FE049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50530" y="41037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40">
              <a:extLst>
                <a:ext uri="{FF2B5EF4-FFF2-40B4-BE49-F238E27FC236}">
                  <a16:creationId xmlns:a16="http://schemas.microsoft.com/office/drawing/2014/main" xmlns="" id="{34FD9E6C-C95A-441C-97E8-825E82F2FD8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6057" y="40988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41">
              <a:extLst>
                <a:ext uri="{FF2B5EF4-FFF2-40B4-BE49-F238E27FC236}">
                  <a16:creationId xmlns:a16="http://schemas.microsoft.com/office/drawing/2014/main" xmlns="" id="{0939D5CB-1082-4D1D-A8A8-45D83F0DEE6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81584" y="40939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42">
              <a:extLst>
                <a:ext uri="{FF2B5EF4-FFF2-40B4-BE49-F238E27FC236}">
                  <a16:creationId xmlns:a16="http://schemas.microsoft.com/office/drawing/2014/main" xmlns="" id="{791E15A4-4F3C-4329-94A7-DDC9E07C73B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49574" y="4086546"/>
              <a:ext cx="83721" cy="39397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3 h 8"/>
                <a:gd name="T4" fmla="*/ 17 w 17"/>
                <a:gd name="T5" fmla="*/ 8 h 8"/>
                <a:gd name="T6" fmla="*/ 0 w 17"/>
                <a:gd name="T7" fmla="*/ 5 h 8"/>
                <a:gd name="T8" fmla="*/ 0 w 1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43">
              <a:extLst>
                <a:ext uri="{FF2B5EF4-FFF2-40B4-BE49-F238E27FC236}">
                  <a16:creationId xmlns:a16="http://schemas.microsoft.com/office/drawing/2014/main" xmlns="" id="{395BC613-D4EF-491E-813E-F540F9CBF7B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12636" y="40791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44">
              <a:extLst>
                <a:ext uri="{FF2B5EF4-FFF2-40B4-BE49-F238E27FC236}">
                  <a16:creationId xmlns:a16="http://schemas.microsoft.com/office/drawing/2014/main" xmlns="" id="{3B4B7E66-EA37-44B2-9D90-2CF19CFD216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78163" y="4074235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xmlns="" id="{838D7FCE-D500-4C7B-82D6-470F7E4DB4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43690" y="4069311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xmlns="" id="{4E4E301F-AC53-451F-AFE0-02E554CA747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09215" y="4064384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xmlns="" id="{EFD9FA13-8D26-4EDF-AD47-61314A4E40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274742" y="4059460"/>
              <a:ext cx="88645" cy="39397"/>
            </a:xfrm>
            <a:custGeom>
              <a:avLst/>
              <a:gdLst>
                <a:gd name="T0" fmla="*/ 1 w 18"/>
                <a:gd name="T1" fmla="*/ 0 h 8"/>
                <a:gd name="T2" fmla="*/ 18 w 18"/>
                <a:gd name="T3" fmla="*/ 3 h 8"/>
                <a:gd name="T4" fmla="*/ 17 w 18"/>
                <a:gd name="T5" fmla="*/ 8 h 8"/>
                <a:gd name="T6" fmla="*/ 0 w 18"/>
                <a:gd name="T7" fmla="*/ 5 h 8"/>
                <a:gd name="T8" fmla="*/ 1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" y="0"/>
                  </a:moveTo>
                  <a:lnTo>
                    <a:pt x="18" y="3"/>
                  </a:lnTo>
                  <a:lnTo>
                    <a:pt x="17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C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xmlns="" id="{719A6813-90A4-498A-BDED-0B64703FF6D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97862" y="3586676"/>
              <a:ext cx="285640" cy="374285"/>
            </a:xfrm>
            <a:custGeom>
              <a:avLst/>
              <a:gdLst>
                <a:gd name="T0" fmla="*/ 11 w 58"/>
                <a:gd name="T1" fmla="*/ 0 h 76"/>
                <a:gd name="T2" fmla="*/ 58 w 58"/>
                <a:gd name="T3" fmla="*/ 8 h 76"/>
                <a:gd name="T4" fmla="*/ 47 w 58"/>
                <a:gd name="T5" fmla="*/ 76 h 76"/>
                <a:gd name="T6" fmla="*/ 0 w 58"/>
                <a:gd name="T7" fmla="*/ 68 h 76"/>
                <a:gd name="T8" fmla="*/ 11 w 58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6">
                  <a:moveTo>
                    <a:pt x="11" y="0"/>
                  </a:moveTo>
                  <a:lnTo>
                    <a:pt x="58" y="8"/>
                  </a:lnTo>
                  <a:lnTo>
                    <a:pt x="47" y="76"/>
                  </a:lnTo>
                  <a:lnTo>
                    <a:pt x="0" y="6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E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49">
              <a:extLst>
                <a:ext uri="{FF2B5EF4-FFF2-40B4-BE49-F238E27FC236}">
                  <a16:creationId xmlns:a16="http://schemas.microsoft.com/office/drawing/2014/main" xmlns="" id="{5FC19A71-CE9E-4534-9BA2-531CDA091C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496360" y="3695023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0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50">
              <a:extLst>
                <a:ext uri="{FF2B5EF4-FFF2-40B4-BE49-F238E27FC236}">
                  <a16:creationId xmlns:a16="http://schemas.microsoft.com/office/drawing/2014/main" xmlns="" id="{98851F00-7562-4C05-9C6D-1D211CA5D1F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01283" y="3640849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51">
              <a:extLst>
                <a:ext uri="{FF2B5EF4-FFF2-40B4-BE49-F238E27FC236}">
                  <a16:creationId xmlns:a16="http://schemas.microsoft.com/office/drawing/2014/main" xmlns="" id="{D6E2C680-1381-4E50-81E7-1E8153F51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11131" y="3586676"/>
              <a:ext cx="68949" cy="315188"/>
            </a:xfrm>
            <a:custGeom>
              <a:avLst/>
              <a:gdLst>
                <a:gd name="T0" fmla="*/ 14 w 14"/>
                <a:gd name="T1" fmla="*/ 1 h 64"/>
                <a:gd name="T2" fmla="*/ 3 w 14"/>
                <a:gd name="T3" fmla="*/ 64 h 64"/>
                <a:gd name="T4" fmla="*/ 0 w 14"/>
                <a:gd name="T5" fmla="*/ 63 h 64"/>
                <a:gd name="T6" fmla="*/ 11 w 14"/>
                <a:gd name="T7" fmla="*/ 0 h 64"/>
                <a:gd name="T8" fmla="*/ 14 w 14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4">
                  <a:moveTo>
                    <a:pt x="14" y="1"/>
                  </a:moveTo>
                  <a:lnTo>
                    <a:pt x="3" y="64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52">
              <a:extLst>
                <a:ext uri="{FF2B5EF4-FFF2-40B4-BE49-F238E27FC236}">
                  <a16:creationId xmlns:a16="http://schemas.microsoft.com/office/drawing/2014/main" xmlns="" id="{52BF13F8-7383-4851-8C3F-5E4489B0B3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520984" y="3537429"/>
              <a:ext cx="64021" cy="310264"/>
            </a:xfrm>
            <a:custGeom>
              <a:avLst/>
              <a:gdLst>
                <a:gd name="T0" fmla="*/ 13 w 13"/>
                <a:gd name="T1" fmla="*/ 0 h 63"/>
                <a:gd name="T2" fmla="*/ 3 w 13"/>
                <a:gd name="T3" fmla="*/ 63 h 63"/>
                <a:gd name="T4" fmla="*/ 0 w 13"/>
                <a:gd name="T5" fmla="*/ 63 h 63"/>
                <a:gd name="T6" fmla="*/ 11 w 13"/>
                <a:gd name="T7" fmla="*/ 0 h 63"/>
                <a:gd name="T8" fmla="*/ 13 w 1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3">
                  <a:moveTo>
                    <a:pt x="13" y="0"/>
                  </a:moveTo>
                  <a:lnTo>
                    <a:pt x="3" y="63"/>
                  </a:lnTo>
                  <a:lnTo>
                    <a:pt x="0" y="63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BB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xmlns="" id="{D466C15E-E4DC-46B9-8FDE-CC498CC1D0D3}"/>
              </a:ext>
            </a:extLst>
          </p:cNvPr>
          <p:cNvGrpSpPr/>
          <p:nvPr/>
        </p:nvGrpSpPr>
        <p:grpSpPr>
          <a:xfrm>
            <a:off x="3319903" y="1311415"/>
            <a:ext cx="5552195" cy="4166387"/>
            <a:chOff x="3319903" y="1311415"/>
            <a:chExt cx="5552195" cy="4166387"/>
          </a:xfrm>
        </p:grpSpPr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D7F1E0A2-1AAB-44CD-A229-ECCA76749F9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4020849" y="1461624"/>
              <a:ext cx="4166387" cy="3865970"/>
            </a:xfrm>
            <a:custGeom>
              <a:avLst/>
              <a:gdLst>
                <a:gd name="T0" fmla="*/ 3859 w 3859"/>
                <a:gd name="T1" fmla="*/ 3385 h 3580"/>
                <a:gd name="T2" fmla="*/ 3859 w 3859"/>
                <a:gd name="T3" fmla="*/ 196 h 3580"/>
                <a:gd name="T4" fmla="*/ 3664 w 3859"/>
                <a:gd name="T5" fmla="*/ 0 h 3580"/>
                <a:gd name="T6" fmla="*/ 1483 w 3859"/>
                <a:gd name="T7" fmla="*/ 0 h 3580"/>
                <a:gd name="T8" fmla="*/ 1288 w 3859"/>
                <a:gd name="T9" fmla="*/ 196 h 3580"/>
                <a:gd name="T10" fmla="*/ 1288 w 3859"/>
                <a:gd name="T11" fmla="*/ 1130 h 3580"/>
                <a:gd name="T12" fmla="*/ 156 w 3859"/>
                <a:gd name="T13" fmla="*/ 1534 h 3580"/>
                <a:gd name="T14" fmla="*/ 105 w 3859"/>
                <a:gd name="T15" fmla="*/ 1605 h 3580"/>
                <a:gd name="T16" fmla="*/ 13 w 3859"/>
                <a:gd name="T17" fmla="*/ 2606 h 3580"/>
                <a:gd name="T18" fmla="*/ 247 w 3859"/>
                <a:gd name="T19" fmla="*/ 2887 h 3580"/>
                <a:gd name="T20" fmla="*/ 1189 w 3859"/>
                <a:gd name="T21" fmla="*/ 2973 h 3580"/>
                <a:gd name="T22" fmla="*/ 1288 w 3859"/>
                <a:gd name="T23" fmla="*/ 2952 h 3580"/>
                <a:gd name="T24" fmla="*/ 1288 w 3859"/>
                <a:gd name="T25" fmla="*/ 3385 h 3580"/>
                <a:gd name="T26" fmla="*/ 1483 w 3859"/>
                <a:gd name="T27" fmla="*/ 3580 h 3580"/>
                <a:gd name="T28" fmla="*/ 3664 w 3859"/>
                <a:gd name="T29" fmla="*/ 3580 h 3580"/>
                <a:gd name="T30" fmla="*/ 3859 w 3859"/>
                <a:gd name="T31" fmla="*/ 3385 h 3580"/>
                <a:gd name="T32" fmla="*/ 1191 w 3859"/>
                <a:gd name="T33" fmla="*/ 1591 h 3580"/>
                <a:gd name="T34" fmla="*/ 1149 w 3859"/>
                <a:gd name="T35" fmla="*/ 1548 h 3580"/>
                <a:gd name="T36" fmla="*/ 1173 w 3859"/>
                <a:gd name="T37" fmla="*/ 1494 h 3580"/>
                <a:gd name="T38" fmla="*/ 1288 w 3859"/>
                <a:gd name="T39" fmla="*/ 1436 h 3580"/>
                <a:gd name="T40" fmla="*/ 1288 w 3859"/>
                <a:gd name="T41" fmla="*/ 1600 h 3580"/>
                <a:gd name="T42" fmla="*/ 1191 w 3859"/>
                <a:gd name="T43" fmla="*/ 1591 h 3580"/>
                <a:gd name="T44" fmla="*/ 1231 w 3859"/>
                <a:gd name="T45" fmla="*/ 2634 h 3580"/>
                <a:gd name="T46" fmla="*/ 1232 w 3859"/>
                <a:gd name="T47" fmla="*/ 2632 h 3580"/>
                <a:gd name="T48" fmla="*/ 1288 w 3859"/>
                <a:gd name="T49" fmla="*/ 2637 h 3580"/>
                <a:gd name="T50" fmla="*/ 1288 w 3859"/>
                <a:gd name="T51" fmla="*/ 2654 h 3580"/>
                <a:gd name="T52" fmla="*/ 1231 w 3859"/>
                <a:gd name="T53" fmla="*/ 2634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59" h="3580">
                  <a:moveTo>
                    <a:pt x="3859" y="3385"/>
                  </a:moveTo>
                  <a:cubicBezTo>
                    <a:pt x="3859" y="196"/>
                    <a:pt x="3859" y="196"/>
                    <a:pt x="3859" y="196"/>
                  </a:cubicBezTo>
                  <a:cubicBezTo>
                    <a:pt x="3859" y="88"/>
                    <a:pt x="3771" y="0"/>
                    <a:pt x="3664" y="0"/>
                  </a:cubicBezTo>
                  <a:cubicBezTo>
                    <a:pt x="1483" y="0"/>
                    <a:pt x="1483" y="0"/>
                    <a:pt x="1483" y="0"/>
                  </a:cubicBezTo>
                  <a:cubicBezTo>
                    <a:pt x="1375" y="0"/>
                    <a:pt x="1288" y="88"/>
                    <a:pt x="1288" y="196"/>
                  </a:cubicBezTo>
                  <a:cubicBezTo>
                    <a:pt x="1288" y="1130"/>
                    <a:pt x="1288" y="1130"/>
                    <a:pt x="1288" y="1130"/>
                  </a:cubicBezTo>
                  <a:cubicBezTo>
                    <a:pt x="156" y="1534"/>
                    <a:pt x="156" y="1534"/>
                    <a:pt x="156" y="1534"/>
                  </a:cubicBezTo>
                  <a:cubicBezTo>
                    <a:pt x="127" y="1547"/>
                    <a:pt x="108" y="1574"/>
                    <a:pt x="105" y="1605"/>
                  </a:cubicBezTo>
                  <a:cubicBezTo>
                    <a:pt x="91" y="1755"/>
                    <a:pt x="43" y="2284"/>
                    <a:pt x="13" y="2606"/>
                  </a:cubicBezTo>
                  <a:cubicBezTo>
                    <a:pt x="0" y="2748"/>
                    <a:pt x="105" y="2874"/>
                    <a:pt x="247" y="2887"/>
                  </a:cubicBezTo>
                  <a:cubicBezTo>
                    <a:pt x="706" y="2929"/>
                    <a:pt x="1189" y="2973"/>
                    <a:pt x="1189" y="2973"/>
                  </a:cubicBezTo>
                  <a:cubicBezTo>
                    <a:pt x="1225" y="2977"/>
                    <a:pt x="1259" y="2969"/>
                    <a:pt x="1288" y="2952"/>
                  </a:cubicBezTo>
                  <a:cubicBezTo>
                    <a:pt x="1288" y="3385"/>
                    <a:pt x="1288" y="3385"/>
                    <a:pt x="1288" y="3385"/>
                  </a:cubicBezTo>
                  <a:cubicBezTo>
                    <a:pt x="1288" y="3493"/>
                    <a:pt x="1375" y="3580"/>
                    <a:pt x="1483" y="3580"/>
                  </a:cubicBezTo>
                  <a:cubicBezTo>
                    <a:pt x="3664" y="3580"/>
                    <a:pt x="3664" y="3580"/>
                    <a:pt x="3664" y="3580"/>
                  </a:cubicBezTo>
                  <a:cubicBezTo>
                    <a:pt x="3771" y="3580"/>
                    <a:pt x="3859" y="3493"/>
                    <a:pt x="3859" y="3385"/>
                  </a:cubicBezTo>
                  <a:close/>
                  <a:moveTo>
                    <a:pt x="1191" y="1591"/>
                  </a:moveTo>
                  <a:cubicBezTo>
                    <a:pt x="1170" y="1589"/>
                    <a:pt x="1153" y="1569"/>
                    <a:pt x="1149" y="1548"/>
                  </a:cubicBezTo>
                  <a:cubicBezTo>
                    <a:pt x="1145" y="1527"/>
                    <a:pt x="1155" y="1504"/>
                    <a:pt x="1173" y="1494"/>
                  </a:cubicBezTo>
                  <a:cubicBezTo>
                    <a:pt x="1213" y="1469"/>
                    <a:pt x="1252" y="1451"/>
                    <a:pt x="1288" y="1436"/>
                  </a:cubicBezTo>
                  <a:cubicBezTo>
                    <a:pt x="1288" y="1600"/>
                    <a:pt x="1288" y="1600"/>
                    <a:pt x="1288" y="1600"/>
                  </a:cubicBezTo>
                  <a:lnTo>
                    <a:pt x="1191" y="1591"/>
                  </a:lnTo>
                  <a:close/>
                  <a:moveTo>
                    <a:pt x="1231" y="2634"/>
                  </a:moveTo>
                  <a:cubicBezTo>
                    <a:pt x="1232" y="2633"/>
                    <a:pt x="1232" y="2632"/>
                    <a:pt x="1232" y="2632"/>
                  </a:cubicBezTo>
                  <a:cubicBezTo>
                    <a:pt x="1288" y="2637"/>
                    <a:pt x="1288" y="2637"/>
                    <a:pt x="1288" y="2637"/>
                  </a:cubicBezTo>
                  <a:cubicBezTo>
                    <a:pt x="1288" y="2654"/>
                    <a:pt x="1288" y="2654"/>
                    <a:pt x="1288" y="2654"/>
                  </a:cubicBezTo>
                  <a:cubicBezTo>
                    <a:pt x="1271" y="2644"/>
                    <a:pt x="1252" y="2637"/>
                    <a:pt x="1231" y="2634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xmlns="" id="{8160FF1D-E26B-4ECF-B044-D393B9D37C8E}"/>
                </a:ext>
              </a:extLst>
            </p:cNvPr>
            <p:cNvGrpSpPr/>
            <p:nvPr/>
          </p:nvGrpSpPr>
          <p:grpSpPr>
            <a:xfrm>
              <a:off x="3319903" y="1449310"/>
              <a:ext cx="5552195" cy="3989098"/>
              <a:chOff x="4185830" y="1449310"/>
              <a:chExt cx="3865970" cy="2777592"/>
            </a:xfrm>
          </p:grpSpPr>
          <p:sp>
            <p:nvSpPr>
              <p:cNvPr id="64" name="Freeform 353">
                <a:extLst>
                  <a:ext uri="{FF2B5EF4-FFF2-40B4-BE49-F238E27FC236}">
                    <a16:creationId xmlns:a16="http://schemas.microsoft.com/office/drawing/2014/main" xmlns="" id="{16F1B60D-BB73-45CD-B4FD-6879C9B5F2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730019" y="905121"/>
                <a:ext cx="2777592" cy="3865970"/>
              </a:xfrm>
              <a:custGeom>
                <a:avLst/>
                <a:gdLst>
                  <a:gd name="T0" fmla="*/ 2571 w 2571"/>
                  <a:gd name="T1" fmla="*/ 195 h 3579"/>
                  <a:gd name="T2" fmla="*/ 2375 w 2571"/>
                  <a:gd name="T3" fmla="*/ 0 h 3579"/>
                  <a:gd name="T4" fmla="*/ 195 w 2571"/>
                  <a:gd name="T5" fmla="*/ 0 h 3579"/>
                  <a:gd name="T6" fmla="*/ 0 w 2571"/>
                  <a:gd name="T7" fmla="*/ 195 h 3579"/>
                  <a:gd name="T8" fmla="*/ 0 w 2571"/>
                  <a:gd name="T9" fmla="*/ 3384 h 3579"/>
                  <a:gd name="T10" fmla="*/ 195 w 2571"/>
                  <a:gd name="T11" fmla="*/ 3579 h 3579"/>
                  <a:gd name="T12" fmla="*/ 2375 w 2571"/>
                  <a:gd name="T13" fmla="*/ 3579 h 3579"/>
                  <a:gd name="T14" fmla="*/ 2571 w 2571"/>
                  <a:gd name="T15" fmla="*/ 3384 h 3579"/>
                  <a:gd name="T16" fmla="*/ 2571 w 2571"/>
                  <a:gd name="T17" fmla="*/ 195 h 3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1" h="3579">
                    <a:moveTo>
                      <a:pt x="2571" y="195"/>
                    </a:moveTo>
                    <a:cubicBezTo>
                      <a:pt x="2571" y="87"/>
                      <a:pt x="2483" y="0"/>
                      <a:pt x="2375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87" y="0"/>
                      <a:pt x="0" y="87"/>
                      <a:pt x="0" y="195"/>
                    </a:cubicBezTo>
                    <a:cubicBezTo>
                      <a:pt x="0" y="3384"/>
                      <a:pt x="0" y="3384"/>
                      <a:pt x="0" y="3384"/>
                    </a:cubicBezTo>
                    <a:cubicBezTo>
                      <a:pt x="0" y="3492"/>
                      <a:pt x="87" y="3579"/>
                      <a:pt x="195" y="3579"/>
                    </a:cubicBezTo>
                    <a:cubicBezTo>
                      <a:pt x="2375" y="3579"/>
                      <a:pt x="2375" y="3579"/>
                      <a:pt x="2375" y="3579"/>
                    </a:cubicBezTo>
                    <a:cubicBezTo>
                      <a:pt x="2483" y="3579"/>
                      <a:pt x="2571" y="3492"/>
                      <a:pt x="2571" y="3384"/>
                    </a:cubicBezTo>
                    <a:lnTo>
                      <a:pt x="2571" y="195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Rectangle 354">
                <a:extLst>
                  <a:ext uri="{FF2B5EF4-FFF2-40B4-BE49-F238E27FC236}">
                    <a16:creationId xmlns:a16="http://schemas.microsoft.com/office/drawing/2014/main" xmlns="" id="{6F510029-5453-4C02-A764-24C70D34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13198" y="1158751"/>
                <a:ext cx="2373756" cy="3358716"/>
              </a:xfrm>
              <a:prstGeom prst="rect">
                <a:avLst/>
              </a:prstGeom>
              <a:solidFill>
                <a:srgbClr val="1E55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AF27B934-7058-4BA8-B9B2-D24083C8CCE0}"/>
              </a:ext>
            </a:extLst>
          </p:cNvPr>
          <p:cNvGrpSpPr/>
          <p:nvPr/>
        </p:nvGrpSpPr>
        <p:grpSpPr>
          <a:xfrm>
            <a:off x="9350646" y="3091734"/>
            <a:ext cx="2043794" cy="4053117"/>
            <a:chOff x="5357933" y="2907053"/>
            <a:chExt cx="2043794" cy="4053117"/>
          </a:xfrm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00E949E7-9236-430F-8705-EB64456FDC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70662" y="5327598"/>
              <a:ext cx="1442967" cy="1743382"/>
            </a:xfrm>
            <a:custGeom>
              <a:avLst/>
              <a:gdLst>
                <a:gd name="T0" fmla="*/ 1230 w 1332"/>
                <a:gd name="T1" fmla="*/ 225 h 1612"/>
                <a:gd name="T2" fmla="*/ 1105 w 1332"/>
                <a:gd name="T3" fmla="*/ 213 h 1612"/>
                <a:gd name="T4" fmla="*/ 1042 w 1332"/>
                <a:gd name="T5" fmla="*/ 115 h 1612"/>
                <a:gd name="T6" fmla="*/ 27 w 1332"/>
                <a:gd name="T7" fmla="*/ 0 h 1612"/>
                <a:gd name="T8" fmla="*/ 97 w 1332"/>
                <a:gd name="T9" fmla="*/ 782 h 1612"/>
                <a:gd name="T10" fmla="*/ 92 w 1332"/>
                <a:gd name="T11" fmla="*/ 1095 h 1612"/>
                <a:gd name="T12" fmla="*/ 103 w 1332"/>
                <a:gd name="T13" fmla="*/ 1556 h 1612"/>
                <a:gd name="T14" fmla="*/ 905 w 1332"/>
                <a:gd name="T15" fmla="*/ 1609 h 1612"/>
                <a:gd name="T16" fmla="*/ 981 w 1332"/>
                <a:gd name="T17" fmla="*/ 1539 h 1612"/>
                <a:gd name="T18" fmla="*/ 1108 w 1332"/>
                <a:gd name="T19" fmla="*/ 1550 h 1612"/>
                <a:gd name="T20" fmla="*/ 1224 w 1332"/>
                <a:gd name="T21" fmla="*/ 1454 h 1612"/>
                <a:gd name="T22" fmla="*/ 1275 w 1332"/>
                <a:gd name="T23" fmla="*/ 897 h 1612"/>
                <a:gd name="T24" fmla="*/ 1326 w 1332"/>
                <a:gd name="T25" fmla="*/ 341 h 1612"/>
                <a:gd name="T26" fmla="*/ 1230 w 1332"/>
                <a:gd name="T27" fmla="*/ 225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2" h="1612">
                  <a:moveTo>
                    <a:pt x="1230" y="225"/>
                  </a:moveTo>
                  <a:cubicBezTo>
                    <a:pt x="1105" y="213"/>
                    <a:pt x="1105" y="213"/>
                    <a:pt x="1105" y="213"/>
                  </a:cubicBezTo>
                  <a:cubicBezTo>
                    <a:pt x="1105" y="161"/>
                    <a:pt x="1079" y="119"/>
                    <a:pt x="1042" y="1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246"/>
                    <a:pt x="106" y="530"/>
                    <a:pt x="97" y="782"/>
                  </a:cubicBezTo>
                  <a:cubicBezTo>
                    <a:pt x="94" y="886"/>
                    <a:pt x="92" y="990"/>
                    <a:pt x="92" y="1095"/>
                  </a:cubicBezTo>
                  <a:cubicBezTo>
                    <a:pt x="92" y="1249"/>
                    <a:pt x="96" y="1403"/>
                    <a:pt x="103" y="1556"/>
                  </a:cubicBezTo>
                  <a:cubicBezTo>
                    <a:pt x="905" y="1609"/>
                    <a:pt x="905" y="1609"/>
                    <a:pt x="905" y="1609"/>
                  </a:cubicBezTo>
                  <a:cubicBezTo>
                    <a:pt x="938" y="1612"/>
                    <a:pt x="969" y="1582"/>
                    <a:pt x="981" y="1539"/>
                  </a:cubicBezTo>
                  <a:cubicBezTo>
                    <a:pt x="1108" y="1550"/>
                    <a:pt x="1108" y="1550"/>
                    <a:pt x="1108" y="1550"/>
                  </a:cubicBezTo>
                  <a:cubicBezTo>
                    <a:pt x="1167" y="1556"/>
                    <a:pt x="1219" y="1513"/>
                    <a:pt x="1224" y="1454"/>
                  </a:cubicBezTo>
                  <a:cubicBezTo>
                    <a:pt x="1275" y="897"/>
                    <a:pt x="1275" y="897"/>
                    <a:pt x="1275" y="897"/>
                  </a:cubicBezTo>
                  <a:cubicBezTo>
                    <a:pt x="1326" y="341"/>
                    <a:pt x="1326" y="341"/>
                    <a:pt x="1326" y="341"/>
                  </a:cubicBezTo>
                  <a:cubicBezTo>
                    <a:pt x="1332" y="282"/>
                    <a:pt x="1289" y="230"/>
                    <a:pt x="1230" y="225"/>
                  </a:cubicBezTo>
                  <a:close/>
                </a:path>
              </a:pathLst>
            </a:custGeom>
            <a:solidFill>
              <a:srgbClr val="223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84">
              <a:extLst>
                <a:ext uri="{FF2B5EF4-FFF2-40B4-BE49-F238E27FC236}">
                  <a16:creationId xmlns:a16="http://schemas.microsoft.com/office/drawing/2014/main" xmlns="" id="{17794496-3B7F-4B60-A626-5467F7164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739606" y="5608312"/>
              <a:ext cx="748570" cy="773194"/>
            </a:xfrm>
            <a:custGeom>
              <a:avLst/>
              <a:gdLst>
                <a:gd name="T0" fmla="*/ 636 w 693"/>
                <a:gd name="T1" fmla="*/ 716 h 716"/>
                <a:gd name="T2" fmla="*/ 687 w 693"/>
                <a:gd name="T3" fmla="*/ 160 h 716"/>
                <a:gd name="T4" fmla="*/ 591 w 693"/>
                <a:gd name="T5" fmla="*/ 44 h 716"/>
                <a:gd name="T6" fmla="*/ 167 w 693"/>
                <a:gd name="T7" fmla="*/ 5 h 716"/>
                <a:gd name="T8" fmla="*/ 51 w 693"/>
                <a:gd name="T9" fmla="*/ 101 h 716"/>
                <a:gd name="T10" fmla="*/ 0 w 693"/>
                <a:gd name="T11" fmla="*/ 658 h 716"/>
                <a:gd name="T12" fmla="*/ 145 w 693"/>
                <a:gd name="T13" fmla="*/ 671 h 716"/>
                <a:gd name="T14" fmla="*/ 636 w 693"/>
                <a:gd name="T15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716">
                  <a:moveTo>
                    <a:pt x="636" y="716"/>
                  </a:moveTo>
                  <a:cubicBezTo>
                    <a:pt x="687" y="160"/>
                    <a:pt x="687" y="160"/>
                    <a:pt x="687" y="160"/>
                  </a:cubicBezTo>
                  <a:cubicBezTo>
                    <a:pt x="693" y="101"/>
                    <a:pt x="649" y="49"/>
                    <a:pt x="591" y="44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09" y="0"/>
                    <a:pt x="57" y="43"/>
                    <a:pt x="51" y="101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145" y="671"/>
                    <a:pt x="145" y="671"/>
                    <a:pt x="145" y="671"/>
                  </a:cubicBezTo>
                  <a:lnTo>
                    <a:pt x="636" y="716"/>
                  </a:lnTo>
                  <a:close/>
                </a:path>
              </a:pathLst>
            </a:custGeom>
            <a:solidFill>
              <a:srgbClr val="CEE7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85">
              <a:extLst>
                <a:ext uri="{FF2B5EF4-FFF2-40B4-BE49-F238E27FC236}">
                  <a16:creationId xmlns:a16="http://schemas.microsoft.com/office/drawing/2014/main" xmlns="" id="{7260AAC2-ECD3-476B-99A2-285FA0B2147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51241" y="5664947"/>
              <a:ext cx="748570" cy="778118"/>
            </a:xfrm>
            <a:custGeom>
              <a:avLst/>
              <a:gdLst>
                <a:gd name="T0" fmla="*/ 641 w 692"/>
                <a:gd name="T1" fmla="*/ 615 h 717"/>
                <a:gd name="T2" fmla="*/ 692 w 692"/>
                <a:gd name="T3" fmla="*/ 58 h 717"/>
                <a:gd name="T4" fmla="*/ 201 w 692"/>
                <a:gd name="T5" fmla="*/ 13 h 717"/>
                <a:gd name="T6" fmla="*/ 56 w 692"/>
                <a:gd name="T7" fmla="*/ 0 h 717"/>
                <a:gd name="T8" fmla="*/ 5 w 692"/>
                <a:gd name="T9" fmla="*/ 557 h 717"/>
                <a:gd name="T10" fmla="*/ 102 w 692"/>
                <a:gd name="T11" fmla="*/ 673 h 717"/>
                <a:gd name="T12" fmla="*/ 525 w 692"/>
                <a:gd name="T13" fmla="*/ 711 h 717"/>
                <a:gd name="T14" fmla="*/ 641 w 692"/>
                <a:gd name="T15" fmla="*/ 615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717">
                  <a:moveTo>
                    <a:pt x="641" y="615"/>
                  </a:moveTo>
                  <a:cubicBezTo>
                    <a:pt x="692" y="58"/>
                    <a:pt x="692" y="58"/>
                    <a:pt x="692" y="58"/>
                  </a:cubicBezTo>
                  <a:cubicBezTo>
                    <a:pt x="201" y="13"/>
                    <a:pt x="201" y="13"/>
                    <a:pt x="201" y="13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" y="557"/>
                    <a:pt x="5" y="557"/>
                    <a:pt x="5" y="557"/>
                  </a:cubicBezTo>
                  <a:cubicBezTo>
                    <a:pt x="0" y="615"/>
                    <a:pt x="43" y="667"/>
                    <a:pt x="102" y="673"/>
                  </a:cubicBezTo>
                  <a:cubicBezTo>
                    <a:pt x="525" y="711"/>
                    <a:pt x="525" y="711"/>
                    <a:pt x="525" y="711"/>
                  </a:cubicBezTo>
                  <a:cubicBezTo>
                    <a:pt x="584" y="717"/>
                    <a:pt x="636" y="674"/>
                    <a:pt x="641" y="615"/>
                  </a:cubicBezTo>
                  <a:close/>
                </a:path>
              </a:pathLst>
            </a:custGeom>
            <a:solidFill>
              <a:srgbClr val="A7D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6">
              <a:extLst>
                <a:ext uri="{FF2B5EF4-FFF2-40B4-BE49-F238E27FC236}">
                  <a16:creationId xmlns:a16="http://schemas.microsoft.com/office/drawing/2014/main" xmlns="" id="{DCA8BDE6-EF7D-4734-8CFA-70F1BEB24B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310884" y="5997370"/>
              <a:ext cx="1029285" cy="896315"/>
            </a:xfrm>
            <a:custGeom>
              <a:avLst/>
              <a:gdLst>
                <a:gd name="T0" fmla="*/ 894 w 953"/>
                <a:gd name="T1" fmla="*/ 731 h 831"/>
                <a:gd name="T2" fmla="*/ 953 w 953"/>
                <a:gd name="T3" fmla="*/ 87 h 831"/>
                <a:gd name="T4" fmla="*/ 5 w 953"/>
                <a:gd name="T5" fmla="*/ 0 h 831"/>
                <a:gd name="T6" fmla="*/ 0 w 953"/>
                <a:gd name="T7" fmla="*/ 313 h 831"/>
                <a:gd name="T8" fmla="*/ 11 w 953"/>
                <a:gd name="T9" fmla="*/ 774 h 831"/>
                <a:gd name="T10" fmla="*/ 813 w 953"/>
                <a:gd name="T11" fmla="*/ 828 h 831"/>
                <a:gd name="T12" fmla="*/ 894 w 953"/>
                <a:gd name="T13" fmla="*/ 7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831">
                  <a:moveTo>
                    <a:pt x="894" y="731"/>
                  </a:moveTo>
                  <a:cubicBezTo>
                    <a:pt x="953" y="87"/>
                    <a:pt x="953" y="87"/>
                    <a:pt x="953" y="8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04"/>
                    <a:pt x="0" y="208"/>
                    <a:pt x="0" y="313"/>
                  </a:cubicBezTo>
                  <a:cubicBezTo>
                    <a:pt x="0" y="468"/>
                    <a:pt x="4" y="621"/>
                    <a:pt x="11" y="774"/>
                  </a:cubicBezTo>
                  <a:cubicBezTo>
                    <a:pt x="813" y="828"/>
                    <a:pt x="813" y="828"/>
                    <a:pt x="813" y="828"/>
                  </a:cubicBezTo>
                  <a:cubicBezTo>
                    <a:pt x="852" y="831"/>
                    <a:pt x="888" y="788"/>
                    <a:pt x="894" y="731"/>
                  </a:cubicBezTo>
                  <a:close/>
                </a:path>
              </a:pathLst>
            </a:custGeom>
            <a:solidFill>
              <a:srgbClr val="ECE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87">
              <a:extLst>
                <a:ext uri="{FF2B5EF4-FFF2-40B4-BE49-F238E27FC236}">
                  <a16:creationId xmlns:a16="http://schemas.microsoft.com/office/drawing/2014/main" xmlns="" id="{DC77B816-FFB1-47AF-B2C3-BCC018FFA7B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3666" y="5957973"/>
              <a:ext cx="1093307" cy="901240"/>
            </a:xfrm>
            <a:custGeom>
              <a:avLst/>
              <a:gdLst>
                <a:gd name="T0" fmla="*/ 948 w 1012"/>
                <a:gd name="T1" fmla="*/ 835 h 835"/>
                <a:gd name="T2" fmla="*/ 1007 w 1012"/>
                <a:gd name="T3" fmla="*/ 191 h 835"/>
                <a:gd name="T4" fmla="*/ 945 w 1012"/>
                <a:gd name="T5" fmla="*/ 82 h 835"/>
                <a:gd name="T6" fmla="*/ 54 w 1012"/>
                <a:gd name="T7" fmla="*/ 0 h 835"/>
                <a:gd name="T8" fmla="*/ 0 w 1012"/>
                <a:gd name="T9" fmla="*/ 748 h 835"/>
                <a:gd name="T10" fmla="*/ 948 w 1012"/>
                <a:gd name="T11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835">
                  <a:moveTo>
                    <a:pt x="948" y="835"/>
                  </a:moveTo>
                  <a:cubicBezTo>
                    <a:pt x="1007" y="191"/>
                    <a:pt x="1007" y="191"/>
                    <a:pt x="1007" y="191"/>
                  </a:cubicBezTo>
                  <a:cubicBezTo>
                    <a:pt x="1012" y="134"/>
                    <a:pt x="984" y="85"/>
                    <a:pt x="945" y="8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247"/>
                    <a:pt x="8" y="496"/>
                    <a:pt x="0" y="748"/>
                  </a:cubicBezTo>
                  <a:lnTo>
                    <a:pt x="948" y="835"/>
                  </a:lnTo>
                  <a:close/>
                </a:path>
              </a:pathLst>
            </a:custGeom>
            <a:solidFill>
              <a:srgbClr val="BA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88">
              <a:extLst>
                <a:ext uri="{FF2B5EF4-FFF2-40B4-BE49-F238E27FC236}">
                  <a16:creationId xmlns:a16="http://schemas.microsoft.com/office/drawing/2014/main" xmlns="" id="{15F64417-44D8-4D4C-A60F-EFC61436C5D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025508" y="3239478"/>
              <a:ext cx="2708644" cy="2043794"/>
            </a:xfrm>
            <a:custGeom>
              <a:avLst/>
              <a:gdLst>
                <a:gd name="T0" fmla="*/ 1376 w 2507"/>
                <a:gd name="T1" fmla="*/ 1731 h 1895"/>
                <a:gd name="T2" fmla="*/ 1231 w 2507"/>
                <a:gd name="T3" fmla="*/ 1547 h 1895"/>
                <a:gd name="T4" fmla="*/ 1232 w 2507"/>
                <a:gd name="T5" fmla="*/ 1545 h 1895"/>
                <a:gd name="T6" fmla="*/ 1392 w 2507"/>
                <a:gd name="T7" fmla="*/ 1560 h 1895"/>
                <a:gd name="T8" fmla="*/ 1579 w 2507"/>
                <a:gd name="T9" fmla="*/ 1404 h 1895"/>
                <a:gd name="T10" fmla="*/ 1423 w 2507"/>
                <a:gd name="T11" fmla="*/ 1217 h 1895"/>
                <a:gd name="T12" fmla="*/ 1594 w 2507"/>
                <a:gd name="T13" fmla="*/ 1233 h 1895"/>
                <a:gd name="T14" fmla="*/ 1781 w 2507"/>
                <a:gd name="T15" fmla="*/ 1077 h 1895"/>
                <a:gd name="T16" fmla="*/ 1626 w 2507"/>
                <a:gd name="T17" fmla="*/ 890 h 1895"/>
                <a:gd name="T18" fmla="*/ 2311 w 2507"/>
                <a:gd name="T19" fmla="*/ 953 h 1895"/>
                <a:gd name="T20" fmla="*/ 2498 w 2507"/>
                <a:gd name="T21" fmla="*/ 797 h 1895"/>
                <a:gd name="T22" fmla="*/ 2343 w 2507"/>
                <a:gd name="T23" fmla="*/ 610 h 1895"/>
                <a:gd name="T24" fmla="*/ 2233 w 2507"/>
                <a:gd name="T25" fmla="*/ 600 h 1895"/>
                <a:gd name="T26" fmla="*/ 1315 w 2507"/>
                <a:gd name="T27" fmla="*/ 516 h 1895"/>
                <a:gd name="T28" fmla="*/ 1191 w 2507"/>
                <a:gd name="T29" fmla="*/ 504 h 1895"/>
                <a:gd name="T30" fmla="*/ 1149 w 2507"/>
                <a:gd name="T31" fmla="*/ 461 h 1895"/>
                <a:gd name="T32" fmla="*/ 1173 w 2507"/>
                <a:gd name="T33" fmla="*/ 407 h 1895"/>
                <a:gd name="T34" fmla="*/ 1527 w 2507"/>
                <a:gd name="T35" fmla="*/ 137 h 1895"/>
                <a:gd name="T36" fmla="*/ 1478 w 2507"/>
                <a:gd name="T37" fmla="*/ 29 h 1895"/>
                <a:gd name="T38" fmla="*/ 1360 w 2507"/>
                <a:gd name="T39" fmla="*/ 17 h 1895"/>
                <a:gd name="T40" fmla="*/ 156 w 2507"/>
                <a:gd name="T41" fmla="*/ 448 h 1895"/>
                <a:gd name="T42" fmla="*/ 105 w 2507"/>
                <a:gd name="T43" fmla="*/ 519 h 1895"/>
                <a:gd name="T44" fmla="*/ 13 w 2507"/>
                <a:gd name="T45" fmla="*/ 1519 h 1895"/>
                <a:gd name="T46" fmla="*/ 246 w 2507"/>
                <a:gd name="T47" fmla="*/ 1800 h 1895"/>
                <a:gd name="T48" fmla="*/ 1189 w 2507"/>
                <a:gd name="T49" fmla="*/ 1886 h 1895"/>
                <a:gd name="T50" fmla="*/ 1376 w 2507"/>
                <a:gd name="T51" fmla="*/ 1731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07" h="1895">
                  <a:moveTo>
                    <a:pt x="1376" y="1731"/>
                  </a:moveTo>
                  <a:cubicBezTo>
                    <a:pt x="1384" y="1641"/>
                    <a:pt x="1319" y="1561"/>
                    <a:pt x="1231" y="1547"/>
                  </a:cubicBezTo>
                  <a:cubicBezTo>
                    <a:pt x="1231" y="1546"/>
                    <a:pt x="1232" y="1546"/>
                    <a:pt x="1232" y="1545"/>
                  </a:cubicBezTo>
                  <a:cubicBezTo>
                    <a:pt x="1392" y="1560"/>
                    <a:pt x="1392" y="1560"/>
                    <a:pt x="1392" y="1560"/>
                  </a:cubicBezTo>
                  <a:cubicBezTo>
                    <a:pt x="1486" y="1568"/>
                    <a:pt x="1570" y="1498"/>
                    <a:pt x="1579" y="1404"/>
                  </a:cubicBezTo>
                  <a:cubicBezTo>
                    <a:pt x="1587" y="1310"/>
                    <a:pt x="1517" y="1225"/>
                    <a:pt x="1423" y="1217"/>
                  </a:cubicBezTo>
                  <a:cubicBezTo>
                    <a:pt x="1594" y="1233"/>
                    <a:pt x="1594" y="1233"/>
                    <a:pt x="1594" y="1233"/>
                  </a:cubicBezTo>
                  <a:cubicBezTo>
                    <a:pt x="1689" y="1241"/>
                    <a:pt x="1773" y="1171"/>
                    <a:pt x="1781" y="1077"/>
                  </a:cubicBezTo>
                  <a:cubicBezTo>
                    <a:pt x="1790" y="983"/>
                    <a:pt x="1720" y="898"/>
                    <a:pt x="1626" y="890"/>
                  </a:cubicBezTo>
                  <a:cubicBezTo>
                    <a:pt x="2311" y="953"/>
                    <a:pt x="2311" y="953"/>
                    <a:pt x="2311" y="953"/>
                  </a:cubicBezTo>
                  <a:cubicBezTo>
                    <a:pt x="2405" y="961"/>
                    <a:pt x="2490" y="892"/>
                    <a:pt x="2498" y="797"/>
                  </a:cubicBezTo>
                  <a:cubicBezTo>
                    <a:pt x="2507" y="703"/>
                    <a:pt x="2437" y="619"/>
                    <a:pt x="2343" y="610"/>
                  </a:cubicBezTo>
                  <a:cubicBezTo>
                    <a:pt x="2233" y="600"/>
                    <a:pt x="2233" y="600"/>
                    <a:pt x="2233" y="600"/>
                  </a:cubicBezTo>
                  <a:cubicBezTo>
                    <a:pt x="1315" y="516"/>
                    <a:pt x="1315" y="516"/>
                    <a:pt x="1315" y="516"/>
                  </a:cubicBezTo>
                  <a:cubicBezTo>
                    <a:pt x="1191" y="504"/>
                    <a:pt x="1191" y="504"/>
                    <a:pt x="1191" y="504"/>
                  </a:cubicBezTo>
                  <a:cubicBezTo>
                    <a:pt x="1170" y="502"/>
                    <a:pt x="1153" y="482"/>
                    <a:pt x="1149" y="461"/>
                  </a:cubicBezTo>
                  <a:cubicBezTo>
                    <a:pt x="1145" y="440"/>
                    <a:pt x="1155" y="417"/>
                    <a:pt x="1173" y="407"/>
                  </a:cubicBezTo>
                  <a:cubicBezTo>
                    <a:pt x="1349" y="296"/>
                    <a:pt x="1511" y="319"/>
                    <a:pt x="1527" y="137"/>
                  </a:cubicBezTo>
                  <a:cubicBezTo>
                    <a:pt x="1531" y="95"/>
                    <a:pt x="1513" y="54"/>
                    <a:pt x="1478" y="29"/>
                  </a:cubicBezTo>
                  <a:cubicBezTo>
                    <a:pt x="1444" y="5"/>
                    <a:pt x="1399" y="0"/>
                    <a:pt x="1360" y="17"/>
                  </a:cubicBezTo>
                  <a:cubicBezTo>
                    <a:pt x="156" y="448"/>
                    <a:pt x="156" y="448"/>
                    <a:pt x="156" y="448"/>
                  </a:cubicBezTo>
                  <a:cubicBezTo>
                    <a:pt x="127" y="460"/>
                    <a:pt x="108" y="487"/>
                    <a:pt x="105" y="519"/>
                  </a:cubicBezTo>
                  <a:cubicBezTo>
                    <a:pt x="91" y="668"/>
                    <a:pt x="43" y="1197"/>
                    <a:pt x="13" y="1519"/>
                  </a:cubicBezTo>
                  <a:cubicBezTo>
                    <a:pt x="0" y="1661"/>
                    <a:pt x="104" y="1787"/>
                    <a:pt x="246" y="1800"/>
                  </a:cubicBezTo>
                  <a:cubicBezTo>
                    <a:pt x="706" y="1842"/>
                    <a:pt x="1189" y="1886"/>
                    <a:pt x="1189" y="1886"/>
                  </a:cubicBezTo>
                  <a:cubicBezTo>
                    <a:pt x="1283" y="1895"/>
                    <a:pt x="1367" y="1825"/>
                    <a:pt x="1376" y="1731"/>
                  </a:cubicBezTo>
                  <a:close/>
                </a:path>
              </a:pathLst>
            </a:custGeom>
            <a:solidFill>
              <a:srgbClr val="FCD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89">
              <a:extLst>
                <a:ext uri="{FF2B5EF4-FFF2-40B4-BE49-F238E27FC236}">
                  <a16:creationId xmlns:a16="http://schemas.microsoft.com/office/drawing/2014/main" xmlns="" id="{AAB31961-6145-4DD5-945C-8A03ACB46CE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31410" y="6243611"/>
              <a:ext cx="236391" cy="231467"/>
            </a:xfrm>
            <a:custGeom>
              <a:avLst/>
              <a:gdLst>
                <a:gd name="T0" fmla="*/ 99 w 217"/>
                <a:gd name="T1" fmla="*/ 211 h 216"/>
                <a:gd name="T2" fmla="*/ 5 w 217"/>
                <a:gd name="T3" fmla="*/ 99 h 216"/>
                <a:gd name="T4" fmla="*/ 118 w 217"/>
                <a:gd name="T5" fmla="*/ 5 h 216"/>
                <a:gd name="T6" fmla="*/ 211 w 217"/>
                <a:gd name="T7" fmla="*/ 118 h 216"/>
                <a:gd name="T8" fmla="*/ 99 w 217"/>
                <a:gd name="T9" fmla="*/ 21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6">
                  <a:moveTo>
                    <a:pt x="99" y="211"/>
                  </a:moveTo>
                  <a:cubicBezTo>
                    <a:pt x="42" y="206"/>
                    <a:pt x="0" y="156"/>
                    <a:pt x="5" y="99"/>
                  </a:cubicBezTo>
                  <a:cubicBezTo>
                    <a:pt x="11" y="42"/>
                    <a:pt x="61" y="0"/>
                    <a:pt x="118" y="5"/>
                  </a:cubicBezTo>
                  <a:cubicBezTo>
                    <a:pt x="175" y="10"/>
                    <a:pt x="217" y="61"/>
                    <a:pt x="211" y="118"/>
                  </a:cubicBezTo>
                  <a:cubicBezTo>
                    <a:pt x="206" y="175"/>
                    <a:pt x="156" y="216"/>
                    <a:pt x="99" y="211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90">
              <a:extLst>
                <a:ext uri="{FF2B5EF4-FFF2-40B4-BE49-F238E27FC236}">
                  <a16:creationId xmlns:a16="http://schemas.microsoft.com/office/drawing/2014/main" xmlns="" id="{779CAD25-BE1F-4DDF-AF87-153156E1AB3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06786" y="6544023"/>
              <a:ext cx="231467" cy="236391"/>
            </a:xfrm>
            <a:custGeom>
              <a:avLst/>
              <a:gdLst>
                <a:gd name="T0" fmla="*/ 98 w 216"/>
                <a:gd name="T1" fmla="*/ 212 h 217"/>
                <a:gd name="T2" fmla="*/ 5 w 216"/>
                <a:gd name="T3" fmla="*/ 99 h 217"/>
                <a:gd name="T4" fmla="*/ 117 w 216"/>
                <a:gd name="T5" fmla="*/ 6 h 217"/>
                <a:gd name="T6" fmla="*/ 211 w 216"/>
                <a:gd name="T7" fmla="*/ 118 h 217"/>
                <a:gd name="T8" fmla="*/ 98 w 216"/>
                <a:gd name="T9" fmla="*/ 2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7">
                  <a:moveTo>
                    <a:pt x="98" y="212"/>
                  </a:moveTo>
                  <a:cubicBezTo>
                    <a:pt x="41" y="206"/>
                    <a:pt x="0" y="156"/>
                    <a:pt x="5" y="99"/>
                  </a:cubicBezTo>
                  <a:cubicBezTo>
                    <a:pt x="10" y="42"/>
                    <a:pt x="60" y="0"/>
                    <a:pt x="117" y="6"/>
                  </a:cubicBezTo>
                  <a:cubicBezTo>
                    <a:pt x="174" y="11"/>
                    <a:pt x="216" y="61"/>
                    <a:pt x="211" y="118"/>
                  </a:cubicBezTo>
                  <a:cubicBezTo>
                    <a:pt x="206" y="175"/>
                    <a:pt x="155" y="217"/>
                    <a:pt x="98" y="212"/>
                  </a:cubicBezTo>
                  <a:close/>
                </a:path>
              </a:pathLst>
            </a:custGeom>
            <a:solidFill>
              <a:srgbClr val="004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03533BD0-6FD6-4330-81BE-6E235FB16BB2}"/>
              </a:ext>
            </a:extLst>
          </p:cNvPr>
          <p:cNvSpPr txBox="1"/>
          <p:nvPr/>
        </p:nvSpPr>
        <p:spPr>
          <a:xfrm>
            <a:off x="4772561" y="277668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5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ctr" defTabSz="685800"/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市场透析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DB5CBE7C-E8A1-46DD-ABE9-C75EFD385296}"/>
              </a:ext>
            </a:extLst>
          </p:cNvPr>
          <p:cNvSpPr/>
          <p:nvPr/>
        </p:nvSpPr>
        <p:spPr>
          <a:xfrm>
            <a:off x="4270853" y="3480263"/>
            <a:ext cx="365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Market Perspective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9A1DB976-5C15-4F13-A70A-D40C29664737}"/>
              </a:ext>
            </a:extLst>
          </p:cNvPr>
          <p:cNvSpPr/>
          <p:nvPr/>
        </p:nvSpPr>
        <p:spPr>
          <a:xfrm>
            <a:off x="3923509" y="1866316"/>
            <a:ext cx="1865095" cy="396111"/>
          </a:xfrm>
          <a:prstGeom prst="rect">
            <a:avLst/>
          </a:prstGeom>
          <a:solidFill>
            <a:srgbClr val="EF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7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BFBFBF"/>
      </a:folHlink>
    </a:clrScheme>
    <a:fontScheme name="ov4b0zp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3491</Words>
  <Application>Microsoft Office PowerPoint</Application>
  <PresentationFormat>自定义</PresentationFormat>
  <Paragraphs>301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Windows User</cp:lastModifiedBy>
  <cp:revision>71</cp:revision>
  <dcterms:created xsi:type="dcterms:W3CDTF">2017-08-18T03:02:00Z</dcterms:created>
  <dcterms:modified xsi:type="dcterms:W3CDTF">2021-01-03T09:19:39Z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