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10.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11.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12.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13.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16.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notesSlides/notesSlide17.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notesSlides/notesSlide18.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notesSlides/notesSlide19.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notesSlides/notesSlide20.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notesSlides/notesSlide21.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notesSlides/notesSlide24.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notesSlides/notesSlide25.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notesSlides/notesSlide26.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notesSlides/notesSlide29.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notesSlides/notesSlide30.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4" r:id="rId2"/>
  </p:sldMasterIdLst>
  <p:notesMasterIdLst>
    <p:notesMasterId r:id="rId36"/>
  </p:notesMasterIdLst>
  <p:sldIdLst>
    <p:sldId id="293" r:id="rId3"/>
    <p:sldId id="300" r:id="rId4"/>
    <p:sldId id="264" r:id="rId5"/>
    <p:sldId id="262" r:id="rId6"/>
    <p:sldId id="265" r:id="rId7"/>
    <p:sldId id="266" r:id="rId8"/>
    <p:sldId id="267" r:id="rId9"/>
    <p:sldId id="295" r:id="rId10"/>
    <p:sldId id="268" r:id="rId11"/>
    <p:sldId id="270" r:id="rId12"/>
    <p:sldId id="271" r:id="rId13"/>
    <p:sldId id="272" r:id="rId14"/>
    <p:sldId id="273" r:id="rId15"/>
    <p:sldId id="274" r:id="rId16"/>
    <p:sldId id="296" r:id="rId17"/>
    <p:sldId id="275" r:id="rId18"/>
    <p:sldId id="277" r:id="rId19"/>
    <p:sldId id="278" r:id="rId20"/>
    <p:sldId id="279" r:id="rId21"/>
    <p:sldId id="280" r:id="rId22"/>
    <p:sldId id="281" r:id="rId23"/>
    <p:sldId id="282" r:id="rId24"/>
    <p:sldId id="297" r:id="rId25"/>
    <p:sldId id="284" r:id="rId26"/>
    <p:sldId id="287" r:id="rId27"/>
    <p:sldId id="285" r:id="rId28"/>
    <p:sldId id="286" r:id="rId29"/>
    <p:sldId id="298" r:id="rId30"/>
    <p:sldId id="289" r:id="rId31"/>
    <p:sldId id="290" r:id="rId32"/>
    <p:sldId id="291" r:id="rId33"/>
    <p:sldId id="299" r:id="rId34"/>
    <p:sldId id="301" r:id="rId35"/>
  </p:sldIdLst>
  <p:sldSz cx="12192000" cy="6858000"/>
  <p:notesSz cx="6858000" cy="9144000"/>
  <p:custDataLst>
    <p:tags r:id="rId3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B436E"/>
    <a:srgbClr val="A19DF1"/>
    <a:srgbClr val="0D0A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1950" y="-94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601FE8-B283-476D-AA6D-5D3FDFE3ED24}" type="datetimeFigureOut">
              <a:rPr lang="zh-CN" altLang="en-US" smtClean="0"/>
              <a:t>2021/4/30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54DBE6-A3DF-4427-9916-DAEA8749AF67}" type="slidenum">
              <a:rPr lang="zh-CN" altLang="en-US" smtClean="0"/>
              <a:t>‹#›</a:t>
            </a:fld>
            <a:endParaRPr lang="zh-CN" altLang="en-US"/>
          </a:p>
        </p:txBody>
      </p:sp>
    </p:spTree>
    <p:extLst>
      <p:ext uri="{BB962C8B-B14F-4D97-AF65-F5344CB8AC3E}">
        <p14:creationId xmlns:p14="http://schemas.microsoft.com/office/powerpoint/2010/main" val="39759525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54DBE6-A3DF-4427-9916-DAEA8749AF67}" type="slidenum">
              <a:rPr lang="zh-CN" altLang="en-US" smtClean="0"/>
              <a:t>1</a:t>
            </a:fld>
            <a:endParaRPr lang="zh-CN" altLang="en-US"/>
          </a:p>
        </p:txBody>
      </p:sp>
    </p:spTree>
    <p:extLst>
      <p:ext uri="{BB962C8B-B14F-4D97-AF65-F5344CB8AC3E}">
        <p14:creationId xmlns:p14="http://schemas.microsoft.com/office/powerpoint/2010/main" val="4735947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54DBE6-A3DF-4427-9916-DAEA8749AF67}" type="slidenum">
              <a:rPr lang="zh-CN" altLang="en-US" smtClean="0"/>
              <a:t>10</a:t>
            </a:fld>
            <a:endParaRPr lang="zh-CN" altLang="en-US"/>
          </a:p>
        </p:txBody>
      </p:sp>
    </p:spTree>
    <p:extLst>
      <p:ext uri="{BB962C8B-B14F-4D97-AF65-F5344CB8AC3E}">
        <p14:creationId xmlns:p14="http://schemas.microsoft.com/office/powerpoint/2010/main" val="3928246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54DBE6-A3DF-4427-9916-DAEA8749AF67}" type="slidenum">
              <a:rPr lang="zh-CN" altLang="en-US" smtClean="0"/>
              <a:t>11</a:t>
            </a:fld>
            <a:endParaRPr lang="zh-CN" altLang="en-US"/>
          </a:p>
        </p:txBody>
      </p:sp>
    </p:spTree>
    <p:extLst>
      <p:ext uri="{BB962C8B-B14F-4D97-AF65-F5344CB8AC3E}">
        <p14:creationId xmlns:p14="http://schemas.microsoft.com/office/powerpoint/2010/main" val="16188307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54DBE6-A3DF-4427-9916-DAEA8749AF67}" type="slidenum">
              <a:rPr lang="zh-CN" altLang="en-US" smtClean="0"/>
              <a:t>12</a:t>
            </a:fld>
            <a:endParaRPr lang="zh-CN" altLang="en-US"/>
          </a:p>
        </p:txBody>
      </p:sp>
    </p:spTree>
    <p:extLst>
      <p:ext uri="{BB962C8B-B14F-4D97-AF65-F5344CB8AC3E}">
        <p14:creationId xmlns:p14="http://schemas.microsoft.com/office/powerpoint/2010/main" val="40388840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54DBE6-A3DF-4427-9916-DAEA8749AF67}" type="slidenum">
              <a:rPr lang="zh-CN" altLang="en-US" smtClean="0"/>
              <a:t>13</a:t>
            </a:fld>
            <a:endParaRPr lang="zh-CN" altLang="en-US"/>
          </a:p>
        </p:txBody>
      </p:sp>
    </p:spTree>
    <p:extLst>
      <p:ext uri="{BB962C8B-B14F-4D97-AF65-F5344CB8AC3E}">
        <p14:creationId xmlns:p14="http://schemas.microsoft.com/office/powerpoint/2010/main" val="26750597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54DBE6-A3DF-4427-9916-DAEA8749AF67}" type="slidenum">
              <a:rPr lang="zh-CN" altLang="en-US" smtClean="0"/>
              <a:t>14</a:t>
            </a:fld>
            <a:endParaRPr lang="zh-CN" altLang="en-US"/>
          </a:p>
        </p:txBody>
      </p:sp>
    </p:spTree>
    <p:extLst>
      <p:ext uri="{BB962C8B-B14F-4D97-AF65-F5344CB8AC3E}">
        <p14:creationId xmlns:p14="http://schemas.microsoft.com/office/powerpoint/2010/main" val="11684636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54DBE6-A3DF-4427-9916-DAEA8749AF67}" type="slidenum">
              <a:rPr lang="zh-CN" altLang="en-US" smtClean="0"/>
              <a:t>15</a:t>
            </a:fld>
            <a:endParaRPr lang="zh-CN" altLang="en-US"/>
          </a:p>
        </p:txBody>
      </p:sp>
    </p:spTree>
    <p:extLst>
      <p:ext uri="{BB962C8B-B14F-4D97-AF65-F5344CB8AC3E}">
        <p14:creationId xmlns:p14="http://schemas.microsoft.com/office/powerpoint/2010/main" val="28076844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54DBE6-A3DF-4427-9916-DAEA8749AF67}" type="slidenum">
              <a:rPr lang="zh-CN" altLang="en-US" smtClean="0"/>
              <a:t>16</a:t>
            </a:fld>
            <a:endParaRPr lang="zh-CN" altLang="en-US"/>
          </a:p>
        </p:txBody>
      </p:sp>
    </p:spTree>
    <p:extLst>
      <p:ext uri="{BB962C8B-B14F-4D97-AF65-F5344CB8AC3E}">
        <p14:creationId xmlns:p14="http://schemas.microsoft.com/office/powerpoint/2010/main" val="12150711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54DBE6-A3DF-4427-9916-DAEA8749AF67}" type="slidenum">
              <a:rPr lang="zh-CN" altLang="en-US" smtClean="0"/>
              <a:t>17</a:t>
            </a:fld>
            <a:endParaRPr lang="zh-CN" altLang="en-US"/>
          </a:p>
        </p:txBody>
      </p:sp>
    </p:spTree>
    <p:extLst>
      <p:ext uri="{BB962C8B-B14F-4D97-AF65-F5344CB8AC3E}">
        <p14:creationId xmlns:p14="http://schemas.microsoft.com/office/powerpoint/2010/main" val="24563923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54DBE6-A3DF-4427-9916-DAEA8749AF67}" type="slidenum">
              <a:rPr lang="zh-CN" altLang="en-US" smtClean="0"/>
              <a:t>18</a:t>
            </a:fld>
            <a:endParaRPr lang="zh-CN" altLang="en-US"/>
          </a:p>
        </p:txBody>
      </p:sp>
    </p:spTree>
    <p:extLst>
      <p:ext uri="{BB962C8B-B14F-4D97-AF65-F5344CB8AC3E}">
        <p14:creationId xmlns:p14="http://schemas.microsoft.com/office/powerpoint/2010/main" val="6082075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54DBE6-A3DF-4427-9916-DAEA8749AF67}" type="slidenum">
              <a:rPr lang="zh-CN" altLang="en-US" smtClean="0"/>
              <a:t>19</a:t>
            </a:fld>
            <a:endParaRPr lang="zh-CN" altLang="en-US"/>
          </a:p>
        </p:txBody>
      </p:sp>
    </p:spTree>
    <p:extLst>
      <p:ext uri="{BB962C8B-B14F-4D97-AF65-F5344CB8AC3E}">
        <p14:creationId xmlns:p14="http://schemas.microsoft.com/office/powerpoint/2010/main" val="32026908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54DBE6-A3DF-4427-9916-DAEA8749AF67}" type="slidenum">
              <a:rPr lang="zh-CN" altLang="en-US" smtClean="0"/>
              <a:t>2</a:t>
            </a:fld>
            <a:endParaRPr lang="zh-CN" altLang="en-US"/>
          </a:p>
        </p:txBody>
      </p:sp>
    </p:spTree>
    <p:extLst>
      <p:ext uri="{BB962C8B-B14F-4D97-AF65-F5344CB8AC3E}">
        <p14:creationId xmlns:p14="http://schemas.microsoft.com/office/powerpoint/2010/main" val="29235448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54DBE6-A3DF-4427-9916-DAEA8749AF67}" type="slidenum">
              <a:rPr lang="zh-CN" altLang="en-US" smtClean="0"/>
              <a:t>20</a:t>
            </a:fld>
            <a:endParaRPr lang="zh-CN" altLang="en-US"/>
          </a:p>
        </p:txBody>
      </p:sp>
    </p:spTree>
    <p:extLst>
      <p:ext uri="{BB962C8B-B14F-4D97-AF65-F5344CB8AC3E}">
        <p14:creationId xmlns:p14="http://schemas.microsoft.com/office/powerpoint/2010/main" val="28517135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54DBE6-A3DF-4427-9916-DAEA8749AF67}" type="slidenum">
              <a:rPr lang="zh-CN" altLang="en-US" smtClean="0"/>
              <a:t>21</a:t>
            </a:fld>
            <a:endParaRPr lang="zh-CN" altLang="en-US"/>
          </a:p>
        </p:txBody>
      </p:sp>
    </p:spTree>
    <p:extLst>
      <p:ext uri="{BB962C8B-B14F-4D97-AF65-F5344CB8AC3E}">
        <p14:creationId xmlns:p14="http://schemas.microsoft.com/office/powerpoint/2010/main" val="33989032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54DBE6-A3DF-4427-9916-DAEA8749AF67}" type="slidenum">
              <a:rPr lang="zh-CN" altLang="en-US" smtClean="0"/>
              <a:t>22</a:t>
            </a:fld>
            <a:endParaRPr lang="zh-CN" altLang="en-US"/>
          </a:p>
        </p:txBody>
      </p:sp>
    </p:spTree>
    <p:extLst>
      <p:ext uri="{BB962C8B-B14F-4D97-AF65-F5344CB8AC3E}">
        <p14:creationId xmlns:p14="http://schemas.microsoft.com/office/powerpoint/2010/main" val="38662393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54DBE6-A3DF-4427-9916-DAEA8749AF67}" type="slidenum">
              <a:rPr lang="zh-CN" altLang="en-US" smtClean="0"/>
              <a:t>23</a:t>
            </a:fld>
            <a:endParaRPr lang="zh-CN" altLang="en-US"/>
          </a:p>
        </p:txBody>
      </p:sp>
    </p:spTree>
    <p:extLst>
      <p:ext uri="{BB962C8B-B14F-4D97-AF65-F5344CB8AC3E}">
        <p14:creationId xmlns:p14="http://schemas.microsoft.com/office/powerpoint/2010/main" val="26533528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54DBE6-A3DF-4427-9916-DAEA8749AF67}" type="slidenum">
              <a:rPr lang="zh-CN" altLang="en-US" smtClean="0"/>
              <a:t>24</a:t>
            </a:fld>
            <a:endParaRPr lang="zh-CN" altLang="en-US"/>
          </a:p>
        </p:txBody>
      </p:sp>
    </p:spTree>
    <p:extLst>
      <p:ext uri="{BB962C8B-B14F-4D97-AF65-F5344CB8AC3E}">
        <p14:creationId xmlns:p14="http://schemas.microsoft.com/office/powerpoint/2010/main" val="2838059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54DBE6-A3DF-4427-9916-DAEA8749AF67}" type="slidenum">
              <a:rPr lang="zh-CN" altLang="en-US" smtClean="0"/>
              <a:t>25</a:t>
            </a:fld>
            <a:endParaRPr lang="zh-CN" altLang="en-US"/>
          </a:p>
        </p:txBody>
      </p:sp>
    </p:spTree>
    <p:extLst>
      <p:ext uri="{BB962C8B-B14F-4D97-AF65-F5344CB8AC3E}">
        <p14:creationId xmlns:p14="http://schemas.microsoft.com/office/powerpoint/2010/main" val="1952634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54DBE6-A3DF-4427-9916-DAEA8749AF67}" type="slidenum">
              <a:rPr lang="zh-CN" altLang="en-US" smtClean="0"/>
              <a:t>26</a:t>
            </a:fld>
            <a:endParaRPr lang="zh-CN" altLang="en-US"/>
          </a:p>
        </p:txBody>
      </p:sp>
    </p:spTree>
    <p:extLst>
      <p:ext uri="{BB962C8B-B14F-4D97-AF65-F5344CB8AC3E}">
        <p14:creationId xmlns:p14="http://schemas.microsoft.com/office/powerpoint/2010/main" val="19803106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54DBE6-A3DF-4427-9916-DAEA8749AF67}" type="slidenum">
              <a:rPr lang="zh-CN" altLang="en-US" smtClean="0"/>
              <a:t>27</a:t>
            </a:fld>
            <a:endParaRPr lang="zh-CN" altLang="en-US"/>
          </a:p>
        </p:txBody>
      </p:sp>
    </p:spTree>
    <p:extLst>
      <p:ext uri="{BB962C8B-B14F-4D97-AF65-F5344CB8AC3E}">
        <p14:creationId xmlns:p14="http://schemas.microsoft.com/office/powerpoint/2010/main" val="26934854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54DBE6-A3DF-4427-9916-DAEA8749AF67}" type="slidenum">
              <a:rPr lang="zh-CN" altLang="en-US" smtClean="0"/>
              <a:t>28</a:t>
            </a:fld>
            <a:endParaRPr lang="zh-CN" altLang="en-US"/>
          </a:p>
        </p:txBody>
      </p:sp>
    </p:spTree>
    <p:extLst>
      <p:ext uri="{BB962C8B-B14F-4D97-AF65-F5344CB8AC3E}">
        <p14:creationId xmlns:p14="http://schemas.microsoft.com/office/powerpoint/2010/main" val="28963635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54DBE6-A3DF-4427-9916-DAEA8749AF67}" type="slidenum">
              <a:rPr lang="zh-CN" altLang="en-US" smtClean="0"/>
              <a:t>29</a:t>
            </a:fld>
            <a:endParaRPr lang="zh-CN" altLang="en-US"/>
          </a:p>
        </p:txBody>
      </p:sp>
    </p:spTree>
    <p:extLst>
      <p:ext uri="{BB962C8B-B14F-4D97-AF65-F5344CB8AC3E}">
        <p14:creationId xmlns:p14="http://schemas.microsoft.com/office/powerpoint/2010/main" val="3240832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54DBE6-A3DF-4427-9916-DAEA8749AF67}" type="slidenum">
              <a:rPr lang="zh-CN" altLang="en-US" smtClean="0"/>
              <a:t>3</a:t>
            </a:fld>
            <a:endParaRPr lang="zh-CN" altLang="en-US"/>
          </a:p>
        </p:txBody>
      </p:sp>
    </p:spTree>
    <p:extLst>
      <p:ext uri="{BB962C8B-B14F-4D97-AF65-F5344CB8AC3E}">
        <p14:creationId xmlns:p14="http://schemas.microsoft.com/office/powerpoint/2010/main" val="8299780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54DBE6-A3DF-4427-9916-DAEA8749AF67}" type="slidenum">
              <a:rPr lang="zh-CN" altLang="en-US" smtClean="0"/>
              <a:t>30</a:t>
            </a:fld>
            <a:endParaRPr lang="zh-CN" altLang="en-US"/>
          </a:p>
        </p:txBody>
      </p:sp>
    </p:spTree>
    <p:extLst>
      <p:ext uri="{BB962C8B-B14F-4D97-AF65-F5344CB8AC3E}">
        <p14:creationId xmlns:p14="http://schemas.microsoft.com/office/powerpoint/2010/main" val="27002110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54DBE6-A3DF-4427-9916-DAEA8749AF67}" type="slidenum">
              <a:rPr lang="zh-CN" altLang="en-US" smtClean="0"/>
              <a:t>31</a:t>
            </a:fld>
            <a:endParaRPr lang="zh-CN" altLang="en-US"/>
          </a:p>
        </p:txBody>
      </p:sp>
    </p:spTree>
    <p:extLst>
      <p:ext uri="{BB962C8B-B14F-4D97-AF65-F5344CB8AC3E}">
        <p14:creationId xmlns:p14="http://schemas.microsoft.com/office/powerpoint/2010/main" val="8920986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54DBE6-A3DF-4427-9916-DAEA8749AF67}" type="slidenum">
              <a:rPr lang="zh-CN" altLang="en-US" smtClean="0"/>
              <a:t>32</a:t>
            </a:fld>
            <a:endParaRPr lang="zh-CN" altLang="en-US"/>
          </a:p>
        </p:txBody>
      </p:sp>
    </p:spTree>
    <p:extLst>
      <p:ext uri="{BB962C8B-B14F-4D97-AF65-F5344CB8AC3E}">
        <p14:creationId xmlns:p14="http://schemas.microsoft.com/office/powerpoint/2010/main" val="27174168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54DBE6-A3DF-4427-9916-DAEA8749AF67}" type="slidenum">
              <a:rPr lang="zh-CN" altLang="en-US" smtClean="0"/>
              <a:t>4</a:t>
            </a:fld>
            <a:endParaRPr lang="zh-CN" altLang="en-US"/>
          </a:p>
        </p:txBody>
      </p:sp>
    </p:spTree>
    <p:extLst>
      <p:ext uri="{BB962C8B-B14F-4D97-AF65-F5344CB8AC3E}">
        <p14:creationId xmlns:p14="http://schemas.microsoft.com/office/powerpoint/2010/main" val="42565466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54DBE6-A3DF-4427-9916-DAEA8749AF67}" type="slidenum">
              <a:rPr lang="zh-CN" altLang="en-US" smtClean="0"/>
              <a:t>5</a:t>
            </a:fld>
            <a:endParaRPr lang="zh-CN" altLang="en-US"/>
          </a:p>
        </p:txBody>
      </p:sp>
    </p:spTree>
    <p:extLst>
      <p:ext uri="{BB962C8B-B14F-4D97-AF65-F5344CB8AC3E}">
        <p14:creationId xmlns:p14="http://schemas.microsoft.com/office/powerpoint/2010/main" val="13333606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54DBE6-A3DF-4427-9916-DAEA8749AF67}" type="slidenum">
              <a:rPr lang="zh-CN" altLang="en-US" smtClean="0"/>
              <a:t>6</a:t>
            </a:fld>
            <a:endParaRPr lang="zh-CN" altLang="en-US"/>
          </a:p>
        </p:txBody>
      </p:sp>
    </p:spTree>
    <p:extLst>
      <p:ext uri="{BB962C8B-B14F-4D97-AF65-F5344CB8AC3E}">
        <p14:creationId xmlns:p14="http://schemas.microsoft.com/office/powerpoint/2010/main" val="21216512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54DBE6-A3DF-4427-9916-DAEA8749AF67}" type="slidenum">
              <a:rPr lang="zh-CN" altLang="en-US" smtClean="0"/>
              <a:t>7</a:t>
            </a:fld>
            <a:endParaRPr lang="zh-CN" altLang="en-US"/>
          </a:p>
        </p:txBody>
      </p:sp>
    </p:spTree>
    <p:extLst>
      <p:ext uri="{BB962C8B-B14F-4D97-AF65-F5344CB8AC3E}">
        <p14:creationId xmlns:p14="http://schemas.microsoft.com/office/powerpoint/2010/main" val="28677985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54DBE6-A3DF-4427-9916-DAEA8749AF67}" type="slidenum">
              <a:rPr lang="zh-CN" altLang="en-US" smtClean="0"/>
              <a:t>8</a:t>
            </a:fld>
            <a:endParaRPr lang="zh-CN" altLang="en-US"/>
          </a:p>
        </p:txBody>
      </p:sp>
    </p:spTree>
    <p:extLst>
      <p:ext uri="{BB962C8B-B14F-4D97-AF65-F5344CB8AC3E}">
        <p14:creationId xmlns:p14="http://schemas.microsoft.com/office/powerpoint/2010/main" val="39649086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54DBE6-A3DF-4427-9916-DAEA8749AF67}" type="slidenum">
              <a:rPr lang="zh-CN" altLang="en-US" smtClean="0"/>
              <a:t>9</a:t>
            </a:fld>
            <a:endParaRPr lang="zh-CN" altLang="en-US"/>
          </a:p>
        </p:txBody>
      </p:sp>
    </p:spTree>
    <p:extLst>
      <p:ext uri="{BB962C8B-B14F-4D97-AF65-F5344CB8AC3E}">
        <p14:creationId xmlns:p14="http://schemas.microsoft.com/office/powerpoint/2010/main" val="861754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02A8B40-83A9-4860-8A63-A34D2CBF31F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xmlns="" id="{AFAD2A94-528A-488B-B23B-16B5F0554B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xmlns="" id="{26C893C0-FC8C-4D60-A67C-0987E34E2404}"/>
              </a:ext>
            </a:extLst>
          </p:cNvPr>
          <p:cNvSpPr>
            <a:spLocks noGrp="1"/>
          </p:cNvSpPr>
          <p:nvPr>
            <p:ph type="dt" sz="half" idx="10"/>
          </p:nvPr>
        </p:nvSpPr>
        <p:spPr/>
        <p:txBody>
          <a:bodyPr/>
          <a:lstStyle/>
          <a:p>
            <a:fld id="{C0EF5A1C-84BD-4695-893B-12FE2FB71004}" type="datetimeFigureOut">
              <a:rPr lang="zh-CN" altLang="en-US" smtClean="0"/>
              <a:t>2021/4/30</a:t>
            </a:fld>
            <a:endParaRPr lang="zh-CN" altLang="en-US"/>
          </a:p>
        </p:txBody>
      </p:sp>
      <p:sp>
        <p:nvSpPr>
          <p:cNvPr id="5" name="页脚占位符 4">
            <a:extLst>
              <a:ext uri="{FF2B5EF4-FFF2-40B4-BE49-F238E27FC236}">
                <a16:creationId xmlns:a16="http://schemas.microsoft.com/office/drawing/2014/main" xmlns="" id="{A7D17A9D-1E32-410F-90E8-56944184AD9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83D388D0-90E2-4BC5-AB70-34BA68DEDFC2}"/>
              </a:ext>
            </a:extLst>
          </p:cNvPr>
          <p:cNvSpPr>
            <a:spLocks noGrp="1"/>
          </p:cNvSpPr>
          <p:nvPr>
            <p:ph type="sldNum" sz="quarter" idx="12"/>
          </p:nvPr>
        </p:nvSpPr>
        <p:spPr/>
        <p:txBody>
          <a:bodyPr/>
          <a:lstStyle/>
          <a:p>
            <a:fld id="{86FDAD79-9D98-4934-AE88-93E37301E93C}" type="slidenum">
              <a:rPr lang="zh-CN" altLang="en-US" smtClean="0"/>
              <a:t>‹#›</a:t>
            </a:fld>
            <a:endParaRPr lang="zh-CN" altLang="en-US"/>
          </a:p>
        </p:txBody>
      </p:sp>
    </p:spTree>
    <p:extLst>
      <p:ext uri="{BB962C8B-B14F-4D97-AF65-F5344CB8AC3E}">
        <p14:creationId xmlns:p14="http://schemas.microsoft.com/office/powerpoint/2010/main" val="1261968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FD15AFD-D326-47B3-B324-EB0C34B88CA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xmlns="" id="{2C0AFE4A-B55B-422F-A913-A1445E4900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xmlns="" id="{1B0E05D1-EB80-41C4-9553-EBBDB8D978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4EE2EE3C-5EC2-48FA-82C4-4619D4CCFD65}"/>
              </a:ext>
            </a:extLst>
          </p:cNvPr>
          <p:cNvSpPr>
            <a:spLocks noGrp="1"/>
          </p:cNvSpPr>
          <p:nvPr>
            <p:ph type="dt" sz="half" idx="10"/>
          </p:nvPr>
        </p:nvSpPr>
        <p:spPr/>
        <p:txBody>
          <a:bodyPr/>
          <a:lstStyle/>
          <a:p>
            <a:fld id="{C0EF5A1C-84BD-4695-893B-12FE2FB71004}" type="datetimeFigureOut">
              <a:rPr lang="zh-CN" altLang="en-US" smtClean="0"/>
              <a:t>2021/4/30</a:t>
            </a:fld>
            <a:endParaRPr lang="zh-CN" altLang="en-US"/>
          </a:p>
        </p:txBody>
      </p:sp>
      <p:sp>
        <p:nvSpPr>
          <p:cNvPr id="6" name="页脚占位符 5">
            <a:extLst>
              <a:ext uri="{FF2B5EF4-FFF2-40B4-BE49-F238E27FC236}">
                <a16:creationId xmlns:a16="http://schemas.microsoft.com/office/drawing/2014/main" xmlns="" id="{C553E1D4-8AD0-4118-88F8-3EA64B674A9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A81360D4-D683-456E-BC50-1D823CFE3B33}"/>
              </a:ext>
            </a:extLst>
          </p:cNvPr>
          <p:cNvSpPr>
            <a:spLocks noGrp="1"/>
          </p:cNvSpPr>
          <p:nvPr>
            <p:ph type="sldNum" sz="quarter" idx="12"/>
          </p:nvPr>
        </p:nvSpPr>
        <p:spPr/>
        <p:txBody>
          <a:bodyPr/>
          <a:lstStyle/>
          <a:p>
            <a:fld id="{86FDAD79-9D98-4934-AE88-93E37301E93C}" type="slidenum">
              <a:rPr lang="zh-CN" altLang="en-US" smtClean="0"/>
              <a:t>‹#›</a:t>
            </a:fld>
            <a:endParaRPr lang="zh-CN" altLang="en-US"/>
          </a:p>
        </p:txBody>
      </p:sp>
    </p:spTree>
    <p:extLst>
      <p:ext uri="{BB962C8B-B14F-4D97-AF65-F5344CB8AC3E}">
        <p14:creationId xmlns:p14="http://schemas.microsoft.com/office/powerpoint/2010/main" val="3658684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4E56F1A-04D7-46B2-9020-F59D280D666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xmlns="" id="{E4A68E83-3D6F-4427-AA5E-B7C53E98D871}"/>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EA7424AF-121E-4538-BFD6-09EEA9E250C1}"/>
              </a:ext>
            </a:extLst>
          </p:cNvPr>
          <p:cNvSpPr>
            <a:spLocks noGrp="1"/>
          </p:cNvSpPr>
          <p:nvPr>
            <p:ph type="dt" sz="half" idx="10"/>
          </p:nvPr>
        </p:nvSpPr>
        <p:spPr/>
        <p:txBody>
          <a:bodyPr/>
          <a:lstStyle/>
          <a:p>
            <a:fld id="{C0EF5A1C-84BD-4695-893B-12FE2FB71004}" type="datetimeFigureOut">
              <a:rPr lang="zh-CN" altLang="en-US" smtClean="0"/>
              <a:t>2021/4/30</a:t>
            </a:fld>
            <a:endParaRPr lang="zh-CN" altLang="en-US"/>
          </a:p>
        </p:txBody>
      </p:sp>
      <p:sp>
        <p:nvSpPr>
          <p:cNvPr id="5" name="页脚占位符 4">
            <a:extLst>
              <a:ext uri="{FF2B5EF4-FFF2-40B4-BE49-F238E27FC236}">
                <a16:creationId xmlns:a16="http://schemas.microsoft.com/office/drawing/2014/main" xmlns="" id="{900FD050-80E1-487B-8B1A-244CD71B833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1F3235A0-5A68-4E81-B1A0-1DCBE7C01A5E}"/>
              </a:ext>
            </a:extLst>
          </p:cNvPr>
          <p:cNvSpPr>
            <a:spLocks noGrp="1"/>
          </p:cNvSpPr>
          <p:nvPr>
            <p:ph type="sldNum" sz="quarter" idx="12"/>
          </p:nvPr>
        </p:nvSpPr>
        <p:spPr/>
        <p:txBody>
          <a:bodyPr/>
          <a:lstStyle/>
          <a:p>
            <a:fld id="{86FDAD79-9D98-4934-AE88-93E37301E93C}" type="slidenum">
              <a:rPr lang="zh-CN" altLang="en-US" smtClean="0"/>
              <a:t>‹#›</a:t>
            </a:fld>
            <a:endParaRPr lang="zh-CN" altLang="en-US"/>
          </a:p>
        </p:txBody>
      </p:sp>
    </p:spTree>
    <p:extLst>
      <p:ext uri="{BB962C8B-B14F-4D97-AF65-F5344CB8AC3E}">
        <p14:creationId xmlns:p14="http://schemas.microsoft.com/office/powerpoint/2010/main" val="20475281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3CD1BE0B-E779-4D94-9154-7E661A57CCB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xmlns="" id="{793389FD-97B2-46FE-8B08-9B40852B9188}"/>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F11F4228-FB55-41BE-A11F-C1FDFDDAC8AC}"/>
              </a:ext>
            </a:extLst>
          </p:cNvPr>
          <p:cNvSpPr>
            <a:spLocks noGrp="1"/>
          </p:cNvSpPr>
          <p:nvPr>
            <p:ph type="dt" sz="half" idx="10"/>
          </p:nvPr>
        </p:nvSpPr>
        <p:spPr/>
        <p:txBody>
          <a:bodyPr/>
          <a:lstStyle/>
          <a:p>
            <a:fld id="{C0EF5A1C-84BD-4695-893B-12FE2FB71004}" type="datetimeFigureOut">
              <a:rPr lang="zh-CN" altLang="en-US" smtClean="0"/>
              <a:t>2021/4/30</a:t>
            </a:fld>
            <a:endParaRPr lang="zh-CN" altLang="en-US"/>
          </a:p>
        </p:txBody>
      </p:sp>
      <p:sp>
        <p:nvSpPr>
          <p:cNvPr id="5" name="页脚占位符 4">
            <a:extLst>
              <a:ext uri="{FF2B5EF4-FFF2-40B4-BE49-F238E27FC236}">
                <a16:creationId xmlns:a16="http://schemas.microsoft.com/office/drawing/2014/main" xmlns="" id="{5253F9B5-B80F-44CC-8B25-395A085AF69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960C3D82-D483-486E-A16A-ADC009B76323}"/>
              </a:ext>
            </a:extLst>
          </p:cNvPr>
          <p:cNvSpPr>
            <a:spLocks noGrp="1"/>
          </p:cNvSpPr>
          <p:nvPr>
            <p:ph type="sldNum" sz="quarter" idx="12"/>
          </p:nvPr>
        </p:nvSpPr>
        <p:spPr/>
        <p:txBody>
          <a:bodyPr/>
          <a:lstStyle/>
          <a:p>
            <a:fld id="{86FDAD79-9D98-4934-AE88-93E37301E93C}" type="slidenum">
              <a:rPr lang="zh-CN" altLang="en-US" smtClean="0"/>
              <a:t>‹#›</a:t>
            </a:fld>
            <a:endParaRPr lang="zh-CN" altLang="en-US"/>
          </a:p>
        </p:txBody>
      </p:sp>
    </p:spTree>
    <p:extLst>
      <p:ext uri="{BB962C8B-B14F-4D97-AF65-F5344CB8AC3E}">
        <p14:creationId xmlns:p14="http://schemas.microsoft.com/office/powerpoint/2010/main" val="37810979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4203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10761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pic>
        <p:nvPicPr>
          <p:cNvPr id="4" name="图片 3" descr="图片包含 户外艺术系列, 烟火&#10;&#10;已生成极高可信度的说明">
            <a:extLst>
              <a:ext uri="{FF2B5EF4-FFF2-40B4-BE49-F238E27FC236}">
                <a16:creationId xmlns:a16="http://schemas.microsoft.com/office/drawing/2014/main" xmlns="" id="{35D4CF4F-AE69-4C54-B467-E0B95A0D3E9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44438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6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2021/4/30</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9649304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2021/4/30</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6046662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6317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073AAE0-1876-49FC-871C-CE0FA3E05FC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AA192B9A-2AF0-49BD-8435-08A71925438D}"/>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07792DE4-798D-493D-8E18-647A5B8C9162}"/>
              </a:ext>
            </a:extLst>
          </p:cNvPr>
          <p:cNvSpPr>
            <a:spLocks noGrp="1"/>
          </p:cNvSpPr>
          <p:nvPr>
            <p:ph type="dt" sz="half" idx="10"/>
          </p:nvPr>
        </p:nvSpPr>
        <p:spPr/>
        <p:txBody>
          <a:bodyPr/>
          <a:lstStyle/>
          <a:p>
            <a:fld id="{C0EF5A1C-84BD-4695-893B-12FE2FB71004}" type="datetimeFigureOut">
              <a:rPr lang="zh-CN" altLang="en-US" smtClean="0"/>
              <a:t>2021/4/30</a:t>
            </a:fld>
            <a:endParaRPr lang="zh-CN" altLang="en-US"/>
          </a:p>
        </p:txBody>
      </p:sp>
      <p:sp>
        <p:nvSpPr>
          <p:cNvPr id="5" name="页脚占位符 4">
            <a:extLst>
              <a:ext uri="{FF2B5EF4-FFF2-40B4-BE49-F238E27FC236}">
                <a16:creationId xmlns:a16="http://schemas.microsoft.com/office/drawing/2014/main" xmlns="" id="{CB0E7826-5114-4A29-A201-8DB01D40135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08DD6A78-0943-4CCE-B7AE-6AFBD40530F5}"/>
              </a:ext>
            </a:extLst>
          </p:cNvPr>
          <p:cNvSpPr>
            <a:spLocks noGrp="1"/>
          </p:cNvSpPr>
          <p:nvPr>
            <p:ph type="sldNum" sz="quarter" idx="12"/>
          </p:nvPr>
        </p:nvSpPr>
        <p:spPr/>
        <p:txBody>
          <a:bodyPr/>
          <a:lstStyle/>
          <a:p>
            <a:fld id="{86FDAD79-9D98-4934-AE88-93E37301E93C}" type="slidenum">
              <a:rPr lang="zh-CN" altLang="en-US" smtClean="0"/>
              <a:t>‹#›</a:t>
            </a:fld>
            <a:endParaRPr lang="zh-CN" altLang="en-US"/>
          </a:p>
        </p:txBody>
      </p:sp>
    </p:spTree>
    <p:extLst>
      <p:ext uri="{BB962C8B-B14F-4D97-AF65-F5344CB8AC3E}">
        <p14:creationId xmlns:p14="http://schemas.microsoft.com/office/powerpoint/2010/main" val="3120753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F723AA6-51FD-4CDD-AD9A-42522F512F8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xmlns="" id="{9220FEF4-7EDC-4BDA-95F0-40ECDB97A4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xmlns="" id="{7A987F67-4612-4F98-A884-E96515C9FD37}"/>
              </a:ext>
            </a:extLst>
          </p:cNvPr>
          <p:cNvSpPr>
            <a:spLocks noGrp="1"/>
          </p:cNvSpPr>
          <p:nvPr>
            <p:ph type="dt" sz="half" idx="10"/>
          </p:nvPr>
        </p:nvSpPr>
        <p:spPr/>
        <p:txBody>
          <a:bodyPr/>
          <a:lstStyle/>
          <a:p>
            <a:fld id="{C0EF5A1C-84BD-4695-893B-12FE2FB71004}" type="datetimeFigureOut">
              <a:rPr lang="zh-CN" altLang="en-US" smtClean="0"/>
              <a:t>2021/4/30</a:t>
            </a:fld>
            <a:endParaRPr lang="zh-CN" altLang="en-US"/>
          </a:p>
        </p:txBody>
      </p:sp>
      <p:sp>
        <p:nvSpPr>
          <p:cNvPr id="5" name="页脚占位符 4">
            <a:extLst>
              <a:ext uri="{FF2B5EF4-FFF2-40B4-BE49-F238E27FC236}">
                <a16:creationId xmlns:a16="http://schemas.microsoft.com/office/drawing/2014/main" xmlns="" id="{0832AABF-2A21-44C8-AFB3-8DCCFB47BAC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B0ABBB34-F870-4D28-B800-E07957A8E95A}"/>
              </a:ext>
            </a:extLst>
          </p:cNvPr>
          <p:cNvSpPr>
            <a:spLocks noGrp="1"/>
          </p:cNvSpPr>
          <p:nvPr>
            <p:ph type="sldNum" sz="quarter" idx="12"/>
          </p:nvPr>
        </p:nvSpPr>
        <p:spPr/>
        <p:txBody>
          <a:bodyPr/>
          <a:lstStyle/>
          <a:p>
            <a:fld id="{86FDAD79-9D98-4934-AE88-93E37301E93C}" type="slidenum">
              <a:rPr lang="zh-CN" altLang="en-US" smtClean="0"/>
              <a:t>‹#›</a:t>
            </a:fld>
            <a:endParaRPr lang="zh-CN" altLang="en-US"/>
          </a:p>
        </p:txBody>
      </p:sp>
    </p:spTree>
    <p:extLst>
      <p:ext uri="{BB962C8B-B14F-4D97-AF65-F5344CB8AC3E}">
        <p14:creationId xmlns:p14="http://schemas.microsoft.com/office/powerpoint/2010/main" val="3328799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58404FE-5711-4C44-B026-7263CFC57E5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AC0CA9F7-7C9B-4D4E-839C-98051F1E2ABE}"/>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xmlns="" id="{56D76C47-7957-48C6-98ED-2A7CA15C7B7C}"/>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xmlns="" id="{AD864965-7307-4568-B9BC-0200F90D5109}"/>
              </a:ext>
            </a:extLst>
          </p:cNvPr>
          <p:cNvSpPr>
            <a:spLocks noGrp="1"/>
          </p:cNvSpPr>
          <p:nvPr>
            <p:ph type="dt" sz="half" idx="10"/>
          </p:nvPr>
        </p:nvSpPr>
        <p:spPr/>
        <p:txBody>
          <a:bodyPr/>
          <a:lstStyle/>
          <a:p>
            <a:fld id="{C0EF5A1C-84BD-4695-893B-12FE2FB71004}" type="datetimeFigureOut">
              <a:rPr lang="zh-CN" altLang="en-US" smtClean="0"/>
              <a:t>2021/4/30</a:t>
            </a:fld>
            <a:endParaRPr lang="zh-CN" altLang="en-US"/>
          </a:p>
        </p:txBody>
      </p:sp>
      <p:sp>
        <p:nvSpPr>
          <p:cNvPr id="6" name="页脚占位符 5">
            <a:extLst>
              <a:ext uri="{FF2B5EF4-FFF2-40B4-BE49-F238E27FC236}">
                <a16:creationId xmlns:a16="http://schemas.microsoft.com/office/drawing/2014/main" xmlns="" id="{91D70F14-5138-4904-BF38-05BCDF33D12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A0A71FD2-6BA4-4802-B23E-E9AB0D367A26}"/>
              </a:ext>
            </a:extLst>
          </p:cNvPr>
          <p:cNvSpPr>
            <a:spLocks noGrp="1"/>
          </p:cNvSpPr>
          <p:nvPr>
            <p:ph type="sldNum" sz="quarter" idx="12"/>
          </p:nvPr>
        </p:nvSpPr>
        <p:spPr/>
        <p:txBody>
          <a:bodyPr/>
          <a:lstStyle/>
          <a:p>
            <a:fld id="{86FDAD79-9D98-4934-AE88-93E37301E93C}" type="slidenum">
              <a:rPr lang="zh-CN" altLang="en-US" smtClean="0"/>
              <a:t>‹#›</a:t>
            </a:fld>
            <a:endParaRPr lang="zh-CN" altLang="en-US"/>
          </a:p>
        </p:txBody>
      </p:sp>
    </p:spTree>
    <p:extLst>
      <p:ext uri="{BB962C8B-B14F-4D97-AF65-F5344CB8AC3E}">
        <p14:creationId xmlns:p14="http://schemas.microsoft.com/office/powerpoint/2010/main" val="1355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A5A60D1-D8E9-47AD-B5F1-E61E1855904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xmlns="" id="{1CEF8A5F-588B-47A4-A975-DFB8531B3A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xmlns="" id="{02A423D1-AD4F-42A5-891F-0ACD0FBFCE6F}"/>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xmlns="" id="{55755C38-821E-4868-82C0-0A51DE10DD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xmlns="" id="{C4D5D23F-3700-4AE0-A8EF-7178FFC9B96E}"/>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xmlns="" id="{508F74F9-BC24-4E92-B0E8-0BDBB7CE5CDF}"/>
              </a:ext>
            </a:extLst>
          </p:cNvPr>
          <p:cNvSpPr>
            <a:spLocks noGrp="1"/>
          </p:cNvSpPr>
          <p:nvPr>
            <p:ph type="dt" sz="half" idx="10"/>
          </p:nvPr>
        </p:nvSpPr>
        <p:spPr/>
        <p:txBody>
          <a:bodyPr/>
          <a:lstStyle/>
          <a:p>
            <a:fld id="{C0EF5A1C-84BD-4695-893B-12FE2FB71004}" type="datetimeFigureOut">
              <a:rPr lang="zh-CN" altLang="en-US" smtClean="0"/>
              <a:t>2021/4/30</a:t>
            </a:fld>
            <a:endParaRPr lang="zh-CN" altLang="en-US"/>
          </a:p>
        </p:txBody>
      </p:sp>
      <p:sp>
        <p:nvSpPr>
          <p:cNvPr id="8" name="页脚占位符 7">
            <a:extLst>
              <a:ext uri="{FF2B5EF4-FFF2-40B4-BE49-F238E27FC236}">
                <a16:creationId xmlns:a16="http://schemas.microsoft.com/office/drawing/2014/main" xmlns="" id="{4E823E3E-D224-42B2-AA36-63D67996146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xmlns="" id="{C3285124-8B66-42D1-A727-F388670856A9}"/>
              </a:ext>
            </a:extLst>
          </p:cNvPr>
          <p:cNvSpPr>
            <a:spLocks noGrp="1"/>
          </p:cNvSpPr>
          <p:nvPr>
            <p:ph type="sldNum" sz="quarter" idx="12"/>
          </p:nvPr>
        </p:nvSpPr>
        <p:spPr/>
        <p:txBody>
          <a:bodyPr/>
          <a:lstStyle/>
          <a:p>
            <a:fld id="{86FDAD79-9D98-4934-AE88-93E37301E93C}" type="slidenum">
              <a:rPr lang="zh-CN" altLang="en-US" smtClean="0"/>
              <a:t>‹#›</a:t>
            </a:fld>
            <a:endParaRPr lang="zh-CN" altLang="en-US"/>
          </a:p>
        </p:txBody>
      </p:sp>
    </p:spTree>
    <p:extLst>
      <p:ext uri="{BB962C8B-B14F-4D97-AF65-F5344CB8AC3E}">
        <p14:creationId xmlns:p14="http://schemas.microsoft.com/office/powerpoint/2010/main" val="2228360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A5A60D1-D8E9-47AD-B5F1-E61E1855904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xmlns="" id="{1CEF8A5F-588B-47A4-A975-DFB8531B3A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xmlns="" id="{02A423D1-AD4F-42A5-891F-0ACD0FBFCE6F}"/>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xmlns="" id="{55755C38-821E-4868-82C0-0A51DE10DD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xmlns="" id="{C4D5D23F-3700-4AE0-A8EF-7178FFC9B96E}"/>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xmlns="" id="{508F74F9-BC24-4E92-B0E8-0BDBB7CE5CDF}"/>
              </a:ext>
            </a:extLst>
          </p:cNvPr>
          <p:cNvSpPr>
            <a:spLocks noGrp="1"/>
          </p:cNvSpPr>
          <p:nvPr>
            <p:ph type="dt" sz="half" idx="10"/>
          </p:nvPr>
        </p:nvSpPr>
        <p:spPr/>
        <p:txBody>
          <a:bodyPr/>
          <a:lstStyle/>
          <a:p>
            <a:fld id="{C0EF5A1C-84BD-4695-893B-12FE2FB71004}" type="datetimeFigureOut">
              <a:rPr lang="zh-CN" altLang="en-US" smtClean="0"/>
              <a:t>2021/4/30</a:t>
            </a:fld>
            <a:endParaRPr lang="zh-CN" altLang="en-US"/>
          </a:p>
        </p:txBody>
      </p:sp>
      <p:sp>
        <p:nvSpPr>
          <p:cNvPr id="8" name="页脚占位符 7">
            <a:extLst>
              <a:ext uri="{FF2B5EF4-FFF2-40B4-BE49-F238E27FC236}">
                <a16:creationId xmlns:a16="http://schemas.microsoft.com/office/drawing/2014/main" xmlns="" id="{4E823E3E-D224-42B2-AA36-63D67996146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xmlns="" id="{C3285124-8B66-42D1-A727-F388670856A9}"/>
              </a:ext>
            </a:extLst>
          </p:cNvPr>
          <p:cNvSpPr>
            <a:spLocks noGrp="1"/>
          </p:cNvSpPr>
          <p:nvPr>
            <p:ph type="sldNum" sz="quarter" idx="12"/>
          </p:nvPr>
        </p:nvSpPr>
        <p:spPr/>
        <p:txBody>
          <a:bodyPr/>
          <a:lstStyle/>
          <a:p>
            <a:fld id="{86FDAD79-9D98-4934-AE88-93E37301E93C}" type="slidenum">
              <a:rPr lang="zh-CN" altLang="en-US" smtClean="0"/>
              <a:t>‹#›</a:t>
            </a:fld>
            <a:endParaRPr lang="zh-CN" altLang="en-US"/>
          </a:p>
        </p:txBody>
      </p:sp>
      <p:sp>
        <p:nvSpPr>
          <p:cNvPr id="11" name="TextBox 10"/>
          <p:cNvSpPr txBox="1"/>
          <p:nvPr userDrawn="1"/>
        </p:nvSpPr>
        <p:spPr>
          <a:xfrm>
            <a:off x="1768004" y="6737009"/>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black"/>
                </a:solidFill>
                <a:effectLst/>
                <a:uLnTx/>
                <a:uFillTx/>
                <a:hlinkClick r:id="rId2"/>
              </a:rPr>
              <a:t>PPT</a:t>
            </a:r>
            <a:r>
              <a:rPr kumimoji="0" lang="zh-CN" altLang="en-US" sz="100" b="0" i="0" u="none" strike="noStrike" kern="0" cap="none" spc="0" normalizeH="0" baseline="0" noProof="0" dirty="0" smtClean="0">
                <a:ln>
                  <a:noFill/>
                </a:ln>
                <a:solidFill>
                  <a:prstClr val="black"/>
                </a:solidFill>
                <a:effectLst/>
                <a:uLnTx/>
                <a:uFillTx/>
                <a:hlinkClick r:id="rId2"/>
              </a:rPr>
              <a:t>下载</a:t>
            </a:r>
            <a:r>
              <a:rPr kumimoji="0" lang="zh-CN" altLang="en-US" sz="100" b="0" i="0" u="none" strike="noStrike" kern="0" cap="none" spc="0" normalizeH="0" baseline="0" noProof="0" dirty="0" smtClean="0">
                <a:ln>
                  <a:noFill/>
                </a:ln>
                <a:solidFill>
                  <a:prstClr val="black"/>
                </a:solidFill>
                <a:effectLst/>
                <a:uLnTx/>
                <a:uFillTx/>
              </a:rPr>
              <a:t> </a:t>
            </a:r>
            <a:r>
              <a:rPr kumimoji="0" lang="en-US" altLang="zh-CN" sz="100" b="0" i="0" u="none" strike="noStrike" kern="0" cap="none" spc="0" normalizeH="0" baseline="0" noProof="0" dirty="0" smtClean="0">
                <a:ln>
                  <a:noFill/>
                </a:ln>
                <a:solidFill>
                  <a:prstClr val="black"/>
                </a:solidFill>
                <a:effectLst/>
                <a:uLnTx/>
                <a:uFillTx/>
              </a:rPr>
              <a:t>http://www.1ppt.com/xiazai/</a:t>
            </a:r>
          </a:p>
        </p:txBody>
      </p:sp>
    </p:spTree>
    <p:extLst>
      <p:ext uri="{BB962C8B-B14F-4D97-AF65-F5344CB8AC3E}">
        <p14:creationId xmlns:p14="http://schemas.microsoft.com/office/powerpoint/2010/main" val="515859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142B2C0-D377-4A2D-A7F6-B9379DC674D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xmlns="" id="{33187823-A152-4951-ADB5-AB77CA549731}"/>
              </a:ext>
            </a:extLst>
          </p:cNvPr>
          <p:cNvSpPr>
            <a:spLocks noGrp="1"/>
          </p:cNvSpPr>
          <p:nvPr>
            <p:ph type="dt" sz="half" idx="10"/>
          </p:nvPr>
        </p:nvSpPr>
        <p:spPr/>
        <p:txBody>
          <a:bodyPr/>
          <a:lstStyle/>
          <a:p>
            <a:fld id="{C0EF5A1C-84BD-4695-893B-12FE2FB71004}" type="datetimeFigureOut">
              <a:rPr lang="zh-CN" altLang="en-US" smtClean="0"/>
              <a:t>2021/4/30</a:t>
            </a:fld>
            <a:endParaRPr lang="zh-CN" altLang="en-US"/>
          </a:p>
        </p:txBody>
      </p:sp>
      <p:sp>
        <p:nvSpPr>
          <p:cNvPr id="4" name="页脚占位符 3">
            <a:extLst>
              <a:ext uri="{FF2B5EF4-FFF2-40B4-BE49-F238E27FC236}">
                <a16:creationId xmlns:a16="http://schemas.microsoft.com/office/drawing/2014/main" xmlns="" id="{781B4025-3D4A-44C5-9F7A-D587F20F9BF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xmlns="" id="{969FF224-6DF7-4613-AA5A-CD61D92E5A18}"/>
              </a:ext>
            </a:extLst>
          </p:cNvPr>
          <p:cNvSpPr>
            <a:spLocks noGrp="1"/>
          </p:cNvSpPr>
          <p:nvPr>
            <p:ph type="sldNum" sz="quarter" idx="12"/>
          </p:nvPr>
        </p:nvSpPr>
        <p:spPr/>
        <p:txBody>
          <a:bodyPr/>
          <a:lstStyle/>
          <a:p>
            <a:fld id="{86FDAD79-9D98-4934-AE88-93E37301E93C}" type="slidenum">
              <a:rPr lang="zh-CN" altLang="en-US" smtClean="0"/>
              <a:t>‹#›</a:t>
            </a:fld>
            <a:endParaRPr lang="zh-CN" altLang="en-US"/>
          </a:p>
        </p:txBody>
      </p:sp>
    </p:spTree>
    <p:extLst>
      <p:ext uri="{BB962C8B-B14F-4D97-AF65-F5344CB8AC3E}">
        <p14:creationId xmlns:p14="http://schemas.microsoft.com/office/powerpoint/2010/main" val="946212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ACE9283A-D36B-4443-98CA-3EF958CD3E17}"/>
              </a:ext>
            </a:extLst>
          </p:cNvPr>
          <p:cNvSpPr>
            <a:spLocks noGrp="1"/>
          </p:cNvSpPr>
          <p:nvPr>
            <p:ph type="dt" sz="half" idx="10"/>
          </p:nvPr>
        </p:nvSpPr>
        <p:spPr/>
        <p:txBody>
          <a:bodyPr/>
          <a:lstStyle/>
          <a:p>
            <a:fld id="{C0EF5A1C-84BD-4695-893B-12FE2FB71004}" type="datetimeFigureOut">
              <a:rPr lang="zh-CN" altLang="en-US" smtClean="0"/>
              <a:t>2021/4/30</a:t>
            </a:fld>
            <a:endParaRPr lang="zh-CN" altLang="en-US"/>
          </a:p>
        </p:txBody>
      </p:sp>
      <p:sp>
        <p:nvSpPr>
          <p:cNvPr id="3" name="页脚占位符 2">
            <a:extLst>
              <a:ext uri="{FF2B5EF4-FFF2-40B4-BE49-F238E27FC236}">
                <a16:creationId xmlns:a16="http://schemas.microsoft.com/office/drawing/2014/main" xmlns="" id="{1BD5AF52-1959-408F-9BCC-DE4D9486EB2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xmlns="" id="{32CF3E1D-2584-4343-9C30-F1C9076436EB}"/>
              </a:ext>
            </a:extLst>
          </p:cNvPr>
          <p:cNvSpPr>
            <a:spLocks noGrp="1"/>
          </p:cNvSpPr>
          <p:nvPr>
            <p:ph type="sldNum" sz="quarter" idx="12"/>
          </p:nvPr>
        </p:nvSpPr>
        <p:spPr/>
        <p:txBody>
          <a:bodyPr/>
          <a:lstStyle/>
          <a:p>
            <a:fld id="{86FDAD79-9D98-4934-AE88-93E37301E93C}" type="slidenum">
              <a:rPr lang="zh-CN" altLang="en-US" smtClean="0"/>
              <a:t>‹#›</a:t>
            </a:fld>
            <a:endParaRPr lang="zh-CN" altLang="en-US"/>
          </a:p>
        </p:txBody>
      </p:sp>
    </p:spTree>
    <p:extLst>
      <p:ext uri="{BB962C8B-B14F-4D97-AF65-F5344CB8AC3E}">
        <p14:creationId xmlns:p14="http://schemas.microsoft.com/office/powerpoint/2010/main" val="482309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ABAE512-2373-4257-BF54-CC0F7BF3E2E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xmlns="" id="{4DFE3500-119C-4793-9BA7-C6F0AA4703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xmlns="" id="{5FF4181A-9698-404A-ADE6-0A641674DD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47F76995-2293-432E-8F52-B6F2F82D3786}"/>
              </a:ext>
            </a:extLst>
          </p:cNvPr>
          <p:cNvSpPr>
            <a:spLocks noGrp="1"/>
          </p:cNvSpPr>
          <p:nvPr>
            <p:ph type="dt" sz="half" idx="10"/>
          </p:nvPr>
        </p:nvSpPr>
        <p:spPr/>
        <p:txBody>
          <a:bodyPr/>
          <a:lstStyle/>
          <a:p>
            <a:fld id="{C0EF5A1C-84BD-4695-893B-12FE2FB71004}" type="datetimeFigureOut">
              <a:rPr lang="zh-CN" altLang="en-US" smtClean="0"/>
              <a:t>2021/4/30</a:t>
            </a:fld>
            <a:endParaRPr lang="zh-CN" altLang="en-US"/>
          </a:p>
        </p:txBody>
      </p:sp>
      <p:sp>
        <p:nvSpPr>
          <p:cNvPr id="6" name="页脚占位符 5">
            <a:extLst>
              <a:ext uri="{FF2B5EF4-FFF2-40B4-BE49-F238E27FC236}">
                <a16:creationId xmlns:a16="http://schemas.microsoft.com/office/drawing/2014/main" xmlns="" id="{D0FCB666-0686-49A7-A15F-19C3ABFAD5E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5D62CCBA-D837-41C0-9669-707E9DDBBDB7}"/>
              </a:ext>
            </a:extLst>
          </p:cNvPr>
          <p:cNvSpPr>
            <a:spLocks noGrp="1"/>
          </p:cNvSpPr>
          <p:nvPr>
            <p:ph type="sldNum" sz="quarter" idx="12"/>
          </p:nvPr>
        </p:nvSpPr>
        <p:spPr/>
        <p:txBody>
          <a:bodyPr/>
          <a:lstStyle/>
          <a:p>
            <a:fld id="{86FDAD79-9D98-4934-AE88-93E37301E93C}" type="slidenum">
              <a:rPr lang="zh-CN" altLang="en-US" smtClean="0"/>
              <a:t>‹#›</a:t>
            </a:fld>
            <a:endParaRPr lang="zh-CN" altLang="en-US"/>
          </a:p>
        </p:txBody>
      </p:sp>
    </p:spTree>
    <p:extLst>
      <p:ext uri="{BB962C8B-B14F-4D97-AF65-F5344CB8AC3E}">
        <p14:creationId xmlns:p14="http://schemas.microsoft.com/office/powerpoint/2010/main" val="818116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21F23DE6-AF6C-4800-9581-38114AEC17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xmlns="" id="{F55A2F32-0442-4A8E-BC3D-656C382493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241B3272-4C3B-40BD-9174-B641FF40BC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EF5A1C-84BD-4695-893B-12FE2FB71004}" type="datetimeFigureOut">
              <a:rPr lang="zh-CN" altLang="en-US" smtClean="0"/>
              <a:t>2021/4/30</a:t>
            </a:fld>
            <a:endParaRPr lang="zh-CN" altLang="en-US"/>
          </a:p>
        </p:txBody>
      </p:sp>
      <p:sp>
        <p:nvSpPr>
          <p:cNvPr id="5" name="页脚占位符 4">
            <a:extLst>
              <a:ext uri="{FF2B5EF4-FFF2-40B4-BE49-F238E27FC236}">
                <a16:creationId xmlns:a16="http://schemas.microsoft.com/office/drawing/2014/main" xmlns="" id="{1089E8B2-D1A4-4DFD-B2B1-51E902E3CC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xmlns="" id="{4F3689FD-70D7-4D63-88BB-1AAFE5C34F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FDAD79-9D98-4934-AE88-93E37301E93C}" type="slidenum">
              <a:rPr lang="zh-CN" altLang="en-US" smtClean="0"/>
              <a:t>‹#›</a:t>
            </a:fld>
            <a:endParaRPr lang="zh-CN" altLang="en-US"/>
          </a:p>
        </p:txBody>
      </p:sp>
    </p:spTree>
    <p:extLst>
      <p:ext uri="{BB962C8B-B14F-4D97-AF65-F5344CB8AC3E}">
        <p14:creationId xmlns:p14="http://schemas.microsoft.com/office/powerpoint/2010/main" val="31999342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0339326"/>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8.xml"/><Relationship Id="rId1" Type="http://schemas.openxmlformats.org/officeDocument/2006/relationships/tags" Target="../tags/tag2.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14.xml"/><Relationship Id="rId1" Type="http://schemas.openxmlformats.org/officeDocument/2006/relationships/tags" Target="../tags/tag13.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tags" Target="../tags/tag17.xml"/><Relationship Id="rId7" Type="http://schemas.openxmlformats.org/officeDocument/2006/relationships/image" Target="../media/image15.png"/><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image" Target="../media/image14.png"/><Relationship Id="rId5" Type="http://schemas.openxmlformats.org/officeDocument/2006/relationships/notesSlide" Target="../notesSlides/notesSlide11.xml"/><Relationship Id="rId4"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19.xml"/><Relationship Id="rId1" Type="http://schemas.openxmlformats.org/officeDocument/2006/relationships/tags" Target="../tags/tag18.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23.xml"/><Relationship Id="rId1" Type="http://schemas.openxmlformats.org/officeDocument/2006/relationships/tags" Target="../tags/tag22.xml"/><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8" Type="http://schemas.openxmlformats.org/officeDocument/2006/relationships/image" Target="../media/image22.jpeg"/><Relationship Id="rId3" Type="http://schemas.openxmlformats.org/officeDocument/2006/relationships/slideLayout" Target="../slideLayouts/slideLayout14.xml"/><Relationship Id="rId7" Type="http://schemas.openxmlformats.org/officeDocument/2006/relationships/image" Target="../media/image21.jpeg"/><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27.xml"/><Relationship Id="rId1" Type="http://schemas.openxmlformats.org/officeDocument/2006/relationships/tags" Target="../tags/tag26.xml"/><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8" Type="http://schemas.openxmlformats.org/officeDocument/2006/relationships/image" Target="../media/image26.jpeg"/><Relationship Id="rId3" Type="http://schemas.openxmlformats.org/officeDocument/2006/relationships/slideLayout" Target="../slideLayouts/slideLayout14.xml"/><Relationship Id="rId7" Type="http://schemas.openxmlformats.org/officeDocument/2006/relationships/image" Target="../media/image25.jpeg"/><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image" Target="../media/image24.jpeg"/><Relationship Id="rId5" Type="http://schemas.openxmlformats.org/officeDocument/2006/relationships/image" Target="../media/image23.jpeg"/><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31.xml"/><Relationship Id="rId1" Type="http://schemas.openxmlformats.org/officeDocument/2006/relationships/tags" Target="../tags/tag30.xml"/><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33.xml"/><Relationship Id="rId1" Type="http://schemas.openxmlformats.org/officeDocument/2006/relationships/tags" Target="../tags/tag32.xml"/><Relationship Id="rId4"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35.xml"/><Relationship Id="rId1" Type="http://schemas.openxmlformats.org/officeDocument/2006/relationships/tags" Target="../tags/tag34.xml"/><Relationship Id="rId4"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8" Type="http://schemas.openxmlformats.org/officeDocument/2006/relationships/image" Target="../media/image30.jpeg"/><Relationship Id="rId3" Type="http://schemas.openxmlformats.org/officeDocument/2006/relationships/slideLayout" Target="../slideLayouts/slideLayout14.xml"/><Relationship Id="rId7" Type="http://schemas.openxmlformats.org/officeDocument/2006/relationships/image" Target="../media/image29.jpeg"/><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image" Target="../media/image28.jpeg"/><Relationship Id="rId5" Type="http://schemas.openxmlformats.org/officeDocument/2006/relationships/image" Target="../media/image27.jpeg"/><Relationship Id="rId4"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39.xml"/><Relationship Id="rId1" Type="http://schemas.openxmlformats.org/officeDocument/2006/relationships/tags" Target="../tags/tag38.xml"/><Relationship Id="rId4"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43.xml"/><Relationship Id="rId1" Type="http://schemas.openxmlformats.org/officeDocument/2006/relationships/tags" Target="../tags/tag42.xml"/><Relationship Id="rId4"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45.xml"/><Relationship Id="rId1" Type="http://schemas.openxmlformats.org/officeDocument/2006/relationships/tags" Target="../tags/tag44.xml"/><Relationship Id="rId5" Type="http://schemas.openxmlformats.org/officeDocument/2006/relationships/image" Target="../media/image31.jpeg"/><Relationship Id="rId4"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47.xml"/><Relationship Id="rId1" Type="http://schemas.openxmlformats.org/officeDocument/2006/relationships/tags" Target="../tags/tag46.xml"/><Relationship Id="rId5" Type="http://schemas.openxmlformats.org/officeDocument/2006/relationships/image" Target="../media/image32.png"/><Relationship Id="rId4"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49.xml"/><Relationship Id="rId1" Type="http://schemas.openxmlformats.org/officeDocument/2006/relationships/tags" Target="../tags/tag48.xml"/><Relationship Id="rId4"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51.xml"/><Relationship Id="rId1" Type="http://schemas.openxmlformats.org/officeDocument/2006/relationships/tags" Target="../tags/tag50.xml"/><Relationship Id="rId5" Type="http://schemas.openxmlformats.org/officeDocument/2006/relationships/image" Target="../media/image33.png"/><Relationship Id="rId4"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34.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jianli/"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1" Type="http://schemas.openxmlformats.org/officeDocument/2006/relationships/slideLayout" Target="../slideLayouts/slideLayout18.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shouchaobao/" TargetMode="Externa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4.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6.xml"/><Relationship Id="rId1" Type="http://schemas.openxmlformats.org/officeDocument/2006/relationships/tags" Target="../tags/tag5.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slideLayout" Target="../slideLayouts/slideLayout14.xml"/><Relationship Id="rId7" Type="http://schemas.openxmlformats.org/officeDocument/2006/relationships/image" Target="../media/image7.jpe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slideLayout" Target="../slideLayouts/slideLayout14.xml"/><Relationship Id="rId7" Type="http://schemas.openxmlformats.org/officeDocument/2006/relationships/image" Target="../media/image11.jpeg"/><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notesSlide" Target="../notesSlides/notesSlide7.xml"/><Relationship Id="rId9" Type="http://schemas.openxmlformats.org/officeDocument/2006/relationships/image" Target="../media/image13.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12.xml"/><Relationship Id="rId1" Type="http://schemas.openxmlformats.org/officeDocument/2006/relationships/tags" Target="../tags/tag11.xml"/><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图片 39" descr="图片包含 户外艺术系列, 烟火&#10;&#10;已生成极高可信度的说明">
            <a:extLst>
              <a:ext uri="{FF2B5EF4-FFF2-40B4-BE49-F238E27FC236}">
                <a16:creationId xmlns:a16="http://schemas.microsoft.com/office/drawing/2014/main" xmlns="" id="{187D5FA1-A3D1-4DD4-9CAF-7237D8FD8163}"/>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87460" y="0"/>
            <a:ext cx="12566920" cy="6858000"/>
          </a:xfrm>
          <a:prstGeom prst="rect">
            <a:avLst/>
          </a:prstGeom>
        </p:spPr>
      </p:pic>
      <p:sp>
        <p:nvSpPr>
          <p:cNvPr id="26" name="PA-文本框 25">
            <a:extLst>
              <a:ext uri="{FF2B5EF4-FFF2-40B4-BE49-F238E27FC236}">
                <a16:creationId xmlns:a16="http://schemas.microsoft.com/office/drawing/2014/main" xmlns="" id="{2E576526-CF7C-4705-A8AF-81606FA83962}"/>
              </a:ext>
            </a:extLst>
          </p:cNvPr>
          <p:cNvSpPr txBox="1"/>
          <p:nvPr>
            <p:custDataLst>
              <p:tags r:id="rId1"/>
            </p:custDataLst>
          </p:nvPr>
        </p:nvSpPr>
        <p:spPr>
          <a:xfrm>
            <a:off x="2592045" y="2767280"/>
            <a:ext cx="7007911" cy="1200329"/>
          </a:xfrm>
          <a:prstGeom prst="rect">
            <a:avLst/>
          </a:prstGeom>
          <a:noFill/>
        </p:spPr>
        <p:txBody>
          <a:bodyPr wrap="square" rtlCol="0">
            <a:spAutoFit/>
          </a:bodyPr>
          <a:lstStyle/>
          <a:p>
            <a:pPr algn="dist"/>
            <a:r>
              <a:rPr lang="zh-CN" altLang="en-US" sz="7200" dirty="0">
                <a:solidFill>
                  <a:schemeClr val="bg1"/>
                </a:solidFill>
                <a:effectLst>
                  <a:outerShdw blurRad="50800" dist="165100" algn="l" rotWithShape="0">
                    <a:prstClr val="black">
                      <a:alpha val="40000"/>
                    </a:prstClr>
                  </a:outerShdw>
                </a:effectLst>
                <a:cs typeface="+mn-ea"/>
                <a:sym typeface="+mn-lt"/>
              </a:rPr>
              <a:t>高端商业计划书</a:t>
            </a:r>
          </a:p>
        </p:txBody>
      </p:sp>
      <p:sp>
        <p:nvSpPr>
          <p:cNvPr id="29" name="文本框 28">
            <a:extLst>
              <a:ext uri="{FF2B5EF4-FFF2-40B4-BE49-F238E27FC236}">
                <a16:creationId xmlns:a16="http://schemas.microsoft.com/office/drawing/2014/main" xmlns="" id="{0D01124C-AA97-49D9-913F-A0BDA9D87319}"/>
              </a:ext>
            </a:extLst>
          </p:cNvPr>
          <p:cNvSpPr txBox="1"/>
          <p:nvPr/>
        </p:nvSpPr>
        <p:spPr>
          <a:xfrm>
            <a:off x="3454428" y="2178939"/>
            <a:ext cx="5583623" cy="369332"/>
          </a:xfrm>
          <a:prstGeom prst="rect">
            <a:avLst/>
          </a:prstGeom>
          <a:noFill/>
        </p:spPr>
        <p:txBody>
          <a:bodyPr wrap="square" rtlCol="0">
            <a:spAutoFit/>
          </a:bodyPr>
          <a:lstStyle/>
          <a:p>
            <a:pPr algn="dist"/>
            <a:r>
              <a:rPr lang="en-US" altLang="zh-CN" dirty="0">
                <a:solidFill>
                  <a:srgbClr val="A2A5B8"/>
                </a:solidFill>
                <a:cs typeface="+mn-ea"/>
                <a:sym typeface="+mn-lt"/>
              </a:rPr>
              <a:t>BUSINESS PLAN</a:t>
            </a:r>
            <a:endParaRPr lang="zh-CN" altLang="en-US" dirty="0">
              <a:solidFill>
                <a:srgbClr val="A2A5B8"/>
              </a:solidFill>
              <a:cs typeface="+mn-ea"/>
              <a:sym typeface="+mn-lt"/>
            </a:endParaRPr>
          </a:p>
        </p:txBody>
      </p:sp>
      <p:cxnSp>
        <p:nvCxnSpPr>
          <p:cNvPr id="42" name="直接连接符 41">
            <a:extLst>
              <a:ext uri="{FF2B5EF4-FFF2-40B4-BE49-F238E27FC236}">
                <a16:creationId xmlns:a16="http://schemas.microsoft.com/office/drawing/2014/main" xmlns="" id="{7D373935-B585-470B-A88C-85086630D1A7}"/>
              </a:ext>
            </a:extLst>
          </p:cNvPr>
          <p:cNvCxnSpPr/>
          <p:nvPr/>
        </p:nvCxnSpPr>
        <p:spPr>
          <a:xfrm>
            <a:off x="6395389" y="2121135"/>
            <a:ext cx="0" cy="2310064"/>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xmlns="" id="{FB6EB64F-306B-4EFD-A20C-ED20EAFD2430}"/>
              </a:ext>
            </a:extLst>
          </p:cNvPr>
          <p:cNvCxnSpPr>
            <a:cxnSpLocks/>
          </p:cNvCxnSpPr>
          <p:nvPr/>
        </p:nvCxnSpPr>
        <p:spPr>
          <a:xfrm>
            <a:off x="2707618" y="2716404"/>
            <a:ext cx="6787111" cy="0"/>
          </a:xfrm>
          <a:prstGeom prst="line">
            <a:avLst/>
          </a:prstGeom>
          <a:ln w="19050">
            <a:solidFill>
              <a:srgbClr val="A2A5B8"/>
            </a:solidFill>
          </a:ln>
          <a:effectLst>
            <a:outerShdw blurRad="50800" dist="635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xmlns="" id="{AEF9EFAC-DF4A-475F-9197-63253198E3F4}"/>
              </a:ext>
            </a:extLst>
          </p:cNvPr>
          <p:cNvCxnSpPr>
            <a:cxnSpLocks/>
          </p:cNvCxnSpPr>
          <p:nvPr/>
        </p:nvCxnSpPr>
        <p:spPr>
          <a:xfrm>
            <a:off x="2628402" y="4090719"/>
            <a:ext cx="6828749" cy="0"/>
          </a:xfrm>
          <a:prstGeom prst="line">
            <a:avLst/>
          </a:prstGeom>
          <a:ln w="19050">
            <a:solidFill>
              <a:srgbClr val="A2A5B8"/>
            </a:solidFill>
          </a:ln>
          <a:effectLst>
            <a:outerShdw blurRad="50800" dist="635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4" name="椭圆 83">
            <a:extLst>
              <a:ext uri="{FF2B5EF4-FFF2-40B4-BE49-F238E27FC236}">
                <a16:creationId xmlns:a16="http://schemas.microsoft.com/office/drawing/2014/main" xmlns="" id="{E4B04A6F-F226-443B-8A0A-8C9A683DC3EC}"/>
              </a:ext>
            </a:extLst>
          </p:cNvPr>
          <p:cNvSpPr/>
          <p:nvPr/>
        </p:nvSpPr>
        <p:spPr>
          <a:xfrm>
            <a:off x="2700323" y="4314652"/>
            <a:ext cx="168980" cy="168980"/>
          </a:xfrm>
          <a:prstGeom prst="ellipse">
            <a:avLst/>
          </a:prstGeom>
          <a:solidFill>
            <a:srgbClr val="A2A5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A2A5B8"/>
              </a:solidFill>
              <a:cs typeface="+mn-ea"/>
              <a:sym typeface="+mn-lt"/>
            </a:endParaRPr>
          </a:p>
        </p:txBody>
      </p:sp>
      <p:sp>
        <p:nvSpPr>
          <p:cNvPr id="85" name="椭圆 84">
            <a:extLst>
              <a:ext uri="{FF2B5EF4-FFF2-40B4-BE49-F238E27FC236}">
                <a16:creationId xmlns:a16="http://schemas.microsoft.com/office/drawing/2014/main" xmlns="" id="{1C76D946-301D-439F-8F36-14DA9CAE69E7}"/>
              </a:ext>
            </a:extLst>
          </p:cNvPr>
          <p:cNvSpPr/>
          <p:nvPr/>
        </p:nvSpPr>
        <p:spPr>
          <a:xfrm>
            <a:off x="3802671" y="4314652"/>
            <a:ext cx="168980" cy="168980"/>
          </a:xfrm>
          <a:prstGeom prst="ellipse">
            <a:avLst/>
          </a:prstGeom>
          <a:solidFill>
            <a:srgbClr val="A2A5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A2A5B8"/>
              </a:solidFill>
              <a:cs typeface="+mn-ea"/>
              <a:sym typeface="+mn-lt"/>
            </a:endParaRPr>
          </a:p>
        </p:txBody>
      </p:sp>
      <p:sp>
        <p:nvSpPr>
          <p:cNvPr id="86" name="椭圆 85">
            <a:extLst>
              <a:ext uri="{FF2B5EF4-FFF2-40B4-BE49-F238E27FC236}">
                <a16:creationId xmlns:a16="http://schemas.microsoft.com/office/drawing/2014/main" xmlns="" id="{B2AF9FBA-ADB1-4BC5-AFA0-8F842747D488}"/>
              </a:ext>
            </a:extLst>
          </p:cNvPr>
          <p:cNvSpPr/>
          <p:nvPr/>
        </p:nvSpPr>
        <p:spPr>
          <a:xfrm>
            <a:off x="4909570" y="4314652"/>
            <a:ext cx="168980" cy="168980"/>
          </a:xfrm>
          <a:prstGeom prst="ellipse">
            <a:avLst/>
          </a:prstGeom>
          <a:solidFill>
            <a:srgbClr val="A2A5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A2A5B8"/>
              </a:solidFill>
              <a:cs typeface="+mn-ea"/>
              <a:sym typeface="+mn-lt"/>
            </a:endParaRPr>
          </a:p>
        </p:txBody>
      </p:sp>
      <p:sp>
        <p:nvSpPr>
          <p:cNvPr id="87" name="文本框 86">
            <a:extLst>
              <a:ext uri="{FF2B5EF4-FFF2-40B4-BE49-F238E27FC236}">
                <a16:creationId xmlns:a16="http://schemas.microsoft.com/office/drawing/2014/main" xmlns="" id="{95B6C146-67AA-4524-ACBB-0EC09F830DAD}"/>
              </a:ext>
            </a:extLst>
          </p:cNvPr>
          <p:cNvSpPr txBox="1"/>
          <p:nvPr/>
        </p:nvSpPr>
        <p:spPr>
          <a:xfrm>
            <a:off x="2854699" y="4245966"/>
            <a:ext cx="1315972" cy="307777"/>
          </a:xfrm>
          <a:prstGeom prst="rect">
            <a:avLst/>
          </a:prstGeom>
          <a:noFill/>
        </p:spPr>
        <p:txBody>
          <a:bodyPr wrap="square" rtlCol="0">
            <a:spAutoFit/>
          </a:bodyPr>
          <a:lstStyle/>
          <a:p>
            <a:r>
              <a:rPr lang="zh-CN" altLang="en-US" sz="1400" dirty="0">
                <a:solidFill>
                  <a:srgbClr val="A2A5B8"/>
                </a:solidFill>
                <a:cs typeface="+mn-ea"/>
                <a:sym typeface="+mn-lt"/>
              </a:rPr>
              <a:t>投资合作</a:t>
            </a:r>
          </a:p>
        </p:txBody>
      </p:sp>
      <p:sp>
        <p:nvSpPr>
          <p:cNvPr id="88" name="文本框 87">
            <a:extLst>
              <a:ext uri="{FF2B5EF4-FFF2-40B4-BE49-F238E27FC236}">
                <a16:creationId xmlns:a16="http://schemas.microsoft.com/office/drawing/2014/main" xmlns="" id="{452A5E35-D900-4F10-9391-7A68EC415D94}"/>
              </a:ext>
            </a:extLst>
          </p:cNvPr>
          <p:cNvSpPr txBox="1"/>
          <p:nvPr/>
        </p:nvSpPr>
        <p:spPr>
          <a:xfrm>
            <a:off x="3962292" y="4245966"/>
            <a:ext cx="1141748" cy="307777"/>
          </a:xfrm>
          <a:prstGeom prst="rect">
            <a:avLst/>
          </a:prstGeom>
          <a:noFill/>
        </p:spPr>
        <p:txBody>
          <a:bodyPr wrap="square" rtlCol="0">
            <a:spAutoFit/>
          </a:bodyPr>
          <a:lstStyle/>
          <a:p>
            <a:r>
              <a:rPr lang="zh-CN" altLang="en-US" sz="1400" dirty="0">
                <a:solidFill>
                  <a:srgbClr val="A2A5B8"/>
                </a:solidFill>
                <a:cs typeface="+mn-ea"/>
                <a:sym typeface="+mn-lt"/>
              </a:rPr>
              <a:t>创业计划</a:t>
            </a:r>
          </a:p>
        </p:txBody>
      </p:sp>
      <p:sp>
        <p:nvSpPr>
          <p:cNvPr id="89" name="文本框 88">
            <a:extLst>
              <a:ext uri="{FF2B5EF4-FFF2-40B4-BE49-F238E27FC236}">
                <a16:creationId xmlns:a16="http://schemas.microsoft.com/office/drawing/2014/main" xmlns="" id="{F0F8E120-6218-468B-87B1-2B1CB2FAFBF1}"/>
              </a:ext>
            </a:extLst>
          </p:cNvPr>
          <p:cNvSpPr txBox="1"/>
          <p:nvPr/>
        </p:nvSpPr>
        <p:spPr>
          <a:xfrm>
            <a:off x="5072209" y="4245966"/>
            <a:ext cx="1427080" cy="307777"/>
          </a:xfrm>
          <a:prstGeom prst="rect">
            <a:avLst/>
          </a:prstGeom>
          <a:noFill/>
        </p:spPr>
        <p:txBody>
          <a:bodyPr wrap="square" rtlCol="0">
            <a:spAutoFit/>
          </a:bodyPr>
          <a:lstStyle/>
          <a:p>
            <a:r>
              <a:rPr lang="zh-CN" altLang="en-US" sz="1400" dirty="0">
                <a:solidFill>
                  <a:srgbClr val="A2A5B8"/>
                </a:solidFill>
                <a:cs typeface="+mn-ea"/>
                <a:sym typeface="+mn-lt"/>
              </a:rPr>
              <a:t>产品宣传</a:t>
            </a:r>
          </a:p>
        </p:txBody>
      </p:sp>
      <p:sp>
        <p:nvSpPr>
          <p:cNvPr id="90" name="椭圆 89">
            <a:extLst>
              <a:ext uri="{FF2B5EF4-FFF2-40B4-BE49-F238E27FC236}">
                <a16:creationId xmlns:a16="http://schemas.microsoft.com/office/drawing/2014/main" xmlns="" id="{4EDD1B65-5F22-4C2F-931F-CABBBA33C068}"/>
              </a:ext>
            </a:extLst>
          </p:cNvPr>
          <p:cNvSpPr/>
          <p:nvPr/>
        </p:nvSpPr>
        <p:spPr>
          <a:xfrm>
            <a:off x="6062423" y="4314652"/>
            <a:ext cx="168980" cy="168980"/>
          </a:xfrm>
          <a:prstGeom prst="ellipse">
            <a:avLst/>
          </a:prstGeom>
          <a:solidFill>
            <a:srgbClr val="A2A5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A2A5B8"/>
              </a:solidFill>
              <a:cs typeface="+mn-ea"/>
              <a:sym typeface="+mn-lt"/>
            </a:endParaRPr>
          </a:p>
        </p:txBody>
      </p:sp>
      <p:sp>
        <p:nvSpPr>
          <p:cNvPr id="91" name="文本框 90">
            <a:extLst>
              <a:ext uri="{FF2B5EF4-FFF2-40B4-BE49-F238E27FC236}">
                <a16:creationId xmlns:a16="http://schemas.microsoft.com/office/drawing/2014/main" xmlns="" id="{A3E92123-86D0-4576-8E54-42DE20C806BE}"/>
              </a:ext>
            </a:extLst>
          </p:cNvPr>
          <p:cNvSpPr txBox="1"/>
          <p:nvPr/>
        </p:nvSpPr>
        <p:spPr>
          <a:xfrm>
            <a:off x="6236910" y="4245966"/>
            <a:ext cx="1427080" cy="307777"/>
          </a:xfrm>
          <a:prstGeom prst="rect">
            <a:avLst/>
          </a:prstGeom>
          <a:noFill/>
        </p:spPr>
        <p:txBody>
          <a:bodyPr wrap="square" rtlCol="0">
            <a:spAutoFit/>
          </a:bodyPr>
          <a:lstStyle/>
          <a:p>
            <a:r>
              <a:rPr lang="zh-CN" altLang="en-US" sz="1400" dirty="0">
                <a:solidFill>
                  <a:srgbClr val="A2A5B8"/>
                </a:solidFill>
                <a:cs typeface="+mn-ea"/>
                <a:sym typeface="+mn-lt"/>
              </a:rPr>
              <a:t>企业介绍</a:t>
            </a:r>
          </a:p>
        </p:txBody>
      </p:sp>
      <p:sp>
        <p:nvSpPr>
          <p:cNvPr id="92" name="矩形 91">
            <a:extLst>
              <a:ext uri="{FF2B5EF4-FFF2-40B4-BE49-F238E27FC236}">
                <a16:creationId xmlns:a16="http://schemas.microsoft.com/office/drawing/2014/main" xmlns="" id="{E42F20C9-BD52-4B10-9556-B3520BCAE6BE}"/>
              </a:ext>
            </a:extLst>
          </p:cNvPr>
          <p:cNvSpPr/>
          <p:nvPr/>
        </p:nvSpPr>
        <p:spPr>
          <a:xfrm>
            <a:off x="7385000" y="4260208"/>
            <a:ext cx="2047245" cy="276734"/>
          </a:xfrm>
          <a:prstGeom prst="rect">
            <a:avLst/>
          </a:prstGeom>
          <a:solidFill>
            <a:srgbClr val="A2A5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cs typeface="+mn-ea"/>
                <a:sym typeface="+mn-lt"/>
              </a:rPr>
              <a:t>汇报人</a:t>
            </a:r>
            <a:r>
              <a:rPr lang="en-US" altLang="zh-CN" sz="1600" dirty="0" smtClean="0">
                <a:solidFill>
                  <a:schemeClr val="bg1"/>
                </a:solidFill>
                <a:cs typeface="+mn-ea"/>
                <a:sym typeface="+mn-lt"/>
              </a:rPr>
              <a:t>:</a:t>
            </a:r>
            <a:r>
              <a:rPr lang="zh-CN" altLang="en-US" sz="1600" dirty="0">
                <a:solidFill>
                  <a:schemeClr val="bg1"/>
                </a:solidFill>
                <a:cs typeface="+mn-ea"/>
                <a:sym typeface="+mn-lt"/>
              </a:rPr>
              <a:t>第一</a:t>
            </a:r>
            <a:r>
              <a:rPr lang="en-US" altLang="zh-CN" sz="1600" dirty="0">
                <a:solidFill>
                  <a:schemeClr val="bg1"/>
                </a:solidFill>
                <a:cs typeface="+mn-ea"/>
                <a:sym typeface="+mn-lt"/>
              </a:rPr>
              <a:t>PPT</a:t>
            </a:r>
            <a:endParaRPr lang="zh-CN" altLang="en-US" sz="1600" dirty="0">
              <a:solidFill>
                <a:schemeClr val="bg1"/>
              </a:solidFill>
              <a:cs typeface="+mn-ea"/>
              <a:sym typeface="+mn-lt"/>
            </a:endParaRPr>
          </a:p>
        </p:txBody>
      </p:sp>
    </p:spTree>
    <p:extLst>
      <p:ext uri="{BB962C8B-B14F-4D97-AF65-F5344CB8AC3E}">
        <p14:creationId xmlns:p14="http://schemas.microsoft.com/office/powerpoint/2010/main" val="3830502037"/>
      </p:ext>
    </p:extLst>
  </p:cSld>
  <p:clrMapOvr>
    <a:masterClrMapping/>
  </p:clrMapOvr>
  <mc:AlternateContent xmlns:mc="http://schemas.openxmlformats.org/markup-compatibility/2006" xmlns:p14="http://schemas.microsoft.com/office/powerpoint/2010/main">
    <mc:Choice Requires="p14">
      <p:transition spd="slow" p14:dur="3000" advTm="0">
        <p14:shred/>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barn(outVertical)">
                                      <p:cBhvr>
                                        <p:cTn id="7" dur="500"/>
                                        <p:tgtEl>
                                          <p:spTgt spid="50"/>
                                        </p:tgtEl>
                                      </p:cBhvr>
                                    </p:animEffect>
                                  </p:childTnLst>
                                </p:cTn>
                              </p:par>
                              <p:par>
                                <p:cTn id="8" presetID="16" presetClass="entr" presetSubtype="37" fill="hold"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barn(outVertical)">
                                      <p:cBhvr>
                                        <p:cTn id="10" dur="500"/>
                                        <p:tgtEl>
                                          <p:spTgt spid="51"/>
                                        </p:tgtEl>
                                      </p:cBhvr>
                                    </p:animEffect>
                                  </p:childTnLst>
                                </p:cTn>
                              </p:par>
                            </p:childTnLst>
                          </p:cTn>
                        </p:par>
                        <p:par>
                          <p:cTn id="11" fill="hold">
                            <p:stCondLst>
                              <p:cond delay="500"/>
                            </p:stCondLst>
                            <p:childTnLst>
                              <p:par>
                                <p:cTn id="12" presetID="0" presetClass="entr" presetSubtype="0" fill="hold" grpId="0" nodeType="afterEffect">
                                  <p:stCondLst>
                                    <p:cond delay="0"/>
                                  </p:stCondLst>
                                  <p:iterate type="lt">
                                    <p:tmPct val="14000"/>
                                  </p:iterate>
                                  <p:childTnLst>
                                    <p:set>
                                      <p:cBhvr>
                                        <p:cTn id="13" dur="1250" fill="hold">
                                          <p:stCondLst>
                                            <p:cond delay="0"/>
                                          </p:stCondLst>
                                        </p:cTn>
                                        <p:tgtEl>
                                          <p:spTgt spid="26"/>
                                        </p:tgtEl>
                                        <p:attrNameLst>
                                          <p:attrName>style.visibility</p:attrName>
                                        </p:attrNameLst>
                                      </p:cBhvr>
                                      <p:to>
                                        <p:strVal val="visible"/>
                                      </p:to>
                                    </p:set>
                                    <p:anim to="" calcmode="lin" valueType="num">
                                      <p:cBhvr>
                                        <p:cTn id="14" dur="1250" fill="hold">
                                          <p:stCondLst>
                                            <p:cond delay="0"/>
                                          </p:stCondLst>
                                        </p:cTn>
                                        <p:tgtEl>
                                          <p:spTgt spid="26"/>
                                        </p:tgtEl>
                                        <p:attrNameLst>
                                          <p:attrName>ppt_h</p:attrName>
                                        </p:attrNameLst>
                                      </p:cBhvr>
                                      <p:tavLst>
                                        <p:tav tm="0" fmla="#ppt_h-#ppt_h*((1.5-1.5*$)^3-(1.5-1.5*$)^2)">
                                          <p:val>
                                            <p:strVal val="0"/>
                                          </p:val>
                                        </p:tav>
                                        <p:tav tm="100000">
                                          <p:val>
                                            <p:strVal val="1"/>
                                          </p:val>
                                        </p:tav>
                                      </p:tavLst>
                                    </p:anim>
                                    <p:anim to="" calcmode="lin" valueType="num">
                                      <p:cBhvr>
                                        <p:cTn id="15" dur="1250" fill="hold">
                                          <p:stCondLst>
                                            <p:cond delay="0"/>
                                          </p:stCondLst>
                                        </p:cTn>
                                        <p:tgtEl>
                                          <p:spTgt spid="26"/>
                                        </p:tgtEl>
                                        <p:attrNameLst>
                                          <p:attrName>ppt_w</p:attrName>
                                        </p:attrNameLst>
                                      </p:cBhvr>
                                      <p:tavLst>
                                        <p:tav tm="0" fmla="#ppt_w-#ppt_w*((1.5-1.5*$)^3-(1.5-1.5*$)^2)">
                                          <p:val>
                                            <p:strVal val="0"/>
                                          </p:val>
                                        </p:tav>
                                        <p:tav tm="100000">
                                          <p:val>
                                            <p:strVal val="1"/>
                                          </p:val>
                                        </p:tav>
                                      </p:tavLst>
                                    </p:anim>
                                  </p:childTnLst>
                                </p:cTn>
                              </p:par>
                            </p:childTnLst>
                          </p:cTn>
                        </p:par>
                        <p:par>
                          <p:cTn id="16" fill="hold">
                            <p:stCondLst>
                              <p:cond delay="2800"/>
                            </p:stCondLst>
                            <p:childTnLst>
                              <p:par>
                                <p:cTn id="17" presetID="26" presetClass="emph" presetSubtype="0" fill="hold" grpId="1" nodeType="afterEffect">
                                  <p:stCondLst>
                                    <p:cond delay="0"/>
                                  </p:stCondLst>
                                  <p:iterate type="lt">
                                    <p:tmPct val="10000"/>
                                  </p:iterate>
                                  <p:childTnLst>
                                    <p:animEffect transition="out" filter="fade">
                                      <p:cBhvr>
                                        <p:cTn id="18" dur="1000" tmFilter="0, 0; .2, .5; .8, .5; 1, 0"/>
                                        <p:tgtEl>
                                          <p:spTgt spid="26"/>
                                        </p:tgtEl>
                                      </p:cBhvr>
                                    </p:animEffect>
                                    <p:animScale>
                                      <p:cBhvr>
                                        <p:cTn id="19" dur="500" autoRev="1" fill="hold"/>
                                        <p:tgtEl>
                                          <p:spTgt spid="26"/>
                                        </p:tgtEl>
                                      </p:cBhvr>
                                      <p:by x="105000" y="105000"/>
                                    </p:animScale>
                                  </p:childTnLst>
                                </p:cTn>
                              </p:par>
                            </p:childTnLst>
                          </p:cTn>
                        </p:par>
                        <p:par>
                          <p:cTn id="20" fill="hold">
                            <p:stCondLst>
                              <p:cond delay="4400"/>
                            </p:stCondLst>
                            <p:childTnLst>
                              <p:par>
                                <p:cTn id="21" presetID="0" presetClass="entr" presetSubtype="0" fill="hold" grpId="0" nodeType="afterEffect">
                                  <p:stCondLst>
                                    <p:cond delay="0"/>
                                  </p:stCondLst>
                                  <p:iterate type="lt">
                                    <p:tmPct val="14000"/>
                                  </p:iterate>
                                  <p:childTnLst>
                                    <p:set>
                                      <p:cBhvr>
                                        <p:cTn id="22" dur="750" fill="hold">
                                          <p:stCondLst>
                                            <p:cond delay="0"/>
                                          </p:stCondLst>
                                        </p:cTn>
                                        <p:tgtEl>
                                          <p:spTgt spid="29"/>
                                        </p:tgtEl>
                                        <p:attrNameLst>
                                          <p:attrName>style.visibility</p:attrName>
                                        </p:attrNameLst>
                                      </p:cBhvr>
                                      <p:to>
                                        <p:strVal val="visible"/>
                                      </p:to>
                                    </p:set>
                                    <p:anim to="" calcmode="lin" valueType="num">
                                      <p:cBhvr>
                                        <p:cTn id="23" dur="750" fill="hold">
                                          <p:stCondLst>
                                            <p:cond delay="0"/>
                                          </p:stCondLst>
                                        </p:cTn>
                                        <p:tgtEl>
                                          <p:spTgt spid="29"/>
                                        </p:tgtEl>
                                        <p:attrNameLst>
                                          <p:attrName>ppt_h</p:attrName>
                                        </p:attrNameLst>
                                      </p:cBhvr>
                                      <p:tavLst>
                                        <p:tav tm="0" fmla="#ppt_h-#ppt_h*((1.5-1.5*$)^3-(1.5-1.5*$)^2)">
                                          <p:val>
                                            <p:strVal val="0"/>
                                          </p:val>
                                        </p:tav>
                                        <p:tav tm="100000">
                                          <p:val>
                                            <p:strVal val="1"/>
                                          </p:val>
                                        </p:tav>
                                      </p:tavLst>
                                    </p:anim>
                                    <p:anim to="" calcmode="lin" valueType="num">
                                      <p:cBhvr>
                                        <p:cTn id="24" dur="750" fill="hold">
                                          <p:stCondLst>
                                            <p:cond delay="0"/>
                                          </p:stCondLst>
                                        </p:cTn>
                                        <p:tgtEl>
                                          <p:spTgt spid="29"/>
                                        </p:tgtEl>
                                        <p:attrNameLst>
                                          <p:attrName>ppt_w</p:attrName>
                                        </p:attrNameLst>
                                      </p:cBhvr>
                                      <p:tavLst>
                                        <p:tav tm="0" fmla="#ppt_w-#ppt_w*((1.5-1.5*$)^3-(1.5-1.5*$)^2)">
                                          <p:val>
                                            <p:strVal val="0"/>
                                          </p:val>
                                        </p:tav>
                                        <p:tav tm="100000">
                                          <p:val>
                                            <p:strVal val="1"/>
                                          </p:val>
                                        </p:tav>
                                      </p:tavLst>
                                    </p:anim>
                                  </p:childTnLst>
                                </p:cTn>
                              </p:par>
                            </p:childTnLst>
                          </p:cTn>
                        </p:par>
                        <p:par>
                          <p:cTn id="25" fill="hold">
                            <p:stCondLst>
                              <p:cond delay="6305"/>
                            </p:stCondLst>
                            <p:childTnLst>
                              <p:par>
                                <p:cTn id="26" presetID="26" presetClass="emph" presetSubtype="0" fill="hold" grpId="1" nodeType="afterEffect">
                                  <p:stCondLst>
                                    <p:cond delay="0"/>
                                  </p:stCondLst>
                                  <p:iterate type="lt">
                                    <p:tmPct val="10000"/>
                                  </p:iterate>
                                  <p:childTnLst>
                                    <p:animEffect transition="out" filter="fade">
                                      <p:cBhvr>
                                        <p:cTn id="27" dur="500" tmFilter="0, 0; .2, .5; .8, .5; 1, 0"/>
                                        <p:tgtEl>
                                          <p:spTgt spid="29"/>
                                        </p:tgtEl>
                                      </p:cBhvr>
                                    </p:animEffect>
                                    <p:animScale>
                                      <p:cBhvr>
                                        <p:cTn id="28" dur="250" autoRev="1" fill="hold"/>
                                        <p:tgtEl>
                                          <p:spTgt spid="29"/>
                                        </p:tgtEl>
                                      </p:cBhvr>
                                      <p:by x="105000" y="105000"/>
                                    </p:animScale>
                                  </p:childTnLst>
                                </p:cTn>
                              </p:par>
                            </p:childTnLst>
                          </p:cTn>
                        </p:par>
                        <p:par>
                          <p:cTn id="29" fill="hold">
                            <p:stCondLst>
                              <p:cond delay="7355"/>
                            </p:stCondLst>
                            <p:childTnLst>
                              <p:par>
                                <p:cTn id="30" presetID="10" presetClass="entr" presetSubtype="0" fill="hold" grpId="0" nodeType="afterEffect">
                                  <p:stCondLst>
                                    <p:cond delay="0"/>
                                  </p:stCondLst>
                                  <p:childTnLst>
                                    <p:set>
                                      <p:cBhvr>
                                        <p:cTn id="31" dur="1" fill="hold">
                                          <p:stCondLst>
                                            <p:cond delay="0"/>
                                          </p:stCondLst>
                                        </p:cTn>
                                        <p:tgtEl>
                                          <p:spTgt spid="84"/>
                                        </p:tgtEl>
                                        <p:attrNameLst>
                                          <p:attrName>style.visibility</p:attrName>
                                        </p:attrNameLst>
                                      </p:cBhvr>
                                      <p:to>
                                        <p:strVal val="visible"/>
                                      </p:to>
                                    </p:set>
                                    <p:animEffect transition="in" filter="fade">
                                      <p:cBhvr>
                                        <p:cTn id="32" dur="500"/>
                                        <p:tgtEl>
                                          <p:spTgt spid="84"/>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85"/>
                                        </p:tgtEl>
                                        <p:attrNameLst>
                                          <p:attrName>style.visibility</p:attrName>
                                        </p:attrNameLst>
                                      </p:cBhvr>
                                      <p:to>
                                        <p:strVal val="visible"/>
                                      </p:to>
                                    </p:set>
                                    <p:animEffect transition="in" filter="fade">
                                      <p:cBhvr>
                                        <p:cTn id="35" dur="500"/>
                                        <p:tgtEl>
                                          <p:spTgt spid="8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86"/>
                                        </p:tgtEl>
                                        <p:attrNameLst>
                                          <p:attrName>style.visibility</p:attrName>
                                        </p:attrNameLst>
                                      </p:cBhvr>
                                      <p:to>
                                        <p:strVal val="visible"/>
                                      </p:to>
                                    </p:set>
                                    <p:animEffect transition="in" filter="fade">
                                      <p:cBhvr>
                                        <p:cTn id="38" dur="500"/>
                                        <p:tgtEl>
                                          <p:spTgt spid="8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87"/>
                                        </p:tgtEl>
                                        <p:attrNameLst>
                                          <p:attrName>style.visibility</p:attrName>
                                        </p:attrNameLst>
                                      </p:cBhvr>
                                      <p:to>
                                        <p:strVal val="visible"/>
                                      </p:to>
                                    </p:set>
                                    <p:animEffect transition="in" filter="fade">
                                      <p:cBhvr>
                                        <p:cTn id="41" dur="500"/>
                                        <p:tgtEl>
                                          <p:spTgt spid="87"/>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88"/>
                                        </p:tgtEl>
                                        <p:attrNameLst>
                                          <p:attrName>style.visibility</p:attrName>
                                        </p:attrNameLst>
                                      </p:cBhvr>
                                      <p:to>
                                        <p:strVal val="visible"/>
                                      </p:to>
                                    </p:set>
                                    <p:animEffect transition="in" filter="fade">
                                      <p:cBhvr>
                                        <p:cTn id="44" dur="500"/>
                                        <p:tgtEl>
                                          <p:spTgt spid="88"/>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89"/>
                                        </p:tgtEl>
                                        <p:attrNameLst>
                                          <p:attrName>style.visibility</p:attrName>
                                        </p:attrNameLst>
                                      </p:cBhvr>
                                      <p:to>
                                        <p:strVal val="visible"/>
                                      </p:to>
                                    </p:set>
                                    <p:animEffect transition="in" filter="fade">
                                      <p:cBhvr>
                                        <p:cTn id="47" dur="500"/>
                                        <p:tgtEl>
                                          <p:spTgt spid="89"/>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90"/>
                                        </p:tgtEl>
                                        <p:attrNameLst>
                                          <p:attrName>style.visibility</p:attrName>
                                        </p:attrNameLst>
                                      </p:cBhvr>
                                      <p:to>
                                        <p:strVal val="visible"/>
                                      </p:to>
                                    </p:set>
                                    <p:animEffect transition="in" filter="fade">
                                      <p:cBhvr>
                                        <p:cTn id="50" dur="500"/>
                                        <p:tgtEl>
                                          <p:spTgt spid="90"/>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91"/>
                                        </p:tgtEl>
                                        <p:attrNameLst>
                                          <p:attrName>style.visibility</p:attrName>
                                        </p:attrNameLst>
                                      </p:cBhvr>
                                      <p:to>
                                        <p:strVal val="visible"/>
                                      </p:to>
                                    </p:set>
                                    <p:animEffect transition="in" filter="fade">
                                      <p:cBhvr>
                                        <p:cTn id="53" dur="500"/>
                                        <p:tgtEl>
                                          <p:spTgt spid="91"/>
                                        </p:tgtEl>
                                      </p:cBhvr>
                                    </p:animEffect>
                                  </p:childTnLst>
                                </p:cTn>
                              </p:par>
                            </p:childTnLst>
                          </p:cTn>
                        </p:par>
                        <p:par>
                          <p:cTn id="54" fill="hold">
                            <p:stCondLst>
                              <p:cond delay="7855"/>
                            </p:stCondLst>
                            <p:childTnLst>
                              <p:par>
                                <p:cTn id="55" presetID="42" presetClass="entr" presetSubtype="0" fill="hold" grpId="0" nodeType="afterEffect">
                                  <p:stCondLst>
                                    <p:cond delay="0"/>
                                  </p:stCondLst>
                                  <p:childTnLst>
                                    <p:set>
                                      <p:cBhvr>
                                        <p:cTn id="56" dur="1" fill="hold">
                                          <p:stCondLst>
                                            <p:cond delay="0"/>
                                          </p:stCondLst>
                                        </p:cTn>
                                        <p:tgtEl>
                                          <p:spTgt spid="92"/>
                                        </p:tgtEl>
                                        <p:attrNameLst>
                                          <p:attrName>style.visibility</p:attrName>
                                        </p:attrNameLst>
                                      </p:cBhvr>
                                      <p:to>
                                        <p:strVal val="visible"/>
                                      </p:to>
                                    </p:set>
                                    <p:animEffect transition="in" filter="fade">
                                      <p:cBhvr>
                                        <p:cTn id="57" dur="750"/>
                                        <p:tgtEl>
                                          <p:spTgt spid="92"/>
                                        </p:tgtEl>
                                      </p:cBhvr>
                                    </p:animEffect>
                                    <p:anim calcmode="lin" valueType="num">
                                      <p:cBhvr>
                                        <p:cTn id="58" dur="750" fill="hold"/>
                                        <p:tgtEl>
                                          <p:spTgt spid="92"/>
                                        </p:tgtEl>
                                        <p:attrNameLst>
                                          <p:attrName>ppt_x</p:attrName>
                                        </p:attrNameLst>
                                      </p:cBhvr>
                                      <p:tavLst>
                                        <p:tav tm="0">
                                          <p:val>
                                            <p:strVal val="#ppt_x"/>
                                          </p:val>
                                        </p:tav>
                                        <p:tav tm="100000">
                                          <p:val>
                                            <p:strVal val="#ppt_x"/>
                                          </p:val>
                                        </p:tav>
                                      </p:tavLst>
                                    </p:anim>
                                    <p:anim calcmode="lin" valueType="num">
                                      <p:cBhvr>
                                        <p:cTn id="59" dur="750" fill="hold"/>
                                        <p:tgtEl>
                                          <p:spTgt spid="9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6" grpId="1"/>
      <p:bldP spid="29" grpId="0"/>
      <p:bldP spid="29" grpId="1"/>
      <p:bldP spid="84" grpId="0" animBg="1"/>
      <p:bldP spid="85" grpId="0" animBg="1"/>
      <p:bldP spid="86" grpId="0" animBg="1"/>
      <p:bldP spid="87" grpId="0"/>
      <p:bldP spid="88" grpId="0"/>
      <p:bldP spid="89" grpId="0"/>
      <p:bldP spid="90" grpId="0" animBg="1"/>
      <p:bldP spid="91" grpId="0"/>
      <p:bldP spid="9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Shape 3">
            <a:extLst>
              <a:ext uri="{FF2B5EF4-FFF2-40B4-BE49-F238E27FC236}">
                <a16:creationId xmlns:a16="http://schemas.microsoft.com/office/drawing/2014/main" xmlns="" id="{88137142-B58E-46F8-96A9-2221C8B3E063}"/>
              </a:ext>
            </a:extLst>
          </p:cNvPr>
          <p:cNvSpPr/>
          <p:nvPr/>
        </p:nvSpPr>
        <p:spPr>
          <a:xfrm>
            <a:off x="4977729" y="2284425"/>
            <a:ext cx="2228892" cy="2529491"/>
          </a:xfrm>
          <a:custGeom>
            <a:avLst/>
            <a:gdLst/>
            <a:ahLst/>
            <a:cxnLst>
              <a:cxn ang="0">
                <a:pos x="wd2" y="hd2"/>
              </a:cxn>
              <a:cxn ang="5400000">
                <a:pos x="wd2" y="hd2"/>
              </a:cxn>
              <a:cxn ang="10800000">
                <a:pos x="wd2" y="hd2"/>
              </a:cxn>
              <a:cxn ang="16200000">
                <a:pos x="wd2" y="hd2"/>
              </a:cxn>
            </a:cxnLst>
            <a:rect l="0" t="0" r="r" b="b"/>
            <a:pathLst>
              <a:path w="21529" h="21570" extrusionOk="0">
                <a:moveTo>
                  <a:pt x="538" y="6909"/>
                </a:moveTo>
                <a:cubicBezTo>
                  <a:pt x="1461" y="7610"/>
                  <a:pt x="2084" y="8535"/>
                  <a:pt x="2344" y="9550"/>
                </a:cubicBezTo>
                <a:cubicBezTo>
                  <a:pt x="2607" y="10563"/>
                  <a:pt x="2500" y="11653"/>
                  <a:pt x="2066" y="12653"/>
                </a:cubicBezTo>
                <a:cubicBezTo>
                  <a:pt x="1851" y="13153"/>
                  <a:pt x="1549" y="13624"/>
                  <a:pt x="1175" y="14047"/>
                </a:cubicBezTo>
                <a:cubicBezTo>
                  <a:pt x="988" y="14258"/>
                  <a:pt x="783" y="14456"/>
                  <a:pt x="563" y="14641"/>
                </a:cubicBezTo>
                <a:cubicBezTo>
                  <a:pt x="535" y="14664"/>
                  <a:pt x="508" y="14687"/>
                  <a:pt x="480" y="14710"/>
                </a:cubicBezTo>
                <a:cubicBezTo>
                  <a:pt x="448" y="14736"/>
                  <a:pt x="416" y="14761"/>
                  <a:pt x="384" y="14787"/>
                </a:cubicBezTo>
                <a:cubicBezTo>
                  <a:pt x="262" y="14888"/>
                  <a:pt x="169" y="15015"/>
                  <a:pt x="114" y="15148"/>
                </a:cubicBezTo>
                <a:cubicBezTo>
                  <a:pt x="5" y="15419"/>
                  <a:pt x="39" y="15673"/>
                  <a:pt x="115" y="15884"/>
                </a:cubicBezTo>
                <a:cubicBezTo>
                  <a:pt x="195" y="16097"/>
                  <a:pt x="324" y="16283"/>
                  <a:pt x="510" y="16443"/>
                </a:cubicBezTo>
                <a:cubicBezTo>
                  <a:pt x="604" y="16523"/>
                  <a:pt x="714" y="16596"/>
                  <a:pt x="845" y="16653"/>
                </a:cubicBezTo>
                <a:cubicBezTo>
                  <a:pt x="977" y="16710"/>
                  <a:pt x="1132" y="16749"/>
                  <a:pt x="1297" y="16755"/>
                </a:cubicBezTo>
                <a:cubicBezTo>
                  <a:pt x="1379" y="16758"/>
                  <a:pt x="1462" y="16752"/>
                  <a:pt x="1542" y="16738"/>
                </a:cubicBezTo>
                <a:cubicBezTo>
                  <a:pt x="1582" y="16731"/>
                  <a:pt x="1622" y="16722"/>
                  <a:pt x="1660" y="16711"/>
                </a:cubicBezTo>
                <a:cubicBezTo>
                  <a:pt x="1682" y="16705"/>
                  <a:pt x="1703" y="16698"/>
                  <a:pt x="1725" y="16692"/>
                </a:cubicBezTo>
                <a:cubicBezTo>
                  <a:pt x="1761" y="16682"/>
                  <a:pt x="1797" y="16672"/>
                  <a:pt x="1833" y="16661"/>
                </a:cubicBezTo>
                <a:cubicBezTo>
                  <a:pt x="1870" y="16652"/>
                  <a:pt x="1906" y="16642"/>
                  <a:pt x="1942" y="16633"/>
                </a:cubicBezTo>
                <a:cubicBezTo>
                  <a:pt x="2088" y="16595"/>
                  <a:pt x="2235" y="16563"/>
                  <a:pt x="2384" y="16535"/>
                </a:cubicBezTo>
                <a:cubicBezTo>
                  <a:pt x="2977" y="16425"/>
                  <a:pt x="3590" y="16393"/>
                  <a:pt x="4193" y="16443"/>
                </a:cubicBezTo>
                <a:cubicBezTo>
                  <a:pt x="5401" y="16540"/>
                  <a:pt x="6568" y="16973"/>
                  <a:pt x="7492" y="17666"/>
                </a:cubicBezTo>
                <a:cubicBezTo>
                  <a:pt x="8420" y="18356"/>
                  <a:pt x="9100" y="19300"/>
                  <a:pt x="9406" y="20334"/>
                </a:cubicBezTo>
                <a:cubicBezTo>
                  <a:pt x="9425" y="20399"/>
                  <a:pt x="9443" y="20464"/>
                  <a:pt x="9460" y="20529"/>
                </a:cubicBezTo>
                <a:cubicBezTo>
                  <a:pt x="9468" y="20561"/>
                  <a:pt x="9475" y="20594"/>
                  <a:pt x="9483" y="20627"/>
                </a:cubicBezTo>
                <a:cubicBezTo>
                  <a:pt x="9488" y="20647"/>
                  <a:pt x="9492" y="20666"/>
                  <a:pt x="9497" y="20686"/>
                </a:cubicBezTo>
                <a:cubicBezTo>
                  <a:pt x="9499" y="20695"/>
                  <a:pt x="9501" y="20704"/>
                  <a:pt x="9503" y="20713"/>
                </a:cubicBezTo>
                <a:cubicBezTo>
                  <a:pt x="9508" y="20728"/>
                  <a:pt x="9512" y="20744"/>
                  <a:pt x="9517" y="20759"/>
                </a:cubicBezTo>
                <a:cubicBezTo>
                  <a:pt x="9552" y="20878"/>
                  <a:pt x="9606" y="20989"/>
                  <a:pt x="9688" y="21099"/>
                </a:cubicBezTo>
                <a:cubicBezTo>
                  <a:pt x="9769" y="21207"/>
                  <a:pt x="9878" y="21306"/>
                  <a:pt x="10002" y="21381"/>
                </a:cubicBezTo>
                <a:cubicBezTo>
                  <a:pt x="10253" y="21532"/>
                  <a:pt x="10545" y="21583"/>
                  <a:pt x="10808" y="21567"/>
                </a:cubicBezTo>
                <a:cubicBezTo>
                  <a:pt x="11073" y="21551"/>
                  <a:pt x="11324" y="21474"/>
                  <a:pt x="11546" y="21332"/>
                </a:cubicBezTo>
                <a:cubicBezTo>
                  <a:pt x="11766" y="21192"/>
                  <a:pt x="11953" y="20969"/>
                  <a:pt x="12021" y="20712"/>
                </a:cubicBezTo>
                <a:cubicBezTo>
                  <a:pt x="12040" y="20640"/>
                  <a:pt x="12058" y="20569"/>
                  <a:pt x="12076" y="20498"/>
                </a:cubicBezTo>
                <a:cubicBezTo>
                  <a:pt x="12094" y="20432"/>
                  <a:pt x="12113" y="20368"/>
                  <a:pt x="12134" y="20303"/>
                </a:cubicBezTo>
                <a:cubicBezTo>
                  <a:pt x="12215" y="20044"/>
                  <a:pt x="12319" y="19791"/>
                  <a:pt x="12442" y="19546"/>
                </a:cubicBezTo>
                <a:cubicBezTo>
                  <a:pt x="12933" y="18564"/>
                  <a:pt x="13762" y="17719"/>
                  <a:pt x="14798" y="17166"/>
                </a:cubicBezTo>
                <a:cubicBezTo>
                  <a:pt x="15832" y="16609"/>
                  <a:pt x="17063" y="16343"/>
                  <a:pt x="18274" y="16412"/>
                </a:cubicBezTo>
                <a:cubicBezTo>
                  <a:pt x="18576" y="16429"/>
                  <a:pt x="18877" y="16466"/>
                  <a:pt x="19174" y="16523"/>
                </a:cubicBezTo>
                <a:cubicBezTo>
                  <a:pt x="19322" y="16551"/>
                  <a:pt x="19469" y="16584"/>
                  <a:pt x="19614" y="16622"/>
                </a:cubicBezTo>
                <a:cubicBezTo>
                  <a:pt x="19687" y="16641"/>
                  <a:pt x="19759" y="16661"/>
                  <a:pt x="19831" y="16683"/>
                </a:cubicBezTo>
                <a:cubicBezTo>
                  <a:pt x="19845" y="16687"/>
                  <a:pt x="19859" y="16690"/>
                  <a:pt x="19873" y="16694"/>
                </a:cubicBezTo>
                <a:cubicBezTo>
                  <a:pt x="19893" y="16699"/>
                  <a:pt x="19914" y="16704"/>
                  <a:pt x="19934" y="16709"/>
                </a:cubicBezTo>
                <a:cubicBezTo>
                  <a:pt x="19975" y="16717"/>
                  <a:pt x="20008" y="16723"/>
                  <a:pt x="20046" y="16728"/>
                </a:cubicBezTo>
                <a:cubicBezTo>
                  <a:pt x="20121" y="16737"/>
                  <a:pt x="20197" y="16740"/>
                  <a:pt x="20272" y="16737"/>
                </a:cubicBezTo>
                <a:cubicBezTo>
                  <a:pt x="20577" y="16722"/>
                  <a:pt x="20847" y="16603"/>
                  <a:pt x="21043" y="16447"/>
                </a:cubicBezTo>
                <a:cubicBezTo>
                  <a:pt x="21241" y="16290"/>
                  <a:pt x="21384" y="16093"/>
                  <a:pt x="21460" y="15864"/>
                </a:cubicBezTo>
                <a:cubicBezTo>
                  <a:pt x="21536" y="15637"/>
                  <a:pt x="21535" y="15362"/>
                  <a:pt x="21412" y="15118"/>
                </a:cubicBezTo>
                <a:cubicBezTo>
                  <a:pt x="21352" y="14997"/>
                  <a:pt x="21266" y="14888"/>
                  <a:pt x="21168" y="14801"/>
                </a:cubicBezTo>
                <a:cubicBezTo>
                  <a:pt x="21156" y="14789"/>
                  <a:pt x="21144" y="14778"/>
                  <a:pt x="21131" y="14768"/>
                </a:cubicBezTo>
                <a:cubicBezTo>
                  <a:pt x="21121" y="14759"/>
                  <a:pt x="21110" y="14751"/>
                  <a:pt x="21100" y="14742"/>
                </a:cubicBezTo>
                <a:cubicBezTo>
                  <a:pt x="21085" y="14730"/>
                  <a:pt x="21069" y="14718"/>
                  <a:pt x="21054" y="14706"/>
                </a:cubicBezTo>
                <a:cubicBezTo>
                  <a:pt x="21027" y="14683"/>
                  <a:pt x="21000" y="14660"/>
                  <a:pt x="20972" y="14638"/>
                </a:cubicBezTo>
                <a:cubicBezTo>
                  <a:pt x="20086" y="13898"/>
                  <a:pt x="19447" y="12932"/>
                  <a:pt x="19183" y="11888"/>
                </a:cubicBezTo>
                <a:cubicBezTo>
                  <a:pt x="18915" y="10846"/>
                  <a:pt x="19029" y="9733"/>
                  <a:pt x="19498" y="8745"/>
                </a:cubicBezTo>
                <a:cubicBezTo>
                  <a:pt x="19730" y="8251"/>
                  <a:pt x="20049" y="7788"/>
                  <a:pt x="20437" y="7376"/>
                </a:cubicBezTo>
                <a:cubicBezTo>
                  <a:pt x="20631" y="7169"/>
                  <a:pt x="20842" y="6976"/>
                  <a:pt x="21068" y="6797"/>
                </a:cubicBezTo>
                <a:cubicBezTo>
                  <a:pt x="21086" y="6783"/>
                  <a:pt x="21103" y="6768"/>
                  <a:pt x="21121" y="6754"/>
                </a:cubicBezTo>
                <a:cubicBezTo>
                  <a:pt x="21140" y="6738"/>
                  <a:pt x="21177" y="6706"/>
                  <a:pt x="21195" y="6687"/>
                </a:cubicBezTo>
                <a:cubicBezTo>
                  <a:pt x="21240" y="6644"/>
                  <a:pt x="21282" y="6597"/>
                  <a:pt x="21321" y="6545"/>
                </a:cubicBezTo>
                <a:cubicBezTo>
                  <a:pt x="21398" y="6443"/>
                  <a:pt x="21460" y="6324"/>
                  <a:pt x="21494" y="6198"/>
                </a:cubicBezTo>
                <a:cubicBezTo>
                  <a:pt x="21566" y="5945"/>
                  <a:pt x="21523" y="5678"/>
                  <a:pt x="21405" y="5462"/>
                </a:cubicBezTo>
                <a:cubicBezTo>
                  <a:pt x="21288" y="5244"/>
                  <a:pt x="21102" y="5063"/>
                  <a:pt x="20863" y="4939"/>
                </a:cubicBezTo>
                <a:cubicBezTo>
                  <a:pt x="20627" y="4815"/>
                  <a:pt x="20327" y="4759"/>
                  <a:pt x="20047" y="4795"/>
                </a:cubicBezTo>
                <a:cubicBezTo>
                  <a:pt x="19977" y="4804"/>
                  <a:pt x="19909" y="4818"/>
                  <a:pt x="19844" y="4836"/>
                </a:cubicBezTo>
                <a:cubicBezTo>
                  <a:pt x="19803" y="4847"/>
                  <a:pt x="19762" y="4859"/>
                  <a:pt x="19721" y="4870"/>
                </a:cubicBezTo>
                <a:cubicBezTo>
                  <a:pt x="19653" y="4889"/>
                  <a:pt x="19577" y="4908"/>
                  <a:pt x="19505" y="4926"/>
                </a:cubicBezTo>
                <a:cubicBezTo>
                  <a:pt x="19358" y="4961"/>
                  <a:pt x="19209" y="4992"/>
                  <a:pt x="19060" y="5018"/>
                </a:cubicBezTo>
                <a:cubicBezTo>
                  <a:pt x="18463" y="5122"/>
                  <a:pt x="17850" y="5149"/>
                  <a:pt x="17246" y="5096"/>
                </a:cubicBezTo>
                <a:cubicBezTo>
                  <a:pt x="16038" y="4993"/>
                  <a:pt x="14878" y="4552"/>
                  <a:pt x="13961" y="3850"/>
                </a:cubicBezTo>
                <a:cubicBezTo>
                  <a:pt x="13041" y="3153"/>
                  <a:pt x="12371" y="2203"/>
                  <a:pt x="12075" y="1166"/>
                </a:cubicBezTo>
                <a:cubicBezTo>
                  <a:pt x="12057" y="1101"/>
                  <a:pt x="12039" y="1036"/>
                  <a:pt x="12023" y="971"/>
                </a:cubicBezTo>
                <a:cubicBezTo>
                  <a:pt x="12015" y="934"/>
                  <a:pt x="12006" y="898"/>
                  <a:pt x="11998" y="861"/>
                </a:cubicBezTo>
                <a:cubicBezTo>
                  <a:pt x="11995" y="852"/>
                  <a:pt x="11993" y="843"/>
                  <a:pt x="11991" y="833"/>
                </a:cubicBezTo>
                <a:cubicBezTo>
                  <a:pt x="11985" y="815"/>
                  <a:pt x="11979" y="796"/>
                  <a:pt x="11974" y="777"/>
                </a:cubicBezTo>
                <a:cubicBezTo>
                  <a:pt x="11963" y="745"/>
                  <a:pt x="11951" y="715"/>
                  <a:pt x="11937" y="684"/>
                </a:cubicBezTo>
                <a:cubicBezTo>
                  <a:pt x="11829" y="437"/>
                  <a:pt x="11599" y="233"/>
                  <a:pt x="11351" y="127"/>
                </a:cubicBezTo>
                <a:cubicBezTo>
                  <a:pt x="11101" y="18"/>
                  <a:pt x="10837" y="-17"/>
                  <a:pt x="10575" y="7"/>
                </a:cubicBezTo>
                <a:cubicBezTo>
                  <a:pt x="10315" y="32"/>
                  <a:pt x="10046" y="122"/>
                  <a:pt x="9826" y="300"/>
                </a:cubicBezTo>
                <a:cubicBezTo>
                  <a:pt x="9718" y="388"/>
                  <a:pt x="9626" y="498"/>
                  <a:pt x="9562" y="615"/>
                </a:cubicBezTo>
                <a:cubicBezTo>
                  <a:pt x="9530" y="674"/>
                  <a:pt x="9505" y="735"/>
                  <a:pt x="9485" y="795"/>
                </a:cubicBezTo>
                <a:cubicBezTo>
                  <a:pt x="9481" y="810"/>
                  <a:pt x="9476" y="825"/>
                  <a:pt x="9472" y="840"/>
                </a:cubicBezTo>
                <a:cubicBezTo>
                  <a:pt x="9469" y="853"/>
                  <a:pt x="9466" y="866"/>
                  <a:pt x="9463" y="879"/>
                </a:cubicBezTo>
                <a:cubicBezTo>
                  <a:pt x="9459" y="897"/>
                  <a:pt x="9455" y="914"/>
                  <a:pt x="9450" y="932"/>
                </a:cubicBezTo>
                <a:cubicBezTo>
                  <a:pt x="9420" y="1060"/>
                  <a:pt x="9382" y="1193"/>
                  <a:pt x="9340" y="1321"/>
                </a:cubicBezTo>
                <a:cubicBezTo>
                  <a:pt x="9256" y="1578"/>
                  <a:pt x="9150" y="1830"/>
                  <a:pt x="9023" y="2073"/>
                </a:cubicBezTo>
                <a:cubicBezTo>
                  <a:pt x="8517" y="3047"/>
                  <a:pt x="7672" y="3880"/>
                  <a:pt x="6626" y="4420"/>
                </a:cubicBezTo>
                <a:cubicBezTo>
                  <a:pt x="5578" y="4965"/>
                  <a:pt x="4368" y="5265"/>
                  <a:pt x="3198" y="5207"/>
                </a:cubicBezTo>
                <a:cubicBezTo>
                  <a:pt x="2906" y="5192"/>
                  <a:pt x="2617" y="5155"/>
                  <a:pt x="2336" y="5095"/>
                </a:cubicBezTo>
                <a:cubicBezTo>
                  <a:pt x="2195" y="5065"/>
                  <a:pt x="2056" y="5030"/>
                  <a:pt x="1920" y="4988"/>
                </a:cubicBezTo>
                <a:cubicBezTo>
                  <a:pt x="1886" y="4977"/>
                  <a:pt x="1852" y="4966"/>
                  <a:pt x="1818" y="4956"/>
                </a:cubicBezTo>
                <a:cubicBezTo>
                  <a:pt x="1781" y="4943"/>
                  <a:pt x="1743" y="4930"/>
                  <a:pt x="1706" y="4918"/>
                </a:cubicBezTo>
                <a:cubicBezTo>
                  <a:pt x="1594" y="4880"/>
                  <a:pt x="1468" y="4854"/>
                  <a:pt x="1337" y="4844"/>
                </a:cubicBezTo>
                <a:cubicBezTo>
                  <a:pt x="1075" y="4823"/>
                  <a:pt x="781" y="4881"/>
                  <a:pt x="542" y="5026"/>
                </a:cubicBezTo>
                <a:cubicBezTo>
                  <a:pt x="302" y="5169"/>
                  <a:pt x="123" y="5392"/>
                  <a:pt x="46" y="5641"/>
                </a:cubicBezTo>
                <a:cubicBezTo>
                  <a:pt x="-34" y="5890"/>
                  <a:pt x="-4" y="6161"/>
                  <a:pt x="100" y="6382"/>
                </a:cubicBezTo>
                <a:cubicBezTo>
                  <a:pt x="203" y="6605"/>
                  <a:pt x="368" y="6779"/>
                  <a:pt x="541" y="6911"/>
                </a:cubicBezTo>
                <a:cubicBezTo>
                  <a:pt x="599" y="6852"/>
                  <a:pt x="656" y="6793"/>
                  <a:pt x="714" y="6734"/>
                </a:cubicBezTo>
                <a:cubicBezTo>
                  <a:pt x="772" y="6675"/>
                  <a:pt x="830" y="6616"/>
                  <a:pt x="888" y="6557"/>
                </a:cubicBezTo>
                <a:cubicBezTo>
                  <a:pt x="945" y="6497"/>
                  <a:pt x="1003" y="6438"/>
                  <a:pt x="1061" y="6379"/>
                </a:cubicBezTo>
                <a:cubicBezTo>
                  <a:pt x="1119" y="6320"/>
                  <a:pt x="1176" y="6261"/>
                  <a:pt x="1234" y="6202"/>
                </a:cubicBezTo>
                <a:cubicBezTo>
                  <a:pt x="1158" y="6144"/>
                  <a:pt x="1109" y="6084"/>
                  <a:pt x="1087" y="6034"/>
                </a:cubicBezTo>
                <a:cubicBezTo>
                  <a:pt x="1065" y="5985"/>
                  <a:pt x="1065" y="5946"/>
                  <a:pt x="1075" y="5913"/>
                </a:cubicBezTo>
                <a:cubicBezTo>
                  <a:pt x="1086" y="5879"/>
                  <a:pt x="1110" y="5850"/>
                  <a:pt x="1143" y="5831"/>
                </a:cubicBezTo>
                <a:cubicBezTo>
                  <a:pt x="1175" y="5812"/>
                  <a:pt x="1215" y="5802"/>
                  <a:pt x="1274" y="5806"/>
                </a:cubicBezTo>
                <a:cubicBezTo>
                  <a:pt x="1304" y="5809"/>
                  <a:pt x="1337" y="5815"/>
                  <a:pt x="1375" y="5828"/>
                </a:cubicBezTo>
                <a:cubicBezTo>
                  <a:pt x="1413" y="5841"/>
                  <a:pt x="1451" y="5854"/>
                  <a:pt x="1489" y="5866"/>
                </a:cubicBezTo>
                <a:cubicBezTo>
                  <a:pt x="1530" y="5880"/>
                  <a:pt x="1572" y="5893"/>
                  <a:pt x="1614" y="5907"/>
                </a:cubicBezTo>
                <a:cubicBezTo>
                  <a:pt x="1782" y="5959"/>
                  <a:pt x="1952" y="6003"/>
                  <a:pt x="2124" y="6040"/>
                </a:cubicBezTo>
                <a:cubicBezTo>
                  <a:pt x="2467" y="6114"/>
                  <a:pt x="2816" y="6157"/>
                  <a:pt x="3164" y="6173"/>
                </a:cubicBezTo>
                <a:cubicBezTo>
                  <a:pt x="4563" y="6236"/>
                  <a:pt x="5942" y="5862"/>
                  <a:pt x="7165" y="5228"/>
                </a:cubicBezTo>
                <a:cubicBezTo>
                  <a:pt x="8398" y="4591"/>
                  <a:pt x="9394" y="3609"/>
                  <a:pt x="9987" y="2465"/>
                </a:cubicBezTo>
                <a:cubicBezTo>
                  <a:pt x="10136" y="2179"/>
                  <a:pt x="10261" y="1883"/>
                  <a:pt x="10360" y="1582"/>
                </a:cubicBezTo>
                <a:cubicBezTo>
                  <a:pt x="10410" y="1430"/>
                  <a:pt x="10452" y="1280"/>
                  <a:pt x="10490" y="1122"/>
                </a:cubicBezTo>
                <a:cubicBezTo>
                  <a:pt x="10494" y="1105"/>
                  <a:pt x="10498" y="1087"/>
                  <a:pt x="10502" y="1069"/>
                </a:cubicBezTo>
                <a:cubicBezTo>
                  <a:pt x="10503" y="1064"/>
                  <a:pt x="10505" y="1059"/>
                  <a:pt x="10506" y="1054"/>
                </a:cubicBezTo>
                <a:cubicBezTo>
                  <a:pt x="10506" y="1051"/>
                  <a:pt x="10508" y="1049"/>
                  <a:pt x="10508" y="1047"/>
                </a:cubicBezTo>
                <a:cubicBezTo>
                  <a:pt x="10511" y="1037"/>
                  <a:pt x="10515" y="1029"/>
                  <a:pt x="10518" y="1022"/>
                </a:cubicBezTo>
                <a:cubicBezTo>
                  <a:pt x="10526" y="1009"/>
                  <a:pt x="10534" y="999"/>
                  <a:pt x="10547" y="989"/>
                </a:cubicBezTo>
                <a:cubicBezTo>
                  <a:pt x="10570" y="968"/>
                  <a:pt x="10622" y="945"/>
                  <a:pt x="10690" y="939"/>
                </a:cubicBezTo>
                <a:cubicBezTo>
                  <a:pt x="10756" y="932"/>
                  <a:pt x="10830" y="944"/>
                  <a:pt x="10876" y="965"/>
                </a:cubicBezTo>
                <a:cubicBezTo>
                  <a:pt x="10924" y="988"/>
                  <a:pt x="10939" y="1006"/>
                  <a:pt x="10951" y="1031"/>
                </a:cubicBezTo>
                <a:cubicBezTo>
                  <a:pt x="10952" y="1034"/>
                  <a:pt x="10954" y="1038"/>
                  <a:pt x="10955" y="1041"/>
                </a:cubicBezTo>
                <a:cubicBezTo>
                  <a:pt x="10955" y="1040"/>
                  <a:pt x="10955" y="1039"/>
                  <a:pt x="10955" y="1037"/>
                </a:cubicBezTo>
                <a:cubicBezTo>
                  <a:pt x="10957" y="1046"/>
                  <a:pt x="10959" y="1054"/>
                  <a:pt x="10961" y="1063"/>
                </a:cubicBezTo>
                <a:cubicBezTo>
                  <a:pt x="10969" y="1098"/>
                  <a:pt x="10977" y="1132"/>
                  <a:pt x="10985" y="1167"/>
                </a:cubicBezTo>
                <a:cubicBezTo>
                  <a:pt x="11004" y="1244"/>
                  <a:pt x="11024" y="1321"/>
                  <a:pt x="11046" y="1397"/>
                </a:cubicBezTo>
                <a:cubicBezTo>
                  <a:pt x="11396" y="2621"/>
                  <a:pt x="12185" y="3739"/>
                  <a:pt x="13267" y="4560"/>
                </a:cubicBezTo>
                <a:cubicBezTo>
                  <a:pt x="13808" y="4971"/>
                  <a:pt x="14418" y="5310"/>
                  <a:pt x="15075" y="5559"/>
                </a:cubicBezTo>
                <a:cubicBezTo>
                  <a:pt x="15732" y="5808"/>
                  <a:pt x="16432" y="5966"/>
                  <a:pt x="17141" y="6028"/>
                </a:cubicBezTo>
                <a:cubicBezTo>
                  <a:pt x="17850" y="6091"/>
                  <a:pt x="18568" y="6059"/>
                  <a:pt x="19266" y="5938"/>
                </a:cubicBezTo>
                <a:cubicBezTo>
                  <a:pt x="19440" y="5907"/>
                  <a:pt x="19613" y="5871"/>
                  <a:pt x="19784" y="5830"/>
                </a:cubicBezTo>
                <a:cubicBezTo>
                  <a:pt x="19871" y="5809"/>
                  <a:pt x="19954" y="5788"/>
                  <a:pt x="20043" y="5763"/>
                </a:cubicBezTo>
                <a:cubicBezTo>
                  <a:pt x="20080" y="5753"/>
                  <a:pt x="20118" y="5742"/>
                  <a:pt x="20156" y="5731"/>
                </a:cubicBezTo>
                <a:cubicBezTo>
                  <a:pt x="20169" y="5728"/>
                  <a:pt x="20182" y="5725"/>
                  <a:pt x="20194" y="5724"/>
                </a:cubicBezTo>
                <a:cubicBezTo>
                  <a:pt x="20240" y="5719"/>
                  <a:pt x="20281" y="5725"/>
                  <a:pt x="20329" y="5749"/>
                </a:cubicBezTo>
                <a:cubicBezTo>
                  <a:pt x="20376" y="5773"/>
                  <a:pt x="20422" y="5816"/>
                  <a:pt x="20445" y="5861"/>
                </a:cubicBezTo>
                <a:cubicBezTo>
                  <a:pt x="20469" y="5907"/>
                  <a:pt x="20472" y="5946"/>
                  <a:pt x="20463" y="5976"/>
                </a:cubicBezTo>
                <a:cubicBezTo>
                  <a:pt x="20459" y="5992"/>
                  <a:pt x="20451" y="6008"/>
                  <a:pt x="20437" y="6026"/>
                </a:cubicBezTo>
                <a:cubicBezTo>
                  <a:pt x="20430" y="6036"/>
                  <a:pt x="20422" y="6046"/>
                  <a:pt x="20411" y="6056"/>
                </a:cubicBezTo>
                <a:cubicBezTo>
                  <a:pt x="20407" y="6060"/>
                  <a:pt x="20403" y="6064"/>
                  <a:pt x="20399" y="6067"/>
                </a:cubicBezTo>
                <a:cubicBezTo>
                  <a:pt x="20386" y="6078"/>
                  <a:pt x="20373" y="6088"/>
                  <a:pt x="20360" y="6099"/>
                </a:cubicBezTo>
                <a:cubicBezTo>
                  <a:pt x="20095" y="6308"/>
                  <a:pt x="19847" y="6535"/>
                  <a:pt x="19620" y="6777"/>
                </a:cubicBezTo>
                <a:cubicBezTo>
                  <a:pt x="19165" y="7260"/>
                  <a:pt x="18791" y="7804"/>
                  <a:pt x="18518" y="8385"/>
                </a:cubicBezTo>
                <a:cubicBezTo>
                  <a:pt x="17966" y="9547"/>
                  <a:pt x="17830" y="10862"/>
                  <a:pt x="18148" y="12094"/>
                </a:cubicBezTo>
                <a:cubicBezTo>
                  <a:pt x="18460" y="13326"/>
                  <a:pt x="19211" y="14457"/>
                  <a:pt x="20241" y="15317"/>
                </a:cubicBezTo>
                <a:cubicBezTo>
                  <a:pt x="20296" y="15363"/>
                  <a:pt x="20351" y="15408"/>
                  <a:pt x="20406" y="15453"/>
                </a:cubicBezTo>
                <a:cubicBezTo>
                  <a:pt x="20424" y="15469"/>
                  <a:pt x="20433" y="15482"/>
                  <a:pt x="20440" y="15495"/>
                </a:cubicBezTo>
                <a:cubicBezTo>
                  <a:pt x="20451" y="15518"/>
                  <a:pt x="20457" y="15552"/>
                  <a:pt x="20440" y="15604"/>
                </a:cubicBezTo>
                <a:cubicBezTo>
                  <a:pt x="20424" y="15654"/>
                  <a:pt x="20383" y="15712"/>
                  <a:pt x="20336" y="15749"/>
                </a:cubicBezTo>
                <a:cubicBezTo>
                  <a:pt x="20287" y="15787"/>
                  <a:pt x="20242" y="15800"/>
                  <a:pt x="20216" y="15801"/>
                </a:cubicBezTo>
                <a:cubicBezTo>
                  <a:pt x="20209" y="15801"/>
                  <a:pt x="20160" y="15792"/>
                  <a:pt x="20160" y="15791"/>
                </a:cubicBezTo>
                <a:cubicBezTo>
                  <a:pt x="20156" y="15791"/>
                  <a:pt x="20001" y="15746"/>
                  <a:pt x="19916" y="15723"/>
                </a:cubicBezTo>
                <a:cubicBezTo>
                  <a:pt x="19745" y="15679"/>
                  <a:pt x="19572" y="15640"/>
                  <a:pt x="19398" y="15607"/>
                </a:cubicBezTo>
                <a:cubicBezTo>
                  <a:pt x="19050" y="15540"/>
                  <a:pt x="18696" y="15496"/>
                  <a:pt x="18340" y="15477"/>
                </a:cubicBezTo>
                <a:cubicBezTo>
                  <a:pt x="16917" y="15396"/>
                  <a:pt x="15466" y="15708"/>
                  <a:pt x="14247" y="16365"/>
                </a:cubicBezTo>
                <a:cubicBezTo>
                  <a:pt x="13022" y="17018"/>
                  <a:pt x="12047" y="18016"/>
                  <a:pt x="11472" y="19165"/>
                </a:cubicBezTo>
                <a:cubicBezTo>
                  <a:pt x="11327" y="19452"/>
                  <a:pt x="11207" y="19748"/>
                  <a:pt x="11111" y="20050"/>
                </a:cubicBezTo>
                <a:cubicBezTo>
                  <a:pt x="11087" y="20126"/>
                  <a:pt x="11065" y="20202"/>
                  <a:pt x="11044" y="20278"/>
                </a:cubicBezTo>
                <a:cubicBezTo>
                  <a:pt x="11024" y="20350"/>
                  <a:pt x="11000" y="20449"/>
                  <a:pt x="10990" y="20490"/>
                </a:cubicBezTo>
                <a:cubicBezTo>
                  <a:pt x="10982" y="20518"/>
                  <a:pt x="10965" y="20545"/>
                  <a:pt x="10918" y="20576"/>
                </a:cubicBezTo>
                <a:cubicBezTo>
                  <a:pt x="10873" y="20606"/>
                  <a:pt x="10802" y="20629"/>
                  <a:pt x="10738" y="20632"/>
                </a:cubicBezTo>
                <a:cubicBezTo>
                  <a:pt x="10672" y="20636"/>
                  <a:pt x="10624" y="20621"/>
                  <a:pt x="10602" y="20607"/>
                </a:cubicBezTo>
                <a:cubicBezTo>
                  <a:pt x="10581" y="20594"/>
                  <a:pt x="10560" y="20574"/>
                  <a:pt x="10543" y="20522"/>
                </a:cubicBezTo>
                <a:cubicBezTo>
                  <a:pt x="10543" y="20519"/>
                  <a:pt x="10537" y="20497"/>
                  <a:pt x="10535" y="20489"/>
                </a:cubicBezTo>
                <a:cubicBezTo>
                  <a:pt x="10531" y="20473"/>
                  <a:pt x="10527" y="20457"/>
                  <a:pt x="10524" y="20441"/>
                </a:cubicBezTo>
                <a:cubicBezTo>
                  <a:pt x="10514" y="20402"/>
                  <a:pt x="10505" y="20364"/>
                  <a:pt x="10496" y="20325"/>
                </a:cubicBezTo>
                <a:cubicBezTo>
                  <a:pt x="10477" y="20248"/>
                  <a:pt x="10455" y="20172"/>
                  <a:pt x="10433" y="20095"/>
                </a:cubicBezTo>
                <a:cubicBezTo>
                  <a:pt x="10071" y="18874"/>
                  <a:pt x="9269" y="17762"/>
                  <a:pt x="8178" y="16951"/>
                </a:cubicBezTo>
                <a:cubicBezTo>
                  <a:pt x="7091" y="16135"/>
                  <a:pt x="5713" y="15624"/>
                  <a:pt x="4292" y="15510"/>
                </a:cubicBezTo>
                <a:cubicBezTo>
                  <a:pt x="3582" y="15452"/>
                  <a:pt x="2863" y="15490"/>
                  <a:pt x="2166" y="15619"/>
                </a:cubicBezTo>
                <a:cubicBezTo>
                  <a:pt x="1991" y="15652"/>
                  <a:pt x="1818" y="15690"/>
                  <a:pt x="1647" y="15733"/>
                </a:cubicBezTo>
                <a:cubicBezTo>
                  <a:pt x="1604" y="15744"/>
                  <a:pt x="1562" y="15755"/>
                  <a:pt x="1519" y="15767"/>
                </a:cubicBezTo>
                <a:cubicBezTo>
                  <a:pt x="1385" y="15804"/>
                  <a:pt x="1250" y="15804"/>
                  <a:pt x="1168" y="15678"/>
                </a:cubicBezTo>
                <a:cubicBezTo>
                  <a:pt x="1062" y="15517"/>
                  <a:pt x="1174" y="15420"/>
                  <a:pt x="1197" y="15401"/>
                </a:cubicBezTo>
                <a:cubicBezTo>
                  <a:pt x="1229" y="15374"/>
                  <a:pt x="1262" y="15348"/>
                  <a:pt x="1294" y="15321"/>
                </a:cubicBezTo>
                <a:cubicBezTo>
                  <a:pt x="1552" y="15104"/>
                  <a:pt x="1793" y="14871"/>
                  <a:pt x="2012" y="14623"/>
                </a:cubicBezTo>
                <a:cubicBezTo>
                  <a:pt x="2450" y="14128"/>
                  <a:pt x="2805" y="13574"/>
                  <a:pt x="3058" y="12986"/>
                </a:cubicBezTo>
                <a:cubicBezTo>
                  <a:pt x="3570" y="11809"/>
                  <a:pt x="3690" y="10517"/>
                  <a:pt x="3374" y="9322"/>
                </a:cubicBezTo>
                <a:cubicBezTo>
                  <a:pt x="3218" y="8724"/>
                  <a:pt x="2955" y="8149"/>
                  <a:pt x="2595" y="7621"/>
                </a:cubicBezTo>
                <a:cubicBezTo>
                  <a:pt x="2236" y="7095"/>
                  <a:pt x="1772" y="6612"/>
                  <a:pt x="1237" y="6204"/>
                </a:cubicBezTo>
                <a:cubicBezTo>
                  <a:pt x="1179" y="6263"/>
                  <a:pt x="1121" y="6321"/>
                  <a:pt x="1062" y="6380"/>
                </a:cubicBezTo>
                <a:cubicBezTo>
                  <a:pt x="1004" y="6439"/>
                  <a:pt x="946" y="6498"/>
                  <a:pt x="888" y="6557"/>
                </a:cubicBezTo>
                <a:cubicBezTo>
                  <a:pt x="829" y="6615"/>
                  <a:pt x="771" y="6674"/>
                  <a:pt x="713" y="6733"/>
                </a:cubicBezTo>
                <a:cubicBezTo>
                  <a:pt x="655" y="6791"/>
                  <a:pt x="596" y="6850"/>
                  <a:pt x="538" y="6909"/>
                </a:cubicBezTo>
                <a:close/>
              </a:path>
            </a:pathLst>
          </a:custGeom>
          <a:solidFill>
            <a:schemeClr val="bg1">
              <a:lumMod val="85000"/>
            </a:schemeClr>
          </a:solidFill>
          <a:ln w="12700">
            <a:miter lim="400000"/>
          </a:ln>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cs typeface="+mn-ea"/>
              <a:sym typeface="+mn-lt"/>
            </a:endParaRPr>
          </a:p>
        </p:txBody>
      </p:sp>
      <p:grpSp>
        <p:nvGrpSpPr>
          <p:cNvPr id="4" name="组合 3">
            <a:extLst>
              <a:ext uri="{FF2B5EF4-FFF2-40B4-BE49-F238E27FC236}">
                <a16:creationId xmlns:a16="http://schemas.microsoft.com/office/drawing/2014/main" xmlns="" id="{E809EBD0-DAE9-4830-9D32-F595200B65FB}"/>
              </a:ext>
            </a:extLst>
          </p:cNvPr>
          <p:cNvGrpSpPr/>
          <p:nvPr/>
        </p:nvGrpSpPr>
        <p:grpSpPr>
          <a:xfrm>
            <a:off x="7047449" y="3150167"/>
            <a:ext cx="780930" cy="780955"/>
            <a:chOff x="7047449" y="3150167"/>
            <a:chExt cx="780930" cy="780955"/>
          </a:xfrm>
        </p:grpSpPr>
        <p:sp>
          <p:nvSpPr>
            <p:cNvPr id="11" name="Freeform: Shape 8">
              <a:extLst>
                <a:ext uri="{FF2B5EF4-FFF2-40B4-BE49-F238E27FC236}">
                  <a16:creationId xmlns:a16="http://schemas.microsoft.com/office/drawing/2014/main" xmlns="" id="{B0E4EF2E-C64E-4572-BBF2-2B9AEBC3E31D}"/>
                </a:ext>
              </a:extLst>
            </p:cNvPr>
            <p:cNvSpPr/>
            <p:nvPr/>
          </p:nvSpPr>
          <p:spPr>
            <a:xfrm>
              <a:off x="7047449" y="3150167"/>
              <a:ext cx="780930" cy="780955"/>
            </a:xfrm>
            <a:custGeom>
              <a:avLst/>
              <a:gdLst/>
              <a:ahLst/>
              <a:cxnLst>
                <a:cxn ang="0">
                  <a:pos x="wd2" y="hd2"/>
                </a:cxn>
                <a:cxn ang="5400000">
                  <a:pos x="wd2" y="hd2"/>
                </a:cxn>
                <a:cxn ang="10800000">
                  <a:pos x="wd2" y="hd2"/>
                </a:cxn>
                <a:cxn ang="16200000">
                  <a:pos x="wd2" y="hd2"/>
                </a:cxn>
              </a:cxnLst>
              <a:rect l="0" t="0" r="r" b="b"/>
              <a:pathLst>
                <a:path w="19806" h="19806" extrusionOk="0">
                  <a:moveTo>
                    <a:pt x="11898" y="19600"/>
                  </a:moveTo>
                  <a:cubicBezTo>
                    <a:pt x="6542" y="20703"/>
                    <a:pt x="1307" y="17254"/>
                    <a:pt x="205" y="11898"/>
                  </a:cubicBezTo>
                  <a:cubicBezTo>
                    <a:pt x="-897" y="6542"/>
                    <a:pt x="2551" y="1307"/>
                    <a:pt x="7908" y="205"/>
                  </a:cubicBezTo>
                  <a:cubicBezTo>
                    <a:pt x="13261" y="-897"/>
                    <a:pt x="18494" y="2548"/>
                    <a:pt x="19599" y="7899"/>
                  </a:cubicBezTo>
                  <a:cubicBezTo>
                    <a:pt x="19600" y="7902"/>
                    <a:pt x="19600" y="7905"/>
                    <a:pt x="19600" y="7907"/>
                  </a:cubicBezTo>
                  <a:cubicBezTo>
                    <a:pt x="20703" y="13263"/>
                    <a:pt x="17254" y="18499"/>
                    <a:pt x="11898" y="19600"/>
                  </a:cubicBezTo>
                  <a:close/>
                </a:path>
              </a:pathLst>
            </a:custGeom>
            <a:solidFill>
              <a:srgbClr val="D3323C"/>
            </a:solidFill>
            <a:ln w="12700" cap="flat">
              <a:noFill/>
              <a:miter lim="400000"/>
            </a:ln>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cs typeface="+mn-ea"/>
                <a:sym typeface="+mn-lt"/>
              </a:endParaRPr>
            </a:p>
          </p:txBody>
        </p:sp>
        <p:sp>
          <p:nvSpPr>
            <p:cNvPr id="17" name="Freeform: Shape 8">
              <a:extLst>
                <a:ext uri="{FF2B5EF4-FFF2-40B4-BE49-F238E27FC236}">
                  <a16:creationId xmlns:a16="http://schemas.microsoft.com/office/drawing/2014/main" xmlns="" id="{E58C11FD-0511-4132-ABD4-8379C916B3A1}"/>
                </a:ext>
              </a:extLst>
            </p:cNvPr>
            <p:cNvSpPr/>
            <p:nvPr/>
          </p:nvSpPr>
          <p:spPr>
            <a:xfrm>
              <a:off x="7266198" y="3369209"/>
              <a:ext cx="343432" cy="342872"/>
            </a:xfrm>
            <a:custGeom>
              <a:avLst/>
              <a:gdLst>
                <a:gd name="connsiteX0" fmla="*/ 140017 w 606581"/>
                <a:gd name="connsiteY0" fmla="*/ 411043 h 605592"/>
                <a:gd name="connsiteX1" fmla="*/ 178821 w 606581"/>
                <a:gd name="connsiteY1" fmla="*/ 427078 h 605592"/>
                <a:gd name="connsiteX2" fmla="*/ 178821 w 606581"/>
                <a:gd name="connsiteY2" fmla="*/ 504564 h 605592"/>
                <a:gd name="connsiteX3" fmla="*/ 93692 w 606581"/>
                <a:gd name="connsiteY3" fmla="*/ 589557 h 605592"/>
                <a:gd name="connsiteX4" fmla="*/ 54887 w 606581"/>
                <a:gd name="connsiteY4" fmla="*/ 605592 h 605592"/>
                <a:gd name="connsiteX5" fmla="*/ 16083 w 606581"/>
                <a:gd name="connsiteY5" fmla="*/ 589557 h 605592"/>
                <a:gd name="connsiteX6" fmla="*/ 16083 w 606581"/>
                <a:gd name="connsiteY6" fmla="*/ 511979 h 605592"/>
                <a:gd name="connsiteX7" fmla="*/ 101212 w 606581"/>
                <a:gd name="connsiteY7" fmla="*/ 427078 h 605592"/>
                <a:gd name="connsiteX8" fmla="*/ 140017 w 606581"/>
                <a:gd name="connsiteY8" fmla="*/ 411043 h 605592"/>
                <a:gd name="connsiteX9" fmla="*/ 382501 w 606581"/>
                <a:gd name="connsiteY9" fmla="*/ 49537 h 605592"/>
                <a:gd name="connsiteX10" fmla="*/ 557044 w 606581"/>
                <a:gd name="connsiteY10" fmla="*/ 223798 h 605592"/>
                <a:gd name="connsiteX11" fmla="*/ 382501 w 606581"/>
                <a:gd name="connsiteY11" fmla="*/ 398059 h 605592"/>
                <a:gd name="connsiteX12" fmla="*/ 207957 w 606581"/>
                <a:gd name="connsiteY12" fmla="*/ 223798 h 605592"/>
                <a:gd name="connsiteX13" fmla="*/ 382501 w 606581"/>
                <a:gd name="connsiteY13" fmla="*/ 49537 h 605592"/>
                <a:gd name="connsiteX14" fmla="*/ 382536 w 606581"/>
                <a:gd name="connsiteY14" fmla="*/ 24750 h 605592"/>
                <a:gd name="connsiteX15" fmla="*/ 304914 w 606581"/>
                <a:gd name="connsiteY15" fmla="*/ 40417 h 605592"/>
                <a:gd name="connsiteX16" fmla="*/ 241591 w 606581"/>
                <a:gd name="connsiteY16" fmla="*/ 83058 h 605592"/>
                <a:gd name="connsiteX17" fmla="*/ 198880 w 606581"/>
                <a:gd name="connsiteY17" fmla="*/ 146278 h 605592"/>
                <a:gd name="connsiteX18" fmla="*/ 183189 w 606581"/>
                <a:gd name="connsiteY18" fmla="*/ 223774 h 605592"/>
                <a:gd name="connsiteX19" fmla="*/ 198880 w 606581"/>
                <a:gd name="connsiteY19" fmla="*/ 301177 h 605592"/>
                <a:gd name="connsiteX20" fmla="*/ 241591 w 606581"/>
                <a:gd name="connsiteY20" fmla="*/ 364490 h 605592"/>
                <a:gd name="connsiteX21" fmla="*/ 304914 w 606581"/>
                <a:gd name="connsiteY21" fmla="*/ 407131 h 605592"/>
                <a:gd name="connsiteX22" fmla="*/ 382536 w 606581"/>
                <a:gd name="connsiteY22" fmla="*/ 422705 h 605592"/>
                <a:gd name="connsiteX23" fmla="*/ 460158 w 606581"/>
                <a:gd name="connsiteY23" fmla="*/ 407131 h 605592"/>
                <a:gd name="connsiteX24" fmla="*/ 523481 w 606581"/>
                <a:gd name="connsiteY24" fmla="*/ 364490 h 605592"/>
                <a:gd name="connsiteX25" fmla="*/ 566192 w 606581"/>
                <a:gd name="connsiteY25" fmla="*/ 301177 h 605592"/>
                <a:gd name="connsiteX26" fmla="*/ 581883 w 606581"/>
                <a:gd name="connsiteY26" fmla="*/ 223774 h 605592"/>
                <a:gd name="connsiteX27" fmla="*/ 566192 w 606581"/>
                <a:gd name="connsiteY27" fmla="*/ 146278 h 605592"/>
                <a:gd name="connsiteX28" fmla="*/ 523481 w 606581"/>
                <a:gd name="connsiteY28" fmla="*/ 83058 h 605592"/>
                <a:gd name="connsiteX29" fmla="*/ 460158 w 606581"/>
                <a:gd name="connsiteY29" fmla="*/ 40417 h 605592"/>
                <a:gd name="connsiteX30" fmla="*/ 382536 w 606581"/>
                <a:gd name="connsiteY30" fmla="*/ 24750 h 605592"/>
                <a:gd name="connsiteX31" fmla="*/ 382536 w 606581"/>
                <a:gd name="connsiteY31" fmla="*/ 0 h 605592"/>
                <a:gd name="connsiteX32" fmla="*/ 469721 w 606581"/>
                <a:gd name="connsiteY32" fmla="*/ 17613 h 605592"/>
                <a:gd name="connsiteX33" fmla="*/ 540937 w 606581"/>
                <a:gd name="connsiteY33" fmla="*/ 65538 h 605592"/>
                <a:gd name="connsiteX34" fmla="*/ 588940 w 606581"/>
                <a:gd name="connsiteY34" fmla="*/ 136637 h 605592"/>
                <a:gd name="connsiteX35" fmla="*/ 606581 w 606581"/>
                <a:gd name="connsiteY35" fmla="*/ 223774 h 605592"/>
                <a:gd name="connsiteX36" fmla="*/ 588940 w 606581"/>
                <a:gd name="connsiteY36" fmla="*/ 310818 h 605592"/>
                <a:gd name="connsiteX37" fmla="*/ 540937 w 606581"/>
                <a:gd name="connsiteY37" fmla="*/ 381917 h 605592"/>
                <a:gd name="connsiteX38" fmla="*/ 469721 w 606581"/>
                <a:gd name="connsiteY38" fmla="*/ 429842 h 605592"/>
                <a:gd name="connsiteX39" fmla="*/ 382536 w 606581"/>
                <a:gd name="connsiteY39" fmla="*/ 447455 h 605592"/>
                <a:gd name="connsiteX40" fmla="*/ 295258 w 606581"/>
                <a:gd name="connsiteY40" fmla="*/ 429842 h 605592"/>
                <a:gd name="connsiteX41" fmla="*/ 240105 w 606581"/>
                <a:gd name="connsiteY41" fmla="*/ 396471 h 605592"/>
                <a:gd name="connsiteX42" fmla="*/ 209558 w 606581"/>
                <a:gd name="connsiteY42" fmla="*/ 427061 h 605592"/>
                <a:gd name="connsiteX43" fmla="*/ 196373 w 606581"/>
                <a:gd name="connsiteY43" fmla="*/ 409541 h 605592"/>
                <a:gd name="connsiteX44" fmla="*/ 178918 w 606581"/>
                <a:gd name="connsiteY44" fmla="*/ 396378 h 605592"/>
                <a:gd name="connsiteX45" fmla="*/ 209465 w 606581"/>
                <a:gd name="connsiteY45" fmla="*/ 365880 h 605592"/>
                <a:gd name="connsiteX46" fmla="*/ 176040 w 606581"/>
                <a:gd name="connsiteY46" fmla="*/ 310818 h 605592"/>
                <a:gd name="connsiteX47" fmla="*/ 158491 w 606581"/>
                <a:gd name="connsiteY47" fmla="*/ 223774 h 605592"/>
                <a:gd name="connsiteX48" fmla="*/ 176040 w 606581"/>
                <a:gd name="connsiteY48" fmla="*/ 136637 h 605592"/>
                <a:gd name="connsiteX49" fmla="*/ 224043 w 606581"/>
                <a:gd name="connsiteY49" fmla="*/ 65538 h 605592"/>
                <a:gd name="connsiteX50" fmla="*/ 295258 w 606581"/>
                <a:gd name="connsiteY50" fmla="*/ 17613 h 605592"/>
                <a:gd name="connsiteX51" fmla="*/ 382536 w 606581"/>
                <a:gd name="connsiteY51" fmla="*/ 0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6581" h="605592">
                  <a:moveTo>
                    <a:pt x="140017" y="411043"/>
                  </a:moveTo>
                  <a:cubicBezTo>
                    <a:pt x="154035" y="411043"/>
                    <a:pt x="168053" y="416326"/>
                    <a:pt x="178821" y="427078"/>
                  </a:cubicBezTo>
                  <a:cubicBezTo>
                    <a:pt x="200266" y="448488"/>
                    <a:pt x="200266" y="483153"/>
                    <a:pt x="178821" y="504564"/>
                  </a:cubicBezTo>
                  <a:lnTo>
                    <a:pt x="93692" y="589557"/>
                  </a:lnTo>
                  <a:cubicBezTo>
                    <a:pt x="83016" y="600216"/>
                    <a:pt x="68905" y="605592"/>
                    <a:pt x="54887" y="605592"/>
                  </a:cubicBezTo>
                  <a:cubicBezTo>
                    <a:pt x="40870" y="605592"/>
                    <a:pt x="26759" y="600216"/>
                    <a:pt x="16083" y="589557"/>
                  </a:cubicBezTo>
                  <a:cubicBezTo>
                    <a:pt x="-5362" y="568147"/>
                    <a:pt x="-5362" y="533389"/>
                    <a:pt x="16083" y="511979"/>
                  </a:cubicBezTo>
                  <a:lnTo>
                    <a:pt x="101212" y="427078"/>
                  </a:lnTo>
                  <a:cubicBezTo>
                    <a:pt x="111888" y="416326"/>
                    <a:pt x="125999" y="411043"/>
                    <a:pt x="140017" y="411043"/>
                  </a:cubicBezTo>
                  <a:close/>
                  <a:moveTo>
                    <a:pt x="382501" y="49537"/>
                  </a:moveTo>
                  <a:cubicBezTo>
                    <a:pt x="478871" y="49537"/>
                    <a:pt x="557044" y="127491"/>
                    <a:pt x="557044" y="223798"/>
                  </a:cubicBezTo>
                  <a:cubicBezTo>
                    <a:pt x="557044" y="320012"/>
                    <a:pt x="478871" y="398059"/>
                    <a:pt x="382501" y="398059"/>
                  </a:cubicBezTo>
                  <a:cubicBezTo>
                    <a:pt x="286130" y="398059"/>
                    <a:pt x="207957" y="320012"/>
                    <a:pt x="207957" y="223798"/>
                  </a:cubicBezTo>
                  <a:cubicBezTo>
                    <a:pt x="207957" y="127491"/>
                    <a:pt x="286130" y="49537"/>
                    <a:pt x="382501" y="49537"/>
                  </a:cubicBezTo>
                  <a:close/>
                  <a:moveTo>
                    <a:pt x="382536" y="24750"/>
                  </a:moveTo>
                  <a:cubicBezTo>
                    <a:pt x="355610" y="24750"/>
                    <a:pt x="329519" y="30034"/>
                    <a:pt x="304914" y="40417"/>
                  </a:cubicBezTo>
                  <a:cubicBezTo>
                    <a:pt x="281238" y="50428"/>
                    <a:pt x="259882" y="64796"/>
                    <a:pt x="241591" y="83058"/>
                  </a:cubicBezTo>
                  <a:cubicBezTo>
                    <a:pt x="223300" y="101319"/>
                    <a:pt x="208908" y="122547"/>
                    <a:pt x="198880" y="146278"/>
                  </a:cubicBezTo>
                  <a:cubicBezTo>
                    <a:pt x="188481" y="170843"/>
                    <a:pt x="183189" y="196891"/>
                    <a:pt x="183189" y="223774"/>
                  </a:cubicBezTo>
                  <a:cubicBezTo>
                    <a:pt x="183189" y="250564"/>
                    <a:pt x="188481" y="276705"/>
                    <a:pt x="198880" y="301177"/>
                  </a:cubicBezTo>
                  <a:cubicBezTo>
                    <a:pt x="208908" y="324908"/>
                    <a:pt x="223300" y="346228"/>
                    <a:pt x="241591" y="364490"/>
                  </a:cubicBezTo>
                  <a:cubicBezTo>
                    <a:pt x="259882" y="382752"/>
                    <a:pt x="281238" y="397027"/>
                    <a:pt x="304914" y="407131"/>
                  </a:cubicBezTo>
                  <a:cubicBezTo>
                    <a:pt x="329519" y="417513"/>
                    <a:pt x="355610" y="422705"/>
                    <a:pt x="382536" y="422705"/>
                  </a:cubicBezTo>
                  <a:cubicBezTo>
                    <a:pt x="409462" y="422705"/>
                    <a:pt x="435553" y="417513"/>
                    <a:pt x="460158" y="407131"/>
                  </a:cubicBezTo>
                  <a:cubicBezTo>
                    <a:pt x="483834" y="397027"/>
                    <a:pt x="505190" y="382752"/>
                    <a:pt x="523481" y="364490"/>
                  </a:cubicBezTo>
                  <a:cubicBezTo>
                    <a:pt x="541772" y="346228"/>
                    <a:pt x="556164" y="324908"/>
                    <a:pt x="566192" y="301177"/>
                  </a:cubicBezTo>
                  <a:cubicBezTo>
                    <a:pt x="576591" y="276705"/>
                    <a:pt x="581883" y="250564"/>
                    <a:pt x="581883" y="223774"/>
                  </a:cubicBezTo>
                  <a:cubicBezTo>
                    <a:pt x="581883" y="196891"/>
                    <a:pt x="576591" y="170843"/>
                    <a:pt x="566192" y="146278"/>
                  </a:cubicBezTo>
                  <a:cubicBezTo>
                    <a:pt x="556164" y="122547"/>
                    <a:pt x="541772" y="101319"/>
                    <a:pt x="523481" y="83058"/>
                  </a:cubicBezTo>
                  <a:cubicBezTo>
                    <a:pt x="505190" y="64796"/>
                    <a:pt x="483834" y="50428"/>
                    <a:pt x="460158" y="40417"/>
                  </a:cubicBezTo>
                  <a:cubicBezTo>
                    <a:pt x="435553" y="30034"/>
                    <a:pt x="409462" y="24750"/>
                    <a:pt x="382536" y="24750"/>
                  </a:cubicBezTo>
                  <a:close/>
                  <a:moveTo>
                    <a:pt x="382536" y="0"/>
                  </a:moveTo>
                  <a:cubicBezTo>
                    <a:pt x="412712" y="0"/>
                    <a:pt x="442145" y="5933"/>
                    <a:pt x="469721" y="17613"/>
                  </a:cubicBezTo>
                  <a:cubicBezTo>
                    <a:pt x="496462" y="28922"/>
                    <a:pt x="520417" y="45051"/>
                    <a:pt x="540937" y="65538"/>
                  </a:cubicBezTo>
                  <a:cubicBezTo>
                    <a:pt x="561549" y="86117"/>
                    <a:pt x="577705" y="110033"/>
                    <a:pt x="588940" y="136637"/>
                  </a:cubicBezTo>
                  <a:cubicBezTo>
                    <a:pt x="600639" y="164262"/>
                    <a:pt x="606581" y="193554"/>
                    <a:pt x="606581" y="223774"/>
                  </a:cubicBezTo>
                  <a:cubicBezTo>
                    <a:pt x="606581" y="253901"/>
                    <a:pt x="600639" y="283194"/>
                    <a:pt x="588940" y="310818"/>
                  </a:cubicBezTo>
                  <a:cubicBezTo>
                    <a:pt x="577705" y="337515"/>
                    <a:pt x="561549" y="361431"/>
                    <a:pt x="540937" y="381917"/>
                  </a:cubicBezTo>
                  <a:cubicBezTo>
                    <a:pt x="520417" y="402496"/>
                    <a:pt x="496462" y="418626"/>
                    <a:pt x="469721" y="429842"/>
                  </a:cubicBezTo>
                  <a:cubicBezTo>
                    <a:pt x="442145" y="441522"/>
                    <a:pt x="412805" y="447455"/>
                    <a:pt x="382536" y="447455"/>
                  </a:cubicBezTo>
                  <a:cubicBezTo>
                    <a:pt x="352267" y="447455"/>
                    <a:pt x="322927" y="441522"/>
                    <a:pt x="295258" y="429842"/>
                  </a:cubicBezTo>
                  <a:cubicBezTo>
                    <a:pt x="275295" y="421407"/>
                    <a:pt x="256818" y="410190"/>
                    <a:pt x="240105" y="396471"/>
                  </a:cubicBezTo>
                  <a:lnTo>
                    <a:pt x="209558" y="427061"/>
                  </a:lnTo>
                  <a:cubicBezTo>
                    <a:pt x="206030" y="420758"/>
                    <a:pt x="201666" y="414918"/>
                    <a:pt x="196373" y="409541"/>
                  </a:cubicBezTo>
                  <a:cubicBezTo>
                    <a:pt x="191081" y="404350"/>
                    <a:pt x="185232" y="399901"/>
                    <a:pt x="178918" y="396378"/>
                  </a:cubicBezTo>
                  <a:lnTo>
                    <a:pt x="209465" y="365880"/>
                  </a:lnTo>
                  <a:cubicBezTo>
                    <a:pt x="195724" y="349287"/>
                    <a:pt x="184582" y="330840"/>
                    <a:pt x="176040" y="310818"/>
                  </a:cubicBezTo>
                  <a:cubicBezTo>
                    <a:pt x="164341" y="283194"/>
                    <a:pt x="158491" y="253901"/>
                    <a:pt x="158491" y="223774"/>
                  </a:cubicBezTo>
                  <a:cubicBezTo>
                    <a:pt x="158491" y="193554"/>
                    <a:pt x="164341" y="164262"/>
                    <a:pt x="176040" y="136637"/>
                  </a:cubicBezTo>
                  <a:cubicBezTo>
                    <a:pt x="187367" y="110033"/>
                    <a:pt x="203523" y="86117"/>
                    <a:pt x="224043" y="65538"/>
                  </a:cubicBezTo>
                  <a:cubicBezTo>
                    <a:pt x="244655" y="45051"/>
                    <a:pt x="268610" y="28922"/>
                    <a:pt x="295258" y="17613"/>
                  </a:cubicBezTo>
                  <a:cubicBezTo>
                    <a:pt x="322927" y="5933"/>
                    <a:pt x="352267" y="0"/>
                    <a:pt x="382536" y="0"/>
                  </a:cubicBezTo>
                  <a:close/>
                </a:path>
              </a:pathLst>
            </a:custGeom>
            <a:solidFill>
              <a:schemeClr val="bg1"/>
            </a:solidFill>
            <a:ln w="12700" cap="flat">
              <a:noFill/>
              <a:miter lim="400000"/>
            </a:ln>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cs typeface="+mn-ea"/>
                <a:sym typeface="+mn-lt"/>
              </a:endParaRPr>
            </a:p>
          </p:txBody>
        </p:sp>
      </p:grpSp>
      <p:grpSp>
        <p:nvGrpSpPr>
          <p:cNvPr id="5" name="组合 4">
            <a:extLst>
              <a:ext uri="{FF2B5EF4-FFF2-40B4-BE49-F238E27FC236}">
                <a16:creationId xmlns:a16="http://schemas.microsoft.com/office/drawing/2014/main" xmlns="" id="{0B5C39D9-948B-470E-B3CF-ADF5665DA0DE}"/>
              </a:ext>
            </a:extLst>
          </p:cNvPr>
          <p:cNvGrpSpPr/>
          <p:nvPr/>
        </p:nvGrpSpPr>
        <p:grpSpPr>
          <a:xfrm>
            <a:off x="6380163" y="4297152"/>
            <a:ext cx="780959" cy="780950"/>
            <a:chOff x="6380163" y="4297152"/>
            <a:chExt cx="780959" cy="780950"/>
          </a:xfrm>
        </p:grpSpPr>
        <p:sp>
          <p:nvSpPr>
            <p:cNvPr id="12" name="Freeform: Shape 11">
              <a:extLst>
                <a:ext uri="{FF2B5EF4-FFF2-40B4-BE49-F238E27FC236}">
                  <a16:creationId xmlns:a16="http://schemas.microsoft.com/office/drawing/2014/main" xmlns="" id="{F4E43147-FC3F-481E-BAC3-AE87F6D3089F}"/>
                </a:ext>
              </a:extLst>
            </p:cNvPr>
            <p:cNvSpPr/>
            <p:nvPr/>
          </p:nvSpPr>
          <p:spPr>
            <a:xfrm>
              <a:off x="6380163" y="4297152"/>
              <a:ext cx="780959" cy="780950"/>
            </a:xfrm>
            <a:custGeom>
              <a:avLst/>
              <a:gdLst/>
              <a:ahLst/>
              <a:cxnLst>
                <a:cxn ang="0">
                  <a:pos x="wd2" y="hd2"/>
                </a:cxn>
                <a:cxn ang="5400000">
                  <a:pos x="wd2" y="hd2"/>
                </a:cxn>
                <a:cxn ang="10800000">
                  <a:pos x="wd2" y="hd2"/>
                </a:cxn>
                <a:cxn ang="16200000">
                  <a:pos x="wd2" y="hd2"/>
                </a:cxn>
              </a:cxnLst>
              <a:rect l="0" t="0" r="r" b="b"/>
              <a:pathLst>
                <a:path w="19807" h="19806" extrusionOk="0">
                  <a:moveTo>
                    <a:pt x="7908" y="205"/>
                  </a:moveTo>
                  <a:cubicBezTo>
                    <a:pt x="13264" y="-897"/>
                    <a:pt x="18500" y="2551"/>
                    <a:pt x="19602" y="7907"/>
                  </a:cubicBezTo>
                  <a:cubicBezTo>
                    <a:pt x="20703" y="13264"/>
                    <a:pt x="17254" y="18499"/>
                    <a:pt x="11899" y="19601"/>
                  </a:cubicBezTo>
                  <a:cubicBezTo>
                    <a:pt x="6545" y="20703"/>
                    <a:pt x="1312" y="17258"/>
                    <a:pt x="207" y="11907"/>
                  </a:cubicBezTo>
                  <a:cubicBezTo>
                    <a:pt x="206" y="11904"/>
                    <a:pt x="206" y="11901"/>
                    <a:pt x="205" y="11898"/>
                  </a:cubicBezTo>
                  <a:cubicBezTo>
                    <a:pt x="-897" y="6542"/>
                    <a:pt x="2552" y="1307"/>
                    <a:pt x="7908" y="205"/>
                  </a:cubicBezTo>
                  <a:close/>
                </a:path>
              </a:pathLst>
            </a:custGeom>
            <a:solidFill>
              <a:srgbClr val="0D0A47"/>
            </a:solidFill>
            <a:ln w="12700" cap="flat">
              <a:noFill/>
              <a:miter lim="400000"/>
            </a:ln>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cs typeface="+mn-ea"/>
                <a:sym typeface="+mn-lt"/>
              </a:endParaRPr>
            </a:p>
          </p:txBody>
        </p:sp>
        <p:sp>
          <p:nvSpPr>
            <p:cNvPr id="18" name="Freeform: Shape 11">
              <a:extLst>
                <a:ext uri="{FF2B5EF4-FFF2-40B4-BE49-F238E27FC236}">
                  <a16:creationId xmlns:a16="http://schemas.microsoft.com/office/drawing/2014/main" xmlns="" id="{8119A051-0867-4D9E-9EDF-5A20A18AF2D6}"/>
                </a:ext>
              </a:extLst>
            </p:cNvPr>
            <p:cNvSpPr/>
            <p:nvPr/>
          </p:nvSpPr>
          <p:spPr>
            <a:xfrm>
              <a:off x="6614037" y="4515909"/>
              <a:ext cx="313212" cy="343436"/>
            </a:xfrm>
            <a:custGeom>
              <a:avLst/>
              <a:gdLst>
                <a:gd name="connsiteX0" fmla="*/ 257952 w 552598"/>
                <a:gd name="connsiteY0" fmla="*/ 238897 h 605921"/>
                <a:gd name="connsiteX1" fmla="*/ 252845 w 552598"/>
                <a:gd name="connsiteY1" fmla="*/ 243996 h 605921"/>
                <a:gd name="connsiteX2" fmla="*/ 252845 w 552598"/>
                <a:gd name="connsiteY2" fmla="*/ 308986 h 605921"/>
                <a:gd name="connsiteX3" fmla="*/ 228056 w 552598"/>
                <a:gd name="connsiteY3" fmla="*/ 308986 h 605921"/>
                <a:gd name="connsiteX4" fmla="*/ 225642 w 552598"/>
                <a:gd name="connsiteY4" fmla="*/ 314085 h 605921"/>
                <a:gd name="connsiteX5" fmla="*/ 273271 w 552598"/>
                <a:gd name="connsiteY5" fmla="*/ 372123 h 605921"/>
                <a:gd name="connsiteX6" fmla="*/ 279306 w 552598"/>
                <a:gd name="connsiteY6" fmla="*/ 372123 h 605921"/>
                <a:gd name="connsiteX7" fmla="*/ 327027 w 552598"/>
                <a:gd name="connsiteY7" fmla="*/ 314085 h 605921"/>
                <a:gd name="connsiteX8" fmla="*/ 324520 w 552598"/>
                <a:gd name="connsiteY8" fmla="*/ 308986 h 605921"/>
                <a:gd name="connsiteX9" fmla="*/ 299731 w 552598"/>
                <a:gd name="connsiteY9" fmla="*/ 308986 h 605921"/>
                <a:gd name="connsiteX10" fmla="*/ 299731 w 552598"/>
                <a:gd name="connsiteY10" fmla="*/ 243996 h 605921"/>
                <a:gd name="connsiteX11" fmla="*/ 294718 w 552598"/>
                <a:gd name="connsiteY11" fmla="*/ 238897 h 605921"/>
                <a:gd name="connsiteX12" fmla="*/ 260737 w 552598"/>
                <a:gd name="connsiteY12" fmla="*/ 130146 h 605921"/>
                <a:gd name="connsiteX13" fmla="*/ 291932 w 552598"/>
                <a:gd name="connsiteY13" fmla="*/ 130146 h 605921"/>
                <a:gd name="connsiteX14" fmla="*/ 303445 w 552598"/>
                <a:gd name="connsiteY14" fmla="*/ 141642 h 605921"/>
                <a:gd name="connsiteX15" fmla="*/ 303445 w 552598"/>
                <a:gd name="connsiteY15" fmla="*/ 167602 h 605921"/>
                <a:gd name="connsiteX16" fmla="*/ 353580 w 552598"/>
                <a:gd name="connsiteY16" fmla="*/ 188369 h 605921"/>
                <a:gd name="connsiteX17" fmla="*/ 371963 w 552598"/>
                <a:gd name="connsiteY17" fmla="*/ 170012 h 605921"/>
                <a:gd name="connsiteX18" fmla="*/ 388118 w 552598"/>
                <a:gd name="connsiteY18" fmla="*/ 170012 h 605921"/>
                <a:gd name="connsiteX19" fmla="*/ 410215 w 552598"/>
                <a:gd name="connsiteY19" fmla="*/ 192077 h 605921"/>
                <a:gd name="connsiteX20" fmla="*/ 410215 w 552598"/>
                <a:gd name="connsiteY20" fmla="*/ 208209 h 605921"/>
                <a:gd name="connsiteX21" fmla="*/ 391832 w 552598"/>
                <a:gd name="connsiteY21" fmla="*/ 226566 h 605921"/>
                <a:gd name="connsiteX22" fmla="*/ 412628 w 552598"/>
                <a:gd name="connsiteY22" fmla="*/ 276630 h 605921"/>
                <a:gd name="connsiteX23" fmla="*/ 438625 w 552598"/>
                <a:gd name="connsiteY23" fmla="*/ 276630 h 605921"/>
                <a:gd name="connsiteX24" fmla="*/ 450137 w 552598"/>
                <a:gd name="connsiteY24" fmla="*/ 288126 h 605921"/>
                <a:gd name="connsiteX25" fmla="*/ 450137 w 552598"/>
                <a:gd name="connsiteY25" fmla="*/ 319277 h 605921"/>
                <a:gd name="connsiteX26" fmla="*/ 438625 w 552598"/>
                <a:gd name="connsiteY26" fmla="*/ 330773 h 605921"/>
                <a:gd name="connsiteX27" fmla="*/ 412628 w 552598"/>
                <a:gd name="connsiteY27" fmla="*/ 330773 h 605921"/>
                <a:gd name="connsiteX28" fmla="*/ 391832 w 552598"/>
                <a:gd name="connsiteY28" fmla="*/ 380838 h 605921"/>
                <a:gd name="connsiteX29" fmla="*/ 410215 w 552598"/>
                <a:gd name="connsiteY29" fmla="*/ 399102 h 605921"/>
                <a:gd name="connsiteX30" fmla="*/ 410215 w 552598"/>
                <a:gd name="connsiteY30" fmla="*/ 415326 h 605921"/>
                <a:gd name="connsiteX31" fmla="*/ 388118 w 552598"/>
                <a:gd name="connsiteY31" fmla="*/ 437299 h 605921"/>
                <a:gd name="connsiteX32" fmla="*/ 371963 w 552598"/>
                <a:gd name="connsiteY32" fmla="*/ 437299 h 605921"/>
                <a:gd name="connsiteX33" fmla="*/ 353580 w 552598"/>
                <a:gd name="connsiteY33" fmla="*/ 419035 h 605921"/>
                <a:gd name="connsiteX34" fmla="*/ 303445 w 552598"/>
                <a:gd name="connsiteY34" fmla="*/ 439802 h 605921"/>
                <a:gd name="connsiteX35" fmla="*/ 303445 w 552598"/>
                <a:gd name="connsiteY35" fmla="*/ 465761 h 605921"/>
                <a:gd name="connsiteX36" fmla="*/ 291932 w 552598"/>
                <a:gd name="connsiteY36" fmla="*/ 477257 h 605921"/>
                <a:gd name="connsiteX37" fmla="*/ 260737 w 552598"/>
                <a:gd name="connsiteY37" fmla="*/ 477257 h 605921"/>
                <a:gd name="connsiteX38" fmla="*/ 249224 w 552598"/>
                <a:gd name="connsiteY38" fmla="*/ 465761 h 605921"/>
                <a:gd name="connsiteX39" fmla="*/ 249224 w 552598"/>
                <a:gd name="connsiteY39" fmla="*/ 439802 h 605921"/>
                <a:gd name="connsiteX40" fmla="*/ 199089 w 552598"/>
                <a:gd name="connsiteY40" fmla="*/ 419035 h 605921"/>
                <a:gd name="connsiteX41" fmla="*/ 180799 w 552598"/>
                <a:gd name="connsiteY41" fmla="*/ 437299 h 605921"/>
                <a:gd name="connsiteX42" fmla="*/ 164551 w 552598"/>
                <a:gd name="connsiteY42" fmla="*/ 437299 h 605921"/>
                <a:gd name="connsiteX43" fmla="*/ 142547 w 552598"/>
                <a:gd name="connsiteY43" fmla="*/ 415326 h 605921"/>
                <a:gd name="connsiteX44" fmla="*/ 142547 w 552598"/>
                <a:gd name="connsiteY44" fmla="*/ 399102 h 605921"/>
                <a:gd name="connsiteX45" fmla="*/ 160837 w 552598"/>
                <a:gd name="connsiteY45" fmla="*/ 380838 h 605921"/>
                <a:gd name="connsiteX46" fmla="*/ 140041 w 552598"/>
                <a:gd name="connsiteY46" fmla="*/ 330773 h 605921"/>
                <a:gd name="connsiteX47" fmla="*/ 114044 w 552598"/>
                <a:gd name="connsiteY47" fmla="*/ 330773 h 605921"/>
                <a:gd name="connsiteX48" fmla="*/ 102532 w 552598"/>
                <a:gd name="connsiteY48" fmla="*/ 319277 h 605921"/>
                <a:gd name="connsiteX49" fmla="*/ 102532 w 552598"/>
                <a:gd name="connsiteY49" fmla="*/ 288126 h 605921"/>
                <a:gd name="connsiteX50" fmla="*/ 114044 w 552598"/>
                <a:gd name="connsiteY50" fmla="*/ 276630 h 605921"/>
                <a:gd name="connsiteX51" fmla="*/ 140041 w 552598"/>
                <a:gd name="connsiteY51" fmla="*/ 276630 h 605921"/>
                <a:gd name="connsiteX52" fmla="*/ 160837 w 552598"/>
                <a:gd name="connsiteY52" fmla="*/ 226566 h 605921"/>
                <a:gd name="connsiteX53" fmla="*/ 142547 w 552598"/>
                <a:gd name="connsiteY53" fmla="*/ 208209 h 605921"/>
                <a:gd name="connsiteX54" fmla="*/ 142547 w 552598"/>
                <a:gd name="connsiteY54" fmla="*/ 192077 h 605921"/>
                <a:gd name="connsiteX55" fmla="*/ 164551 w 552598"/>
                <a:gd name="connsiteY55" fmla="*/ 170012 h 605921"/>
                <a:gd name="connsiteX56" fmla="*/ 180799 w 552598"/>
                <a:gd name="connsiteY56" fmla="*/ 170012 h 605921"/>
                <a:gd name="connsiteX57" fmla="*/ 199089 w 552598"/>
                <a:gd name="connsiteY57" fmla="*/ 188369 h 605921"/>
                <a:gd name="connsiteX58" fmla="*/ 249224 w 552598"/>
                <a:gd name="connsiteY58" fmla="*/ 167602 h 605921"/>
                <a:gd name="connsiteX59" fmla="*/ 249224 w 552598"/>
                <a:gd name="connsiteY59" fmla="*/ 141642 h 605921"/>
                <a:gd name="connsiteX60" fmla="*/ 260737 w 552598"/>
                <a:gd name="connsiteY60" fmla="*/ 130146 h 605921"/>
                <a:gd name="connsiteX61" fmla="*/ 438507 w 552598"/>
                <a:gd name="connsiteY61" fmla="*/ 79551 h 605921"/>
                <a:gd name="connsiteX62" fmla="*/ 552598 w 552598"/>
                <a:gd name="connsiteY62" fmla="*/ 302952 h 605921"/>
                <a:gd name="connsiteX63" fmla="*/ 276329 w 552598"/>
                <a:gd name="connsiteY63" fmla="*/ 578821 h 605921"/>
                <a:gd name="connsiteX64" fmla="*/ 276329 w 552598"/>
                <a:gd name="connsiteY64" fmla="*/ 602737 h 605921"/>
                <a:gd name="connsiteX65" fmla="*/ 271316 w 552598"/>
                <a:gd name="connsiteY65" fmla="*/ 605332 h 605921"/>
                <a:gd name="connsiteX66" fmla="*/ 206426 w 552598"/>
                <a:gd name="connsiteY66" fmla="*/ 560837 h 605921"/>
                <a:gd name="connsiteX67" fmla="*/ 206426 w 552598"/>
                <a:gd name="connsiteY67" fmla="*/ 555553 h 605921"/>
                <a:gd name="connsiteX68" fmla="*/ 271316 w 552598"/>
                <a:gd name="connsiteY68" fmla="*/ 511059 h 605921"/>
                <a:gd name="connsiteX69" fmla="*/ 276329 w 552598"/>
                <a:gd name="connsiteY69" fmla="*/ 513654 h 605921"/>
                <a:gd name="connsiteX70" fmla="*/ 276329 w 552598"/>
                <a:gd name="connsiteY70" fmla="*/ 537663 h 605921"/>
                <a:gd name="connsiteX71" fmla="*/ 511381 w 552598"/>
                <a:gd name="connsiteY71" fmla="*/ 302952 h 605921"/>
                <a:gd name="connsiteX72" fmla="*/ 414278 w 552598"/>
                <a:gd name="connsiteY72" fmla="*/ 112830 h 605921"/>
                <a:gd name="connsiteX73" fmla="*/ 281414 w 552598"/>
                <a:gd name="connsiteY73" fmla="*/ 589 h 605921"/>
                <a:gd name="connsiteX74" fmla="*/ 346313 w 552598"/>
                <a:gd name="connsiteY74" fmla="*/ 45086 h 605921"/>
                <a:gd name="connsiteX75" fmla="*/ 346313 w 552598"/>
                <a:gd name="connsiteY75" fmla="*/ 50277 h 605921"/>
                <a:gd name="connsiteX76" fmla="*/ 281414 w 552598"/>
                <a:gd name="connsiteY76" fmla="*/ 94775 h 605921"/>
                <a:gd name="connsiteX77" fmla="*/ 276308 w 552598"/>
                <a:gd name="connsiteY77" fmla="*/ 92179 h 605921"/>
                <a:gd name="connsiteX78" fmla="*/ 276308 w 552598"/>
                <a:gd name="connsiteY78" fmla="*/ 68262 h 605921"/>
                <a:gd name="connsiteX79" fmla="*/ 41223 w 552598"/>
                <a:gd name="connsiteY79" fmla="*/ 303077 h 605921"/>
                <a:gd name="connsiteX80" fmla="*/ 138432 w 552598"/>
                <a:gd name="connsiteY80" fmla="*/ 493302 h 605921"/>
                <a:gd name="connsiteX81" fmla="*/ 114200 w 552598"/>
                <a:gd name="connsiteY81" fmla="*/ 526582 h 605921"/>
                <a:gd name="connsiteX82" fmla="*/ 0 w 552598"/>
                <a:gd name="connsiteY82" fmla="*/ 303077 h 605921"/>
                <a:gd name="connsiteX83" fmla="*/ 276308 w 552598"/>
                <a:gd name="connsiteY83" fmla="*/ 27195 h 605921"/>
                <a:gd name="connsiteX84" fmla="*/ 276308 w 552598"/>
                <a:gd name="connsiteY84" fmla="*/ 3185 h 605921"/>
                <a:gd name="connsiteX85" fmla="*/ 281414 w 552598"/>
                <a:gd name="connsiteY85" fmla="*/ 589 h 605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552598" h="605921">
                  <a:moveTo>
                    <a:pt x="257952" y="238897"/>
                  </a:moveTo>
                  <a:cubicBezTo>
                    <a:pt x="255074" y="238897"/>
                    <a:pt x="252845" y="241122"/>
                    <a:pt x="252845" y="243996"/>
                  </a:cubicBezTo>
                  <a:lnTo>
                    <a:pt x="252845" y="308986"/>
                  </a:lnTo>
                  <a:lnTo>
                    <a:pt x="228056" y="308986"/>
                  </a:lnTo>
                  <a:cubicBezTo>
                    <a:pt x="225364" y="308986"/>
                    <a:pt x="223878" y="311953"/>
                    <a:pt x="225642" y="314085"/>
                  </a:cubicBezTo>
                  <a:lnTo>
                    <a:pt x="273271" y="372123"/>
                  </a:lnTo>
                  <a:cubicBezTo>
                    <a:pt x="274849" y="373977"/>
                    <a:pt x="277727" y="373977"/>
                    <a:pt x="279306" y="372123"/>
                  </a:cubicBezTo>
                  <a:lnTo>
                    <a:pt x="327027" y="314085"/>
                  </a:lnTo>
                  <a:cubicBezTo>
                    <a:pt x="328605" y="311953"/>
                    <a:pt x="327213" y="308894"/>
                    <a:pt x="324520" y="308986"/>
                  </a:cubicBezTo>
                  <a:lnTo>
                    <a:pt x="299731" y="308986"/>
                  </a:lnTo>
                  <a:lnTo>
                    <a:pt x="299731" y="243996"/>
                  </a:lnTo>
                  <a:cubicBezTo>
                    <a:pt x="299731" y="241122"/>
                    <a:pt x="297503" y="238897"/>
                    <a:pt x="294718" y="238897"/>
                  </a:cubicBezTo>
                  <a:close/>
                  <a:moveTo>
                    <a:pt x="260737" y="130146"/>
                  </a:moveTo>
                  <a:lnTo>
                    <a:pt x="291932" y="130146"/>
                  </a:lnTo>
                  <a:cubicBezTo>
                    <a:pt x="298431" y="130146"/>
                    <a:pt x="303445" y="135338"/>
                    <a:pt x="303445" y="141642"/>
                  </a:cubicBezTo>
                  <a:lnTo>
                    <a:pt x="303445" y="167602"/>
                  </a:lnTo>
                  <a:cubicBezTo>
                    <a:pt x="321642" y="171125"/>
                    <a:pt x="338632" y="178356"/>
                    <a:pt x="353580" y="188369"/>
                  </a:cubicBezTo>
                  <a:lnTo>
                    <a:pt x="371963" y="170012"/>
                  </a:lnTo>
                  <a:cubicBezTo>
                    <a:pt x="376420" y="165562"/>
                    <a:pt x="383661" y="165562"/>
                    <a:pt x="388118" y="170012"/>
                  </a:cubicBezTo>
                  <a:lnTo>
                    <a:pt x="410215" y="192077"/>
                  </a:lnTo>
                  <a:cubicBezTo>
                    <a:pt x="414671" y="196528"/>
                    <a:pt x="414671" y="203759"/>
                    <a:pt x="410215" y="208209"/>
                  </a:cubicBezTo>
                  <a:lnTo>
                    <a:pt x="391832" y="226566"/>
                  </a:lnTo>
                  <a:cubicBezTo>
                    <a:pt x="401859" y="241400"/>
                    <a:pt x="409100" y="258459"/>
                    <a:pt x="412628" y="276630"/>
                  </a:cubicBezTo>
                  <a:lnTo>
                    <a:pt x="438625" y="276630"/>
                  </a:lnTo>
                  <a:cubicBezTo>
                    <a:pt x="445124" y="276630"/>
                    <a:pt x="450137" y="281822"/>
                    <a:pt x="450137" y="288126"/>
                  </a:cubicBezTo>
                  <a:lnTo>
                    <a:pt x="450137" y="319277"/>
                  </a:lnTo>
                  <a:cubicBezTo>
                    <a:pt x="450137" y="325674"/>
                    <a:pt x="444938" y="330773"/>
                    <a:pt x="438625" y="330773"/>
                  </a:cubicBezTo>
                  <a:lnTo>
                    <a:pt x="412628" y="330773"/>
                  </a:lnTo>
                  <a:cubicBezTo>
                    <a:pt x="409100" y="348945"/>
                    <a:pt x="401859" y="365818"/>
                    <a:pt x="391832" y="380838"/>
                  </a:cubicBezTo>
                  <a:lnTo>
                    <a:pt x="410215" y="399102"/>
                  </a:lnTo>
                  <a:cubicBezTo>
                    <a:pt x="414671" y="403552"/>
                    <a:pt x="414671" y="410876"/>
                    <a:pt x="410215" y="415326"/>
                  </a:cubicBezTo>
                  <a:lnTo>
                    <a:pt x="388118" y="437299"/>
                  </a:lnTo>
                  <a:cubicBezTo>
                    <a:pt x="383661" y="441749"/>
                    <a:pt x="376420" y="441749"/>
                    <a:pt x="371963" y="437299"/>
                  </a:cubicBezTo>
                  <a:lnTo>
                    <a:pt x="353580" y="419035"/>
                  </a:lnTo>
                  <a:cubicBezTo>
                    <a:pt x="338725" y="429047"/>
                    <a:pt x="321642" y="436186"/>
                    <a:pt x="303445" y="439802"/>
                  </a:cubicBezTo>
                  <a:lnTo>
                    <a:pt x="303445" y="465761"/>
                  </a:lnTo>
                  <a:cubicBezTo>
                    <a:pt x="303445" y="472158"/>
                    <a:pt x="298246" y="477257"/>
                    <a:pt x="291932" y="477257"/>
                  </a:cubicBezTo>
                  <a:lnTo>
                    <a:pt x="260737" y="477257"/>
                  </a:lnTo>
                  <a:cubicBezTo>
                    <a:pt x="254331" y="477257"/>
                    <a:pt x="249224" y="472065"/>
                    <a:pt x="249224" y="465761"/>
                  </a:cubicBezTo>
                  <a:lnTo>
                    <a:pt x="249224" y="439802"/>
                  </a:lnTo>
                  <a:cubicBezTo>
                    <a:pt x="231027" y="436186"/>
                    <a:pt x="214130" y="429047"/>
                    <a:pt x="199089" y="419035"/>
                  </a:cubicBezTo>
                  <a:lnTo>
                    <a:pt x="180799" y="437299"/>
                  </a:lnTo>
                  <a:cubicBezTo>
                    <a:pt x="176342" y="441749"/>
                    <a:pt x="169008" y="441749"/>
                    <a:pt x="164551" y="437299"/>
                  </a:cubicBezTo>
                  <a:lnTo>
                    <a:pt x="142547" y="415326"/>
                  </a:lnTo>
                  <a:cubicBezTo>
                    <a:pt x="138091" y="410876"/>
                    <a:pt x="138091" y="403552"/>
                    <a:pt x="142547" y="399102"/>
                  </a:cubicBezTo>
                  <a:lnTo>
                    <a:pt x="160837" y="380838"/>
                  </a:lnTo>
                  <a:cubicBezTo>
                    <a:pt x="150810" y="366004"/>
                    <a:pt x="143661" y="348945"/>
                    <a:pt x="140041" y="330773"/>
                  </a:cubicBezTo>
                  <a:lnTo>
                    <a:pt x="114044" y="330773"/>
                  </a:lnTo>
                  <a:cubicBezTo>
                    <a:pt x="107638" y="330773"/>
                    <a:pt x="102532" y="325582"/>
                    <a:pt x="102532" y="319277"/>
                  </a:cubicBezTo>
                  <a:lnTo>
                    <a:pt x="102532" y="288126"/>
                  </a:lnTo>
                  <a:cubicBezTo>
                    <a:pt x="102532" y="281636"/>
                    <a:pt x="107731" y="276630"/>
                    <a:pt x="114044" y="276630"/>
                  </a:cubicBezTo>
                  <a:lnTo>
                    <a:pt x="140041" y="276630"/>
                  </a:lnTo>
                  <a:cubicBezTo>
                    <a:pt x="143661" y="258459"/>
                    <a:pt x="150810" y="241492"/>
                    <a:pt x="160837" y="226566"/>
                  </a:cubicBezTo>
                  <a:lnTo>
                    <a:pt x="142547" y="208209"/>
                  </a:lnTo>
                  <a:cubicBezTo>
                    <a:pt x="138091" y="203759"/>
                    <a:pt x="138091" y="196528"/>
                    <a:pt x="142547" y="192077"/>
                  </a:cubicBezTo>
                  <a:lnTo>
                    <a:pt x="164551" y="170012"/>
                  </a:lnTo>
                  <a:cubicBezTo>
                    <a:pt x="169008" y="165562"/>
                    <a:pt x="176342" y="165562"/>
                    <a:pt x="180799" y="170012"/>
                  </a:cubicBezTo>
                  <a:lnTo>
                    <a:pt x="199089" y="188369"/>
                  </a:lnTo>
                  <a:cubicBezTo>
                    <a:pt x="213944" y="178356"/>
                    <a:pt x="231027" y="171125"/>
                    <a:pt x="249224" y="167602"/>
                  </a:cubicBezTo>
                  <a:lnTo>
                    <a:pt x="249224" y="141642"/>
                  </a:lnTo>
                  <a:cubicBezTo>
                    <a:pt x="249224" y="135153"/>
                    <a:pt x="254424" y="130146"/>
                    <a:pt x="260737" y="130146"/>
                  </a:cubicBezTo>
                  <a:close/>
                  <a:moveTo>
                    <a:pt x="438507" y="79551"/>
                  </a:moveTo>
                  <a:cubicBezTo>
                    <a:pt x="510081" y="131462"/>
                    <a:pt x="552598" y="214890"/>
                    <a:pt x="552598" y="302952"/>
                  </a:cubicBezTo>
                  <a:cubicBezTo>
                    <a:pt x="552598" y="455069"/>
                    <a:pt x="428760" y="578821"/>
                    <a:pt x="276329" y="578821"/>
                  </a:cubicBezTo>
                  <a:lnTo>
                    <a:pt x="276329" y="602737"/>
                  </a:lnTo>
                  <a:cubicBezTo>
                    <a:pt x="276329" y="605332"/>
                    <a:pt x="273358" y="606815"/>
                    <a:pt x="271316" y="605332"/>
                  </a:cubicBezTo>
                  <a:lnTo>
                    <a:pt x="206426" y="560837"/>
                  </a:lnTo>
                  <a:cubicBezTo>
                    <a:pt x="204569" y="559539"/>
                    <a:pt x="204569" y="556759"/>
                    <a:pt x="206426" y="555553"/>
                  </a:cubicBezTo>
                  <a:lnTo>
                    <a:pt x="271316" y="511059"/>
                  </a:lnTo>
                  <a:cubicBezTo>
                    <a:pt x="273544" y="509575"/>
                    <a:pt x="276329" y="511059"/>
                    <a:pt x="276329" y="513654"/>
                  </a:cubicBezTo>
                  <a:lnTo>
                    <a:pt x="276329" y="537663"/>
                  </a:lnTo>
                  <a:cubicBezTo>
                    <a:pt x="405923" y="537663"/>
                    <a:pt x="511381" y="432358"/>
                    <a:pt x="511381" y="302952"/>
                  </a:cubicBezTo>
                  <a:cubicBezTo>
                    <a:pt x="511381" y="228053"/>
                    <a:pt x="475176" y="156954"/>
                    <a:pt x="414278" y="112830"/>
                  </a:cubicBezTo>
                  <a:close/>
                  <a:moveTo>
                    <a:pt x="281414" y="589"/>
                  </a:moveTo>
                  <a:lnTo>
                    <a:pt x="346313" y="45086"/>
                  </a:lnTo>
                  <a:cubicBezTo>
                    <a:pt x="348170" y="46384"/>
                    <a:pt x="348170" y="49072"/>
                    <a:pt x="346313" y="50277"/>
                  </a:cubicBezTo>
                  <a:lnTo>
                    <a:pt x="281414" y="94775"/>
                  </a:lnTo>
                  <a:cubicBezTo>
                    <a:pt x="279186" y="96258"/>
                    <a:pt x="276308" y="94775"/>
                    <a:pt x="276308" y="92179"/>
                  </a:cubicBezTo>
                  <a:lnTo>
                    <a:pt x="276308" y="68262"/>
                  </a:lnTo>
                  <a:cubicBezTo>
                    <a:pt x="146695" y="68262"/>
                    <a:pt x="41223" y="173665"/>
                    <a:pt x="41223" y="303077"/>
                  </a:cubicBezTo>
                  <a:cubicBezTo>
                    <a:pt x="41223" y="377980"/>
                    <a:pt x="77526" y="449176"/>
                    <a:pt x="138432" y="493302"/>
                  </a:cubicBezTo>
                  <a:lnTo>
                    <a:pt x="114200" y="526582"/>
                  </a:lnTo>
                  <a:cubicBezTo>
                    <a:pt x="42709" y="474762"/>
                    <a:pt x="0" y="391237"/>
                    <a:pt x="0" y="303077"/>
                  </a:cubicBezTo>
                  <a:cubicBezTo>
                    <a:pt x="0" y="150953"/>
                    <a:pt x="123948" y="27195"/>
                    <a:pt x="276308" y="27195"/>
                  </a:cubicBezTo>
                  <a:lnTo>
                    <a:pt x="276308" y="3185"/>
                  </a:lnTo>
                  <a:cubicBezTo>
                    <a:pt x="276308" y="589"/>
                    <a:pt x="279279" y="-894"/>
                    <a:pt x="281414" y="589"/>
                  </a:cubicBezTo>
                  <a:close/>
                </a:path>
              </a:pathLst>
            </a:custGeom>
            <a:solidFill>
              <a:schemeClr val="bg1"/>
            </a:solidFill>
            <a:ln w="12700" cap="flat">
              <a:noFill/>
              <a:miter lim="400000"/>
            </a:ln>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cs typeface="+mn-ea"/>
                <a:sym typeface="+mn-lt"/>
              </a:endParaRPr>
            </a:p>
          </p:txBody>
        </p:sp>
      </p:grpSp>
      <p:grpSp>
        <p:nvGrpSpPr>
          <p:cNvPr id="7" name="组合 6">
            <a:extLst>
              <a:ext uri="{FF2B5EF4-FFF2-40B4-BE49-F238E27FC236}">
                <a16:creationId xmlns:a16="http://schemas.microsoft.com/office/drawing/2014/main" xmlns="" id="{D7F7207E-519E-4211-B4BC-A21160707F73}"/>
              </a:ext>
            </a:extLst>
          </p:cNvPr>
          <p:cNvGrpSpPr/>
          <p:nvPr/>
        </p:nvGrpSpPr>
        <p:grpSpPr>
          <a:xfrm>
            <a:off x="4366990" y="3150172"/>
            <a:ext cx="780959" cy="780944"/>
            <a:chOff x="4366990" y="3150172"/>
            <a:chExt cx="780959" cy="780944"/>
          </a:xfrm>
        </p:grpSpPr>
        <p:sp>
          <p:nvSpPr>
            <p:cNvPr id="13" name="Freeform: Shape 20">
              <a:extLst>
                <a:ext uri="{FF2B5EF4-FFF2-40B4-BE49-F238E27FC236}">
                  <a16:creationId xmlns:a16="http://schemas.microsoft.com/office/drawing/2014/main" xmlns="" id="{BF7D3534-6A62-4108-A455-9AC0A24872E8}"/>
                </a:ext>
              </a:extLst>
            </p:cNvPr>
            <p:cNvSpPr/>
            <p:nvPr/>
          </p:nvSpPr>
          <p:spPr>
            <a:xfrm>
              <a:off x="4366990" y="3150172"/>
              <a:ext cx="780959" cy="780944"/>
            </a:xfrm>
            <a:custGeom>
              <a:avLst/>
              <a:gdLst/>
              <a:ahLst/>
              <a:cxnLst>
                <a:cxn ang="0">
                  <a:pos x="wd2" y="hd2"/>
                </a:cxn>
                <a:cxn ang="5400000">
                  <a:pos x="wd2" y="hd2"/>
                </a:cxn>
                <a:cxn ang="10800000">
                  <a:pos x="wd2" y="hd2"/>
                </a:cxn>
                <a:cxn ang="16200000">
                  <a:pos x="wd2" y="hd2"/>
                </a:cxn>
              </a:cxnLst>
              <a:rect l="0" t="0" r="r" b="b"/>
              <a:pathLst>
                <a:path w="19807" h="19807" extrusionOk="0">
                  <a:moveTo>
                    <a:pt x="11898" y="19602"/>
                  </a:moveTo>
                  <a:cubicBezTo>
                    <a:pt x="6542" y="20704"/>
                    <a:pt x="1306" y="17256"/>
                    <a:pt x="204" y="11899"/>
                  </a:cubicBezTo>
                  <a:cubicBezTo>
                    <a:pt x="-897" y="6542"/>
                    <a:pt x="2552" y="1307"/>
                    <a:pt x="7907" y="205"/>
                  </a:cubicBezTo>
                  <a:cubicBezTo>
                    <a:pt x="13261" y="-896"/>
                    <a:pt x="18494" y="2549"/>
                    <a:pt x="19599" y="7900"/>
                  </a:cubicBezTo>
                  <a:cubicBezTo>
                    <a:pt x="19600" y="7903"/>
                    <a:pt x="19600" y="7905"/>
                    <a:pt x="19601" y="7908"/>
                  </a:cubicBezTo>
                  <a:cubicBezTo>
                    <a:pt x="20703" y="13264"/>
                    <a:pt x="17254" y="18500"/>
                    <a:pt x="11898" y="19602"/>
                  </a:cubicBezTo>
                  <a:close/>
                </a:path>
              </a:pathLst>
            </a:custGeom>
            <a:solidFill>
              <a:srgbClr val="D3323C"/>
            </a:solidFill>
            <a:ln w="12700" cap="flat">
              <a:noFill/>
              <a:miter lim="400000"/>
            </a:ln>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cs typeface="+mn-ea"/>
                <a:sym typeface="+mn-lt"/>
              </a:endParaRPr>
            </a:p>
          </p:txBody>
        </p:sp>
        <p:sp>
          <p:nvSpPr>
            <p:cNvPr id="19" name="Freeform: Shape 20">
              <a:extLst>
                <a:ext uri="{FF2B5EF4-FFF2-40B4-BE49-F238E27FC236}">
                  <a16:creationId xmlns:a16="http://schemas.microsoft.com/office/drawing/2014/main" xmlns="" id="{692A48F1-838F-4377-9549-5C39A1A833A1}"/>
                </a:ext>
              </a:extLst>
            </p:cNvPr>
            <p:cNvSpPr/>
            <p:nvPr/>
          </p:nvSpPr>
          <p:spPr>
            <a:xfrm>
              <a:off x="4591312" y="3368926"/>
              <a:ext cx="332315" cy="343436"/>
            </a:xfrm>
            <a:custGeom>
              <a:avLst/>
              <a:gdLst>
                <a:gd name="T0" fmla="*/ 743 w 743"/>
                <a:gd name="T1" fmla="*/ 27 h 769"/>
                <a:gd name="T2" fmla="*/ 736 w 743"/>
                <a:gd name="T3" fmla="*/ 8 h 769"/>
                <a:gd name="T4" fmla="*/ 717 w 743"/>
                <a:gd name="T5" fmla="*/ 0 h 769"/>
                <a:gd name="T6" fmla="*/ 599 w 743"/>
                <a:gd name="T7" fmla="*/ 0 h 769"/>
                <a:gd name="T8" fmla="*/ 591 w 743"/>
                <a:gd name="T9" fmla="*/ 1 h 769"/>
                <a:gd name="T10" fmla="*/ 569 w 743"/>
                <a:gd name="T11" fmla="*/ 1 h 769"/>
                <a:gd name="T12" fmla="*/ 555 w 743"/>
                <a:gd name="T13" fmla="*/ 2 h 769"/>
                <a:gd name="T14" fmla="*/ 184 w 743"/>
                <a:gd name="T15" fmla="*/ 2 h 769"/>
                <a:gd name="T16" fmla="*/ 171 w 743"/>
                <a:gd name="T17" fmla="*/ 1 h 769"/>
                <a:gd name="T18" fmla="*/ 152 w 743"/>
                <a:gd name="T19" fmla="*/ 1 h 769"/>
                <a:gd name="T20" fmla="*/ 144 w 743"/>
                <a:gd name="T21" fmla="*/ 0 h 769"/>
                <a:gd name="T22" fmla="*/ 26 w 743"/>
                <a:gd name="T23" fmla="*/ 0 h 769"/>
                <a:gd name="T24" fmla="*/ 8 w 743"/>
                <a:gd name="T25" fmla="*/ 8 h 769"/>
                <a:gd name="T26" fmla="*/ 0 w 743"/>
                <a:gd name="T27" fmla="*/ 27 h 769"/>
                <a:gd name="T28" fmla="*/ 118 w 743"/>
                <a:gd name="T29" fmla="*/ 266 h 769"/>
                <a:gd name="T30" fmla="*/ 118 w 743"/>
                <a:gd name="T31" fmla="*/ 267 h 769"/>
                <a:gd name="T32" fmla="*/ 118 w 743"/>
                <a:gd name="T33" fmla="*/ 270 h 769"/>
                <a:gd name="T34" fmla="*/ 342 w 743"/>
                <a:gd name="T35" fmla="*/ 511 h 769"/>
                <a:gd name="T36" fmla="*/ 342 w 743"/>
                <a:gd name="T37" fmla="*/ 713 h 769"/>
                <a:gd name="T38" fmla="*/ 242 w 743"/>
                <a:gd name="T39" fmla="*/ 713 h 769"/>
                <a:gd name="T40" fmla="*/ 228 w 743"/>
                <a:gd name="T41" fmla="*/ 727 h 769"/>
                <a:gd name="T42" fmla="*/ 228 w 743"/>
                <a:gd name="T43" fmla="*/ 756 h 769"/>
                <a:gd name="T44" fmla="*/ 242 w 743"/>
                <a:gd name="T45" fmla="*/ 769 h 769"/>
                <a:gd name="T46" fmla="*/ 498 w 743"/>
                <a:gd name="T47" fmla="*/ 769 h 769"/>
                <a:gd name="T48" fmla="*/ 511 w 743"/>
                <a:gd name="T49" fmla="*/ 756 h 769"/>
                <a:gd name="T50" fmla="*/ 511 w 743"/>
                <a:gd name="T51" fmla="*/ 727 h 769"/>
                <a:gd name="T52" fmla="*/ 498 w 743"/>
                <a:gd name="T53" fmla="*/ 713 h 769"/>
                <a:gd name="T54" fmla="*/ 398 w 743"/>
                <a:gd name="T55" fmla="*/ 713 h 769"/>
                <a:gd name="T56" fmla="*/ 398 w 743"/>
                <a:gd name="T57" fmla="*/ 511 h 769"/>
                <a:gd name="T58" fmla="*/ 621 w 743"/>
                <a:gd name="T59" fmla="*/ 279 h 769"/>
                <a:gd name="T60" fmla="*/ 623 w 743"/>
                <a:gd name="T61" fmla="*/ 271 h 769"/>
                <a:gd name="T62" fmla="*/ 623 w 743"/>
                <a:gd name="T63" fmla="*/ 266 h 769"/>
                <a:gd name="T64" fmla="*/ 743 w 743"/>
                <a:gd name="T65" fmla="*/ 27 h 769"/>
                <a:gd name="T66" fmla="*/ 370 w 743"/>
                <a:gd name="T67" fmla="*/ 457 h 769"/>
                <a:gd name="T68" fmla="*/ 174 w 743"/>
                <a:gd name="T69" fmla="*/ 261 h 769"/>
                <a:gd name="T70" fmla="*/ 174 w 743"/>
                <a:gd name="T71" fmla="*/ 58 h 769"/>
                <a:gd name="T72" fmla="*/ 566 w 743"/>
                <a:gd name="T73" fmla="*/ 58 h 769"/>
                <a:gd name="T74" fmla="*/ 566 w 743"/>
                <a:gd name="T75" fmla="*/ 261 h 769"/>
                <a:gd name="T76" fmla="*/ 370 w 743"/>
                <a:gd name="T77" fmla="*/ 457 h 769"/>
                <a:gd name="T78" fmla="*/ 118 w 743"/>
                <a:gd name="T79" fmla="*/ 209 h 769"/>
                <a:gd name="T80" fmla="*/ 55 w 743"/>
                <a:gd name="T81" fmla="*/ 53 h 769"/>
                <a:gd name="T82" fmla="*/ 118 w 743"/>
                <a:gd name="T83" fmla="*/ 53 h 769"/>
                <a:gd name="T84" fmla="*/ 118 w 743"/>
                <a:gd name="T85" fmla="*/ 209 h 769"/>
                <a:gd name="T86" fmla="*/ 626 w 743"/>
                <a:gd name="T87" fmla="*/ 209 h 769"/>
                <a:gd name="T88" fmla="*/ 626 w 743"/>
                <a:gd name="T89" fmla="*/ 53 h 769"/>
                <a:gd name="T90" fmla="*/ 688 w 743"/>
                <a:gd name="T91" fmla="*/ 53 h 769"/>
                <a:gd name="T92" fmla="*/ 626 w 743"/>
                <a:gd name="T93" fmla="*/ 209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43" h="769">
                  <a:moveTo>
                    <a:pt x="743" y="27"/>
                  </a:moveTo>
                  <a:cubicBezTo>
                    <a:pt x="743" y="20"/>
                    <a:pt x="741" y="13"/>
                    <a:pt x="736" y="8"/>
                  </a:cubicBezTo>
                  <a:cubicBezTo>
                    <a:pt x="731" y="3"/>
                    <a:pt x="724" y="0"/>
                    <a:pt x="717" y="0"/>
                  </a:cubicBezTo>
                  <a:lnTo>
                    <a:pt x="599" y="0"/>
                  </a:lnTo>
                  <a:cubicBezTo>
                    <a:pt x="596" y="0"/>
                    <a:pt x="594" y="0"/>
                    <a:pt x="591" y="1"/>
                  </a:cubicBezTo>
                  <a:lnTo>
                    <a:pt x="569" y="1"/>
                  </a:lnTo>
                  <a:cubicBezTo>
                    <a:pt x="565" y="1"/>
                    <a:pt x="560" y="1"/>
                    <a:pt x="555" y="2"/>
                  </a:cubicBezTo>
                  <a:lnTo>
                    <a:pt x="184" y="2"/>
                  </a:lnTo>
                  <a:cubicBezTo>
                    <a:pt x="179" y="1"/>
                    <a:pt x="175" y="1"/>
                    <a:pt x="171" y="1"/>
                  </a:cubicBezTo>
                  <a:lnTo>
                    <a:pt x="152" y="1"/>
                  </a:lnTo>
                  <a:cubicBezTo>
                    <a:pt x="149" y="0"/>
                    <a:pt x="147" y="0"/>
                    <a:pt x="144" y="0"/>
                  </a:cubicBezTo>
                  <a:lnTo>
                    <a:pt x="26" y="0"/>
                  </a:lnTo>
                  <a:cubicBezTo>
                    <a:pt x="19" y="0"/>
                    <a:pt x="13" y="3"/>
                    <a:pt x="8" y="8"/>
                  </a:cubicBezTo>
                  <a:cubicBezTo>
                    <a:pt x="2" y="13"/>
                    <a:pt x="0" y="20"/>
                    <a:pt x="0" y="27"/>
                  </a:cubicBezTo>
                  <a:cubicBezTo>
                    <a:pt x="0" y="36"/>
                    <a:pt x="3" y="239"/>
                    <a:pt x="118" y="266"/>
                  </a:cubicBezTo>
                  <a:lnTo>
                    <a:pt x="118" y="267"/>
                  </a:lnTo>
                  <a:cubicBezTo>
                    <a:pt x="118" y="268"/>
                    <a:pt x="118" y="269"/>
                    <a:pt x="118" y="270"/>
                  </a:cubicBezTo>
                  <a:cubicBezTo>
                    <a:pt x="123" y="394"/>
                    <a:pt x="220" y="497"/>
                    <a:pt x="342" y="511"/>
                  </a:cubicBezTo>
                  <a:lnTo>
                    <a:pt x="342" y="713"/>
                  </a:lnTo>
                  <a:lnTo>
                    <a:pt x="242" y="713"/>
                  </a:lnTo>
                  <a:cubicBezTo>
                    <a:pt x="234" y="713"/>
                    <a:pt x="228" y="719"/>
                    <a:pt x="228" y="727"/>
                  </a:cubicBezTo>
                  <a:lnTo>
                    <a:pt x="228" y="756"/>
                  </a:lnTo>
                  <a:cubicBezTo>
                    <a:pt x="228" y="763"/>
                    <a:pt x="234" y="769"/>
                    <a:pt x="242" y="769"/>
                  </a:cubicBezTo>
                  <a:lnTo>
                    <a:pt x="498" y="769"/>
                  </a:lnTo>
                  <a:cubicBezTo>
                    <a:pt x="505" y="769"/>
                    <a:pt x="511" y="763"/>
                    <a:pt x="511" y="756"/>
                  </a:cubicBezTo>
                  <a:lnTo>
                    <a:pt x="511" y="727"/>
                  </a:lnTo>
                  <a:cubicBezTo>
                    <a:pt x="511" y="719"/>
                    <a:pt x="505" y="713"/>
                    <a:pt x="498" y="713"/>
                  </a:cubicBezTo>
                  <a:lnTo>
                    <a:pt x="398" y="713"/>
                  </a:lnTo>
                  <a:lnTo>
                    <a:pt x="398" y="511"/>
                  </a:lnTo>
                  <a:cubicBezTo>
                    <a:pt x="519" y="498"/>
                    <a:pt x="612" y="401"/>
                    <a:pt x="621" y="279"/>
                  </a:cubicBezTo>
                  <a:cubicBezTo>
                    <a:pt x="622" y="277"/>
                    <a:pt x="623" y="274"/>
                    <a:pt x="623" y="271"/>
                  </a:cubicBezTo>
                  <a:lnTo>
                    <a:pt x="623" y="266"/>
                  </a:lnTo>
                  <a:cubicBezTo>
                    <a:pt x="740" y="242"/>
                    <a:pt x="743" y="36"/>
                    <a:pt x="743" y="27"/>
                  </a:cubicBezTo>
                  <a:close/>
                  <a:moveTo>
                    <a:pt x="370" y="457"/>
                  </a:moveTo>
                  <a:cubicBezTo>
                    <a:pt x="262" y="457"/>
                    <a:pt x="174" y="369"/>
                    <a:pt x="174" y="261"/>
                  </a:cubicBezTo>
                  <a:lnTo>
                    <a:pt x="174" y="58"/>
                  </a:lnTo>
                  <a:lnTo>
                    <a:pt x="566" y="58"/>
                  </a:lnTo>
                  <a:lnTo>
                    <a:pt x="566" y="261"/>
                  </a:lnTo>
                  <a:cubicBezTo>
                    <a:pt x="566" y="369"/>
                    <a:pt x="478" y="457"/>
                    <a:pt x="370" y="457"/>
                  </a:cubicBezTo>
                  <a:close/>
                  <a:moveTo>
                    <a:pt x="118" y="209"/>
                  </a:moveTo>
                  <a:cubicBezTo>
                    <a:pt x="73" y="184"/>
                    <a:pt x="59" y="98"/>
                    <a:pt x="55" y="53"/>
                  </a:cubicBezTo>
                  <a:lnTo>
                    <a:pt x="118" y="53"/>
                  </a:lnTo>
                  <a:lnTo>
                    <a:pt x="118" y="209"/>
                  </a:lnTo>
                  <a:close/>
                  <a:moveTo>
                    <a:pt x="626" y="209"/>
                  </a:moveTo>
                  <a:lnTo>
                    <a:pt x="626" y="53"/>
                  </a:lnTo>
                  <a:lnTo>
                    <a:pt x="688" y="53"/>
                  </a:lnTo>
                  <a:cubicBezTo>
                    <a:pt x="684" y="98"/>
                    <a:pt x="670" y="184"/>
                    <a:pt x="626" y="209"/>
                  </a:cubicBezTo>
                  <a:close/>
                </a:path>
              </a:pathLst>
            </a:custGeom>
            <a:solidFill>
              <a:schemeClr val="bg1"/>
            </a:solidFill>
            <a:ln w="12700" cap="flat">
              <a:noFill/>
              <a:miter lim="400000"/>
            </a:ln>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cs typeface="+mn-ea"/>
                <a:sym typeface="+mn-lt"/>
              </a:endParaRPr>
            </a:p>
          </p:txBody>
        </p:sp>
      </p:grpSp>
      <p:grpSp>
        <p:nvGrpSpPr>
          <p:cNvPr id="3" name="组合 2">
            <a:extLst>
              <a:ext uri="{FF2B5EF4-FFF2-40B4-BE49-F238E27FC236}">
                <a16:creationId xmlns:a16="http://schemas.microsoft.com/office/drawing/2014/main" xmlns="" id="{94DD65EE-C66F-4DE0-AF18-630494E676C7}"/>
              </a:ext>
            </a:extLst>
          </p:cNvPr>
          <p:cNvGrpSpPr/>
          <p:nvPr/>
        </p:nvGrpSpPr>
        <p:grpSpPr>
          <a:xfrm>
            <a:off x="6368851" y="2022926"/>
            <a:ext cx="780937" cy="780944"/>
            <a:chOff x="6368851" y="2022926"/>
            <a:chExt cx="780937" cy="780944"/>
          </a:xfrm>
        </p:grpSpPr>
        <p:sp>
          <p:nvSpPr>
            <p:cNvPr id="14" name="Freeform: Shape 5">
              <a:extLst>
                <a:ext uri="{FF2B5EF4-FFF2-40B4-BE49-F238E27FC236}">
                  <a16:creationId xmlns:a16="http://schemas.microsoft.com/office/drawing/2014/main" xmlns="" id="{B5FA6C5A-A354-4BD6-83CD-29BC91F4958F}"/>
                </a:ext>
              </a:extLst>
            </p:cNvPr>
            <p:cNvSpPr/>
            <p:nvPr/>
          </p:nvSpPr>
          <p:spPr>
            <a:xfrm>
              <a:off x="6368851" y="2022926"/>
              <a:ext cx="780937" cy="780944"/>
            </a:xfrm>
            <a:custGeom>
              <a:avLst/>
              <a:gdLst/>
              <a:ahLst/>
              <a:cxnLst>
                <a:cxn ang="0">
                  <a:pos x="wd2" y="hd2"/>
                </a:cxn>
                <a:cxn ang="5400000">
                  <a:pos x="wd2" y="hd2"/>
                </a:cxn>
                <a:cxn ang="10800000">
                  <a:pos x="wd2" y="hd2"/>
                </a:cxn>
                <a:cxn ang="16200000">
                  <a:pos x="wd2" y="hd2"/>
                </a:cxn>
              </a:cxnLst>
              <a:rect l="0" t="0" r="r" b="b"/>
              <a:pathLst>
                <a:path w="19807" h="19807" extrusionOk="0">
                  <a:moveTo>
                    <a:pt x="7907" y="205"/>
                  </a:moveTo>
                  <a:cubicBezTo>
                    <a:pt x="13264" y="-897"/>
                    <a:pt x="18498" y="2551"/>
                    <a:pt x="19601" y="7908"/>
                  </a:cubicBezTo>
                  <a:cubicBezTo>
                    <a:pt x="20703" y="13264"/>
                    <a:pt x="17254" y="18500"/>
                    <a:pt x="11898" y="19602"/>
                  </a:cubicBezTo>
                  <a:cubicBezTo>
                    <a:pt x="6545" y="20703"/>
                    <a:pt x="1312" y="17258"/>
                    <a:pt x="206" y="11907"/>
                  </a:cubicBezTo>
                  <a:cubicBezTo>
                    <a:pt x="206" y="11904"/>
                    <a:pt x="205" y="11901"/>
                    <a:pt x="204" y="11899"/>
                  </a:cubicBezTo>
                  <a:cubicBezTo>
                    <a:pt x="-897" y="6542"/>
                    <a:pt x="2551" y="1307"/>
                    <a:pt x="7907" y="205"/>
                  </a:cubicBezTo>
                  <a:close/>
                </a:path>
              </a:pathLst>
            </a:custGeom>
            <a:solidFill>
              <a:schemeClr val="accent3"/>
            </a:solidFill>
            <a:ln w="12700" cap="flat">
              <a:noFill/>
              <a:miter lim="400000"/>
            </a:ln>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cs typeface="+mn-ea"/>
                <a:sym typeface="+mn-lt"/>
              </a:endParaRPr>
            </a:p>
          </p:txBody>
        </p:sp>
        <p:sp>
          <p:nvSpPr>
            <p:cNvPr id="20" name="Freeform: Shape 5">
              <a:extLst>
                <a:ext uri="{FF2B5EF4-FFF2-40B4-BE49-F238E27FC236}">
                  <a16:creationId xmlns:a16="http://schemas.microsoft.com/office/drawing/2014/main" xmlns="" id="{31A5D95B-CDB1-4EA0-B8AB-4BE7636EB670}"/>
                </a:ext>
              </a:extLst>
            </p:cNvPr>
            <p:cNvSpPr/>
            <p:nvPr/>
          </p:nvSpPr>
          <p:spPr>
            <a:xfrm>
              <a:off x="6602717" y="2241683"/>
              <a:ext cx="313206" cy="343430"/>
            </a:xfrm>
            <a:custGeom>
              <a:avLst/>
              <a:gdLst>
                <a:gd name="connsiteX0" fmla="*/ 130776 w 510187"/>
                <a:gd name="connsiteY0" fmla="*/ 398252 h 559418"/>
                <a:gd name="connsiteX1" fmla="*/ 180826 w 510187"/>
                <a:gd name="connsiteY1" fmla="*/ 398252 h 559418"/>
                <a:gd name="connsiteX2" fmla="*/ 195356 w 510187"/>
                <a:gd name="connsiteY2" fmla="*/ 420815 h 559418"/>
                <a:gd name="connsiteX3" fmla="*/ 140463 w 510187"/>
                <a:gd name="connsiteY3" fmla="*/ 420815 h 559418"/>
                <a:gd name="connsiteX4" fmla="*/ 48435 w 510187"/>
                <a:gd name="connsiteY4" fmla="*/ 535243 h 559418"/>
                <a:gd name="connsiteX5" fmla="*/ 461752 w 510187"/>
                <a:gd name="connsiteY5" fmla="*/ 535243 h 559418"/>
                <a:gd name="connsiteX6" fmla="*/ 369724 w 510187"/>
                <a:gd name="connsiteY6" fmla="*/ 420815 h 559418"/>
                <a:gd name="connsiteX7" fmla="*/ 316445 w 510187"/>
                <a:gd name="connsiteY7" fmla="*/ 420815 h 559418"/>
                <a:gd name="connsiteX8" fmla="*/ 329361 w 510187"/>
                <a:gd name="connsiteY8" fmla="*/ 398252 h 559418"/>
                <a:gd name="connsiteX9" fmla="*/ 381026 w 510187"/>
                <a:gd name="connsiteY9" fmla="*/ 398252 h 559418"/>
                <a:gd name="connsiteX10" fmla="*/ 510187 w 510187"/>
                <a:gd name="connsiteY10" fmla="*/ 559418 h 559418"/>
                <a:gd name="connsiteX11" fmla="*/ 0 w 510187"/>
                <a:gd name="connsiteY11" fmla="*/ 559418 h 559418"/>
                <a:gd name="connsiteX12" fmla="*/ 254964 w 510187"/>
                <a:gd name="connsiteY12" fmla="*/ 79000 h 559418"/>
                <a:gd name="connsiteX13" fmla="*/ 175836 w 510187"/>
                <a:gd name="connsiteY13" fmla="*/ 159612 h 559418"/>
                <a:gd name="connsiteX14" fmla="*/ 254964 w 510187"/>
                <a:gd name="connsiteY14" fmla="*/ 238611 h 559418"/>
                <a:gd name="connsiteX15" fmla="*/ 335706 w 510187"/>
                <a:gd name="connsiteY15" fmla="*/ 159612 h 559418"/>
                <a:gd name="connsiteX16" fmla="*/ 254964 w 510187"/>
                <a:gd name="connsiteY16" fmla="*/ 79000 h 559418"/>
                <a:gd name="connsiteX17" fmla="*/ 254964 w 510187"/>
                <a:gd name="connsiteY17" fmla="*/ 0 h 559418"/>
                <a:gd name="connsiteX18" fmla="*/ 414834 w 510187"/>
                <a:gd name="connsiteY18" fmla="*/ 159612 h 559418"/>
                <a:gd name="connsiteX19" fmla="*/ 254964 w 510187"/>
                <a:gd name="connsiteY19" fmla="*/ 478835 h 559418"/>
                <a:gd name="connsiteX20" fmla="*/ 95093 w 510187"/>
                <a:gd name="connsiteY20" fmla="*/ 159612 h 559418"/>
                <a:gd name="connsiteX21" fmla="*/ 254964 w 510187"/>
                <a:gd name="connsiteY21" fmla="*/ 0 h 559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10187" h="559418">
                  <a:moveTo>
                    <a:pt x="130776" y="398252"/>
                  </a:moveTo>
                  <a:lnTo>
                    <a:pt x="180826" y="398252"/>
                  </a:lnTo>
                  <a:cubicBezTo>
                    <a:pt x="185669" y="404699"/>
                    <a:pt x="190513" y="412757"/>
                    <a:pt x="195356" y="420815"/>
                  </a:cubicBezTo>
                  <a:lnTo>
                    <a:pt x="140463" y="420815"/>
                  </a:lnTo>
                  <a:lnTo>
                    <a:pt x="48435" y="535243"/>
                  </a:lnTo>
                  <a:lnTo>
                    <a:pt x="461752" y="535243"/>
                  </a:lnTo>
                  <a:lnTo>
                    <a:pt x="369724" y="420815"/>
                  </a:lnTo>
                  <a:lnTo>
                    <a:pt x="316445" y="420815"/>
                  </a:lnTo>
                  <a:cubicBezTo>
                    <a:pt x="319674" y="412757"/>
                    <a:pt x="324518" y="404699"/>
                    <a:pt x="329361" y="398252"/>
                  </a:cubicBezTo>
                  <a:lnTo>
                    <a:pt x="381026" y="398252"/>
                  </a:lnTo>
                  <a:lnTo>
                    <a:pt x="510187" y="559418"/>
                  </a:lnTo>
                  <a:lnTo>
                    <a:pt x="0" y="559418"/>
                  </a:lnTo>
                  <a:close/>
                  <a:moveTo>
                    <a:pt x="254964" y="79000"/>
                  </a:moveTo>
                  <a:cubicBezTo>
                    <a:pt x="211363" y="79000"/>
                    <a:pt x="175836" y="116081"/>
                    <a:pt x="175836" y="159612"/>
                  </a:cubicBezTo>
                  <a:cubicBezTo>
                    <a:pt x="175836" y="203142"/>
                    <a:pt x="211363" y="238611"/>
                    <a:pt x="254964" y="238611"/>
                  </a:cubicBezTo>
                  <a:cubicBezTo>
                    <a:pt x="300179" y="238611"/>
                    <a:pt x="335706" y="203142"/>
                    <a:pt x="335706" y="159612"/>
                  </a:cubicBezTo>
                  <a:cubicBezTo>
                    <a:pt x="335706" y="116081"/>
                    <a:pt x="300179" y="79000"/>
                    <a:pt x="254964" y="79000"/>
                  </a:cubicBezTo>
                  <a:close/>
                  <a:moveTo>
                    <a:pt x="254964" y="0"/>
                  </a:moveTo>
                  <a:cubicBezTo>
                    <a:pt x="343781" y="0"/>
                    <a:pt x="414834" y="70939"/>
                    <a:pt x="414834" y="159612"/>
                  </a:cubicBezTo>
                  <a:cubicBezTo>
                    <a:pt x="414834" y="246673"/>
                    <a:pt x="254964" y="478835"/>
                    <a:pt x="254964" y="478835"/>
                  </a:cubicBezTo>
                  <a:cubicBezTo>
                    <a:pt x="254964" y="478835"/>
                    <a:pt x="95093" y="246673"/>
                    <a:pt x="95093" y="159612"/>
                  </a:cubicBezTo>
                  <a:cubicBezTo>
                    <a:pt x="95093" y="70939"/>
                    <a:pt x="167761" y="0"/>
                    <a:pt x="254964" y="0"/>
                  </a:cubicBezTo>
                  <a:close/>
                </a:path>
              </a:pathLst>
            </a:custGeom>
            <a:solidFill>
              <a:schemeClr val="bg1"/>
            </a:solidFill>
            <a:ln w="12700" cap="flat">
              <a:noFill/>
              <a:miter lim="400000"/>
            </a:ln>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cs typeface="+mn-ea"/>
                <a:sym typeface="+mn-lt"/>
              </a:endParaRPr>
            </a:p>
          </p:txBody>
        </p:sp>
      </p:grpSp>
      <p:grpSp>
        <p:nvGrpSpPr>
          <p:cNvPr id="6" name="组合 5">
            <a:extLst>
              <a:ext uri="{FF2B5EF4-FFF2-40B4-BE49-F238E27FC236}">
                <a16:creationId xmlns:a16="http://schemas.microsoft.com/office/drawing/2014/main" xmlns="" id="{84F7A53D-3B6E-4417-8404-A00D7A639F24}"/>
              </a:ext>
            </a:extLst>
          </p:cNvPr>
          <p:cNvGrpSpPr/>
          <p:nvPr/>
        </p:nvGrpSpPr>
        <p:grpSpPr>
          <a:xfrm>
            <a:off x="5045587" y="4297155"/>
            <a:ext cx="780930" cy="780944"/>
            <a:chOff x="5045587" y="4297155"/>
            <a:chExt cx="780930" cy="780944"/>
          </a:xfrm>
        </p:grpSpPr>
        <p:sp>
          <p:nvSpPr>
            <p:cNvPr id="15" name="Freeform: Shape 14">
              <a:extLst>
                <a:ext uri="{FF2B5EF4-FFF2-40B4-BE49-F238E27FC236}">
                  <a16:creationId xmlns:a16="http://schemas.microsoft.com/office/drawing/2014/main" xmlns="" id="{D220233B-5587-4E06-823C-9C02C57F2E5C}"/>
                </a:ext>
              </a:extLst>
            </p:cNvPr>
            <p:cNvSpPr/>
            <p:nvPr/>
          </p:nvSpPr>
          <p:spPr>
            <a:xfrm>
              <a:off x="5045587" y="4297155"/>
              <a:ext cx="780930" cy="780944"/>
            </a:xfrm>
            <a:custGeom>
              <a:avLst/>
              <a:gdLst/>
              <a:ahLst/>
              <a:cxnLst>
                <a:cxn ang="0">
                  <a:pos x="wd2" y="hd2"/>
                </a:cxn>
                <a:cxn ang="5400000">
                  <a:pos x="wd2" y="hd2"/>
                </a:cxn>
                <a:cxn ang="10800000">
                  <a:pos x="wd2" y="hd2"/>
                </a:cxn>
                <a:cxn ang="16200000">
                  <a:pos x="wd2" y="hd2"/>
                </a:cxn>
              </a:cxnLst>
              <a:rect l="0" t="0" r="r" b="b"/>
              <a:pathLst>
                <a:path w="19806" h="19807" extrusionOk="0">
                  <a:moveTo>
                    <a:pt x="7908" y="205"/>
                  </a:moveTo>
                  <a:cubicBezTo>
                    <a:pt x="13264" y="-897"/>
                    <a:pt x="18499" y="2552"/>
                    <a:pt x="19601" y="7908"/>
                  </a:cubicBezTo>
                  <a:cubicBezTo>
                    <a:pt x="20703" y="13265"/>
                    <a:pt x="17255" y="18500"/>
                    <a:pt x="11899" y="19602"/>
                  </a:cubicBezTo>
                  <a:cubicBezTo>
                    <a:pt x="6545" y="20703"/>
                    <a:pt x="1313" y="17258"/>
                    <a:pt x="207" y="11907"/>
                  </a:cubicBezTo>
                  <a:cubicBezTo>
                    <a:pt x="207" y="11904"/>
                    <a:pt x="206" y="11901"/>
                    <a:pt x="206" y="11899"/>
                  </a:cubicBezTo>
                  <a:cubicBezTo>
                    <a:pt x="-897" y="6543"/>
                    <a:pt x="2552" y="1307"/>
                    <a:pt x="7908" y="205"/>
                  </a:cubicBezTo>
                  <a:close/>
                </a:path>
              </a:pathLst>
            </a:custGeom>
            <a:solidFill>
              <a:srgbClr val="BFBFBF"/>
            </a:solidFill>
            <a:ln w="12700" cap="flat">
              <a:noFill/>
              <a:miter lim="400000"/>
            </a:ln>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cs typeface="+mn-ea"/>
                <a:sym typeface="+mn-lt"/>
              </a:endParaRPr>
            </a:p>
          </p:txBody>
        </p:sp>
        <p:sp>
          <p:nvSpPr>
            <p:cNvPr id="21" name="Freeform: Shape 14">
              <a:extLst>
                <a:ext uri="{FF2B5EF4-FFF2-40B4-BE49-F238E27FC236}">
                  <a16:creationId xmlns:a16="http://schemas.microsoft.com/office/drawing/2014/main" xmlns="" id="{25BBB457-A45D-497B-B0FF-4F216FFCC937}"/>
                </a:ext>
              </a:extLst>
            </p:cNvPr>
            <p:cNvSpPr/>
            <p:nvPr/>
          </p:nvSpPr>
          <p:spPr>
            <a:xfrm>
              <a:off x="5293130" y="4515913"/>
              <a:ext cx="285844" cy="343428"/>
            </a:xfrm>
            <a:custGeom>
              <a:avLst/>
              <a:gdLst>
                <a:gd name="connsiteX0" fmla="*/ 166861 w 505460"/>
                <a:gd name="connsiteY0" fmla="*/ 355015 h 607286"/>
                <a:gd name="connsiteX1" fmla="*/ 421301 w 505460"/>
                <a:gd name="connsiteY1" fmla="*/ 355015 h 607286"/>
                <a:gd name="connsiteX2" fmla="*/ 438634 w 505460"/>
                <a:gd name="connsiteY2" fmla="*/ 372303 h 607286"/>
                <a:gd name="connsiteX3" fmla="*/ 421301 w 505460"/>
                <a:gd name="connsiteY3" fmla="*/ 389592 h 607286"/>
                <a:gd name="connsiteX4" fmla="*/ 166861 w 505460"/>
                <a:gd name="connsiteY4" fmla="*/ 389592 h 607286"/>
                <a:gd name="connsiteX5" fmla="*/ 149528 w 505460"/>
                <a:gd name="connsiteY5" fmla="*/ 372303 h 607286"/>
                <a:gd name="connsiteX6" fmla="*/ 166861 w 505460"/>
                <a:gd name="connsiteY6" fmla="*/ 355015 h 607286"/>
                <a:gd name="connsiteX7" fmla="*/ 166861 w 505460"/>
                <a:gd name="connsiteY7" fmla="*/ 272524 h 607286"/>
                <a:gd name="connsiteX8" fmla="*/ 421301 w 505460"/>
                <a:gd name="connsiteY8" fmla="*/ 272524 h 607286"/>
                <a:gd name="connsiteX9" fmla="*/ 438634 w 505460"/>
                <a:gd name="connsiteY9" fmla="*/ 289813 h 607286"/>
                <a:gd name="connsiteX10" fmla="*/ 421301 w 505460"/>
                <a:gd name="connsiteY10" fmla="*/ 307101 h 607286"/>
                <a:gd name="connsiteX11" fmla="*/ 166861 w 505460"/>
                <a:gd name="connsiteY11" fmla="*/ 307101 h 607286"/>
                <a:gd name="connsiteX12" fmla="*/ 149528 w 505460"/>
                <a:gd name="connsiteY12" fmla="*/ 289813 h 607286"/>
                <a:gd name="connsiteX13" fmla="*/ 166861 w 505460"/>
                <a:gd name="connsiteY13" fmla="*/ 272524 h 607286"/>
                <a:gd name="connsiteX14" fmla="*/ 166861 w 505460"/>
                <a:gd name="connsiteY14" fmla="*/ 190033 h 607286"/>
                <a:gd name="connsiteX15" fmla="*/ 421301 w 505460"/>
                <a:gd name="connsiteY15" fmla="*/ 190033 h 607286"/>
                <a:gd name="connsiteX16" fmla="*/ 438634 w 505460"/>
                <a:gd name="connsiteY16" fmla="*/ 207439 h 607286"/>
                <a:gd name="connsiteX17" fmla="*/ 421301 w 505460"/>
                <a:gd name="connsiteY17" fmla="*/ 224751 h 607286"/>
                <a:gd name="connsiteX18" fmla="*/ 166861 w 505460"/>
                <a:gd name="connsiteY18" fmla="*/ 224751 h 607286"/>
                <a:gd name="connsiteX19" fmla="*/ 149528 w 505460"/>
                <a:gd name="connsiteY19" fmla="*/ 207439 h 607286"/>
                <a:gd name="connsiteX20" fmla="*/ 166861 w 505460"/>
                <a:gd name="connsiteY20" fmla="*/ 190033 h 607286"/>
                <a:gd name="connsiteX21" fmla="*/ 166861 w 505460"/>
                <a:gd name="connsiteY21" fmla="*/ 107612 h 607286"/>
                <a:gd name="connsiteX22" fmla="*/ 421301 w 505460"/>
                <a:gd name="connsiteY22" fmla="*/ 107612 h 607286"/>
                <a:gd name="connsiteX23" fmla="*/ 438634 w 505460"/>
                <a:gd name="connsiteY23" fmla="*/ 124901 h 607286"/>
                <a:gd name="connsiteX24" fmla="*/ 421301 w 505460"/>
                <a:gd name="connsiteY24" fmla="*/ 142189 h 607286"/>
                <a:gd name="connsiteX25" fmla="*/ 166861 w 505460"/>
                <a:gd name="connsiteY25" fmla="*/ 142189 h 607286"/>
                <a:gd name="connsiteX26" fmla="*/ 149528 w 505460"/>
                <a:gd name="connsiteY26" fmla="*/ 124901 h 607286"/>
                <a:gd name="connsiteX27" fmla="*/ 166861 w 505460"/>
                <a:gd name="connsiteY27" fmla="*/ 107612 h 607286"/>
                <a:gd name="connsiteX28" fmla="*/ 43330 w 505460"/>
                <a:gd name="connsiteY28" fmla="*/ 105635 h 607286"/>
                <a:gd name="connsiteX29" fmla="*/ 34664 w 505460"/>
                <a:gd name="connsiteY29" fmla="*/ 114289 h 607286"/>
                <a:gd name="connsiteX30" fmla="*/ 34664 w 505460"/>
                <a:gd name="connsiteY30" fmla="*/ 563922 h 607286"/>
                <a:gd name="connsiteX31" fmla="*/ 43330 w 505460"/>
                <a:gd name="connsiteY31" fmla="*/ 572576 h 607286"/>
                <a:gd name="connsiteX32" fmla="*/ 379237 w 505460"/>
                <a:gd name="connsiteY32" fmla="*/ 572576 h 607286"/>
                <a:gd name="connsiteX33" fmla="*/ 387903 w 505460"/>
                <a:gd name="connsiteY33" fmla="*/ 563922 h 607286"/>
                <a:gd name="connsiteX34" fmla="*/ 387903 w 505460"/>
                <a:gd name="connsiteY34" fmla="*/ 536267 h 607286"/>
                <a:gd name="connsiteX35" fmla="*/ 126223 w 505460"/>
                <a:gd name="connsiteY35" fmla="*/ 536267 h 607286"/>
                <a:gd name="connsiteX36" fmla="*/ 82799 w 505460"/>
                <a:gd name="connsiteY36" fmla="*/ 492997 h 607286"/>
                <a:gd name="connsiteX37" fmla="*/ 82799 w 505460"/>
                <a:gd name="connsiteY37" fmla="*/ 105635 h 607286"/>
                <a:gd name="connsiteX38" fmla="*/ 126223 w 505460"/>
                <a:gd name="connsiteY38" fmla="*/ 34616 h 607286"/>
                <a:gd name="connsiteX39" fmla="*/ 117557 w 505460"/>
                <a:gd name="connsiteY39" fmla="*/ 43270 h 607286"/>
                <a:gd name="connsiteX40" fmla="*/ 117557 w 505460"/>
                <a:gd name="connsiteY40" fmla="*/ 492997 h 607286"/>
                <a:gd name="connsiteX41" fmla="*/ 126223 w 505460"/>
                <a:gd name="connsiteY41" fmla="*/ 501651 h 607286"/>
                <a:gd name="connsiteX42" fmla="*/ 462130 w 505460"/>
                <a:gd name="connsiteY42" fmla="*/ 501651 h 607286"/>
                <a:gd name="connsiteX43" fmla="*/ 470796 w 505460"/>
                <a:gd name="connsiteY43" fmla="*/ 492997 h 607286"/>
                <a:gd name="connsiteX44" fmla="*/ 470796 w 505460"/>
                <a:gd name="connsiteY44" fmla="*/ 43270 h 607286"/>
                <a:gd name="connsiteX45" fmla="*/ 462130 w 505460"/>
                <a:gd name="connsiteY45" fmla="*/ 34616 h 607286"/>
                <a:gd name="connsiteX46" fmla="*/ 126223 w 505460"/>
                <a:gd name="connsiteY46" fmla="*/ 0 h 607286"/>
                <a:gd name="connsiteX47" fmla="*/ 462130 w 505460"/>
                <a:gd name="connsiteY47" fmla="*/ 0 h 607286"/>
                <a:gd name="connsiteX48" fmla="*/ 505460 w 505460"/>
                <a:gd name="connsiteY48" fmla="*/ 43270 h 607286"/>
                <a:gd name="connsiteX49" fmla="*/ 505460 w 505460"/>
                <a:gd name="connsiteY49" fmla="*/ 492997 h 607286"/>
                <a:gd name="connsiteX50" fmla="*/ 462130 w 505460"/>
                <a:gd name="connsiteY50" fmla="*/ 536267 h 607286"/>
                <a:gd name="connsiteX51" fmla="*/ 422661 w 505460"/>
                <a:gd name="connsiteY51" fmla="*/ 536267 h 607286"/>
                <a:gd name="connsiteX52" fmla="*/ 422661 w 505460"/>
                <a:gd name="connsiteY52" fmla="*/ 563922 h 607286"/>
                <a:gd name="connsiteX53" fmla="*/ 379237 w 505460"/>
                <a:gd name="connsiteY53" fmla="*/ 607286 h 607286"/>
                <a:gd name="connsiteX54" fmla="*/ 43330 w 505460"/>
                <a:gd name="connsiteY54" fmla="*/ 607286 h 607286"/>
                <a:gd name="connsiteX55" fmla="*/ 0 w 505460"/>
                <a:gd name="connsiteY55" fmla="*/ 563922 h 607286"/>
                <a:gd name="connsiteX56" fmla="*/ 0 w 505460"/>
                <a:gd name="connsiteY56" fmla="*/ 114289 h 607286"/>
                <a:gd name="connsiteX57" fmla="*/ 43330 w 505460"/>
                <a:gd name="connsiteY57" fmla="*/ 70925 h 607286"/>
                <a:gd name="connsiteX58" fmla="*/ 82799 w 505460"/>
                <a:gd name="connsiteY58" fmla="*/ 70925 h 607286"/>
                <a:gd name="connsiteX59" fmla="*/ 82799 w 505460"/>
                <a:gd name="connsiteY59" fmla="*/ 43270 h 607286"/>
                <a:gd name="connsiteX60" fmla="*/ 126223 w 505460"/>
                <a:gd name="connsiteY60" fmla="*/ 0 h 607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05460" h="607286">
                  <a:moveTo>
                    <a:pt x="166861" y="355015"/>
                  </a:moveTo>
                  <a:lnTo>
                    <a:pt x="421301" y="355015"/>
                  </a:lnTo>
                  <a:cubicBezTo>
                    <a:pt x="430910" y="355015"/>
                    <a:pt x="438634" y="362720"/>
                    <a:pt x="438634" y="372303"/>
                  </a:cubicBezTo>
                  <a:cubicBezTo>
                    <a:pt x="438634" y="381793"/>
                    <a:pt x="430910" y="389592"/>
                    <a:pt x="421301" y="389592"/>
                  </a:cubicBezTo>
                  <a:lnTo>
                    <a:pt x="166861" y="389592"/>
                  </a:lnTo>
                  <a:cubicBezTo>
                    <a:pt x="157253" y="389592"/>
                    <a:pt x="149528" y="381887"/>
                    <a:pt x="149528" y="372303"/>
                  </a:cubicBezTo>
                  <a:cubicBezTo>
                    <a:pt x="149528" y="362720"/>
                    <a:pt x="157253" y="355015"/>
                    <a:pt x="166861" y="355015"/>
                  </a:cubicBezTo>
                  <a:close/>
                  <a:moveTo>
                    <a:pt x="166861" y="272524"/>
                  </a:moveTo>
                  <a:lnTo>
                    <a:pt x="421301" y="272524"/>
                  </a:lnTo>
                  <a:cubicBezTo>
                    <a:pt x="430910" y="272524"/>
                    <a:pt x="438634" y="280229"/>
                    <a:pt x="438634" y="289813"/>
                  </a:cubicBezTo>
                  <a:cubicBezTo>
                    <a:pt x="438634" y="299396"/>
                    <a:pt x="430910" y="307101"/>
                    <a:pt x="421301" y="307101"/>
                  </a:cubicBezTo>
                  <a:lnTo>
                    <a:pt x="166861" y="307101"/>
                  </a:lnTo>
                  <a:cubicBezTo>
                    <a:pt x="157253" y="307101"/>
                    <a:pt x="149528" y="299396"/>
                    <a:pt x="149528" y="289813"/>
                  </a:cubicBezTo>
                  <a:cubicBezTo>
                    <a:pt x="149528" y="280229"/>
                    <a:pt x="157253" y="272524"/>
                    <a:pt x="166861" y="272524"/>
                  </a:cubicBezTo>
                  <a:close/>
                  <a:moveTo>
                    <a:pt x="166861" y="190033"/>
                  </a:moveTo>
                  <a:lnTo>
                    <a:pt x="421301" y="190033"/>
                  </a:lnTo>
                  <a:cubicBezTo>
                    <a:pt x="430910" y="190033"/>
                    <a:pt x="438634" y="197842"/>
                    <a:pt x="438634" y="207439"/>
                  </a:cubicBezTo>
                  <a:cubicBezTo>
                    <a:pt x="438634" y="216942"/>
                    <a:pt x="430910" y="224751"/>
                    <a:pt x="421301" y="224751"/>
                  </a:cubicBezTo>
                  <a:lnTo>
                    <a:pt x="166861" y="224751"/>
                  </a:lnTo>
                  <a:cubicBezTo>
                    <a:pt x="157253" y="224751"/>
                    <a:pt x="149528" y="216942"/>
                    <a:pt x="149528" y="207439"/>
                  </a:cubicBezTo>
                  <a:cubicBezTo>
                    <a:pt x="149528" y="197842"/>
                    <a:pt x="157253" y="190033"/>
                    <a:pt x="166861" y="190033"/>
                  </a:cubicBezTo>
                  <a:close/>
                  <a:moveTo>
                    <a:pt x="166861" y="107612"/>
                  </a:moveTo>
                  <a:lnTo>
                    <a:pt x="421301" y="107612"/>
                  </a:lnTo>
                  <a:cubicBezTo>
                    <a:pt x="430910" y="107612"/>
                    <a:pt x="438634" y="115317"/>
                    <a:pt x="438634" y="124901"/>
                  </a:cubicBezTo>
                  <a:cubicBezTo>
                    <a:pt x="438634" y="134484"/>
                    <a:pt x="430910" y="142189"/>
                    <a:pt x="421301" y="142189"/>
                  </a:cubicBezTo>
                  <a:lnTo>
                    <a:pt x="166861" y="142189"/>
                  </a:lnTo>
                  <a:cubicBezTo>
                    <a:pt x="157253" y="142189"/>
                    <a:pt x="149528" y="134484"/>
                    <a:pt x="149528" y="124901"/>
                  </a:cubicBezTo>
                  <a:cubicBezTo>
                    <a:pt x="149528" y="115317"/>
                    <a:pt x="157253" y="107612"/>
                    <a:pt x="166861" y="107612"/>
                  </a:cubicBezTo>
                  <a:close/>
                  <a:moveTo>
                    <a:pt x="43330" y="105635"/>
                  </a:moveTo>
                  <a:cubicBezTo>
                    <a:pt x="38526" y="105635"/>
                    <a:pt x="34664" y="109492"/>
                    <a:pt x="34664" y="114289"/>
                  </a:cubicBezTo>
                  <a:lnTo>
                    <a:pt x="34664" y="563922"/>
                  </a:lnTo>
                  <a:cubicBezTo>
                    <a:pt x="34664" y="568719"/>
                    <a:pt x="38526" y="572576"/>
                    <a:pt x="43330" y="572576"/>
                  </a:cubicBezTo>
                  <a:lnTo>
                    <a:pt x="379237" y="572576"/>
                  </a:lnTo>
                  <a:cubicBezTo>
                    <a:pt x="384041" y="572576"/>
                    <a:pt x="387903" y="568719"/>
                    <a:pt x="387903" y="563922"/>
                  </a:cubicBezTo>
                  <a:lnTo>
                    <a:pt x="387903" y="536267"/>
                  </a:lnTo>
                  <a:lnTo>
                    <a:pt x="126223" y="536267"/>
                  </a:lnTo>
                  <a:cubicBezTo>
                    <a:pt x="102297" y="536267"/>
                    <a:pt x="82799" y="516889"/>
                    <a:pt x="82799" y="492997"/>
                  </a:cubicBezTo>
                  <a:lnTo>
                    <a:pt x="82799" y="105635"/>
                  </a:lnTo>
                  <a:close/>
                  <a:moveTo>
                    <a:pt x="126223" y="34616"/>
                  </a:moveTo>
                  <a:cubicBezTo>
                    <a:pt x="121419" y="34616"/>
                    <a:pt x="117557" y="38567"/>
                    <a:pt x="117557" y="43270"/>
                  </a:cubicBezTo>
                  <a:lnTo>
                    <a:pt x="117557" y="492997"/>
                  </a:lnTo>
                  <a:cubicBezTo>
                    <a:pt x="117557" y="497794"/>
                    <a:pt x="121419" y="501651"/>
                    <a:pt x="126223" y="501651"/>
                  </a:cubicBezTo>
                  <a:lnTo>
                    <a:pt x="462130" y="501651"/>
                  </a:lnTo>
                  <a:cubicBezTo>
                    <a:pt x="466840" y="501651"/>
                    <a:pt x="470796" y="497794"/>
                    <a:pt x="470796" y="492997"/>
                  </a:cubicBezTo>
                  <a:lnTo>
                    <a:pt x="470796" y="43270"/>
                  </a:lnTo>
                  <a:cubicBezTo>
                    <a:pt x="470796" y="38567"/>
                    <a:pt x="466840" y="34616"/>
                    <a:pt x="462130" y="34616"/>
                  </a:cubicBezTo>
                  <a:close/>
                  <a:moveTo>
                    <a:pt x="126223" y="0"/>
                  </a:moveTo>
                  <a:lnTo>
                    <a:pt x="462130" y="0"/>
                  </a:lnTo>
                  <a:cubicBezTo>
                    <a:pt x="485961" y="0"/>
                    <a:pt x="505460" y="19472"/>
                    <a:pt x="505460" y="43270"/>
                  </a:cubicBezTo>
                  <a:lnTo>
                    <a:pt x="505460" y="492997"/>
                  </a:lnTo>
                  <a:cubicBezTo>
                    <a:pt x="505460" y="516889"/>
                    <a:pt x="485961" y="536267"/>
                    <a:pt x="462130" y="536267"/>
                  </a:cubicBezTo>
                  <a:lnTo>
                    <a:pt x="422661" y="536267"/>
                  </a:lnTo>
                  <a:lnTo>
                    <a:pt x="422661" y="563922"/>
                  </a:lnTo>
                  <a:cubicBezTo>
                    <a:pt x="422661" y="587815"/>
                    <a:pt x="403163" y="607286"/>
                    <a:pt x="379237" y="607286"/>
                  </a:cubicBezTo>
                  <a:lnTo>
                    <a:pt x="43330" y="607286"/>
                  </a:lnTo>
                  <a:cubicBezTo>
                    <a:pt x="19404" y="607286"/>
                    <a:pt x="0" y="587815"/>
                    <a:pt x="0" y="563922"/>
                  </a:cubicBezTo>
                  <a:lnTo>
                    <a:pt x="0" y="114289"/>
                  </a:lnTo>
                  <a:cubicBezTo>
                    <a:pt x="0" y="90397"/>
                    <a:pt x="19404" y="70925"/>
                    <a:pt x="43330" y="70925"/>
                  </a:cubicBezTo>
                  <a:lnTo>
                    <a:pt x="82799" y="70925"/>
                  </a:lnTo>
                  <a:lnTo>
                    <a:pt x="82799" y="43270"/>
                  </a:lnTo>
                  <a:cubicBezTo>
                    <a:pt x="82799" y="19472"/>
                    <a:pt x="102297" y="0"/>
                    <a:pt x="126223" y="0"/>
                  </a:cubicBezTo>
                  <a:close/>
                </a:path>
              </a:pathLst>
            </a:custGeom>
            <a:solidFill>
              <a:schemeClr val="bg1"/>
            </a:solidFill>
            <a:ln w="12700" cap="flat">
              <a:noFill/>
              <a:miter lim="400000"/>
            </a:ln>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cs typeface="+mn-ea"/>
                <a:sym typeface="+mn-lt"/>
              </a:endParaRPr>
            </a:p>
          </p:txBody>
        </p:sp>
      </p:grpSp>
      <p:grpSp>
        <p:nvGrpSpPr>
          <p:cNvPr id="2" name="组合 1">
            <a:extLst>
              <a:ext uri="{FF2B5EF4-FFF2-40B4-BE49-F238E27FC236}">
                <a16:creationId xmlns:a16="http://schemas.microsoft.com/office/drawing/2014/main" xmlns="" id="{A741D3A5-1ECD-48C8-AFF8-966D40FC1B69}"/>
              </a:ext>
            </a:extLst>
          </p:cNvPr>
          <p:cNvGrpSpPr/>
          <p:nvPr/>
        </p:nvGrpSpPr>
        <p:grpSpPr>
          <a:xfrm>
            <a:off x="5034279" y="2022916"/>
            <a:ext cx="780942" cy="780965"/>
            <a:chOff x="5034279" y="2022916"/>
            <a:chExt cx="780942" cy="780965"/>
          </a:xfrm>
        </p:grpSpPr>
        <p:sp>
          <p:nvSpPr>
            <p:cNvPr id="16" name="Freeform: Shape 17">
              <a:extLst>
                <a:ext uri="{FF2B5EF4-FFF2-40B4-BE49-F238E27FC236}">
                  <a16:creationId xmlns:a16="http://schemas.microsoft.com/office/drawing/2014/main" xmlns="" id="{B5481ADB-8FAC-4996-8A5B-56D1315B5825}"/>
                </a:ext>
              </a:extLst>
            </p:cNvPr>
            <p:cNvSpPr/>
            <p:nvPr/>
          </p:nvSpPr>
          <p:spPr>
            <a:xfrm>
              <a:off x="5034279" y="2022916"/>
              <a:ext cx="780942" cy="780965"/>
            </a:xfrm>
            <a:custGeom>
              <a:avLst/>
              <a:gdLst/>
              <a:ahLst/>
              <a:cxnLst>
                <a:cxn ang="0">
                  <a:pos x="wd2" y="hd2"/>
                </a:cxn>
                <a:cxn ang="5400000">
                  <a:pos x="wd2" y="hd2"/>
                </a:cxn>
                <a:cxn ang="10800000">
                  <a:pos x="wd2" y="hd2"/>
                </a:cxn>
                <a:cxn ang="16200000">
                  <a:pos x="wd2" y="hd2"/>
                </a:cxn>
              </a:cxnLst>
              <a:rect l="0" t="0" r="r" b="b"/>
              <a:pathLst>
                <a:path w="19806" h="19807" extrusionOk="0">
                  <a:moveTo>
                    <a:pt x="11898" y="19602"/>
                  </a:moveTo>
                  <a:cubicBezTo>
                    <a:pt x="6542" y="20703"/>
                    <a:pt x="1307" y="17255"/>
                    <a:pt x="205" y="11898"/>
                  </a:cubicBezTo>
                  <a:cubicBezTo>
                    <a:pt x="-897" y="6542"/>
                    <a:pt x="2552" y="1307"/>
                    <a:pt x="7908" y="205"/>
                  </a:cubicBezTo>
                  <a:cubicBezTo>
                    <a:pt x="13261" y="-897"/>
                    <a:pt x="18494" y="2548"/>
                    <a:pt x="19599" y="7899"/>
                  </a:cubicBezTo>
                  <a:cubicBezTo>
                    <a:pt x="19600" y="7902"/>
                    <a:pt x="19600" y="7904"/>
                    <a:pt x="19601" y="7908"/>
                  </a:cubicBezTo>
                  <a:cubicBezTo>
                    <a:pt x="20703" y="13264"/>
                    <a:pt x="17254" y="18500"/>
                    <a:pt x="11898" y="19602"/>
                  </a:cubicBezTo>
                  <a:close/>
                </a:path>
              </a:pathLst>
            </a:custGeom>
            <a:solidFill>
              <a:srgbClr val="0D0A47"/>
            </a:solidFill>
            <a:ln w="12700" cap="flat">
              <a:noFill/>
              <a:miter lim="400000"/>
            </a:ln>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cs typeface="+mn-ea"/>
                <a:sym typeface="+mn-lt"/>
              </a:endParaRPr>
            </a:p>
          </p:txBody>
        </p:sp>
        <p:sp>
          <p:nvSpPr>
            <p:cNvPr id="22" name="Freeform: Shape 17">
              <a:extLst>
                <a:ext uri="{FF2B5EF4-FFF2-40B4-BE49-F238E27FC236}">
                  <a16:creationId xmlns:a16="http://schemas.microsoft.com/office/drawing/2014/main" xmlns="" id="{0E913C42-6EA7-4328-A216-701EAE09A46A}"/>
                </a:ext>
              </a:extLst>
            </p:cNvPr>
            <p:cNvSpPr/>
            <p:nvPr/>
          </p:nvSpPr>
          <p:spPr>
            <a:xfrm>
              <a:off x="5281451" y="2241680"/>
              <a:ext cx="286597" cy="343438"/>
            </a:xfrm>
            <a:custGeom>
              <a:avLst/>
              <a:gdLst>
                <a:gd name="connsiteX0" fmla="*/ 234347 w 506307"/>
                <a:gd name="connsiteY0" fmla="*/ 379219 h 606722"/>
                <a:gd name="connsiteX1" fmla="*/ 271960 w 506307"/>
                <a:gd name="connsiteY1" fmla="*/ 379219 h 606722"/>
                <a:gd name="connsiteX2" fmla="*/ 278451 w 506307"/>
                <a:gd name="connsiteY2" fmla="*/ 385705 h 606722"/>
                <a:gd name="connsiteX3" fmla="*/ 278451 w 506307"/>
                <a:gd name="connsiteY3" fmla="*/ 448520 h 606722"/>
                <a:gd name="connsiteX4" fmla="*/ 271960 w 506307"/>
                <a:gd name="connsiteY4" fmla="*/ 455006 h 606722"/>
                <a:gd name="connsiteX5" fmla="*/ 234347 w 506307"/>
                <a:gd name="connsiteY5" fmla="*/ 455006 h 606722"/>
                <a:gd name="connsiteX6" fmla="*/ 227856 w 506307"/>
                <a:gd name="connsiteY6" fmla="*/ 448520 h 606722"/>
                <a:gd name="connsiteX7" fmla="*/ 227856 w 506307"/>
                <a:gd name="connsiteY7" fmla="*/ 385705 h 606722"/>
                <a:gd name="connsiteX8" fmla="*/ 234347 w 506307"/>
                <a:gd name="connsiteY8" fmla="*/ 379219 h 606722"/>
                <a:gd name="connsiteX9" fmla="*/ 234331 w 506307"/>
                <a:gd name="connsiteY9" fmla="*/ 328645 h 606722"/>
                <a:gd name="connsiteX10" fmla="*/ 177194 w 506307"/>
                <a:gd name="connsiteY10" fmla="*/ 385700 h 606722"/>
                <a:gd name="connsiteX11" fmla="*/ 177194 w 506307"/>
                <a:gd name="connsiteY11" fmla="*/ 448532 h 606722"/>
                <a:gd name="connsiteX12" fmla="*/ 234331 w 506307"/>
                <a:gd name="connsiteY12" fmla="*/ 505587 h 606722"/>
                <a:gd name="connsiteX13" fmla="*/ 271977 w 506307"/>
                <a:gd name="connsiteY13" fmla="*/ 505587 h 606722"/>
                <a:gd name="connsiteX14" fmla="*/ 329113 w 506307"/>
                <a:gd name="connsiteY14" fmla="*/ 448532 h 606722"/>
                <a:gd name="connsiteX15" fmla="*/ 329113 w 506307"/>
                <a:gd name="connsiteY15" fmla="*/ 385700 h 606722"/>
                <a:gd name="connsiteX16" fmla="*/ 271977 w 506307"/>
                <a:gd name="connsiteY16" fmla="*/ 328645 h 606722"/>
                <a:gd name="connsiteX17" fmla="*/ 253109 w 506307"/>
                <a:gd name="connsiteY17" fmla="*/ 0 h 606722"/>
                <a:gd name="connsiteX18" fmla="*/ 430303 w 506307"/>
                <a:gd name="connsiteY18" fmla="*/ 176942 h 606722"/>
                <a:gd name="connsiteX19" fmla="*/ 430303 w 506307"/>
                <a:gd name="connsiteY19" fmla="*/ 252749 h 606722"/>
                <a:gd name="connsiteX20" fmla="*/ 480943 w 506307"/>
                <a:gd name="connsiteY20" fmla="*/ 252749 h 606722"/>
                <a:gd name="connsiteX21" fmla="*/ 506307 w 506307"/>
                <a:gd name="connsiteY21" fmla="*/ 278077 h 606722"/>
                <a:gd name="connsiteX22" fmla="*/ 506307 w 506307"/>
                <a:gd name="connsiteY22" fmla="*/ 581394 h 606722"/>
                <a:gd name="connsiteX23" fmla="*/ 480943 w 506307"/>
                <a:gd name="connsiteY23" fmla="*/ 606722 h 606722"/>
                <a:gd name="connsiteX24" fmla="*/ 25275 w 506307"/>
                <a:gd name="connsiteY24" fmla="*/ 606722 h 606722"/>
                <a:gd name="connsiteX25" fmla="*/ 0 w 506307"/>
                <a:gd name="connsiteY25" fmla="*/ 581394 h 606722"/>
                <a:gd name="connsiteX26" fmla="*/ 0 w 506307"/>
                <a:gd name="connsiteY26" fmla="*/ 278077 h 606722"/>
                <a:gd name="connsiteX27" fmla="*/ 25275 w 506307"/>
                <a:gd name="connsiteY27" fmla="*/ 252749 h 606722"/>
                <a:gd name="connsiteX28" fmla="*/ 379753 w 506307"/>
                <a:gd name="connsiteY28" fmla="*/ 252749 h 606722"/>
                <a:gd name="connsiteX29" fmla="*/ 379753 w 506307"/>
                <a:gd name="connsiteY29" fmla="*/ 176942 h 606722"/>
                <a:gd name="connsiteX30" fmla="*/ 253109 w 506307"/>
                <a:gd name="connsiteY30" fmla="*/ 50568 h 606722"/>
                <a:gd name="connsiteX31" fmla="*/ 126554 w 506307"/>
                <a:gd name="connsiteY31" fmla="*/ 176942 h 606722"/>
                <a:gd name="connsiteX32" fmla="*/ 101279 w 506307"/>
                <a:gd name="connsiteY32" fmla="*/ 202270 h 606722"/>
                <a:gd name="connsiteX33" fmla="*/ 75915 w 506307"/>
                <a:gd name="connsiteY33" fmla="*/ 176942 h 606722"/>
                <a:gd name="connsiteX34" fmla="*/ 253109 w 506307"/>
                <a:gd name="connsiteY34"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06307" h="606722">
                  <a:moveTo>
                    <a:pt x="234347" y="379219"/>
                  </a:moveTo>
                  <a:lnTo>
                    <a:pt x="271960" y="379219"/>
                  </a:lnTo>
                  <a:cubicBezTo>
                    <a:pt x="275517" y="379219"/>
                    <a:pt x="278451" y="382062"/>
                    <a:pt x="278451" y="385705"/>
                  </a:cubicBezTo>
                  <a:lnTo>
                    <a:pt x="278451" y="448520"/>
                  </a:lnTo>
                  <a:cubicBezTo>
                    <a:pt x="278451" y="452074"/>
                    <a:pt x="275517" y="455006"/>
                    <a:pt x="271960" y="455006"/>
                  </a:cubicBezTo>
                  <a:lnTo>
                    <a:pt x="234347" y="455006"/>
                  </a:lnTo>
                  <a:cubicBezTo>
                    <a:pt x="230791" y="455006"/>
                    <a:pt x="227856" y="452074"/>
                    <a:pt x="227856" y="448520"/>
                  </a:cubicBezTo>
                  <a:lnTo>
                    <a:pt x="227856" y="385705"/>
                  </a:lnTo>
                  <a:cubicBezTo>
                    <a:pt x="227856" y="382062"/>
                    <a:pt x="230791" y="379219"/>
                    <a:pt x="234347" y="379219"/>
                  </a:cubicBezTo>
                  <a:close/>
                  <a:moveTo>
                    <a:pt x="234331" y="328645"/>
                  </a:moveTo>
                  <a:cubicBezTo>
                    <a:pt x="202825" y="328645"/>
                    <a:pt x="177194" y="354240"/>
                    <a:pt x="177194" y="385700"/>
                  </a:cubicBezTo>
                  <a:lnTo>
                    <a:pt x="177194" y="448532"/>
                  </a:lnTo>
                  <a:cubicBezTo>
                    <a:pt x="177194" y="479992"/>
                    <a:pt x="202825" y="505587"/>
                    <a:pt x="234331" y="505587"/>
                  </a:cubicBezTo>
                  <a:lnTo>
                    <a:pt x="271977" y="505587"/>
                  </a:lnTo>
                  <a:cubicBezTo>
                    <a:pt x="303482" y="505587"/>
                    <a:pt x="329113" y="479992"/>
                    <a:pt x="329113" y="448532"/>
                  </a:cubicBezTo>
                  <a:lnTo>
                    <a:pt x="329113" y="385700"/>
                  </a:lnTo>
                  <a:cubicBezTo>
                    <a:pt x="329113" y="354240"/>
                    <a:pt x="303482" y="328645"/>
                    <a:pt x="271977" y="328645"/>
                  </a:cubicBezTo>
                  <a:close/>
                  <a:moveTo>
                    <a:pt x="253109" y="0"/>
                  </a:moveTo>
                  <a:cubicBezTo>
                    <a:pt x="350829" y="0"/>
                    <a:pt x="430303" y="79362"/>
                    <a:pt x="430303" y="176942"/>
                  </a:cubicBezTo>
                  <a:lnTo>
                    <a:pt x="430303" y="252749"/>
                  </a:lnTo>
                  <a:lnTo>
                    <a:pt x="480943" y="252749"/>
                  </a:lnTo>
                  <a:cubicBezTo>
                    <a:pt x="494916" y="252749"/>
                    <a:pt x="506307" y="264124"/>
                    <a:pt x="506307" y="278077"/>
                  </a:cubicBezTo>
                  <a:lnTo>
                    <a:pt x="506307" y="581394"/>
                  </a:lnTo>
                  <a:cubicBezTo>
                    <a:pt x="506307" y="595435"/>
                    <a:pt x="494916" y="606722"/>
                    <a:pt x="480943" y="606722"/>
                  </a:cubicBezTo>
                  <a:lnTo>
                    <a:pt x="25275" y="606722"/>
                  </a:lnTo>
                  <a:cubicBezTo>
                    <a:pt x="11302" y="606722"/>
                    <a:pt x="0" y="595435"/>
                    <a:pt x="0" y="581394"/>
                  </a:cubicBezTo>
                  <a:lnTo>
                    <a:pt x="0" y="278077"/>
                  </a:lnTo>
                  <a:cubicBezTo>
                    <a:pt x="0" y="264124"/>
                    <a:pt x="11302" y="252749"/>
                    <a:pt x="25275" y="252749"/>
                  </a:cubicBezTo>
                  <a:lnTo>
                    <a:pt x="379753" y="252749"/>
                  </a:lnTo>
                  <a:lnTo>
                    <a:pt x="379753" y="176942"/>
                  </a:lnTo>
                  <a:cubicBezTo>
                    <a:pt x="379753" y="107267"/>
                    <a:pt x="322972" y="50568"/>
                    <a:pt x="253109" y="50568"/>
                  </a:cubicBezTo>
                  <a:cubicBezTo>
                    <a:pt x="183335" y="50568"/>
                    <a:pt x="126554" y="107267"/>
                    <a:pt x="126554" y="176942"/>
                  </a:cubicBezTo>
                  <a:cubicBezTo>
                    <a:pt x="126554" y="190895"/>
                    <a:pt x="115252" y="202270"/>
                    <a:pt x="101279" y="202270"/>
                  </a:cubicBezTo>
                  <a:cubicBezTo>
                    <a:pt x="87306" y="202270"/>
                    <a:pt x="75915" y="190895"/>
                    <a:pt x="75915" y="176942"/>
                  </a:cubicBezTo>
                  <a:cubicBezTo>
                    <a:pt x="75915" y="79362"/>
                    <a:pt x="155389" y="0"/>
                    <a:pt x="253109" y="0"/>
                  </a:cubicBezTo>
                  <a:close/>
                </a:path>
              </a:pathLst>
            </a:custGeom>
            <a:solidFill>
              <a:schemeClr val="bg1"/>
            </a:solidFill>
            <a:ln w="12700" cap="flat">
              <a:noFill/>
              <a:miter lim="400000"/>
            </a:ln>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cs typeface="+mn-ea"/>
                <a:sym typeface="+mn-lt"/>
              </a:endParaRPr>
            </a:p>
          </p:txBody>
        </p:sp>
      </p:grpSp>
      <p:grpSp>
        <p:nvGrpSpPr>
          <p:cNvPr id="23" name="组合 22">
            <a:extLst>
              <a:ext uri="{FF2B5EF4-FFF2-40B4-BE49-F238E27FC236}">
                <a16:creationId xmlns:a16="http://schemas.microsoft.com/office/drawing/2014/main" xmlns="" id="{386035D8-409B-4434-9E13-878CDB51F6ED}"/>
              </a:ext>
            </a:extLst>
          </p:cNvPr>
          <p:cNvGrpSpPr/>
          <p:nvPr/>
        </p:nvGrpSpPr>
        <p:grpSpPr>
          <a:xfrm>
            <a:off x="7990296" y="1680940"/>
            <a:ext cx="2965476" cy="995887"/>
            <a:chOff x="8386922" y="2192795"/>
            <a:chExt cx="2965476" cy="995887"/>
          </a:xfrm>
        </p:grpSpPr>
        <p:sp>
          <p:nvSpPr>
            <p:cNvPr id="24" name="矩形 23">
              <a:extLst>
                <a:ext uri="{FF2B5EF4-FFF2-40B4-BE49-F238E27FC236}">
                  <a16:creationId xmlns:a16="http://schemas.microsoft.com/office/drawing/2014/main" xmlns="" id="{29B494D0-753D-4761-8FA6-E5A18AEB08F1}"/>
                </a:ext>
              </a:extLst>
            </p:cNvPr>
            <p:cNvSpPr/>
            <p:nvPr/>
          </p:nvSpPr>
          <p:spPr>
            <a:xfrm>
              <a:off x="8386922" y="2192795"/>
              <a:ext cx="2501951" cy="396583"/>
            </a:xfrm>
            <a:prstGeom prst="rect">
              <a:avLst/>
            </a:prstGeom>
          </p:spPr>
          <p:txBody>
            <a:bodyPr wrap="square">
              <a:spAutoFit/>
              <a:scene3d>
                <a:camera prst="orthographicFront"/>
                <a:lightRig rig="threePt" dir="t"/>
              </a:scene3d>
              <a:sp3d contourW="12700"/>
            </a:body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lumMod val="75000"/>
                      <a:lumOff val="25000"/>
                    </a:srgbClr>
                  </a:solidFill>
                  <a:effectLst/>
                  <a:uLnTx/>
                  <a:uFillTx/>
                  <a:cs typeface="+mn-ea"/>
                  <a:sym typeface="+mn-lt"/>
                </a:rPr>
                <a:t>标题文字添加</a:t>
              </a:r>
            </a:p>
          </p:txBody>
        </p:sp>
        <p:sp>
          <p:nvSpPr>
            <p:cNvPr id="25" name="文本框 24">
              <a:extLst>
                <a:ext uri="{FF2B5EF4-FFF2-40B4-BE49-F238E27FC236}">
                  <a16:creationId xmlns:a16="http://schemas.microsoft.com/office/drawing/2014/main" xmlns="" id="{54E03311-BFC2-4CA4-B309-4349440CC9C6}"/>
                </a:ext>
              </a:extLst>
            </p:cNvPr>
            <p:cNvSpPr txBox="1"/>
            <p:nvPr/>
          </p:nvSpPr>
          <p:spPr>
            <a:xfrm>
              <a:off x="8386922" y="2542351"/>
              <a:ext cx="2965476" cy="646331"/>
            </a:xfrm>
            <a:prstGeom prst="rect">
              <a:avLst/>
            </a:prstGeom>
            <a:noFill/>
          </p:spPr>
          <p:txBody>
            <a:bodyPr wrap="square" rtlCol="0">
              <a:spAutoFit/>
              <a:scene3d>
                <a:camera prst="orthographicFront"/>
                <a:lightRig rig="threePt" dir="t"/>
              </a:scene3d>
              <a:sp3d contourW="12700"/>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800" b="0" i="0" u="none" strike="noStrike" kern="1200" cap="none" spc="0" normalizeH="0" baseline="0" noProof="0" dirty="0">
                  <a:ln>
                    <a:noFill/>
                  </a:ln>
                  <a:solidFill>
                    <a:srgbClr val="000000">
                      <a:lumMod val="65000"/>
                      <a:lumOff val="35000"/>
                    </a:srgbClr>
                  </a:solidFill>
                  <a:effectLst/>
                  <a:uLnTx/>
                  <a:uFillTx/>
                  <a:cs typeface="+mn-ea"/>
                  <a:sym typeface="+mn-lt"/>
                </a:rPr>
                <a:t>点击输入简要文字内容，文字内容需概括精炼，言简意赅的说明分项内容点击输入简要文字内容，文字内容需概括精炼，言简意赅的说明分项内容</a:t>
              </a:r>
              <a:endParaRPr kumimoji="0" lang="en-US" altLang="zh-CN" sz="800" b="0" i="0" u="none" strike="noStrike" kern="1200" cap="none" spc="0" normalizeH="0" baseline="0" noProof="0" dirty="0">
                <a:ln>
                  <a:noFill/>
                </a:ln>
                <a:solidFill>
                  <a:srgbClr val="000000">
                    <a:lumMod val="65000"/>
                    <a:lumOff val="35000"/>
                  </a:srgbClr>
                </a:solidFill>
                <a:effectLst/>
                <a:uLnTx/>
                <a:uFillTx/>
                <a:cs typeface="+mn-ea"/>
                <a:sym typeface="+mn-lt"/>
              </a:endParaRPr>
            </a:p>
          </p:txBody>
        </p:sp>
      </p:grpSp>
      <p:grpSp>
        <p:nvGrpSpPr>
          <p:cNvPr id="26" name="组合 25">
            <a:extLst>
              <a:ext uri="{FF2B5EF4-FFF2-40B4-BE49-F238E27FC236}">
                <a16:creationId xmlns:a16="http://schemas.microsoft.com/office/drawing/2014/main" xmlns="" id="{0A58E485-49CC-42C3-8C13-5EDE86F5AB92}"/>
              </a:ext>
            </a:extLst>
          </p:cNvPr>
          <p:cNvGrpSpPr/>
          <p:nvPr/>
        </p:nvGrpSpPr>
        <p:grpSpPr>
          <a:xfrm>
            <a:off x="7990296" y="4774149"/>
            <a:ext cx="2965476" cy="995887"/>
            <a:chOff x="8386922" y="2192795"/>
            <a:chExt cx="2965476" cy="995887"/>
          </a:xfrm>
        </p:grpSpPr>
        <p:sp>
          <p:nvSpPr>
            <p:cNvPr id="27" name="矩形 26">
              <a:extLst>
                <a:ext uri="{FF2B5EF4-FFF2-40B4-BE49-F238E27FC236}">
                  <a16:creationId xmlns:a16="http://schemas.microsoft.com/office/drawing/2014/main" xmlns="" id="{82A73FD4-891F-4ACE-A26C-32AFFD3DCC81}"/>
                </a:ext>
              </a:extLst>
            </p:cNvPr>
            <p:cNvSpPr/>
            <p:nvPr/>
          </p:nvSpPr>
          <p:spPr>
            <a:xfrm>
              <a:off x="8386922" y="2192795"/>
              <a:ext cx="2501951" cy="396583"/>
            </a:xfrm>
            <a:prstGeom prst="rect">
              <a:avLst/>
            </a:prstGeom>
          </p:spPr>
          <p:txBody>
            <a:bodyPr wrap="square">
              <a:spAutoFit/>
              <a:scene3d>
                <a:camera prst="orthographicFront"/>
                <a:lightRig rig="threePt" dir="t"/>
              </a:scene3d>
              <a:sp3d contourW="12700"/>
            </a:body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lumMod val="75000"/>
                      <a:lumOff val="25000"/>
                    </a:srgbClr>
                  </a:solidFill>
                  <a:effectLst/>
                  <a:uLnTx/>
                  <a:uFillTx/>
                  <a:cs typeface="+mn-ea"/>
                  <a:sym typeface="+mn-lt"/>
                </a:rPr>
                <a:t>标题文字添加</a:t>
              </a:r>
            </a:p>
          </p:txBody>
        </p:sp>
        <p:sp>
          <p:nvSpPr>
            <p:cNvPr id="28" name="文本框 27">
              <a:extLst>
                <a:ext uri="{FF2B5EF4-FFF2-40B4-BE49-F238E27FC236}">
                  <a16:creationId xmlns:a16="http://schemas.microsoft.com/office/drawing/2014/main" xmlns="" id="{CFDB655D-F1C4-429E-9B62-12A3A29CF107}"/>
                </a:ext>
              </a:extLst>
            </p:cNvPr>
            <p:cNvSpPr txBox="1"/>
            <p:nvPr/>
          </p:nvSpPr>
          <p:spPr>
            <a:xfrm>
              <a:off x="8386922" y="2542351"/>
              <a:ext cx="2965476" cy="646331"/>
            </a:xfrm>
            <a:prstGeom prst="rect">
              <a:avLst/>
            </a:prstGeom>
            <a:noFill/>
          </p:spPr>
          <p:txBody>
            <a:bodyPr wrap="square" rtlCol="0">
              <a:spAutoFit/>
              <a:scene3d>
                <a:camera prst="orthographicFront"/>
                <a:lightRig rig="threePt" dir="t"/>
              </a:scene3d>
              <a:sp3d contourW="12700"/>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800" b="0" i="0" u="none" strike="noStrike" kern="1200" cap="none" spc="0" normalizeH="0" baseline="0" noProof="0" dirty="0">
                  <a:ln>
                    <a:noFill/>
                  </a:ln>
                  <a:solidFill>
                    <a:srgbClr val="000000">
                      <a:lumMod val="65000"/>
                      <a:lumOff val="35000"/>
                    </a:srgbClr>
                  </a:solidFill>
                  <a:effectLst/>
                  <a:uLnTx/>
                  <a:uFillTx/>
                  <a:cs typeface="+mn-ea"/>
                  <a:sym typeface="+mn-lt"/>
                </a:rPr>
                <a:t>点击输入简要文字内容，文字内容需概括精炼，言简意赅的说明分项内容点击输入简要文字内容，文字内容需概括精炼，言简意赅的说明分项内容</a:t>
              </a:r>
              <a:endParaRPr kumimoji="0" lang="en-US" altLang="zh-CN" sz="800" b="0" i="0" u="none" strike="noStrike" kern="1200" cap="none" spc="0" normalizeH="0" baseline="0" noProof="0" dirty="0">
                <a:ln>
                  <a:noFill/>
                </a:ln>
                <a:solidFill>
                  <a:srgbClr val="000000">
                    <a:lumMod val="65000"/>
                    <a:lumOff val="35000"/>
                  </a:srgbClr>
                </a:solidFill>
                <a:effectLst/>
                <a:uLnTx/>
                <a:uFillTx/>
                <a:cs typeface="+mn-ea"/>
                <a:sym typeface="+mn-lt"/>
              </a:endParaRPr>
            </a:p>
          </p:txBody>
        </p:sp>
      </p:grpSp>
      <p:grpSp>
        <p:nvGrpSpPr>
          <p:cNvPr id="29" name="组合 28">
            <a:extLst>
              <a:ext uri="{FF2B5EF4-FFF2-40B4-BE49-F238E27FC236}">
                <a16:creationId xmlns:a16="http://schemas.microsoft.com/office/drawing/2014/main" xmlns="" id="{61306264-8378-4E6A-8CBC-C1F25D5F6157}"/>
              </a:ext>
            </a:extLst>
          </p:cNvPr>
          <p:cNvGrpSpPr/>
          <p:nvPr/>
        </p:nvGrpSpPr>
        <p:grpSpPr>
          <a:xfrm>
            <a:off x="1235671" y="1680940"/>
            <a:ext cx="2965476" cy="995887"/>
            <a:chOff x="8386922" y="2192795"/>
            <a:chExt cx="2965476" cy="995887"/>
          </a:xfrm>
        </p:grpSpPr>
        <p:sp>
          <p:nvSpPr>
            <p:cNvPr id="30" name="矩形 29">
              <a:extLst>
                <a:ext uri="{FF2B5EF4-FFF2-40B4-BE49-F238E27FC236}">
                  <a16:creationId xmlns:a16="http://schemas.microsoft.com/office/drawing/2014/main" xmlns="" id="{E4940D66-B614-46D9-98D6-290D2666B3F6}"/>
                </a:ext>
              </a:extLst>
            </p:cNvPr>
            <p:cNvSpPr/>
            <p:nvPr/>
          </p:nvSpPr>
          <p:spPr>
            <a:xfrm>
              <a:off x="8850447" y="2192795"/>
              <a:ext cx="2501951" cy="396583"/>
            </a:xfrm>
            <a:prstGeom prst="rect">
              <a:avLst/>
            </a:prstGeom>
          </p:spPr>
          <p:txBody>
            <a:bodyPr wrap="square">
              <a:spAutoFit/>
              <a:scene3d>
                <a:camera prst="orthographicFront"/>
                <a:lightRig rig="threePt" dir="t"/>
              </a:scene3d>
              <a:sp3d contourW="12700"/>
            </a:bodyPr>
            <a:lstStyle/>
            <a:p>
              <a:pPr marL="0" marR="0" lvl="0" indent="0" algn="r" defTabSz="457200" rtl="0" eaLnBrk="1" fontAlgn="auto" latinLnBrk="0" hangingPunct="1">
                <a:lnSpc>
                  <a:spcPct val="12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lumMod val="75000"/>
                      <a:lumOff val="25000"/>
                    </a:srgbClr>
                  </a:solidFill>
                  <a:effectLst/>
                  <a:uLnTx/>
                  <a:uFillTx/>
                  <a:cs typeface="+mn-ea"/>
                  <a:sym typeface="+mn-lt"/>
                </a:rPr>
                <a:t>标题文字添加</a:t>
              </a:r>
            </a:p>
          </p:txBody>
        </p:sp>
        <p:sp>
          <p:nvSpPr>
            <p:cNvPr id="31" name="文本框 30">
              <a:extLst>
                <a:ext uri="{FF2B5EF4-FFF2-40B4-BE49-F238E27FC236}">
                  <a16:creationId xmlns:a16="http://schemas.microsoft.com/office/drawing/2014/main" xmlns="" id="{68032085-89CE-49ED-814C-6916CF0E7F29}"/>
                </a:ext>
              </a:extLst>
            </p:cNvPr>
            <p:cNvSpPr txBox="1"/>
            <p:nvPr/>
          </p:nvSpPr>
          <p:spPr>
            <a:xfrm>
              <a:off x="8386922" y="2542351"/>
              <a:ext cx="2965476" cy="646331"/>
            </a:xfrm>
            <a:prstGeom prst="rect">
              <a:avLst/>
            </a:prstGeom>
            <a:noFill/>
          </p:spPr>
          <p:txBody>
            <a:bodyPr wrap="square" rtlCol="0">
              <a:spAutoFit/>
              <a:scene3d>
                <a:camera prst="orthographicFront"/>
                <a:lightRig rig="threePt" dir="t"/>
              </a:scene3d>
              <a:sp3d contourW="12700"/>
            </a:bodyPr>
            <a:lstStyle/>
            <a:p>
              <a:pPr marL="0" marR="0" lvl="0" indent="0" algn="r" defTabSz="457200" rtl="0" eaLnBrk="1" fontAlgn="auto" latinLnBrk="0" hangingPunct="1">
                <a:lnSpc>
                  <a:spcPct val="150000"/>
                </a:lnSpc>
                <a:spcBef>
                  <a:spcPts val="0"/>
                </a:spcBef>
                <a:spcAft>
                  <a:spcPts val="0"/>
                </a:spcAft>
                <a:buClrTx/>
                <a:buSzTx/>
                <a:buFontTx/>
                <a:buNone/>
                <a:tabLst/>
                <a:defRPr/>
              </a:pPr>
              <a:r>
                <a:rPr kumimoji="0" lang="zh-CN" altLang="en-US" sz="800" b="0" i="0" u="none" strike="noStrike" kern="1200" cap="none" spc="0" normalizeH="0" baseline="0" noProof="0" dirty="0">
                  <a:ln>
                    <a:noFill/>
                  </a:ln>
                  <a:solidFill>
                    <a:srgbClr val="000000">
                      <a:lumMod val="65000"/>
                      <a:lumOff val="35000"/>
                    </a:srgbClr>
                  </a:solidFill>
                  <a:effectLst/>
                  <a:uLnTx/>
                  <a:uFillTx/>
                  <a:cs typeface="+mn-ea"/>
                  <a:sym typeface="+mn-lt"/>
                </a:rPr>
                <a:t>点击输入简要文字内容，文字内容需概括精炼，言简意赅的说明分项内容点击输入简要文字内容，文字内容需概括精炼，言简意赅的说明分项内容</a:t>
              </a:r>
              <a:endParaRPr kumimoji="0" lang="en-US" altLang="zh-CN" sz="800" b="0" i="0" u="none" strike="noStrike" kern="1200" cap="none" spc="0" normalizeH="0" baseline="0" noProof="0" dirty="0">
                <a:ln>
                  <a:noFill/>
                </a:ln>
                <a:solidFill>
                  <a:srgbClr val="000000">
                    <a:lumMod val="65000"/>
                    <a:lumOff val="35000"/>
                  </a:srgbClr>
                </a:solidFill>
                <a:effectLst/>
                <a:uLnTx/>
                <a:uFillTx/>
                <a:cs typeface="+mn-ea"/>
                <a:sym typeface="+mn-lt"/>
              </a:endParaRPr>
            </a:p>
          </p:txBody>
        </p:sp>
      </p:grpSp>
      <p:grpSp>
        <p:nvGrpSpPr>
          <p:cNvPr id="32" name="组合 31">
            <a:extLst>
              <a:ext uri="{FF2B5EF4-FFF2-40B4-BE49-F238E27FC236}">
                <a16:creationId xmlns:a16="http://schemas.microsoft.com/office/drawing/2014/main" xmlns="" id="{99F5361B-9989-4189-A00D-10D37C0FCBE2}"/>
              </a:ext>
            </a:extLst>
          </p:cNvPr>
          <p:cNvGrpSpPr/>
          <p:nvPr/>
        </p:nvGrpSpPr>
        <p:grpSpPr>
          <a:xfrm>
            <a:off x="1235671" y="4774149"/>
            <a:ext cx="2965476" cy="995887"/>
            <a:chOff x="8386922" y="2192795"/>
            <a:chExt cx="2965476" cy="995887"/>
          </a:xfrm>
        </p:grpSpPr>
        <p:sp>
          <p:nvSpPr>
            <p:cNvPr id="33" name="矩形 32">
              <a:extLst>
                <a:ext uri="{FF2B5EF4-FFF2-40B4-BE49-F238E27FC236}">
                  <a16:creationId xmlns:a16="http://schemas.microsoft.com/office/drawing/2014/main" xmlns="" id="{583FA92E-F75A-4CFE-BCF8-7C7AA75E829F}"/>
                </a:ext>
              </a:extLst>
            </p:cNvPr>
            <p:cNvSpPr/>
            <p:nvPr/>
          </p:nvSpPr>
          <p:spPr>
            <a:xfrm>
              <a:off x="8850447" y="2192795"/>
              <a:ext cx="2501951" cy="396583"/>
            </a:xfrm>
            <a:prstGeom prst="rect">
              <a:avLst/>
            </a:prstGeom>
          </p:spPr>
          <p:txBody>
            <a:bodyPr wrap="square">
              <a:spAutoFit/>
              <a:scene3d>
                <a:camera prst="orthographicFront"/>
                <a:lightRig rig="threePt" dir="t"/>
              </a:scene3d>
              <a:sp3d contourW="12700"/>
            </a:bodyPr>
            <a:lstStyle/>
            <a:p>
              <a:pPr marL="0" marR="0" lvl="0" indent="0" algn="r" defTabSz="457200" rtl="0" eaLnBrk="1" fontAlgn="auto" latinLnBrk="0" hangingPunct="1">
                <a:lnSpc>
                  <a:spcPct val="12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lumMod val="75000"/>
                      <a:lumOff val="25000"/>
                    </a:srgbClr>
                  </a:solidFill>
                  <a:effectLst/>
                  <a:uLnTx/>
                  <a:uFillTx/>
                  <a:cs typeface="+mn-ea"/>
                  <a:sym typeface="+mn-lt"/>
                </a:rPr>
                <a:t>标题文字添加</a:t>
              </a:r>
            </a:p>
          </p:txBody>
        </p:sp>
        <p:sp>
          <p:nvSpPr>
            <p:cNvPr id="34" name="文本框 33">
              <a:extLst>
                <a:ext uri="{FF2B5EF4-FFF2-40B4-BE49-F238E27FC236}">
                  <a16:creationId xmlns:a16="http://schemas.microsoft.com/office/drawing/2014/main" xmlns="" id="{FBF1433E-DA6F-4074-9651-7C5D29685512}"/>
                </a:ext>
              </a:extLst>
            </p:cNvPr>
            <p:cNvSpPr txBox="1"/>
            <p:nvPr/>
          </p:nvSpPr>
          <p:spPr>
            <a:xfrm>
              <a:off x="8386922" y="2542351"/>
              <a:ext cx="2965476" cy="646331"/>
            </a:xfrm>
            <a:prstGeom prst="rect">
              <a:avLst/>
            </a:prstGeom>
            <a:noFill/>
          </p:spPr>
          <p:txBody>
            <a:bodyPr wrap="square" rtlCol="0">
              <a:spAutoFit/>
              <a:scene3d>
                <a:camera prst="orthographicFront"/>
                <a:lightRig rig="threePt" dir="t"/>
              </a:scene3d>
              <a:sp3d contourW="12700"/>
            </a:bodyPr>
            <a:lstStyle/>
            <a:p>
              <a:pPr marL="0" marR="0" lvl="0" indent="0" algn="r" defTabSz="457200" rtl="0" eaLnBrk="1" fontAlgn="auto" latinLnBrk="0" hangingPunct="1">
                <a:lnSpc>
                  <a:spcPct val="150000"/>
                </a:lnSpc>
                <a:spcBef>
                  <a:spcPts val="0"/>
                </a:spcBef>
                <a:spcAft>
                  <a:spcPts val="0"/>
                </a:spcAft>
                <a:buClrTx/>
                <a:buSzTx/>
                <a:buFontTx/>
                <a:buNone/>
                <a:tabLst/>
                <a:defRPr/>
              </a:pPr>
              <a:r>
                <a:rPr kumimoji="0" lang="zh-CN" altLang="en-US" sz="800" b="0" i="0" u="none" strike="noStrike" kern="1200" cap="none" spc="0" normalizeH="0" baseline="0" noProof="0" dirty="0">
                  <a:ln>
                    <a:noFill/>
                  </a:ln>
                  <a:solidFill>
                    <a:srgbClr val="000000">
                      <a:lumMod val="65000"/>
                      <a:lumOff val="35000"/>
                    </a:srgbClr>
                  </a:solidFill>
                  <a:effectLst/>
                  <a:uLnTx/>
                  <a:uFillTx/>
                  <a:cs typeface="+mn-ea"/>
                  <a:sym typeface="+mn-lt"/>
                </a:rPr>
                <a:t>点击输入简要文字内容，文字内容需概括精炼，言简意赅的说明分项内容点击输入简要文字内容，文字内容需概括精炼，言简意赅的说明分项内容</a:t>
              </a:r>
              <a:endParaRPr kumimoji="0" lang="en-US" altLang="zh-CN" sz="800" b="0" i="0" u="none" strike="noStrike" kern="1200" cap="none" spc="0" normalizeH="0" baseline="0" noProof="0" dirty="0">
                <a:ln>
                  <a:noFill/>
                </a:ln>
                <a:solidFill>
                  <a:srgbClr val="000000">
                    <a:lumMod val="65000"/>
                    <a:lumOff val="35000"/>
                  </a:srgbClr>
                </a:solidFill>
                <a:effectLst/>
                <a:uLnTx/>
                <a:uFillTx/>
                <a:cs typeface="+mn-ea"/>
                <a:sym typeface="+mn-lt"/>
              </a:endParaRPr>
            </a:p>
          </p:txBody>
        </p:sp>
      </p:grpSp>
      <p:grpSp>
        <p:nvGrpSpPr>
          <p:cNvPr id="35" name="组合 34">
            <a:extLst>
              <a:ext uri="{FF2B5EF4-FFF2-40B4-BE49-F238E27FC236}">
                <a16:creationId xmlns:a16="http://schemas.microsoft.com/office/drawing/2014/main" xmlns="" id="{47C6B468-3833-4569-B23E-6883B34B3069}"/>
              </a:ext>
            </a:extLst>
          </p:cNvPr>
          <p:cNvGrpSpPr/>
          <p:nvPr/>
        </p:nvGrpSpPr>
        <p:grpSpPr>
          <a:xfrm>
            <a:off x="7990296" y="3227545"/>
            <a:ext cx="2965476" cy="995887"/>
            <a:chOff x="8386922" y="2192795"/>
            <a:chExt cx="2965476" cy="995887"/>
          </a:xfrm>
        </p:grpSpPr>
        <p:sp>
          <p:nvSpPr>
            <p:cNvPr id="36" name="矩形 35">
              <a:extLst>
                <a:ext uri="{FF2B5EF4-FFF2-40B4-BE49-F238E27FC236}">
                  <a16:creationId xmlns:a16="http://schemas.microsoft.com/office/drawing/2014/main" xmlns="" id="{4B6E40AD-1808-4A6D-99A3-92105C8987B1}"/>
                </a:ext>
              </a:extLst>
            </p:cNvPr>
            <p:cNvSpPr/>
            <p:nvPr/>
          </p:nvSpPr>
          <p:spPr>
            <a:xfrm>
              <a:off x="8386922" y="2192795"/>
              <a:ext cx="2501951" cy="396583"/>
            </a:xfrm>
            <a:prstGeom prst="rect">
              <a:avLst/>
            </a:prstGeom>
          </p:spPr>
          <p:txBody>
            <a:bodyPr wrap="square">
              <a:spAutoFit/>
              <a:scene3d>
                <a:camera prst="orthographicFront"/>
                <a:lightRig rig="threePt" dir="t"/>
              </a:scene3d>
              <a:sp3d contourW="12700"/>
            </a:body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lumMod val="75000"/>
                      <a:lumOff val="25000"/>
                    </a:srgbClr>
                  </a:solidFill>
                  <a:effectLst/>
                  <a:uLnTx/>
                  <a:uFillTx/>
                  <a:cs typeface="+mn-ea"/>
                  <a:sym typeface="+mn-lt"/>
                </a:rPr>
                <a:t>标题文字添加</a:t>
              </a:r>
            </a:p>
          </p:txBody>
        </p:sp>
        <p:sp>
          <p:nvSpPr>
            <p:cNvPr id="37" name="文本框 36">
              <a:extLst>
                <a:ext uri="{FF2B5EF4-FFF2-40B4-BE49-F238E27FC236}">
                  <a16:creationId xmlns:a16="http://schemas.microsoft.com/office/drawing/2014/main" xmlns="" id="{FC2F8BBA-781F-4E61-9A23-8C777F414078}"/>
                </a:ext>
              </a:extLst>
            </p:cNvPr>
            <p:cNvSpPr txBox="1"/>
            <p:nvPr/>
          </p:nvSpPr>
          <p:spPr>
            <a:xfrm>
              <a:off x="8386922" y="2542351"/>
              <a:ext cx="2965476" cy="646331"/>
            </a:xfrm>
            <a:prstGeom prst="rect">
              <a:avLst/>
            </a:prstGeom>
            <a:noFill/>
          </p:spPr>
          <p:txBody>
            <a:bodyPr wrap="square" rtlCol="0">
              <a:spAutoFit/>
              <a:scene3d>
                <a:camera prst="orthographicFront"/>
                <a:lightRig rig="threePt" dir="t"/>
              </a:scene3d>
              <a:sp3d contourW="12700"/>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800" b="0" i="0" u="none" strike="noStrike" kern="1200" cap="none" spc="0" normalizeH="0" baseline="0" noProof="0" dirty="0">
                  <a:ln>
                    <a:noFill/>
                  </a:ln>
                  <a:solidFill>
                    <a:srgbClr val="000000">
                      <a:lumMod val="65000"/>
                      <a:lumOff val="35000"/>
                    </a:srgbClr>
                  </a:solidFill>
                  <a:effectLst/>
                  <a:uLnTx/>
                  <a:uFillTx/>
                  <a:cs typeface="+mn-ea"/>
                  <a:sym typeface="+mn-lt"/>
                </a:rPr>
                <a:t>点击输入简要文字内容，文字内容需概括精炼，言简意赅的说明分项内容点击输入简要文字内容，文字内容需概括精炼，言简意赅的说明分项内容</a:t>
              </a:r>
              <a:endParaRPr kumimoji="0" lang="en-US" altLang="zh-CN" sz="800" b="0" i="0" u="none" strike="noStrike" kern="1200" cap="none" spc="0" normalizeH="0" baseline="0" noProof="0" dirty="0">
                <a:ln>
                  <a:noFill/>
                </a:ln>
                <a:solidFill>
                  <a:srgbClr val="000000">
                    <a:lumMod val="65000"/>
                    <a:lumOff val="35000"/>
                  </a:srgbClr>
                </a:solidFill>
                <a:effectLst/>
                <a:uLnTx/>
                <a:uFillTx/>
                <a:cs typeface="+mn-ea"/>
                <a:sym typeface="+mn-lt"/>
              </a:endParaRPr>
            </a:p>
          </p:txBody>
        </p:sp>
      </p:grpSp>
      <p:grpSp>
        <p:nvGrpSpPr>
          <p:cNvPr id="38" name="组合 37">
            <a:extLst>
              <a:ext uri="{FF2B5EF4-FFF2-40B4-BE49-F238E27FC236}">
                <a16:creationId xmlns:a16="http://schemas.microsoft.com/office/drawing/2014/main" xmlns="" id="{92F55E17-0906-4786-9DC0-5734F31BA2A4}"/>
              </a:ext>
            </a:extLst>
          </p:cNvPr>
          <p:cNvGrpSpPr/>
          <p:nvPr/>
        </p:nvGrpSpPr>
        <p:grpSpPr>
          <a:xfrm>
            <a:off x="1235671" y="3227545"/>
            <a:ext cx="2965476" cy="995887"/>
            <a:chOff x="8386922" y="2192795"/>
            <a:chExt cx="2965476" cy="995887"/>
          </a:xfrm>
        </p:grpSpPr>
        <p:sp>
          <p:nvSpPr>
            <p:cNvPr id="39" name="矩形 38">
              <a:extLst>
                <a:ext uri="{FF2B5EF4-FFF2-40B4-BE49-F238E27FC236}">
                  <a16:creationId xmlns:a16="http://schemas.microsoft.com/office/drawing/2014/main" xmlns="" id="{E2CF2D70-0E11-4635-BE43-E77AB74C6427}"/>
                </a:ext>
              </a:extLst>
            </p:cNvPr>
            <p:cNvSpPr/>
            <p:nvPr/>
          </p:nvSpPr>
          <p:spPr>
            <a:xfrm>
              <a:off x="8850447" y="2192795"/>
              <a:ext cx="2501951" cy="396583"/>
            </a:xfrm>
            <a:prstGeom prst="rect">
              <a:avLst/>
            </a:prstGeom>
          </p:spPr>
          <p:txBody>
            <a:bodyPr wrap="square">
              <a:spAutoFit/>
              <a:scene3d>
                <a:camera prst="orthographicFront"/>
                <a:lightRig rig="threePt" dir="t"/>
              </a:scene3d>
              <a:sp3d contourW="12700"/>
            </a:bodyPr>
            <a:lstStyle/>
            <a:p>
              <a:pPr marL="0" marR="0" lvl="0" indent="0" algn="r" defTabSz="457200" rtl="0" eaLnBrk="1" fontAlgn="auto" latinLnBrk="0" hangingPunct="1">
                <a:lnSpc>
                  <a:spcPct val="12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lumMod val="75000"/>
                      <a:lumOff val="25000"/>
                    </a:srgbClr>
                  </a:solidFill>
                  <a:effectLst/>
                  <a:uLnTx/>
                  <a:uFillTx/>
                  <a:cs typeface="+mn-ea"/>
                  <a:sym typeface="+mn-lt"/>
                </a:rPr>
                <a:t>标题文字添加</a:t>
              </a:r>
            </a:p>
          </p:txBody>
        </p:sp>
        <p:sp>
          <p:nvSpPr>
            <p:cNvPr id="40" name="文本框 39">
              <a:extLst>
                <a:ext uri="{FF2B5EF4-FFF2-40B4-BE49-F238E27FC236}">
                  <a16:creationId xmlns:a16="http://schemas.microsoft.com/office/drawing/2014/main" xmlns="" id="{3C922606-45FF-45E4-A5A6-0FF25143CF0D}"/>
                </a:ext>
              </a:extLst>
            </p:cNvPr>
            <p:cNvSpPr txBox="1"/>
            <p:nvPr/>
          </p:nvSpPr>
          <p:spPr>
            <a:xfrm>
              <a:off x="8386922" y="2542351"/>
              <a:ext cx="2965476" cy="646331"/>
            </a:xfrm>
            <a:prstGeom prst="rect">
              <a:avLst/>
            </a:prstGeom>
            <a:noFill/>
          </p:spPr>
          <p:txBody>
            <a:bodyPr wrap="square" rtlCol="0">
              <a:spAutoFit/>
              <a:scene3d>
                <a:camera prst="orthographicFront"/>
                <a:lightRig rig="threePt" dir="t"/>
              </a:scene3d>
              <a:sp3d contourW="12700"/>
            </a:bodyPr>
            <a:lstStyle/>
            <a:p>
              <a:pPr marL="0" marR="0" lvl="0" indent="0" algn="r" defTabSz="457200" rtl="0" eaLnBrk="1" fontAlgn="auto" latinLnBrk="0" hangingPunct="1">
                <a:lnSpc>
                  <a:spcPct val="150000"/>
                </a:lnSpc>
                <a:spcBef>
                  <a:spcPts val="0"/>
                </a:spcBef>
                <a:spcAft>
                  <a:spcPts val="0"/>
                </a:spcAft>
                <a:buClrTx/>
                <a:buSzTx/>
                <a:buFontTx/>
                <a:buNone/>
                <a:tabLst/>
                <a:defRPr/>
              </a:pPr>
              <a:r>
                <a:rPr kumimoji="0" lang="zh-CN" altLang="en-US" sz="800" b="0" i="0" u="none" strike="noStrike" kern="1200" cap="none" spc="0" normalizeH="0" baseline="0" noProof="0" dirty="0">
                  <a:ln>
                    <a:noFill/>
                  </a:ln>
                  <a:solidFill>
                    <a:srgbClr val="000000">
                      <a:lumMod val="65000"/>
                      <a:lumOff val="35000"/>
                    </a:srgbClr>
                  </a:solidFill>
                  <a:effectLst/>
                  <a:uLnTx/>
                  <a:uFillTx/>
                  <a:cs typeface="+mn-ea"/>
                  <a:sym typeface="+mn-lt"/>
                </a:rPr>
                <a:t>点击输入简要文字内容，文字内容需概括精炼，言简意赅的说明分项内容点击输入简要文字内容，文字内容需概括精炼，言简意赅的说明分项内容</a:t>
              </a:r>
              <a:endParaRPr kumimoji="0" lang="en-US" altLang="zh-CN" sz="800" b="0" i="0" u="none" strike="noStrike" kern="1200" cap="none" spc="0" normalizeH="0" baseline="0" noProof="0" dirty="0">
                <a:ln>
                  <a:noFill/>
                </a:ln>
                <a:solidFill>
                  <a:srgbClr val="000000">
                    <a:lumMod val="65000"/>
                    <a:lumOff val="35000"/>
                  </a:srgbClr>
                </a:solidFill>
                <a:effectLst/>
                <a:uLnTx/>
                <a:uFillTx/>
                <a:cs typeface="+mn-ea"/>
                <a:sym typeface="+mn-lt"/>
              </a:endParaRPr>
            </a:p>
          </p:txBody>
        </p:sp>
      </p:grpSp>
      <p:sp>
        <p:nvSpPr>
          <p:cNvPr id="41" name="zoom-tool_72585">
            <a:extLst>
              <a:ext uri="{FF2B5EF4-FFF2-40B4-BE49-F238E27FC236}">
                <a16:creationId xmlns:a16="http://schemas.microsoft.com/office/drawing/2014/main" xmlns="" id="{C034A09E-A38C-43C7-ADFE-5E745287FEC7}"/>
              </a:ext>
            </a:extLst>
          </p:cNvPr>
          <p:cNvSpPr>
            <a:spLocks noChangeAspect="1"/>
          </p:cNvSpPr>
          <p:nvPr/>
        </p:nvSpPr>
        <p:spPr bwMode="auto">
          <a:xfrm>
            <a:off x="5767224" y="3239547"/>
            <a:ext cx="609685" cy="588572"/>
          </a:xfrm>
          <a:custGeom>
            <a:avLst/>
            <a:gdLst>
              <a:gd name="T0" fmla="*/ 8270 w 8441"/>
              <a:gd name="T1" fmla="*/ 6791 h 8160"/>
              <a:gd name="T2" fmla="*/ 5734 w 8441"/>
              <a:gd name="T3" fmla="*/ 4255 h 8160"/>
              <a:gd name="T4" fmla="*/ 5225 w 8441"/>
              <a:gd name="T5" fmla="*/ 848 h 8160"/>
              <a:gd name="T6" fmla="*/ 3177 w 8441"/>
              <a:gd name="T7" fmla="*/ 0 h 8160"/>
              <a:gd name="T8" fmla="*/ 1130 w 8441"/>
              <a:gd name="T9" fmla="*/ 848 h 8160"/>
              <a:gd name="T10" fmla="*/ 1130 w 8441"/>
              <a:gd name="T11" fmla="*/ 4944 h 8160"/>
              <a:gd name="T12" fmla="*/ 3177 w 8441"/>
              <a:gd name="T13" fmla="*/ 5792 h 8160"/>
              <a:gd name="T14" fmla="*/ 4538 w 8441"/>
              <a:gd name="T15" fmla="*/ 5454 h 8160"/>
              <a:gd name="T16" fmla="*/ 7072 w 8441"/>
              <a:gd name="T17" fmla="*/ 7988 h 8160"/>
              <a:gd name="T18" fmla="*/ 7486 w 8441"/>
              <a:gd name="T19" fmla="*/ 8160 h 8160"/>
              <a:gd name="T20" fmla="*/ 7901 w 8441"/>
              <a:gd name="T21" fmla="*/ 7988 h 8160"/>
              <a:gd name="T22" fmla="*/ 8270 w 8441"/>
              <a:gd name="T23" fmla="*/ 7620 h 8160"/>
              <a:gd name="T24" fmla="*/ 8441 w 8441"/>
              <a:gd name="T25" fmla="*/ 7205 h 8160"/>
              <a:gd name="T26" fmla="*/ 8270 w 8441"/>
              <a:gd name="T27" fmla="*/ 6791 h 8160"/>
              <a:gd name="T28" fmla="*/ 1793 w 8441"/>
              <a:gd name="T29" fmla="*/ 4281 h 8160"/>
              <a:gd name="T30" fmla="*/ 1793 w 8441"/>
              <a:gd name="T31" fmla="*/ 1511 h 8160"/>
              <a:gd name="T32" fmla="*/ 3177 w 8441"/>
              <a:gd name="T33" fmla="*/ 938 h 8160"/>
              <a:gd name="T34" fmla="*/ 4562 w 8441"/>
              <a:gd name="T35" fmla="*/ 1511 h 8160"/>
              <a:gd name="T36" fmla="*/ 4562 w 8441"/>
              <a:gd name="T37" fmla="*/ 4281 h 8160"/>
              <a:gd name="T38" fmla="*/ 3177 w 8441"/>
              <a:gd name="T39" fmla="*/ 4854 h 8160"/>
              <a:gd name="T40" fmla="*/ 1793 w 8441"/>
              <a:gd name="T41" fmla="*/ 4281 h 8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441" h="8160">
                <a:moveTo>
                  <a:pt x="8270" y="6791"/>
                </a:moveTo>
                <a:lnTo>
                  <a:pt x="5734" y="4255"/>
                </a:lnTo>
                <a:cubicBezTo>
                  <a:pt x="6316" y="3161"/>
                  <a:pt x="6146" y="1769"/>
                  <a:pt x="5225" y="848"/>
                </a:cubicBezTo>
                <a:cubicBezTo>
                  <a:pt x="4678" y="301"/>
                  <a:pt x="3951" y="0"/>
                  <a:pt x="3177" y="0"/>
                </a:cubicBezTo>
                <a:cubicBezTo>
                  <a:pt x="2404" y="0"/>
                  <a:pt x="1676" y="301"/>
                  <a:pt x="1130" y="848"/>
                </a:cubicBezTo>
                <a:cubicBezTo>
                  <a:pt x="0" y="1977"/>
                  <a:pt x="0" y="3815"/>
                  <a:pt x="1130" y="4944"/>
                </a:cubicBezTo>
                <a:cubicBezTo>
                  <a:pt x="1677" y="5491"/>
                  <a:pt x="2404" y="5792"/>
                  <a:pt x="3177" y="5792"/>
                </a:cubicBezTo>
                <a:cubicBezTo>
                  <a:pt x="3660" y="5792"/>
                  <a:pt x="4124" y="5675"/>
                  <a:pt x="4538" y="5454"/>
                </a:cubicBezTo>
                <a:lnTo>
                  <a:pt x="7072" y="7988"/>
                </a:lnTo>
                <a:cubicBezTo>
                  <a:pt x="7183" y="8099"/>
                  <a:pt x="7330" y="8160"/>
                  <a:pt x="7486" y="8160"/>
                </a:cubicBezTo>
                <a:cubicBezTo>
                  <a:pt x="7643" y="8160"/>
                  <a:pt x="7790" y="8099"/>
                  <a:pt x="7901" y="7988"/>
                </a:cubicBezTo>
                <a:lnTo>
                  <a:pt x="8270" y="7620"/>
                </a:lnTo>
                <a:cubicBezTo>
                  <a:pt x="8380" y="7509"/>
                  <a:pt x="8441" y="7362"/>
                  <a:pt x="8441" y="7205"/>
                </a:cubicBezTo>
                <a:cubicBezTo>
                  <a:pt x="8441" y="7049"/>
                  <a:pt x="8380" y="6901"/>
                  <a:pt x="8270" y="6791"/>
                </a:cubicBezTo>
                <a:close/>
                <a:moveTo>
                  <a:pt x="1793" y="4281"/>
                </a:moveTo>
                <a:cubicBezTo>
                  <a:pt x="1029" y="3517"/>
                  <a:pt x="1029" y="2275"/>
                  <a:pt x="1793" y="1511"/>
                </a:cubicBezTo>
                <a:cubicBezTo>
                  <a:pt x="2163" y="1142"/>
                  <a:pt x="2654" y="938"/>
                  <a:pt x="3177" y="938"/>
                </a:cubicBezTo>
                <a:cubicBezTo>
                  <a:pt x="3700" y="938"/>
                  <a:pt x="4192" y="1142"/>
                  <a:pt x="4562" y="1511"/>
                </a:cubicBezTo>
                <a:cubicBezTo>
                  <a:pt x="5325" y="2275"/>
                  <a:pt x="5325" y="3517"/>
                  <a:pt x="4562" y="4281"/>
                </a:cubicBezTo>
                <a:cubicBezTo>
                  <a:pt x="4192" y="4650"/>
                  <a:pt x="3700" y="4854"/>
                  <a:pt x="3177" y="4854"/>
                </a:cubicBezTo>
                <a:cubicBezTo>
                  <a:pt x="2654" y="4854"/>
                  <a:pt x="2163" y="4650"/>
                  <a:pt x="1793" y="4281"/>
                </a:cubicBezTo>
                <a:close/>
              </a:path>
            </a:pathLst>
          </a:custGeom>
          <a:solidFill>
            <a:schemeClr val="tx1">
              <a:lumMod val="65000"/>
              <a:lumOff val="35000"/>
            </a:schemeClr>
          </a:solidFill>
          <a:ln>
            <a:noFill/>
          </a:ln>
        </p:spPr>
        <p:txBody>
          <a:bodyPr/>
          <a:lstStyle/>
          <a:p>
            <a:endParaRPr lang="zh-CN" altLang="en-US">
              <a:cs typeface="+mn-ea"/>
              <a:sym typeface="+mn-lt"/>
            </a:endParaRPr>
          </a:p>
        </p:txBody>
      </p:sp>
      <p:sp>
        <p:nvSpPr>
          <p:cNvPr id="47" name="PA-矩形 7">
            <a:extLst>
              <a:ext uri="{FF2B5EF4-FFF2-40B4-BE49-F238E27FC236}">
                <a16:creationId xmlns:a16="http://schemas.microsoft.com/office/drawing/2014/main" xmlns="" id="{FF9DEAF8-7BBE-4675-993B-110A60EDD3D9}"/>
              </a:ext>
            </a:extLst>
          </p:cNvPr>
          <p:cNvSpPr/>
          <p:nvPr>
            <p:custDataLst>
              <p:tags r:id="rId1"/>
            </p:custDataLst>
          </p:nvPr>
        </p:nvSpPr>
        <p:spPr>
          <a:xfrm>
            <a:off x="1014049" y="52817"/>
            <a:ext cx="1620957" cy="52322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2800" dirty="0">
                <a:solidFill>
                  <a:srgbClr val="0D0A47"/>
                </a:solidFill>
                <a:cs typeface="+mn-ea"/>
                <a:sym typeface="+mn-lt"/>
              </a:rPr>
              <a:t>需求分析</a:t>
            </a:r>
            <a:endParaRPr kumimoji="0" lang="zh-CN" altLang="en-US" sz="2800" b="0" i="0" u="none" strike="noStrike" kern="1200" cap="none" spc="0" normalizeH="0" baseline="0" noProof="0" dirty="0">
              <a:ln>
                <a:noFill/>
              </a:ln>
              <a:solidFill>
                <a:srgbClr val="0D0A47"/>
              </a:solidFill>
              <a:effectLst/>
              <a:uLnTx/>
              <a:uFillTx/>
              <a:cs typeface="+mn-ea"/>
              <a:sym typeface="+mn-lt"/>
            </a:endParaRPr>
          </a:p>
        </p:txBody>
      </p:sp>
      <p:sp>
        <p:nvSpPr>
          <p:cNvPr id="48" name="PA-矩形 8">
            <a:extLst>
              <a:ext uri="{FF2B5EF4-FFF2-40B4-BE49-F238E27FC236}">
                <a16:creationId xmlns:a16="http://schemas.microsoft.com/office/drawing/2014/main" xmlns="" id="{56579EBB-D535-4295-9F95-017D4E814264}"/>
              </a:ext>
            </a:extLst>
          </p:cNvPr>
          <p:cNvSpPr/>
          <p:nvPr>
            <p:custDataLst>
              <p:tags r:id="rId2"/>
            </p:custDataLst>
          </p:nvPr>
        </p:nvSpPr>
        <p:spPr>
          <a:xfrm>
            <a:off x="1029924" y="497032"/>
            <a:ext cx="2661430" cy="252313"/>
          </a:xfrm>
          <a:prstGeom prst="rect">
            <a:avLst/>
          </a:prstGeom>
          <a:noFill/>
        </p:spPr>
        <p:txBody>
          <a:bodyPr wrap="square" rtlCol="0">
            <a:spAutoFit/>
            <a:scene3d>
              <a:camera prst="orthographicFront"/>
              <a:lightRig rig="threePt" dir="t"/>
            </a:scene3d>
            <a:sp3d contourW="12700"/>
          </a:bodyPr>
          <a:lstStyle/>
          <a:p>
            <a:pPr marL="0" marR="0" lvl="0" indent="0" algn="l" defTabSz="457200" rtl="0" eaLnBrk="1" fontAlgn="auto" latinLnBrk="0" hangingPunct="1">
              <a:lnSpc>
                <a:spcPct val="114000"/>
              </a:lnSpc>
              <a:spcBef>
                <a:spcPts val="0"/>
              </a:spcBef>
              <a:spcAft>
                <a:spcPts val="0"/>
              </a:spcAft>
              <a:buClrTx/>
              <a:buSzTx/>
              <a:buFontTx/>
              <a:buNone/>
              <a:tabLst/>
              <a:defRPr/>
            </a:pPr>
            <a:r>
              <a:rPr kumimoji="0" lang="en-US" altLang="zh-CN" sz="1000" b="0" i="0" u="none" strike="noStrike" kern="1200" cap="none" spc="300" normalizeH="0" baseline="0" noProof="0" dirty="0">
                <a:ln>
                  <a:noFill/>
                </a:ln>
                <a:solidFill>
                  <a:srgbClr val="D3323C"/>
                </a:solidFill>
                <a:effectLst/>
                <a:uLnTx/>
                <a:uFillTx/>
                <a:cs typeface="+mn-ea"/>
                <a:sym typeface="+mn-lt"/>
              </a:rPr>
              <a:t>REQUIREMENT ANALYSIS</a:t>
            </a:r>
            <a:endParaRPr kumimoji="0" lang="zh-CN" altLang="en-US" sz="1000" b="0" i="0" u="none" strike="noStrike" kern="1200" cap="none" spc="300" normalizeH="0" baseline="0" noProof="0" dirty="0">
              <a:ln>
                <a:noFill/>
              </a:ln>
              <a:solidFill>
                <a:srgbClr val="D3323C"/>
              </a:solidFill>
              <a:effectLst/>
              <a:uLnTx/>
              <a:uFillTx/>
              <a:cs typeface="+mn-ea"/>
              <a:sym typeface="+mn-lt"/>
            </a:endParaRPr>
          </a:p>
        </p:txBody>
      </p:sp>
      <p:sp>
        <p:nvSpPr>
          <p:cNvPr id="49" name="矩形 48">
            <a:extLst>
              <a:ext uri="{FF2B5EF4-FFF2-40B4-BE49-F238E27FC236}">
                <a16:creationId xmlns:a16="http://schemas.microsoft.com/office/drawing/2014/main" xmlns="" id="{0B23EE90-BD13-480E-B4F8-2BD5664E7332}"/>
              </a:ext>
            </a:extLst>
          </p:cNvPr>
          <p:cNvSpPr/>
          <p:nvPr/>
        </p:nvSpPr>
        <p:spPr>
          <a:xfrm flipV="1">
            <a:off x="0" y="515837"/>
            <a:ext cx="12192000" cy="36000"/>
          </a:xfrm>
          <a:prstGeom prst="rect">
            <a:avLst/>
          </a:prstGeom>
          <a:gradFill>
            <a:gsLst>
              <a:gs pos="0">
                <a:schemeClr val="accent1">
                  <a:lumMod val="5000"/>
                  <a:lumOff val="95000"/>
                </a:schemeClr>
              </a:gs>
              <a:gs pos="74000">
                <a:srgbClr val="2C2254"/>
              </a:gs>
              <a:gs pos="83000">
                <a:srgbClr val="2C2254"/>
              </a:gs>
              <a:gs pos="100000">
                <a:srgbClr val="0D0A47"/>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201F42"/>
              </a:solidFill>
              <a:effectLst/>
              <a:uLnTx/>
              <a:uFillTx/>
              <a:cs typeface="+mn-ea"/>
              <a:sym typeface="+mn-lt"/>
            </a:endParaRPr>
          </a:p>
        </p:txBody>
      </p:sp>
      <p:grpSp>
        <p:nvGrpSpPr>
          <p:cNvPr id="50" name="组合 49">
            <a:extLst>
              <a:ext uri="{FF2B5EF4-FFF2-40B4-BE49-F238E27FC236}">
                <a16:creationId xmlns:a16="http://schemas.microsoft.com/office/drawing/2014/main" xmlns="" id="{71F4FCC2-C6D5-4221-AF42-724B3E6A7556}"/>
              </a:ext>
            </a:extLst>
          </p:cNvPr>
          <p:cNvGrpSpPr/>
          <p:nvPr/>
        </p:nvGrpSpPr>
        <p:grpSpPr>
          <a:xfrm>
            <a:off x="217540" y="1"/>
            <a:ext cx="730741" cy="812800"/>
            <a:chOff x="117754" y="1"/>
            <a:chExt cx="730741" cy="812800"/>
          </a:xfrm>
        </p:grpSpPr>
        <p:sp>
          <p:nvSpPr>
            <p:cNvPr id="51" name="矩形 50">
              <a:extLst>
                <a:ext uri="{FF2B5EF4-FFF2-40B4-BE49-F238E27FC236}">
                  <a16:creationId xmlns:a16="http://schemas.microsoft.com/office/drawing/2014/main" xmlns="" id="{687631D6-96C6-49E2-805D-661680E0DE8B}"/>
                </a:ext>
              </a:extLst>
            </p:cNvPr>
            <p:cNvSpPr/>
            <p:nvPr/>
          </p:nvSpPr>
          <p:spPr>
            <a:xfrm>
              <a:off x="120575" y="1"/>
              <a:ext cx="699345" cy="812800"/>
            </a:xfrm>
            <a:prstGeom prst="rect">
              <a:avLst/>
            </a:prstGeom>
            <a:solidFill>
              <a:srgbClr val="0D0A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52" name="文本框 51">
              <a:extLst>
                <a:ext uri="{FF2B5EF4-FFF2-40B4-BE49-F238E27FC236}">
                  <a16:creationId xmlns:a16="http://schemas.microsoft.com/office/drawing/2014/main" xmlns="" id="{C26E80B5-5307-4E85-8AEB-85C1F8CC064B}"/>
                </a:ext>
              </a:extLst>
            </p:cNvPr>
            <p:cNvSpPr txBox="1"/>
            <p:nvPr/>
          </p:nvSpPr>
          <p:spPr>
            <a:xfrm>
              <a:off x="117754" y="51021"/>
              <a:ext cx="730741" cy="723853"/>
            </a:xfrm>
            <a:prstGeom prst="rect">
              <a:avLst/>
            </a:prstGeom>
            <a:noFill/>
          </p:spPr>
          <p:txBody>
            <a:bodyPr wrap="square" rtlCol="0">
              <a:spAutoFit/>
              <a:scene3d>
                <a:camera prst="orthographicFront"/>
                <a:lightRig rig="threePt" dir="t"/>
              </a:scene3d>
              <a:sp3d contourW="12700"/>
            </a:bodyPr>
            <a:lstStyle>
              <a:defPPr>
                <a:defRPr lang="en-US"/>
              </a:defPPr>
              <a:lvl1pPr>
                <a:lnSpc>
                  <a:spcPct val="114000"/>
                </a:lnSpc>
                <a:defRPr sz="1000" spc="300">
                  <a:solidFill>
                    <a:srgbClr val="C0A984"/>
                  </a:solidFill>
                  <a:latin typeface="Century Gothic" panose="020B0502020202020204" pitchFamily="34" charset="0"/>
                  <a:ea typeface="+mj-ea"/>
                </a:defRPr>
              </a:lvl1pPr>
            </a:lstStyle>
            <a:p>
              <a:pPr marL="0" marR="0" lvl="0" indent="0" algn="ctr" defTabSz="457200" rtl="0" eaLnBrk="1" fontAlgn="auto" latinLnBrk="0" hangingPunct="1">
                <a:lnSpc>
                  <a:spcPct val="114000"/>
                </a:lnSpc>
                <a:spcBef>
                  <a:spcPts val="0"/>
                </a:spcBef>
                <a:spcAft>
                  <a:spcPts val="0"/>
                </a:spcAft>
                <a:buClrTx/>
                <a:buSzTx/>
                <a:buFontTx/>
                <a:buNone/>
                <a:tabLst/>
                <a:defRPr/>
              </a:pPr>
              <a:r>
                <a:rPr kumimoji="0" lang="en-US" altLang="zh-CN" sz="2400" b="0" i="0" u="none" strike="noStrike" kern="1200" cap="none" spc="300" normalizeH="0" baseline="0" noProof="0" dirty="0">
                  <a:ln>
                    <a:noFill/>
                  </a:ln>
                  <a:solidFill>
                    <a:srgbClr val="D3323C"/>
                  </a:solidFill>
                  <a:effectLst/>
                  <a:uLnTx/>
                  <a:uFillTx/>
                  <a:latin typeface="+mn-lt"/>
                  <a:ea typeface="+mn-ea"/>
                  <a:cs typeface="+mn-ea"/>
                  <a:sym typeface="+mn-lt"/>
                </a:rPr>
                <a:t>02</a:t>
              </a:r>
              <a:endParaRPr kumimoji="0" lang="zh-CN" altLang="en-US" sz="2400" b="0" i="0" u="none" strike="noStrike" kern="1200" cap="none" spc="300" normalizeH="0" baseline="0" noProof="0" dirty="0">
                <a:ln>
                  <a:noFill/>
                </a:ln>
                <a:solidFill>
                  <a:srgbClr val="D3323C"/>
                </a:solidFill>
                <a:effectLst/>
                <a:uLnTx/>
                <a:uFillTx/>
                <a:latin typeface="+mn-lt"/>
                <a:ea typeface="+mn-ea"/>
                <a:cs typeface="+mn-ea"/>
                <a:sym typeface="+mn-lt"/>
              </a:endParaRPr>
            </a:p>
            <a:p>
              <a:pPr marL="0" marR="0" lvl="0" indent="0" algn="ctr" defTabSz="457200" rtl="0" eaLnBrk="1" fontAlgn="auto" latinLnBrk="0" hangingPunct="1">
                <a:lnSpc>
                  <a:spcPct val="114000"/>
                </a:lnSpc>
                <a:spcBef>
                  <a:spcPts val="0"/>
                </a:spcBef>
                <a:spcAft>
                  <a:spcPts val="0"/>
                </a:spcAft>
                <a:buClrTx/>
                <a:buSzTx/>
                <a:buFontTx/>
                <a:buNone/>
                <a:tabLst/>
                <a:defRPr/>
              </a:pPr>
              <a:r>
                <a:rPr kumimoji="0" lang="en-US" altLang="zh-CN" sz="1200" b="0" i="0" u="none" strike="noStrike" kern="1200" cap="none" spc="300" normalizeH="0" baseline="0" noProof="0" dirty="0">
                  <a:ln>
                    <a:noFill/>
                  </a:ln>
                  <a:solidFill>
                    <a:srgbClr val="D3323C"/>
                  </a:solidFill>
                  <a:effectLst/>
                  <a:uLnTx/>
                  <a:uFillTx/>
                  <a:latin typeface="+mn-lt"/>
                  <a:ea typeface="+mn-ea"/>
                  <a:cs typeface="+mn-ea"/>
                  <a:sym typeface="+mn-lt"/>
                </a:rPr>
                <a:t>PART</a:t>
              </a:r>
            </a:p>
          </p:txBody>
        </p:sp>
      </p:grpSp>
    </p:spTree>
    <p:extLst>
      <p:ext uri="{BB962C8B-B14F-4D97-AF65-F5344CB8AC3E}">
        <p14:creationId xmlns:p14="http://schemas.microsoft.com/office/powerpoint/2010/main" val="1312147018"/>
      </p:ext>
    </p:extLst>
  </p:cSld>
  <p:clrMapOvr>
    <a:masterClrMapping/>
  </p:clrMapOvr>
  <mc:AlternateContent xmlns:mc="http://schemas.openxmlformats.org/markup-compatibility/2006" xmlns:p14="http://schemas.microsoft.com/office/powerpoint/2010/main">
    <mc:Choice Requires="p14">
      <p:transition spd="slow" p14:dur="1500" advTm="3500">
        <p:random/>
      </p:transition>
    </mc:Choice>
    <mc:Fallback xmlns="">
      <p:transition spd="slow" advTm="35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additive="base">
                                        <p:cTn id="7" dur="500" fill="hold"/>
                                        <p:tgtEl>
                                          <p:spTgt spid="50"/>
                                        </p:tgtEl>
                                        <p:attrNameLst>
                                          <p:attrName>ppt_x</p:attrName>
                                        </p:attrNameLst>
                                      </p:cBhvr>
                                      <p:tavLst>
                                        <p:tav tm="0">
                                          <p:val>
                                            <p:strVal val="#ppt_x"/>
                                          </p:val>
                                        </p:tav>
                                        <p:tav tm="100000">
                                          <p:val>
                                            <p:strVal val="#ppt_x"/>
                                          </p:val>
                                        </p:tav>
                                      </p:tavLst>
                                    </p:anim>
                                    <p:anim calcmode="lin" valueType="num">
                                      <p:cBhvr additive="base">
                                        <p:cTn id="8" dur="500" fill="hold"/>
                                        <p:tgtEl>
                                          <p:spTgt spid="50"/>
                                        </p:tgtEl>
                                        <p:attrNameLst>
                                          <p:attrName>ppt_y</p:attrName>
                                        </p:attrNameLst>
                                      </p:cBhvr>
                                      <p:tavLst>
                                        <p:tav tm="0">
                                          <p:val>
                                            <p:strVal val="0-#ppt_h/2"/>
                                          </p:val>
                                        </p:tav>
                                        <p:tav tm="100000">
                                          <p:val>
                                            <p:strVal val="#ppt_y"/>
                                          </p:val>
                                        </p:tav>
                                      </p:tavLst>
                                    </p:anim>
                                  </p:childTnLst>
                                </p:cTn>
                              </p:par>
                              <p:par>
                                <p:cTn id="9" presetID="12" presetClass="entr" presetSubtype="4" fill="hold" grpId="0" nodeType="withEffect">
                                  <p:stCondLst>
                                    <p:cond delay="0"/>
                                  </p:stCondLst>
                                  <p:childTnLst>
                                    <p:set>
                                      <p:cBhvr>
                                        <p:cTn id="10" dur="1" fill="hold">
                                          <p:stCondLst>
                                            <p:cond delay="0"/>
                                          </p:stCondLst>
                                        </p:cTn>
                                        <p:tgtEl>
                                          <p:spTgt spid="49"/>
                                        </p:tgtEl>
                                        <p:attrNameLst>
                                          <p:attrName>style.visibility</p:attrName>
                                        </p:attrNameLst>
                                      </p:cBhvr>
                                      <p:to>
                                        <p:strVal val="visible"/>
                                      </p:to>
                                    </p:set>
                                    <p:anim calcmode="lin" valueType="num">
                                      <p:cBhvr additive="base">
                                        <p:cTn id="11" dur="500"/>
                                        <p:tgtEl>
                                          <p:spTgt spid="49"/>
                                        </p:tgtEl>
                                        <p:attrNameLst>
                                          <p:attrName>ppt_y</p:attrName>
                                        </p:attrNameLst>
                                      </p:cBhvr>
                                      <p:tavLst>
                                        <p:tav tm="0">
                                          <p:val>
                                            <p:strVal val="#ppt_y+#ppt_h*1.125000"/>
                                          </p:val>
                                        </p:tav>
                                        <p:tav tm="100000">
                                          <p:val>
                                            <p:strVal val="#ppt_y"/>
                                          </p:val>
                                        </p:tav>
                                      </p:tavLst>
                                    </p:anim>
                                    <p:animEffect transition="in" filter="wipe(up)">
                                      <p:cBhvr>
                                        <p:cTn id="12" dur="500"/>
                                        <p:tgtEl>
                                          <p:spTgt spid="49"/>
                                        </p:tgtEl>
                                      </p:cBhvr>
                                    </p:animEffect>
                                  </p:childTnLst>
                                </p:cTn>
                              </p:par>
                            </p:childTnLst>
                          </p:cTn>
                        </p:par>
                        <p:par>
                          <p:cTn id="13" fill="hold">
                            <p:stCondLst>
                              <p:cond delay="500"/>
                            </p:stCondLst>
                            <p:childTnLst>
                              <p:par>
                                <p:cTn id="14" presetID="0" presetClass="entr" presetSubtype="0" fill="hold" grpId="0" nodeType="afterEffect">
                                  <p:stCondLst>
                                    <p:cond delay="0"/>
                                  </p:stCondLst>
                                  <p:iterate type="lt">
                                    <p:tmPct val="14286"/>
                                  </p:iterate>
                                  <p:childTnLst>
                                    <p:set>
                                      <p:cBhvr>
                                        <p:cTn id="15" dur="1" fill="hold">
                                          <p:stCondLst>
                                            <p:cond delay="0"/>
                                          </p:stCondLst>
                                        </p:cTn>
                                        <p:tgtEl>
                                          <p:spTgt spid="47"/>
                                        </p:tgtEl>
                                        <p:attrNameLst>
                                          <p:attrName>style.visibility</p:attrName>
                                        </p:attrNameLst>
                                      </p:cBhvr>
                                      <p:to>
                                        <p:strVal val="visible"/>
                                      </p:to>
                                    </p:set>
                                    <p:anim to="" calcmode="lin" valueType="num">
                                      <p:cBhvr>
                                        <p:cTn id="16" dur="700" fill="hold">
                                          <p:stCondLst>
                                            <p:cond delay="0"/>
                                          </p:stCondLst>
                                        </p:cTn>
                                        <p:tgtEl>
                                          <p:spTgt spid="47"/>
                                        </p:tgtEl>
                                        <p:attrNameLst>
                                          <p:attrName>ppt_x</p:attrName>
                                        </p:attrNameLst>
                                      </p:cBhvr>
                                      <p:tavLst>
                                        <p:tav tm="0" fmla="#ppt_x+(-#ppt_w/2*cos(ppt_r/180*pi))*((1.5-1.5*$)^2-(1.5-1.5*$)^3)">
                                          <p:val>
                                            <p:strVal val="0"/>
                                          </p:val>
                                        </p:tav>
                                        <p:tav tm="100000">
                                          <p:val>
                                            <p:strVal val="1"/>
                                          </p:val>
                                        </p:tav>
                                      </p:tavLst>
                                    </p:anim>
                                    <p:anim to="" calcmode="lin" valueType="num">
                                      <p:cBhvr>
                                        <p:cTn id="17" dur="700" fill="hold">
                                          <p:stCondLst>
                                            <p:cond delay="0"/>
                                          </p:stCondLst>
                                        </p:cTn>
                                        <p:tgtEl>
                                          <p:spTgt spid="47"/>
                                        </p:tgtEl>
                                        <p:attrNameLst>
                                          <p:attrName>ppt_y</p:attrName>
                                        </p:attrNameLst>
                                      </p:cBhvr>
                                      <p:tavLst>
                                        <p:tav tm="0" fmla="#ppt_y+(-#ppt_h/2*cos(ppt_r/180*pi))*((1.5-1.5*$)^2-(1.5-1.5*$)^3)">
                                          <p:val>
                                            <p:strVal val="0"/>
                                          </p:val>
                                        </p:tav>
                                        <p:tav tm="100000">
                                          <p:val>
                                            <p:strVal val="1"/>
                                          </p:val>
                                        </p:tav>
                                      </p:tavLst>
                                    </p:anim>
                                    <p:anim to="" calcmode="lin" valueType="num">
                                      <p:cBhvr>
                                        <p:cTn id="18" dur="700" fill="hold">
                                          <p:stCondLst>
                                            <p:cond delay="0"/>
                                          </p:stCondLst>
                                        </p:cTn>
                                        <p:tgtEl>
                                          <p:spTgt spid="47"/>
                                        </p:tgtEl>
                                        <p:attrNameLst>
                                          <p:attrName>ppt_h</p:attrName>
                                        </p:attrNameLst>
                                      </p:cBhvr>
                                      <p:tavLst>
                                        <p:tav tm="0" fmla="#ppt_h-(-#ppt_h)*((1.5-1.5*$)^2-(1.5-1.5*$)^3)">
                                          <p:val>
                                            <p:strVal val="0"/>
                                          </p:val>
                                        </p:tav>
                                        <p:tav tm="100000">
                                          <p:val>
                                            <p:strVal val="1"/>
                                          </p:val>
                                        </p:tav>
                                      </p:tavLst>
                                    </p:anim>
                                    <p:anim to="" calcmode="lin" valueType="num">
                                      <p:cBhvr>
                                        <p:cTn id="19" dur="700" fill="hold">
                                          <p:stCondLst>
                                            <p:cond delay="0"/>
                                          </p:stCondLst>
                                        </p:cTn>
                                        <p:tgtEl>
                                          <p:spTgt spid="47"/>
                                        </p:tgtEl>
                                        <p:attrNameLst>
                                          <p:attrName>ppt_w</p:attrName>
                                        </p:attrNameLst>
                                      </p:cBhvr>
                                      <p:tavLst>
                                        <p:tav tm="0" fmla="#ppt_w-(-#ppt_w)*((1.5-1.5*$)^2-(1.5-1.5*$)^3)">
                                          <p:val>
                                            <p:strVal val="0"/>
                                          </p:val>
                                        </p:tav>
                                        <p:tav tm="100000">
                                          <p:val>
                                            <p:strVal val="1"/>
                                          </p:val>
                                        </p:tav>
                                      </p:tavLst>
                                    </p:anim>
                                  </p:childTnLst>
                                </p:cTn>
                              </p:par>
                              <p:par>
                                <p:cTn id="20" presetID="0" presetClass="entr" presetSubtype="0" fill="hold" grpId="0" nodeType="withEffect">
                                  <p:stCondLst>
                                    <p:cond delay="0"/>
                                  </p:stCondLst>
                                  <p:iterate type="lt">
                                    <p:tmPct val="3297"/>
                                  </p:iterate>
                                  <p:childTnLst>
                                    <p:set>
                                      <p:cBhvr>
                                        <p:cTn id="21" dur="1" fill="hold">
                                          <p:stCondLst>
                                            <p:cond delay="0"/>
                                          </p:stCondLst>
                                        </p:cTn>
                                        <p:tgtEl>
                                          <p:spTgt spid="48"/>
                                        </p:tgtEl>
                                        <p:attrNameLst>
                                          <p:attrName>style.visibility</p:attrName>
                                        </p:attrNameLst>
                                      </p:cBhvr>
                                      <p:to>
                                        <p:strVal val="visible"/>
                                      </p:to>
                                    </p:set>
                                    <p:anim to="" calcmode="lin" valueType="num">
                                      <p:cBhvr>
                                        <p:cTn id="22" dur="700" fill="hold">
                                          <p:stCondLst>
                                            <p:cond delay="0"/>
                                          </p:stCondLst>
                                        </p:cTn>
                                        <p:tgtEl>
                                          <p:spTgt spid="48"/>
                                        </p:tgtEl>
                                        <p:attrNameLst>
                                          <p:attrName>ppt_x</p:attrName>
                                        </p:attrNameLst>
                                      </p:cBhvr>
                                      <p:tavLst>
                                        <p:tav tm="0" fmla="#ppt_x+(-#ppt_w/2*cos(ppt_r/180*pi))*((1.5-1.5*$)^2-(1.5-1.5*$)^3)">
                                          <p:val>
                                            <p:strVal val="0"/>
                                          </p:val>
                                        </p:tav>
                                        <p:tav tm="100000">
                                          <p:val>
                                            <p:strVal val="1"/>
                                          </p:val>
                                        </p:tav>
                                      </p:tavLst>
                                    </p:anim>
                                    <p:anim to="" calcmode="lin" valueType="num">
                                      <p:cBhvr>
                                        <p:cTn id="23" dur="700" fill="hold">
                                          <p:stCondLst>
                                            <p:cond delay="0"/>
                                          </p:stCondLst>
                                        </p:cTn>
                                        <p:tgtEl>
                                          <p:spTgt spid="48"/>
                                        </p:tgtEl>
                                        <p:attrNameLst>
                                          <p:attrName>ppt_y</p:attrName>
                                        </p:attrNameLst>
                                      </p:cBhvr>
                                      <p:tavLst>
                                        <p:tav tm="0" fmla="#ppt_y-(-#ppt_h/2*cos(ppt_r/180*pi))*((1.5-1.5*$)^2-(1.5-1.5*$)^3)">
                                          <p:val>
                                            <p:strVal val="0"/>
                                          </p:val>
                                        </p:tav>
                                        <p:tav tm="100000">
                                          <p:val>
                                            <p:strVal val="1"/>
                                          </p:val>
                                        </p:tav>
                                      </p:tavLst>
                                    </p:anim>
                                    <p:anim to="" calcmode="lin" valueType="num">
                                      <p:cBhvr>
                                        <p:cTn id="24" dur="700" fill="hold">
                                          <p:stCondLst>
                                            <p:cond delay="0"/>
                                          </p:stCondLst>
                                        </p:cTn>
                                        <p:tgtEl>
                                          <p:spTgt spid="48"/>
                                        </p:tgtEl>
                                        <p:attrNameLst>
                                          <p:attrName>ppt_h</p:attrName>
                                        </p:attrNameLst>
                                      </p:cBhvr>
                                      <p:tavLst>
                                        <p:tav tm="0" fmla="#ppt_h-(-#ppt_h)*((1.5-1.5*$)^2-(1.5-1.5*$)^3)">
                                          <p:val>
                                            <p:strVal val="0"/>
                                          </p:val>
                                        </p:tav>
                                        <p:tav tm="100000">
                                          <p:val>
                                            <p:strVal val="1"/>
                                          </p:val>
                                        </p:tav>
                                      </p:tavLst>
                                    </p:anim>
                                    <p:anim to="" calcmode="lin" valueType="num">
                                      <p:cBhvr>
                                        <p:cTn id="25" dur="700" fill="hold">
                                          <p:stCondLst>
                                            <p:cond delay="0"/>
                                          </p:stCondLst>
                                        </p:cTn>
                                        <p:tgtEl>
                                          <p:spTgt spid="48"/>
                                        </p:tgtEl>
                                        <p:attrNameLst>
                                          <p:attrName>ppt_w</p:attrName>
                                        </p:attrNameLst>
                                      </p:cBhvr>
                                      <p:tavLst>
                                        <p:tav tm="0" fmla="#ppt_w-(-#ppt_w)*((1.5-1.5*$)^2-(1.5-1.5*$)^3)">
                                          <p:val>
                                            <p:strVal val="0"/>
                                          </p:val>
                                        </p:tav>
                                        <p:tav tm="100000">
                                          <p:val>
                                            <p:strVal val="1"/>
                                          </p:val>
                                        </p:tav>
                                      </p:tavLst>
                                    </p:anim>
                                  </p:childTnLst>
                                </p:cTn>
                              </p:par>
                            </p:childTnLst>
                          </p:cTn>
                        </p:par>
                        <p:par>
                          <p:cTn id="26" fill="hold">
                            <p:stCondLst>
                              <p:cond delay="1615"/>
                            </p:stCondLst>
                            <p:childTnLst>
                              <p:par>
                                <p:cTn id="27" presetID="49" presetClass="entr" presetSubtype="0" decel="100000"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p:cTn id="29" dur="500" fill="hold"/>
                                        <p:tgtEl>
                                          <p:spTgt spid="10"/>
                                        </p:tgtEl>
                                        <p:attrNameLst>
                                          <p:attrName>ppt_w</p:attrName>
                                        </p:attrNameLst>
                                      </p:cBhvr>
                                      <p:tavLst>
                                        <p:tav tm="0">
                                          <p:val>
                                            <p:fltVal val="0"/>
                                          </p:val>
                                        </p:tav>
                                        <p:tav tm="100000">
                                          <p:val>
                                            <p:strVal val="#ppt_w"/>
                                          </p:val>
                                        </p:tav>
                                      </p:tavLst>
                                    </p:anim>
                                    <p:anim calcmode="lin" valueType="num">
                                      <p:cBhvr>
                                        <p:cTn id="30" dur="500" fill="hold"/>
                                        <p:tgtEl>
                                          <p:spTgt spid="10"/>
                                        </p:tgtEl>
                                        <p:attrNameLst>
                                          <p:attrName>ppt_h</p:attrName>
                                        </p:attrNameLst>
                                      </p:cBhvr>
                                      <p:tavLst>
                                        <p:tav tm="0">
                                          <p:val>
                                            <p:fltVal val="0"/>
                                          </p:val>
                                        </p:tav>
                                        <p:tav tm="100000">
                                          <p:val>
                                            <p:strVal val="#ppt_h"/>
                                          </p:val>
                                        </p:tav>
                                      </p:tavLst>
                                    </p:anim>
                                    <p:anim calcmode="lin" valueType="num">
                                      <p:cBhvr>
                                        <p:cTn id="31" dur="500" fill="hold"/>
                                        <p:tgtEl>
                                          <p:spTgt spid="10"/>
                                        </p:tgtEl>
                                        <p:attrNameLst>
                                          <p:attrName>style.rotation</p:attrName>
                                        </p:attrNameLst>
                                      </p:cBhvr>
                                      <p:tavLst>
                                        <p:tav tm="0">
                                          <p:val>
                                            <p:fltVal val="360"/>
                                          </p:val>
                                        </p:tav>
                                        <p:tav tm="100000">
                                          <p:val>
                                            <p:fltVal val="0"/>
                                          </p:val>
                                        </p:tav>
                                      </p:tavLst>
                                    </p:anim>
                                    <p:animEffect transition="in" filter="fade">
                                      <p:cBhvr>
                                        <p:cTn id="32" dur="500"/>
                                        <p:tgtEl>
                                          <p:spTgt spid="10"/>
                                        </p:tgtEl>
                                      </p:cBhvr>
                                    </p:animEffect>
                                  </p:childTnLst>
                                </p:cTn>
                              </p:par>
                              <p:par>
                                <p:cTn id="33" presetID="53" presetClass="entr" presetSubtype="16" fill="hold" nodeType="withEffect">
                                  <p:stCondLst>
                                    <p:cond delay="0"/>
                                  </p:stCondLst>
                                  <p:childTnLst>
                                    <p:set>
                                      <p:cBhvr>
                                        <p:cTn id="34" dur="1" fill="hold">
                                          <p:stCondLst>
                                            <p:cond delay="0"/>
                                          </p:stCondLst>
                                        </p:cTn>
                                        <p:tgtEl>
                                          <p:spTgt spid="41"/>
                                        </p:tgtEl>
                                        <p:attrNameLst>
                                          <p:attrName>style.visibility</p:attrName>
                                        </p:attrNameLst>
                                      </p:cBhvr>
                                      <p:to>
                                        <p:strVal val="visible"/>
                                      </p:to>
                                    </p:set>
                                    <p:anim calcmode="lin" valueType="num">
                                      <p:cBhvr>
                                        <p:cTn id="35" dur="500" fill="hold"/>
                                        <p:tgtEl>
                                          <p:spTgt spid="41"/>
                                        </p:tgtEl>
                                        <p:attrNameLst>
                                          <p:attrName>ppt_w</p:attrName>
                                        </p:attrNameLst>
                                      </p:cBhvr>
                                      <p:tavLst>
                                        <p:tav tm="0">
                                          <p:val>
                                            <p:fltVal val="0"/>
                                          </p:val>
                                        </p:tav>
                                        <p:tav tm="100000">
                                          <p:val>
                                            <p:strVal val="#ppt_w"/>
                                          </p:val>
                                        </p:tav>
                                      </p:tavLst>
                                    </p:anim>
                                    <p:anim calcmode="lin" valueType="num">
                                      <p:cBhvr>
                                        <p:cTn id="36" dur="500" fill="hold"/>
                                        <p:tgtEl>
                                          <p:spTgt spid="41"/>
                                        </p:tgtEl>
                                        <p:attrNameLst>
                                          <p:attrName>ppt_h</p:attrName>
                                        </p:attrNameLst>
                                      </p:cBhvr>
                                      <p:tavLst>
                                        <p:tav tm="0">
                                          <p:val>
                                            <p:fltVal val="0"/>
                                          </p:val>
                                        </p:tav>
                                        <p:tav tm="100000">
                                          <p:val>
                                            <p:strVal val="#ppt_h"/>
                                          </p:val>
                                        </p:tav>
                                      </p:tavLst>
                                    </p:anim>
                                    <p:animEffect transition="in" filter="fade">
                                      <p:cBhvr>
                                        <p:cTn id="37" dur="500"/>
                                        <p:tgtEl>
                                          <p:spTgt spid="41"/>
                                        </p:tgtEl>
                                      </p:cBhvr>
                                    </p:animEffect>
                                  </p:childTnLst>
                                </p:cTn>
                              </p:par>
                            </p:childTnLst>
                          </p:cTn>
                        </p:par>
                        <p:par>
                          <p:cTn id="38" fill="hold">
                            <p:stCondLst>
                              <p:cond delay="2115"/>
                            </p:stCondLst>
                            <p:childTnLst>
                              <p:par>
                                <p:cTn id="39" presetID="49" presetClass="entr" presetSubtype="0" decel="100000" fill="hold" nodeType="afterEffect">
                                  <p:stCondLst>
                                    <p:cond delay="0"/>
                                  </p:stCondLst>
                                  <p:childTnLst>
                                    <p:set>
                                      <p:cBhvr>
                                        <p:cTn id="40" dur="1" fill="hold">
                                          <p:stCondLst>
                                            <p:cond delay="0"/>
                                          </p:stCondLst>
                                        </p:cTn>
                                        <p:tgtEl>
                                          <p:spTgt spid="7"/>
                                        </p:tgtEl>
                                        <p:attrNameLst>
                                          <p:attrName>style.visibility</p:attrName>
                                        </p:attrNameLst>
                                      </p:cBhvr>
                                      <p:to>
                                        <p:strVal val="visible"/>
                                      </p:to>
                                    </p:set>
                                    <p:anim calcmode="lin" valueType="num">
                                      <p:cBhvr>
                                        <p:cTn id="41" dur="500" fill="hold"/>
                                        <p:tgtEl>
                                          <p:spTgt spid="7"/>
                                        </p:tgtEl>
                                        <p:attrNameLst>
                                          <p:attrName>ppt_w</p:attrName>
                                        </p:attrNameLst>
                                      </p:cBhvr>
                                      <p:tavLst>
                                        <p:tav tm="0">
                                          <p:val>
                                            <p:fltVal val="0"/>
                                          </p:val>
                                        </p:tav>
                                        <p:tav tm="100000">
                                          <p:val>
                                            <p:strVal val="#ppt_w"/>
                                          </p:val>
                                        </p:tav>
                                      </p:tavLst>
                                    </p:anim>
                                    <p:anim calcmode="lin" valueType="num">
                                      <p:cBhvr>
                                        <p:cTn id="42" dur="500" fill="hold"/>
                                        <p:tgtEl>
                                          <p:spTgt spid="7"/>
                                        </p:tgtEl>
                                        <p:attrNameLst>
                                          <p:attrName>ppt_h</p:attrName>
                                        </p:attrNameLst>
                                      </p:cBhvr>
                                      <p:tavLst>
                                        <p:tav tm="0">
                                          <p:val>
                                            <p:fltVal val="0"/>
                                          </p:val>
                                        </p:tav>
                                        <p:tav tm="100000">
                                          <p:val>
                                            <p:strVal val="#ppt_h"/>
                                          </p:val>
                                        </p:tav>
                                      </p:tavLst>
                                    </p:anim>
                                    <p:anim calcmode="lin" valueType="num">
                                      <p:cBhvr>
                                        <p:cTn id="43" dur="500" fill="hold"/>
                                        <p:tgtEl>
                                          <p:spTgt spid="7"/>
                                        </p:tgtEl>
                                        <p:attrNameLst>
                                          <p:attrName>style.rotation</p:attrName>
                                        </p:attrNameLst>
                                      </p:cBhvr>
                                      <p:tavLst>
                                        <p:tav tm="0">
                                          <p:val>
                                            <p:fltVal val="360"/>
                                          </p:val>
                                        </p:tav>
                                        <p:tav tm="100000">
                                          <p:val>
                                            <p:fltVal val="0"/>
                                          </p:val>
                                        </p:tav>
                                      </p:tavLst>
                                    </p:anim>
                                    <p:animEffect transition="in" filter="fade">
                                      <p:cBhvr>
                                        <p:cTn id="44" dur="500"/>
                                        <p:tgtEl>
                                          <p:spTgt spid="7"/>
                                        </p:tgtEl>
                                      </p:cBhvr>
                                    </p:animEffect>
                                  </p:childTnLst>
                                </p:cTn>
                              </p:par>
                              <p:par>
                                <p:cTn id="45" presetID="53" presetClass="entr" presetSubtype="528" fill="hold" nodeType="withEffect">
                                  <p:stCondLst>
                                    <p:cond delay="0"/>
                                  </p:stCondLst>
                                  <p:childTnLst>
                                    <p:set>
                                      <p:cBhvr>
                                        <p:cTn id="46" dur="1" fill="hold">
                                          <p:stCondLst>
                                            <p:cond delay="0"/>
                                          </p:stCondLst>
                                        </p:cTn>
                                        <p:tgtEl>
                                          <p:spTgt spid="7"/>
                                        </p:tgtEl>
                                        <p:attrNameLst>
                                          <p:attrName>style.visibility</p:attrName>
                                        </p:attrNameLst>
                                      </p:cBhvr>
                                      <p:to>
                                        <p:strVal val="visible"/>
                                      </p:to>
                                    </p:set>
                                    <p:anim calcmode="lin" valueType="num">
                                      <p:cBhvr>
                                        <p:cTn id="47" dur="500" fill="hold"/>
                                        <p:tgtEl>
                                          <p:spTgt spid="7"/>
                                        </p:tgtEl>
                                        <p:attrNameLst>
                                          <p:attrName>ppt_w</p:attrName>
                                        </p:attrNameLst>
                                      </p:cBhvr>
                                      <p:tavLst>
                                        <p:tav tm="0">
                                          <p:val>
                                            <p:fltVal val="0"/>
                                          </p:val>
                                        </p:tav>
                                        <p:tav tm="100000">
                                          <p:val>
                                            <p:strVal val="#ppt_w"/>
                                          </p:val>
                                        </p:tav>
                                      </p:tavLst>
                                    </p:anim>
                                    <p:anim calcmode="lin" valueType="num">
                                      <p:cBhvr>
                                        <p:cTn id="48" dur="500" fill="hold"/>
                                        <p:tgtEl>
                                          <p:spTgt spid="7"/>
                                        </p:tgtEl>
                                        <p:attrNameLst>
                                          <p:attrName>ppt_h</p:attrName>
                                        </p:attrNameLst>
                                      </p:cBhvr>
                                      <p:tavLst>
                                        <p:tav tm="0">
                                          <p:val>
                                            <p:fltVal val="0"/>
                                          </p:val>
                                        </p:tav>
                                        <p:tav tm="100000">
                                          <p:val>
                                            <p:strVal val="#ppt_h"/>
                                          </p:val>
                                        </p:tav>
                                      </p:tavLst>
                                    </p:anim>
                                    <p:animEffect transition="in" filter="fade">
                                      <p:cBhvr>
                                        <p:cTn id="49" dur="500"/>
                                        <p:tgtEl>
                                          <p:spTgt spid="7"/>
                                        </p:tgtEl>
                                      </p:cBhvr>
                                    </p:animEffect>
                                    <p:anim calcmode="lin" valueType="num">
                                      <p:cBhvr>
                                        <p:cTn id="50" dur="500" fill="hold"/>
                                        <p:tgtEl>
                                          <p:spTgt spid="7"/>
                                        </p:tgtEl>
                                        <p:attrNameLst>
                                          <p:attrName>ppt_x</p:attrName>
                                        </p:attrNameLst>
                                      </p:cBhvr>
                                      <p:tavLst>
                                        <p:tav tm="0">
                                          <p:val>
                                            <p:fltVal val="0.5"/>
                                          </p:val>
                                        </p:tav>
                                        <p:tav tm="100000">
                                          <p:val>
                                            <p:strVal val="#ppt_x"/>
                                          </p:val>
                                        </p:tav>
                                      </p:tavLst>
                                    </p:anim>
                                    <p:anim calcmode="lin" valueType="num">
                                      <p:cBhvr>
                                        <p:cTn id="51" dur="500" fill="hold"/>
                                        <p:tgtEl>
                                          <p:spTgt spid="7"/>
                                        </p:tgtEl>
                                        <p:attrNameLst>
                                          <p:attrName>ppt_y</p:attrName>
                                        </p:attrNameLst>
                                      </p:cBhvr>
                                      <p:tavLst>
                                        <p:tav tm="0">
                                          <p:val>
                                            <p:fltVal val="0.5"/>
                                          </p:val>
                                        </p:tav>
                                        <p:tav tm="100000">
                                          <p:val>
                                            <p:strVal val="#ppt_y"/>
                                          </p:val>
                                        </p:tav>
                                      </p:tavLst>
                                    </p:anim>
                                  </p:childTnLst>
                                </p:cTn>
                              </p:par>
                              <p:par>
                                <p:cTn id="52" presetID="49" presetClass="entr" presetSubtype="0" decel="100000" fill="hold" nodeType="withEffect">
                                  <p:stCondLst>
                                    <p:cond delay="0"/>
                                  </p:stCondLst>
                                  <p:childTnLst>
                                    <p:set>
                                      <p:cBhvr>
                                        <p:cTn id="53" dur="1" fill="hold">
                                          <p:stCondLst>
                                            <p:cond delay="0"/>
                                          </p:stCondLst>
                                        </p:cTn>
                                        <p:tgtEl>
                                          <p:spTgt spid="2"/>
                                        </p:tgtEl>
                                        <p:attrNameLst>
                                          <p:attrName>style.visibility</p:attrName>
                                        </p:attrNameLst>
                                      </p:cBhvr>
                                      <p:to>
                                        <p:strVal val="visible"/>
                                      </p:to>
                                    </p:set>
                                    <p:anim calcmode="lin" valueType="num">
                                      <p:cBhvr>
                                        <p:cTn id="54" dur="500" fill="hold"/>
                                        <p:tgtEl>
                                          <p:spTgt spid="2"/>
                                        </p:tgtEl>
                                        <p:attrNameLst>
                                          <p:attrName>ppt_w</p:attrName>
                                        </p:attrNameLst>
                                      </p:cBhvr>
                                      <p:tavLst>
                                        <p:tav tm="0">
                                          <p:val>
                                            <p:fltVal val="0"/>
                                          </p:val>
                                        </p:tav>
                                        <p:tav tm="100000">
                                          <p:val>
                                            <p:strVal val="#ppt_w"/>
                                          </p:val>
                                        </p:tav>
                                      </p:tavLst>
                                    </p:anim>
                                    <p:anim calcmode="lin" valueType="num">
                                      <p:cBhvr>
                                        <p:cTn id="55" dur="500" fill="hold"/>
                                        <p:tgtEl>
                                          <p:spTgt spid="2"/>
                                        </p:tgtEl>
                                        <p:attrNameLst>
                                          <p:attrName>ppt_h</p:attrName>
                                        </p:attrNameLst>
                                      </p:cBhvr>
                                      <p:tavLst>
                                        <p:tav tm="0">
                                          <p:val>
                                            <p:fltVal val="0"/>
                                          </p:val>
                                        </p:tav>
                                        <p:tav tm="100000">
                                          <p:val>
                                            <p:strVal val="#ppt_h"/>
                                          </p:val>
                                        </p:tav>
                                      </p:tavLst>
                                    </p:anim>
                                    <p:anim calcmode="lin" valueType="num">
                                      <p:cBhvr>
                                        <p:cTn id="56" dur="500" fill="hold"/>
                                        <p:tgtEl>
                                          <p:spTgt spid="2"/>
                                        </p:tgtEl>
                                        <p:attrNameLst>
                                          <p:attrName>style.rotation</p:attrName>
                                        </p:attrNameLst>
                                      </p:cBhvr>
                                      <p:tavLst>
                                        <p:tav tm="0">
                                          <p:val>
                                            <p:fltVal val="360"/>
                                          </p:val>
                                        </p:tav>
                                        <p:tav tm="100000">
                                          <p:val>
                                            <p:fltVal val="0"/>
                                          </p:val>
                                        </p:tav>
                                      </p:tavLst>
                                    </p:anim>
                                    <p:animEffect transition="in" filter="fade">
                                      <p:cBhvr>
                                        <p:cTn id="57" dur="500"/>
                                        <p:tgtEl>
                                          <p:spTgt spid="2"/>
                                        </p:tgtEl>
                                      </p:cBhvr>
                                    </p:animEffect>
                                  </p:childTnLst>
                                </p:cTn>
                              </p:par>
                              <p:par>
                                <p:cTn id="58" presetID="53" presetClass="entr" presetSubtype="528" fill="hold" nodeType="withEffect">
                                  <p:stCondLst>
                                    <p:cond delay="0"/>
                                  </p:stCondLst>
                                  <p:childTnLst>
                                    <p:set>
                                      <p:cBhvr>
                                        <p:cTn id="59" dur="1" fill="hold">
                                          <p:stCondLst>
                                            <p:cond delay="0"/>
                                          </p:stCondLst>
                                        </p:cTn>
                                        <p:tgtEl>
                                          <p:spTgt spid="2"/>
                                        </p:tgtEl>
                                        <p:attrNameLst>
                                          <p:attrName>style.visibility</p:attrName>
                                        </p:attrNameLst>
                                      </p:cBhvr>
                                      <p:to>
                                        <p:strVal val="visible"/>
                                      </p:to>
                                    </p:set>
                                    <p:anim calcmode="lin" valueType="num">
                                      <p:cBhvr>
                                        <p:cTn id="60" dur="500" fill="hold"/>
                                        <p:tgtEl>
                                          <p:spTgt spid="2"/>
                                        </p:tgtEl>
                                        <p:attrNameLst>
                                          <p:attrName>ppt_w</p:attrName>
                                        </p:attrNameLst>
                                      </p:cBhvr>
                                      <p:tavLst>
                                        <p:tav tm="0">
                                          <p:val>
                                            <p:fltVal val="0"/>
                                          </p:val>
                                        </p:tav>
                                        <p:tav tm="100000">
                                          <p:val>
                                            <p:strVal val="#ppt_w"/>
                                          </p:val>
                                        </p:tav>
                                      </p:tavLst>
                                    </p:anim>
                                    <p:anim calcmode="lin" valueType="num">
                                      <p:cBhvr>
                                        <p:cTn id="61" dur="500" fill="hold"/>
                                        <p:tgtEl>
                                          <p:spTgt spid="2"/>
                                        </p:tgtEl>
                                        <p:attrNameLst>
                                          <p:attrName>ppt_h</p:attrName>
                                        </p:attrNameLst>
                                      </p:cBhvr>
                                      <p:tavLst>
                                        <p:tav tm="0">
                                          <p:val>
                                            <p:fltVal val="0"/>
                                          </p:val>
                                        </p:tav>
                                        <p:tav tm="100000">
                                          <p:val>
                                            <p:strVal val="#ppt_h"/>
                                          </p:val>
                                        </p:tav>
                                      </p:tavLst>
                                    </p:anim>
                                    <p:animEffect transition="in" filter="fade">
                                      <p:cBhvr>
                                        <p:cTn id="62" dur="500"/>
                                        <p:tgtEl>
                                          <p:spTgt spid="2"/>
                                        </p:tgtEl>
                                      </p:cBhvr>
                                    </p:animEffect>
                                    <p:anim calcmode="lin" valueType="num">
                                      <p:cBhvr>
                                        <p:cTn id="63" dur="500" fill="hold"/>
                                        <p:tgtEl>
                                          <p:spTgt spid="2"/>
                                        </p:tgtEl>
                                        <p:attrNameLst>
                                          <p:attrName>ppt_x</p:attrName>
                                        </p:attrNameLst>
                                      </p:cBhvr>
                                      <p:tavLst>
                                        <p:tav tm="0">
                                          <p:val>
                                            <p:fltVal val="0.5"/>
                                          </p:val>
                                        </p:tav>
                                        <p:tav tm="100000">
                                          <p:val>
                                            <p:strVal val="#ppt_x"/>
                                          </p:val>
                                        </p:tav>
                                      </p:tavLst>
                                    </p:anim>
                                    <p:anim calcmode="lin" valueType="num">
                                      <p:cBhvr>
                                        <p:cTn id="64" dur="500" fill="hold"/>
                                        <p:tgtEl>
                                          <p:spTgt spid="2"/>
                                        </p:tgtEl>
                                        <p:attrNameLst>
                                          <p:attrName>ppt_y</p:attrName>
                                        </p:attrNameLst>
                                      </p:cBhvr>
                                      <p:tavLst>
                                        <p:tav tm="0">
                                          <p:val>
                                            <p:fltVal val="0.5"/>
                                          </p:val>
                                        </p:tav>
                                        <p:tav tm="100000">
                                          <p:val>
                                            <p:strVal val="#ppt_y"/>
                                          </p:val>
                                        </p:tav>
                                      </p:tavLst>
                                    </p:anim>
                                  </p:childTnLst>
                                </p:cTn>
                              </p:par>
                              <p:par>
                                <p:cTn id="65" presetID="49" presetClass="entr" presetSubtype="0" decel="100000" fill="hold" nodeType="withEffect">
                                  <p:stCondLst>
                                    <p:cond delay="0"/>
                                  </p:stCondLst>
                                  <p:childTnLst>
                                    <p:set>
                                      <p:cBhvr>
                                        <p:cTn id="66" dur="1" fill="hold">
                                          <p:stCondLst>
                                            <p:cond delay="0"/>
                                          </p:stCondLst>
                                        </p:cTn>
                                        <p:tgtEl>
                                          <p:spTgt spid="3"/>
                                        </p:tgtEl>
                                        <p:attrNameLst>
                                          <p:attrName>style.visibility</p:attrName>
                                        </p:attrNameLst>
                                      </p:cBhvr>
                                      <p:to>
                                        <p:strVal val="visible"/>
                                      </p:to>
                                    </p:set>
                                    <p:anim calcmode="lin" valueType="num">
                                      <p:cBhvr>
                                        <p:cTn id="67" dur="500" fill="hold"/>
                                        <p:tgtEl>
                                          <p:spTgt spid="3"/>
                                        </p:tgtEl>
                                        <p:attrNameLst>
                                          <p:attrName>ppt_w</p:attrName>
                                        </p:attrNameLst>
                                      </p:cBhvr>
                                      <p:tavLst>
                                        <p:tav tm="0">
                                          <p:val>
                                            <p:fltVal val="0"/>
                                          </p:val>
                                        </p:tav>
                                        <p:tav tm="100000">
                                          <p:val>
                                            <p:strVal val="#ppt_w"/>
                                          </p:val>
                                        </p:tav>
                                      </p:tavLst>
                                    </p:anim>
                                    <p:anim calcmode="lin" valueType="num">
                                      <p:cBhvr>
                                        <p:cTn id="68" dur="500" fill="hold"/>
                                        <p:tgtEl>
                                          <p:spTgt spid="3"/>
                                        </p:tgtEl>
                                        <p:attrNameLst>
                                          <p:attrName>ppt_h</p:attrName>
                                        </p:attrNameLst>
                                      </p:cBhvr>
                                      <p:tavLst>
                                        <p:tav tm="0">
                                          <p:val>
                                            <p:fltVal val="0"/>
                                          </p:val>
                                        </p:tav>
                                        <p:tav tm="100000">
                                          <p:val>
                                            <p:strVal val="#ppt_h"/>
                                          </p:val>
                                        </p:tav>
                                      </p:tavLst>
                                    </p:anim>
                                    <p:anim calcmode="lin" valueType="num">
                                      <p:cBhvr>
                                        <p:cTn id="69" dur="500" fill="hold"/>
                                        <p:tgtEl>
                                          <p:spTgt spid="3"/>
                                        </p:tgtEl>
                                        <p:attrNameLst>
                                          <p:attrName>style.rotation</p:attrName>
                                        </p:attrNameLst>
                                      </p:cBhvr>
                                      <p:tavLst>
                                        <p:tav tm="0">
                                          <p:val>
                                            <p:fltVal val="360"/>
                                          </p:val>
                                        </p:tav>
                                        <p:tav tm="100000">
                                          <p:val>
                                            <p:fltVal val="0"/>
                                          </p:val>
                                        </p:tav>
                                      </p:tavLst>
                                    </p:anim>
                                    <p:animEffect transition="in" filter="fade">
                                      <p:cBhvr>
                                        <p:cTn id="70" dur="500"/>
                                        <p:tgtEl>
                                          <p:spTgt spid="3"/>
                                        </p:tgtEl>
                                      </p:cBhvr>
                                    </p:animEffect>
                                  </p:childTnLst>
                                </p:cTn>
                              </p:par>
                              <p:par>
                                <p:cTn id="71" presetID="53" presetClass="entr" presetSubtype="528" fill="hold" nodeType="withEffect">
                                  <p:stCondLst>
                                    <p:cond delay="0"/>
                                  </p:stCondLst>
                                  <p:childTnLst>
                                    <p:set>
                                      <p:cBhvr>
                                        <p:cTn id="72" dur="1" fill="hold">
                                          <p:stCondLst>
                                            <p:cond delay="0"/>
                                          </p:stCondLst>
                                        </p:cTn>
                                        <p:tgtEl>
                                          <p:spTgt spid="3"/>
                                        </p:tgtEl>
                                        <p:attrNameLst>
                                          <p:attrName>style.visibility</p:attrName>
                                        </p:attrNameLst>
                                      </p:cBhvr>
                                      <p:to>
                                        <p:strVal val="visible"/>
                                      </p:to>
                                    </p:set>
                                    <p:anim calcmode="lin" valueType="num">
                                      <p:cBhvr>
                                        <p:cTn id="73" dur="500" fill="hold"/>
                                        <p:tgtEl>
                                          <p:spTgt spid="3"/>
                                        </p:tgtEl>
                                        <p:attrNameLst>
                                          <p:attrName>ppt_w</p:attrName>
                                        </p:attrNameLst>
                                      </p:cBhvr>
                                      <p:tavLst>
                                        <p:tav tm="0">
                                          <p:val>
                                            <p:fltVal val="0"/>
                                          </p:val>
                                        </p:tav>
                                        <p:tav tm="100000">
                                          <p:val>
                                            <p:strVal val="#ppt_w"/>
                                          </p:val>
                                        </p:tav>
                                      </p:tavLst>
                                    </p:anim>
                                    <p:anim calcmode="lin" valueType="num">
                                      <p:cBhvr>
                                        <p:cTn id="74" dur="500" fill="hold"/>
                                        <p:tgtEl>
                                          <p:spTgt spid="3"/>
                                        </p:tgtEl>
                                        <p:attrNameLst>
                                          <p:attrName>ppt_h</p:attrName>
                                        </p:attrNameLst>
                                      </p:cBhvr>
                                      <p:tavLst>
                                        <p:tav tm="0">
                                          <p:val>
                                            <p:fltVal val="0"/>
                                          </p:val>
                                        </p:tav>
                                        <p:tav tm="100000">
                                          <p:val>
                                            <p:strVal val="#ppt_h"/>
                                          </p:val>
                                        </p:tav>
                                      </p:tavLst>
                                    </p:anim>
                                    <p:animEffect transition="in" filter="fade">
                                      <p:cBhvr>
                                        <p:cTn id="75" dur="500"/>
                                        <p:tgtEl>
                                          <p:spTgt spid="3"/>
                                        </p:tgtEl>
                                      </p:cBhvr>
                                    </p:animEffect>
                                    <p:anim calcmode="lin" valueType="num">
                                      <p:cBhvr>
                                        <p:cTn id="76" dur="500" fill="hold"/>
                                        <p:tgtEl>
                                          <p:spTgt spid="3"/>
                                        </p:tgtEl>
                                        <p:attrNameLst>
                                          <p:attrName>ppt_x</p:attrName>
                                        </p:attrNameLst>
                                      </p:cBhvr>
                                      <p:tavLst>
                                        <p:tav tm="0">
                                          <p:val>
                                            <p:fltVal val="0.5"/>
                                          </p:val>
                                        </p:tav>
                                        <p:tav tm="100000">
                                          <p:val>
                                            <p:strVal val="#ppt_x"/>
                                          </p:val>
                                        </p:tav>
                                      </p:tavLst>
                                    </p:anim>
                                    <p:anim calcmode="lin" valueType="num">
                                      <p:cBhvr>
                                        <p:cTn id="77" dur="500" fill="hold"/>
                                        <p:tgtEl>
                                          <p:spTgt spid="3"/>
                                        </p:tgtEl>
                                        <p:attrNameLst>
                                          <p:attrName>ppt_y</p:attrName>
                                        </p:attrNameLst>
                                      </p:cBhvr>
                                      <p:tavLst>
                                        <p:tav tm="0">
                                          <p:val>
                                            <p:fltVal val="0.5"/>
                                          </p:val>
                                        </p:tav>
                                        <p:tav tm="100000">
                                          <p:val>
                                            <p:strVal val="#ppt_y"/>
                                          </p:val>
                                        </p:tav>
                                      </p:tavLst>
                                    </p:anim>
                                  </p:childTnLst>
                                </p:cTn>
                              </p:par>
                              <p:par>
                                <p:cTn id="78" presetID="49" presetClass="entr" presetSubtype="0" decel="100000" fill="hold" nodeType="withEffect">
                                  <p:stCondLst>
                                    <p:cond delay="0"/>
                                  </p:stCondLst>
                                  <p:childTnLst>
                                    <p:set>
                                      <p:cBhvr>
                                        <p:cTn id="79" dur="1" fill="hold">
                                          <p:stCondLst>
                                            <p:cond delay="0"/>
                                          </p:stCondLst>
                                        </p:cTn>
                                        <p:tgtEl>
                                          <p:spTgt spid="4"/>
                                        </p:tgtEl>
                                        <p:attrNameLst>
                                          <p:attrName>style.visibility</p:attrName>
                                        </p:attrNameLst>
                                      </p:cBhvr>
                                      <p:to>
                                        <p:strVal val="visible"/>
                                      </p:to>
                                    </p:set>
                                    <p:anim calcmode="lin" valueType="num">
                                      <p:cBhvr>
                                        <p:cTn id="80" dur="500" fill="hold"/>
                                        <p:tgtEl>
                                          <p:spTgt spid="4"/>
                                        </p:tgtEl>
                                        <p:attrNameLst>
                                          <p:attrName>ppt_w</p:attrName>
                                        </p:attrNameLst>
                                      </p:cBhvr>
                                      <p:tavLst>
                                        <p:tav tm="0">
                                          <p:val>
                                            <p:fltVal val="0"/>
                                          </p:val>
                                        </p:tav>
                                        <p:tav tm="100000">
                                          <p:val>
                                            <p:strVal val="#ppt_w"/>
                                          </p:val>
                                        </p:tav>
                                      </p:tavLst>
                                    </p:anim>
                                    <p:anim calcmode="lin" valueType="num">
                                      <p:cBhvr>
                                        <p:cTn id="81" dur="500" fill="hold"/>
                                        <p:tgtEl>
                                          <p:spTgt spid="4"/>
                                        </p:tgtEl>
                                        <p:attrNameLst>
                                          <p:attrName>ppt_h</p:attrName>
                                        </p:attrNameLst>
                                      </p:cBhvr>
                                      <p:tavLst>
                                        <p:tav tm="0">
                                          <p:val>
                                            <p:fltVal val="0"/>
                                          </p:val>
                                        </p:tav>
                                        <p:tav tm="100000">
                                          <p:val>
                                            <p:strVal val="#ppt_h"/>
                                          </p:val>
                                        </p:tav>
                                      </p:tavLst>
                                    </p:anim>
                                    <p:anim calcmode="lin" valueType="num">
                                      <p:cBhvr>
                                        <p:cTn id="82" dur="500" fill="hold"/>
                                        <p:tgtEl>
                                          <p:spTgt spid="4"/>
                                        </p:tgtEl>
                                        <p:attrNameLst>
                                          <p:attrName>style.rotation</p:attrName>
                                        </p:attrNameLst>
                                      </p:cBhvr>
                                      <p:tavLst>
                                        <p:tav tm="0">
                                          <p:val>
                                            <p:fltVal val="360"/>
                                          </p:val>
                                        </p:tav>
                                        <p:tav tm="100000">
                                          <p:val>
                                            <p:fltVal val="0"/>
                                          </p:val>
                                        </p:tav>
                                      </p:tavLst>
                                    </p:anim>
                                    <p:animEffect transition="in" filter="fade">
                                      <p:cBhvr>
                                        <p:cTn id="83" dur="500"/>
                                        <p:tgtEl>
                                          <p:spTgt spid="4"/>
                                        </p:tgtEl>
                                      </p:cBhvr>
                                    </p:animEffect>
                                  </p:childTnLst>
                                </p:cTn>
                              </p:par>
                              <p:par>
                                <p:cTn id="84" presetID="53" presetClass="entr" presetSubtype="528" fill="hold" nodeType="withEffect">
                                  <p:stCondLst>
                                    <p:cond delay="0"/>
                                  </p:stCondLst>
                                  <p:childTnLst>
                                    <p:set>
                                      <p:cBhvr>
                                        <p:cTn id="85" dur="1" fill="hold">
                                          <p:stCondLst>
                                            <p:cond delay="0"/>
                                          </p:stCondLst>
                                        </p:cTn>
                                        <p:tgtEl>
                                          <p:spTgt spid="4"/>
                                        </p:tgtEl>
                                        <p:attrNameLst>
                                          <p:attrName>style.visibility</p:attrName>
                                        </p:attrNameLst>
                                      </p:cBhvr>
                                      <p:to>
                                        <p:strVal val="visible"/>
                                      </p:to>
                                    </p:set>
                                    <p:anim calcmode="lin" valueType="num">
                                      <p:cBhvr>
                                        <p:cTn id="86" dur="500" fill="hold"/>
                                        <p:tgtEl>
                                          <p:spTgt spid="4"/>
                                        </p:tgtEl>
                                        <p:attrNameLst>
                                          <p:attrName>ppt_w</p:attrName>
                                        </p:attrNameLst>
                                      </p:cBhvr>
                                      <p:tavLst>
                                        <p:tav tm="0">
                                          <p:val>
                                            <p:fltVal val="0"/>
                                          </p:val>
                                        </p:tav>
                                        <p:tav tm="100000">
                                          <p:val>
                                            <p:strVal val="#ppt_w"/>
                                          </p:val>
                                        </p:tav>
                                      </p:tavLst>
                                    </p:anim>
                                    <p:anim calcmode="lin" valueType="num">
                                      <p:cBhvr>
                                        <p:cTn id="87" dur="500" fill="hold"/>
                                        <p:tgtEl>
                                          <p:spTgt spid="4"/>
                                        </p:tgtEl>
                                        <p:attrNameLst>
                                          <p:attrName>ppt_h</p:attrName>
                                        </p:attrNameLst>
                                      </p:cBhvr>
                                      <p:tavLst>
                                        <p:tav tm="0">
                                          <p:val>
                                            <p:fltVal val="0"/>
                                          </p:val>
                                        </p:tav>
                                        <p:tav tm="100000">
                                          <p:val>
                                            <p:strVal val="#ppt_h"/>
                                          </p:val>
                                        </p:tav>
                                      </p:tavLst>
                                    </p:anim>
                                    <p:animEffect transition="in" filter="fade">
                                      <p:cBhvr>
                                        <p:cTn id="88" dur="500"/>
                                        <p:tgtEl>
                                          <p:spTgt spid="4"/>
                                        </p:tgtEl>
                                      </p:cBhvr>
                                    </p:animEffect>
                                    <p:anim calcmode="lin" valueType="num">
                                      <p:cBhvr>
                                        <p:cTn id="89" dur="500" fill="hold"/>
                                        <p:tgtEl>
                                          <p:spTgt spid="4"/>
                                        </p:tgtEl>
                                        <p:attrNameLst>
                                          <p:attrName>ppt_x</p:attrName>
                                        </p:attrNameLst>
                                      </p:cBhvr>
                                      <p:tavLst>
                                        <p:tav tm="0">
                                          <p:val>
                                            <p:fltVal val="0.5"/>
                                          </p:val>
                                        </p:tav>
                                        <p:tav tm="100000">
                                          <p:val>
                                            <p:strVal val="#ppt_x"/>
                                          </p:val>
                                        </p:tav>
                                      </p:tavLst>
                                    </p:anim>
                                    <p:anim calcmode="lin" valueType="num">
                                      <p:cBhvr>
                                        <p:cTn id="90" dur="500" fill="hold"/>
                                        <p:tgtEl>
                                          <p:spTgt spid="4"/>
                                        </p:tgtEl>
                                        <p:attrNameLst>
                                          <p:attrName>ppt_y</p:attrName>
                                        </p:attrNameLst>
                                      </p:cBhvr>
                                      <p:tavLst>
                                        <p:tav tm="0">
                                          <p:val>
                                            <p:fltVal val="0.5"/>
                                          </p:val>
                                        </p:tav>
                                        <p:tav tm="100000">
                                          <p:val>
                                            <p:strVal val="#ppt_y"/>
                                          </p:val>
                                        </p:tav>
                                      </p:tavLst>
                                    </p:anim>
                                  </p:childTnLst>
                                </p:cTn>
                              </p:par>
                              <p:par>
                                <p:cTn id="91" presetID="49" presetClass="entr" presetSubtype="0" decel="100000" fill="hold" nodeType="withEffect">
                                  <p:stCondLst>
                                    <p:cond delay="0"/>
                                  </p:stCondLst>
                                  <p:childTnLst>
                                    <p:set>
                                      <p:cBhvr>
                                        <p:cTn id="92" dur="1" fill="hold">
                                          <p:stCondLst>
                                            <p:cond delay="0"/>
                                          </p:stCondLst>
                                        </p:cTn>
                                        <p:tgtEl>
                                          <p:spTgt spid="5"/>
                                        </p:tgtEl>
                                        <p:attrNameLst>
                                          <p:attrName>style.visibility</p:attrName>
                                        </p:attrNameLst>
                                      </p:cBhvr>
                                      <p:to>
                                        <p:strVal val="visible"/>
                                      </p:to>
                                    </p:set>
                                    <p:anim calcmode="lin" valueType="num">
                                      <p:cBhvr>
                                        <p:cTn id="93" dur="500" fill="hold"/>
                                        <p:tgtEl>
                                          <p:spTgt spid="5"/>
                                        </p:tgtEl>
                                        <p:attrNameLst>
                                          <p:attrName>ppt_w</p:attrName>
                                        </p:attrNameLst>
                                      </p:cBhvr>
                                      <p:tavLst>
                                        <p:tav tm="0">
                                          <p:val>
                                            <p:fltVal val="0"/>
                                          </p:val>
                                        </p:tav>
                                        <p:tav tm="100000">
                                          <p:val>
                                            <p:strVal val="#ppt_w"/>
                                          </p:val>
                                        </p:tav>
                                      </p:tavLst>
                                    </p:anim>
                                    <p:anim calcmode="lin" valueType="num">
                                      <p:cBhvr>
                                        <p:cTn id="94" dur="500" fill="hold"/>
                                        <p:tgtEl>
                                          <p:spTgt spid="5"/>
                                        </p:tgtEl>
                                        <p:attrNameLst>
                                          <p:attrName>ppt_h</p:attrName>
                                        </p:attrNameLst>
                                      </p:cBhvr>
                                      <p:tavLst>
                                        <p:tav tm="0">
                                          <p:val>
                                            <p:fltVal val="0"/>
                                          </p:val>
                                        </p:tav>
                                        <p:tav tm="100000">
                                          <p:val>
                                            <p:strVal val="#ppt_h"/>
                                          </p:val>
                                        </p:tav>
                                      </p:tavLst>
                                    </p:anim>
                                    <p:anim calcmode="lin" valueType="num">
                                      <p:cBhvr>
                                        <p:cTn id="95" dur="500" fill="hold"/>
                                        <p:tgtEl>
                                          <p:spTgt spid="5"/>
                                        </p:tgtEl>
                                        <p:attrNameLst>
                                          <p:attrName>style.rotation</p:attrName>
                                        </p:attrNameLst>
                                      </p:cBhvr>
                                      <p:tavLst>
                                        <p:tav tm="0">
                                          <p:val>
                                            <p:fltVal val="360"/>
                                          </p:val>
                                        </p:tav>
                                        <p:tav tm="100000">
                                          <p:val>
                                            <p:fltVal val="0"/>
                                          </p:val>
                                        </p:tav>
                                      </p:tavLst>
                                    </p:anim>
                                    <p:animEffect transition="in" filter="fade">
                                      <p:cBhvr>
                                        <p:cTn id="96" dur="500"/>
                                        <p:tgtEl>
                                          <p:spTgt spid="5"/>
                                        </p:tgtEl>
                                      </p:cBhvr>
                                    </p:animEffect>
                                  </p:childTnLst>
                                </p:cTn>
                              </p:par>
                              <p:par>
                                <p:cTn id="97" presetID="53" presetClass="entr" presetSubtype="528" fill="hold" nodeType="withEffect">
                                  <p:stCondLst>
                                    <p:cond delay="0"/>
                                  </p:stCondLst>
                                  <p:childTnLst>
                                    <p:set>
                                      <p:cBhvr>
                                        <p:cTn id="98" dur="1" fill="hold">
                                          <p:stCondLst>
                                            <p:cond delay="0"/>
                                          </p:stCondLst>
                                        </p:cTn>
                                        <p:tgtEl>
                                          <p:spTgt spid="5"/>
                                        </p:tgtEl>
                                        <p:attrNameLst>
                                          <p:attrName>style.visibility</p:attrName>
                                        </p:attrNameLst>
                                      </p:cBhvr>
                                      <p:to>
                                        <p:strVal val="visible"/>
                                      </p:to>
                                    </p:set>
                                    <p:anim calcmode="lin" valueType="num">
                                      <p:cBhvr>
                                        <p:cTn id="99" dur="500" fill="hold"/>
                                        <p:tgtEl>
                                          <p:spTgt spid="5"/>
                                        </p:tgtEl>
                                        <p:attrNameLst>
                                          <p:attrName>ppt_w</p:attrName>
                                        </p:attrNameLst>
                                      </p:cBhvr>
                                      <p:tavLst>
                                        <p:tav tm="0">
                                          <p:val>
                                            <p:fltVal val="0"/>
                                          </p:val>
                                        </p:tav>
                                        <p:tav tm="100000">
                                          <p:val>
                                            <p:strVal val="#ppt_w"/>
                                          </p:val>
                                        </p:tav>
                                      </p:tavLst>
                                    </p:anim>
                                    <p:anim calcmode="lin" valueType="num">
                                      <p:cBhvr>
                                        <p:cTn id="100" dur="500" fill="hold"/>
                                        <p:tgtEl>
                                          <p:spTgt spid="5"/>
                                        </p:tgtEl>
                                        <p:attrNameLst>
                                          <p:attrName>ppt_h</p:attrName>
                                        </p:attrNameLst>
                                      </p:cBhvr>
                                      <p:tavLst>
                                        <p:tav tm="0">
                                          <p:val>
                                            <p:fltVal val="0"/>
                                          </p:val>
                                        </p:tav>
                                        <p:tav tm="100000">
                                          <p:val>
                                            <p:strVal val="#ppt_h"/>
                                          </p:val>
                                        </p:tav>
                                      </p:tavLst>
                                    </p:anim>
                                    <p:animEffect transition="in" filter="fade">
                                      <p:cBhvr>
                                        <p:cTn id="101" dur="500"/>
                                        <p:tgtEl>
                                          <p:spTgt spid="5"/>
                                        </p:tgtEl>
                                      </p:cBhvr>
                                    </p:animEffect>
                                    <p:anim calcmode="lin" valueType="num">
                                      <p:cBhvr>
                                        <p:cTn id="102" dur="500" fill="hold"/>
                                        <p:tgtEl>
                                          <p:spTgt spid="5"/>
                                        </p:tgtEl>
                                        <p:attrNameLst>
                                          <p:attrName>ppt_x</p:attrName>
                                        </p:attrNameLst>
                                      </p:cBhvr>
                                      <p:tavLst>
                                        <p:tav tm="0">
                                          <p:val>
                                            <p:fltVal val="0.5"/>
                                          </p:val>
                                        </p:tav>
                                        <p:tav tm="100000">
                                          <p:val>
                                            <p:strVal val="#ppt_x"/>
                                          </p:val>
                                        </p:tav>
                                      </p:tavLst>
                                    </p:anim>
                                    <p:anim calcmode="lin" valueType="num">
                                      <p:cBhvr>
                                        <p:cTn id="103" dur="500" fill="hold"/>
                                        <p:tgtEl>
                                          <p:spTgt spid="5"/>
                                        </p:tgtEl>
                                        <p:attrNameLst>
                                          <p:attrName>ppt_y</p:attrName>
                                        </p:attrNameLst>
                                      </p:cBhvr>
                                      <p:tavLst>
                                        <p:tav tm="0">
                                          <p:val>
                                            <p:fltVal val="0.5"/>
                                          </p:val>
                                        </p:tav>
                                        <p:tav tm="100000">
                                          <p:val>
                                            <p:strVal val="#ppt_y"/>
                                          </p:val>
                                        </p:tav>
                                      </p:tavLst>
                                    </p:anim>
                                  </p:childTnLst>
                                </p:cTn>
                              </p:par>
                              <p:par>
                                <p:cTn id="104" presetID="49" presetClass="entr" presetSubtype="0" decel="100000" fill="hold" nodeType="withEffect">
                                  <p:stCondLst>
                                    <p:cond delay="0"/>
                                  </p:stCondLst>
                                  <p:childTnLst>
                                    <p:set>
                                      <p:cBhvr>
                                        <p:cTn id="105" dur="1" fill="hold">
                                          <p:stCondLst>
                                            <p:cond delay="0"/>
                                          </p:stCondLst>
                                        </p:cTn>
                                        <p:tgtEl>
                                          <p:spTgt spid="6"/>
                                        </p:tgtEl>
                                        <p:attrNameLst>
                                          <p:attrName>style.visibility</p:attrName>
                                        </p:attrNameLst>
                                      </p:cBhvr>
                                      <p:to>
                                        <p:strVal val="visible"/>
                                      </p:to>
                                    </p:set>
                                    <p:anim calcmode="lin" valueType="num">
                                      <p:cBhvr>
                                        <p:cTn id="106" dur="500" fill="hold"/>
                                        <p:tgtEl>
                                          <p:spTgt spid="6"/>
                                        </p:tgtEl>
                                        <p:attrNameLst>
                                          <p:attrName>ppt_w</p:attrName>
                                        </p:attrNameLst>
                                      </p:cBhvr>
                                      <p:tavLst>
                                        <p:tav tm="0">
                                          <p:val>
                                            <p:fltVal val="0"/>
                                          </p:val>
                                        </p:tav>
                                        <p:tav tm="100000">
                                          <p:val>
                                            <p:strVal val="#ppt_w"/>
                                          </p:val>
                                        </p:tav>
                                      </p:tavLst>
                                    </p:anim>
                                    <p:anim calcmode="lin" valueType="num">
                                      <p:cBhvr>
                                        <p:cTn id="107" dur="500" fill="hold"/>
                                        <p:tgtEl>
                                          <p:spTgt spid="6"/>
                                        </p:tgtEl>
                                        <p:attrNameLst>
                                          <p:attrName>ppt_h</p:attrName>
                                        </p:attrNameLst>
                                      </p:cBhvr>
                                      <p:tavLst>
                                        <p:tav tm="0">
                                          <p:val>
                                            <p:fltVal val="0"/>
                                          </p:val>
                                        </p:tav>
                                        <p:tav tm="100000">
                                          <p:val>
                                            <p:strVal val="#ppt_h"/>
                                          </p:val>
                                        </p:tav>
                                      </p:tavLst>
                                    </p:anim>
                                    <p:anim calcmode="lin" valueType="num">
                                      <p:cBhvr>
                                        <p:cTn id="108" dur="500" fill="hold"/>
                                        <p:tgtEl>
                                          <p:spTgt spid="6"/>
                                        </p:tgtEl>
                                        <p:attrNameLst>
                                          <p:attrName>style.rotation</p:attrName>
                                        </p:attrNameLst>
                                      </p:cBhvr>
                                      <p:tavLst>
                                        <p:tav tm="0">
                                          <p:val>
                                            <p:fltVal val="360"/>
                                          </p:val>
                                        </p:tav>
                                        <p:tav tm="100000">
                                          <p:val>
                                            <p:fltVal val="0"/>
                                          </p:val>
                                        </p:tav>
                                      </p:tavLst>
                                    </p:anim>
                                    <p:animEffect transition="in" filter="fade">
                                      <p:cBhvr>
                                        <p:cTn id="109" dur="500"/>
                                        <p:tgtEl>
                                          <p:spTgt spid="6"/>
                                        </p:tgtEl>
                                      </p:cBhvr>
                                    </p:animEffect>
                                  </p:childTnLst>
                                </p:cTn>
                              </p:par>
                              <p:par>
                                <p:cTn id="110" presetID="53" presetClass="entr" presetSubtype="528" fill="hold" nodeType="withEffect">
                                  <p:stCondLst>
                                    <p:cond delay="0"/>
                                  </p:stCondLst>
                                  <p:childTnLst>
                                    <p:set>
                                      <p:cBhvr>
                                        <p:cTn id="111" dur="1" fill="hold">
                                          <p:stCondLst>
                                            <p:cond delay="0"/>
                                          </p:stCondLst>
                                        </p:cTn>
                                        <p:tgtEl>
                                          <p:spTgt spid="6"/>
                                        </p:tgtEl>
                                        <p:attrNameLst>
                                          <p:attrName>style.visibility</p:attrName>
                                        </p:attrNameLst>
                                      </p:cBhvr>
                                      <p:to>
                                        <p:strVal val="visible"/>
                                      </p:to>
                                    </p:set>
                                    <p:anim calcmode="lin" valueType="num">
                                      <p:cBhvr>
                                        <p:cTn id="112" dur="500" fill="hold"/>
                                        <p:tgtEl>
                                          <p:spTgt spid="6"/>
                                        </p:tgtEl>
                                        <p:attrNameLst>
                                          <p:attrName>ppt_w</p:attrName>
                                        </p:attrNameLst>
                                      </p:cBhvr>
                                      <p:tavLst>
                                        <p:tav tm="0">
                                          <p:val>
                                            <p:fltVal val="0"/>
                                          </p:val>
                                        </p:tav>
                                        <p:tav tm="100000">
                                          <p:val>
                                            <p:strVal val="#ppt_w"/>
                                          </p:val>
                                        </p:tav>
                                      </p:tavLst>
                                    </p:anim>
                                    <p:anim calcmode="lin" valueType="num">
                                      <p:cBhvr>
                                        <p:cTn id="113" dur="500" fill="hold"/>
                                        <p:tgtEl>
                                          <p:spTgt spid="6"/>
                                        </p:tgtEl>
                                        <p:attrNameLst>
                                          <p:attrName>ppt_h</p:attrName>
                                        </p:attrNameLst>
                                      </p:cBhvr>
                                      <p:tavLst>
                                        <p:tav tm="0">
                                          <p:val>
                                            <p:fltVal val="0"/>
                                          </p:val>
                                        </p:tav>
                                        <p:tav tm="100000">
                                          <p:val>
                                            <p:strVal val="#ppt_h"/>
                                          </p:val>
                                        </p:tav>
                                      </p:tavLst>
                                    </p:anim>
                                    <p:animEffect transition="in" filter="fade">
                                      <p:cBhvr>
                                        <p:cTn id="114" dur="500"/>
                                        <p:tgtEl>
                                          <p:spTgt spid="6"/>
                                        </p:tgtEl>
                                      </p:cBhvr>
                                    </p:animEffect>
                                    <p:anim calcmode="lin" valueType="num">
                                      <p:cBhvr>
                                        <p:cTn id="115" dur="500" fill="hold"/>
                                        <p:tgtEl>
                                          <p:spTgt spid="6"/>
                                        </p:tgtEl>
                                        <p:attrNameLst>
                                          <p:attrName>ppt_x</p:attrName>
                                        </p:attrNameLst>
                                      </p:cBhvr>
                                      <p:tavLst>
                                        <p:tav tm="0">
                                          <p:val>
                                            <p:fltVal val="0.5"/>
                                          </p:val>
                                        </p:tav>
                                        <p:tav tm="100000">
                                          <p:val>
                                            <p:strVal val="#ppt_x"/>
                                          </p:val>
                                        </p:tav>
                                      </p:tavLst>
                                    </p:anim>
                                    <p:anim calcmode="lin" valueType="num">
                                      <p:cBhvr>
                                        <p:cTn id="116" dur="500" fill="hold"/>
                                        <p:tgtEl>
                                          <p:spTgt spid="6"/>
                                        </p:tgtEl>
                                        <p:attrNameLst>
                                          <p:attrName>ppt_y</p:attrName>
                                        </p:attrNameLst>
                                      </p:cBhvr>
                                      <p:tavLst>
                                        <p:tav tm="0">
                                          <p:val>
                                            <p:fltVal val="0.5"/>
                                          </p:val>
                                        </p:tav>
                                        <p:tav tm="100000">
                                          <p:val>
                                            <p:strVal val="#ppt_y"/>
                                          </p:val>
                                        </p:tav>
                                      </p:tavLst>
                                    </p:anim>
                                  </p:childTnLst>
                                </p:cTn>
                              </p:par>
                            </p:childTnLst>
                          </p:cTn>
                        </p:par>
                        <p:par>
                          <p:cTn id="117" fill="hold">
                            <p:stCondLst>
                              <p:cond delay="2615"/>
                            </p:stCondLst>
                            <p:childTnLst>
                              <p:par>
                                <p:cTn id="118" presetID="2" presetClass="entr" presetSubtype="8" fill="hold" nodeType="afterEffect">
                                  <p:stCondLst>
                                    <p:cond delay="0"/>
                                  </p:stCondLst>
                                  <p:childTnLst>
                                    <p:set>
                                      <p:cBhvr>
                                        <p:cTn id="119" dur="1" fill="hold">
                                          <p:stCondLst>
                                            <p:cond delay="0"/>
                                          </p:stCondLst>
                                        </p:cTn>
                                        <p:tgtEl>
                                          <p:spTgt spid="29"/>
                                        </p:tgtEl>
                                        <p:attrNameLst>
                                          <p:attrName>style.visibility</p:attrName>
                                        </p:attrNameLst>
                                      </p:cBhvr>
                                      <p:to>
                                        <p:strVal val="visible"/>
                                      </p:to>
                                    </p:set>
                                    <p:anim calcmode="lin" valueType="num">
                                      <p:cBhvr additive="base">
                                        <p:cTn id="120" dur="500" fill="hold"/>
                                        <p:tgtEl>
                                          <p:spTgt spid="29"/>
                                        </p:tgtEl>
                                        <p:attrNameLst>
                                          <p:attrName>ppt_x</p:attrName>
                                        </p:attrNameLst>
                                      </p:cBhvr>
                                      <p:tavLst>
                                        <p:tav tm="0">
                                          <p:val>
                                            <p:strVal val="0-#ppt_w/2"/>
                                          </p:val>
                                        </p:tav>
                                        <p:tav tm="100000">
                                          <p:val>
                                            <p:strVal val="#ppt_x"/>
                                          </p:val>
                                        </p:tav>
                                      </p:tavLst>
                                    </p:anim>
                                    <p:anim calcmode="lin" valueType="num">
                                      <p:cBhvr additive="base">
                                        <p:cTn id="121" dur="500" fill="hold"/>
                                        <p:tgtEl>
                                          <p:spTgt spid="29"/>
                                        </p:tgtEl>
                                        <p:attrNameLst>
                                          <p:attrName>ppt_y</p:attrName>
                                        </p:attrNameLst>
                                      </p:cBhvr>
                                      <p:tavLst>
                                        <p:tav tm="0">
                                          <p:val>
                                            <p:strVal val="#ppt_y"/>
                                          </p:val>
                                        </p:tav>
                                        <p:tav tm="100000">
                                          <p:val>
                                            <p:strVal val="#ppt_y"/>
                                          </p:val>
                                        </p:tav>
                                      </p:tavLst>
                                    </p:anim>
                                  </p:childTnLst>
                                </p:cTn>
                              </p:par>
                              <p:par>
                                <p:cTn id="122" presetID="2" presetClass="entr" presetSubtype="8" fill="hold" nodeType="withEffect">
                                  <p:stCondLst>
                                    <p:cond delay="0"/>
                                  </p:stCondLst>
                                  <p:childTnLst>
                                    <p:set>
                                      <p:cBhvr>
                                        <p:cTn id="123" dur="1" fill="hold">
                                          <p:stCondLst>
                                            <p:cond delay="0"/>
                                          </p:stCondLst>
                                        </p:cTn>
                                        <p:tgtEl>
                                          <p:spTgt spid="32"/>
                                        </p:tgtEl>
                                        <p:attrNameLst>
                                          <p:attrName>style.visibility</p:attrName>
                                        </p:attrNameLst>
                                      </p:cBhvr>
                                      <p:to>
                                        <p:strVal val="visible"/>
                                      </p:to>
                                    </p:set>
                                    <p:anim calcmode="lin" valueType="num">
                                      <p:cBhvr additive="base">
                                        <p:cTn id="124" dur="500" fill="hold"/>
                                        <p:tgtEl>
                                          <p:spTgt spid="32"/>
                                        </p:tgtEl>
                                        <p:attrNameLst>
                                          <p:attrName>ppt_x</p:attrName>
                                        </p:attrNameLst>
                                      </p:cBhvr>
                                      <p:tavLst>
                                        <p:tav tm="0">
                                          <p:val>
                                            <p:strVal val="0-#ppt_w/2"/>
                                          </p:val>
                                        </p:tav>
                                        <p:tav tm="100000">
                                          <p:val>
                                            <p:strVal val="#ppt_x"/>
                                          </p:val>
                                        </p:tav>
                                      </p:tavLst>
                                    </p:anim>
                                    <p:anim calcmode="lin" valueType="num">
                                      <p:cBhvr additive="base">
                                        <p:cTn id="125" dur="500" fill="hold"/>
                                        <p:tgtEl>
                                          <p:spTgt spid="32"/>
                                        </p:tgtEl>
                                        <p:attrNameLst>
                                          <p:attrName>ppt_y</p:attrName>
                                        </p:attrNameLst>
                                      </p:cBhvr>
                                      <p:tavLst>
                                        <p:tav tm="0">
                                          <p:val>
                                            <p:strVal val="#ppt_y"/>
                                          </p:val>
                                        </p:tav>
                                        <p:tav tm="100000">
                                          <p:val>
                                            <p:strVal val="#ppt_y"/>
                                          </p:val>
                                        </p:tav>
                                      </p:tavLst>
                                    </p:anim>
                                  </p:childTnLst>
                                </p:cTn>
                              </p:par>
                              <p:par>
                                <p:cTn id="126" presetID="2" presetClass="entr" presetSubtype="2" fill="hold" nodeType="withEffect">
                                  <p:stCondLst>
                                    <p:cond delay="0"/>
                                  </p:stCondLst>
                                  <p:childTnLst>
                                    <p:set>
                                      <p:cBhvr>
                                        <p:cTn id="127" dur="1" fill="hold">
                                          <p:stCondLst>
                                            <p:cond delay="0"/>
                                          </p:stCondLst>
                                        </p:cTn>
                                        <p:tgtEl>
                                          <p:spTgt spid="23"/>
                                        </p:tgtEl>
                                        <p:attrNameLst>
                                          <p:attrName>style.visibility</p:attrName>
                                        </p:attrNameLst>
                                      </p:cBhvr>
                                      <p:to>
                                        <p:strVal val="visible"/>
                                      </p:to>
                                    </p:set>
                                    <p:anim calcmode="lin" valueType="num">
                                      <p:cBhvr additive="base">
                                        <p:cTn id="128" dur="500" fill="hold"/>
                                        <p:tgtEl>
                                          <p:spTgt spid="23"/>
                                        </p:tgtEl>
                                        <p:attrNameLst>
                                          <p:attrName>ppt_x</p:attrName>
                                        </p:attrNameLst>
                                      </p:cBhvr>
                                      <p:tavLst>
                                        <p:tav tm="0">
                                          <p:val>
                                            <p:strVal val="1+#ppt_w/2"/>
                                          </p:val>
                                        </p:tav>
                                        <p:tav tm="100000">
                                          <p:val>
                                            <p:strVal val="#ppt_x"/>
                                          </p:val>
                                        </p:tav>
                                      </p:tavLst>
                                    </p:anim>
                                    <p:anim calcmode="lin" valueType="num">
                                      <p:cBhvr additive="base">
                                        <p:cTn id="129" dur="500" fill="hold"/>
                                        <p:tgtEl>
                                          <p:spTgt spid="23"/>
                                        </p:tgtEl>
                                        <p:attrNameLst>
                                          <p:attrName>ppt_y</p:attrName>
                                        </p:attrNameLst>
                                      </p:cBhvr>
                                      <p:tavLst>
                                        <p:tav tm="0">
                                          <p:val>
                                            <p:strVal val="#ppt_y"/>
                                          </p:val>
                                        </p:tav>
                                        <p:tav tm="100000">
                                          <p:val>
                                            <p:strVal val="#ppt_y"/>
                                          </p:val>
                                        </p:tav>
                                      </p:tavLst>
                                    </p:anim>
                                  </p:childTnLst>
                                </p:cTn>
                              </p:par>
                              <p:par>
                                <p:cTn id="130" presetID="2" presetClass="entr" presetSubtype="2" fill="hold" nodeType="withEffect">
                                  <p:stCondLst>
                                    <p:cond delay="0"/>
                                  </p:stCondLst>
                                  <p:childTnLst>
                                    <p:set>
                                      <p:cBhvr>
                                        <p:cTn id="131" dur="1" fill="hold">
                                          <p:stCondLst>
                                            <p:cond delay="0"/>
                                          </p:stCondLst>
                                        </p:cTn>
                                        <p:tgtEl>
                                          <p:spTgt spid="26"/>
                                        </p:tgtEl>
                                        <p:attrNameLst>
                                          <p:attrName>style.visibility</p:attrName>
                                        </p:attrNameLst>
                                      </p:cBhvr>
                                      <p:to>
                                        <p:strVal val="visible"/>
                                      </p:to>
                                    </p:set>
                                    <p:anim calcmode="lin" valueType="num">
                                      <p:cBhvr additive="base">
                                        <p:cTn id="132" dur="500" fill="hold"/>
                                        <p:tgtEl>
                                          <p:spTgt spid="26"/>
                                        </p:tgtEl>
                                        <p:attrNameLst>
                                          <p:attrName>ppt_x</p:attrName>
                                        </p:attrNameLst>
                                      </p:cBhvr>
                                      <p:tavLst>
                                        <p:tav tm="0">
                                          <p:val>
                                            <p:strVal val="1+#ppt_w/2"/>
                                          </p:val>
                                        </p:tav>
                                        <p:tav tm="100000">
                                          <p:val>
                                            <p:strVal val="#ppt_x"/>
                                          </p:val>
                                        </p:tav>
                                      </p:tavLst>
                                    </p:anim>
                                    <p:anim calcmode="lin" valueType="num">
                                      <p:cBhvr additive="base">
                                        <p:cTn id="133" dur="500" fill="hold"/>
                                        <p:tgtEl>
                                          <p:spTgt spid="26"/>
                                        </p:tgtEl>
                                        <p:attrNameLst>
                                          <p:attrName>ppt_y</p:attrName>
                                        </p:attrNameLst>
                                      </p:cBhvr>
                                      <p:tavLst>
                                        <p:tav tm="0">
                                          <p:val>
                                            <p:strVal val="#ppt_y"/>
                                          </p:val>
                                        </p:tav>
                                        <p:tav tm="100000">
                                          <p:val>
                                            <p:strVal val="#ppt_y"/>
                                          </p:val>
                                        </p:tav>
                                      </p:tavLst>
                                    </p:anim>
                                  </p:childTnLst>
                                </p:cTn>
                              </p:par>
                              <p:par>
                                <p:cTn id="134" presetID="2" presetClass="entr" presetSubtype="8" fill="hold" nodeType="withEffect">
                                  <p:stCondLst>
                                    <p:cond delay="0"/>
                                  </p:stCondLst>
                                  <p:childTnLst>
                                    <p:set>
                                      <p:cBhvr>
                                        <p:cTn id="135" dur="1" fill="hold">
                                          <p:stCondLst>
                                            <p:cond delay="0"/>
                                          </p:stCondLst>
                                        </p:cTn>
                                        <p:tgtEl>
                                          <p:spTgt spid="38"/>
                                        </p:tgtEl>
                                        <p:attrNameLst>
                                          <p:attrName>style.visibility</p:attrName>
                                        </p:attrNameLst>
                                      </p:cBhvr>
                                      <p:to>
                                        <p:strVal val="visible"/>
                                      </p:to>
                                    </p:set>
                                    <p:anim calcmode="lin" valueType="num">
                                      <p:cBhvr additive="base">
                                        <p:cTn id="136" dur="500" fill="hold"/>
                                        <p:tgtEl>
                                          <p:spTgt spid="38"/>
                                        </p:tgtEl>
                                        <p:attrNameLst>
                                          <p:attrName>ppt_x</p:attrName>
                                        </p:attrNameLst>
                                      </p:cBhvr>
                                      <p:tavLst>
                                        <p:tav tm="0">
                                          <p:val>
                                            <p:strVal val="0-#ppt_w/2"/>
                                          </p:val>
                                        </p:tav>
                                        <p:tav tm="100000">
                                          <p:val>
                                            <p:strVal val="#ppt_x"/>
                                          </p:val>
                                        </p:tav>
                                      </p:tavLst>
                                    </p:anim>
                                    <p:anim calcmode="lin" valueType="num">
                                      <p:cBhvr additive="base">
                                        <p:cTn id="137" dur="500" fill="hold"/>
                                        <p:tgtEl>
                                          <p:spTgt spid="38"/>
                                        </p:tgtEl>
                                        <p:attrNameLst>
                                          <p:attrName>ppt_y</p:attrName>
                                        </p:attrNameLst>
                                      </p:cBhvr>
                                      <p:tavLst>
                                        <p:tav tm="0">
                                          <p:val>
                                            <p:strVal val="#ppt_y"/>
                                          </p:val>
                                        </p:tav>
                                        <p:tav tm="100000">
                                          <p:val>
                                            <p:strVal val="#ppt_y"/>
                                          </p:val>
                                        </p:tav>
                                      </p:tavLst>
                                    </p:anim>
                                  </p:childTnLst>
                                </p:cTn>
                              </p:par>
                              <p:par>
                                <p:cTn id="138" presetID="2" presetClass="entr" presetSubtype="2" fill="hold" nodeType="withEffect">
                                  <p:stCondLst>
                                    <p:cond delay="0"/>
                                  </p:stCondLst>
                                  <p:childTnLst>
                                    <p:set>
                                      <p:cBhvr>
                                        <p:cTn id="139" dur="1" fill="hold">
                                          <p:stCondLst>
                                            <p:cond delay="0"/>
                                          </p:stCondLst>
                                        </p:cTn>
                                        <p:tgtEl>
                                          <p:spTgt spid="35"/>
                                        </p:tgtEl>
                                        <p:attrNameLst>
                                          <p:attrName>style.visibility</p:attrName>
                                        </p:attrNameLst>
                                      </p:cBhvr>
                                      <p:to>
                                        <p:strVal val="visible"/>
                                      </p:to>
                                    </p:set>
                                    <p:anim calcmode="lin" valueType="num">
                                      <p:cBhvr additive="base">
                                        <p:cTn id="140" dur="500" fill="hold"/>
                                        <p:tgtEl>
                                          <p:spTgt spid="35"/>
                                        </p:tgtEl>
                                        <p:attrNameLst>
                                          <p:attrName>ppt_x</p:attrName>
                                        </p:attrNameLst>
                                      </p:cBhvr>
                                      <p:tavLst>
                                        <p:tav tm="0">
                                          <p:val>
                                            <p:strVal val="1+#ppt_w/2"/>
                                          </p:val>
                                        </p:tav>
                                        <p:tav tm="100000">
                                          <p:val>
                                            <p:strVal val="#ppt_x"/>
                                          </p:val>
                                        </p:tav>
                                      </p:tavLst>
                                    </p:anim>
                                    <p:anim calcmode="lin" valueType="num">
                                      <p:cBhvr additive="base">
                                        <p:cTn id="141"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47" grpId="0"/>
      <p:bldP spid="48" grpId="0"/>
      <p:bldP spid="4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a:extLst>
              <a:ext uri="{FF2B5EF4-FFF2-40B4-BE49-F238E27FC236}">
                <a16:creationId xmlns:a16="http://schemas.microsoft.com/office/drawing/2014/main" xmlns="" id="{9D384A14-C891-4E64-A824-8C7E3709540E}"/>
              </a:ext>
            </a:extLst>
          </p:cNvPr>
          <p:cNvGrpSpPr/>
          <p:nvPr/>
        </p:nvGrpSpPr>
        <p:grpSpPr>
          <a:xfrm>
            <a:off x="969233" y="2948601"/>
            <a:ext cx="4375150" cy="806226"/>
            <a:chOff x="3159911" y="3408233"/>
            <a:chExt cx="2960235" cy="806226"/>
          </a:xfrm>
        </p:grpSpPr>
        <p:sp>
          <p:nvSpPr>
            <p:cNvPr id="25" name="矩形 24">
              <a:extLst>
                <a:ext uri="{FF2B5EF4-FFF2-40B4-BE49-F238E27FC236}">
                  <a16:creationId xmlns:a16="http://schemas.microsoft.com/office/drawing/2014/main" xmlns="" id="{E3D984BA-86AB-4CFF-8091-8570CBCD5F95}"/>
                </a:ext>
              </a:extLst>
            </p:cNvPr>
            <p:cNvSpPr/>
            <p:nvPr/>
          </p:nvSpPr>
          <p:spPr bwMode="auto">
            <a:xfrm>
              <a:off x="3165095" y="3731122"/>
              <a:ext cx="2955051" cy="483337"/>
            </a:xfrm>
            <a:prstGeom prst="rect">
              <a:avLst/>
            </a:prstGeom>
          </p:spPr>
          <p:txBody>
            <a:bodyPr wrap="square">
              <a:spAutoFit/>
              <a:scene3d>
                <a:camera prst="orthographicFront"/>
                <a:lightRig rig="threePt" dir="t"/>
              </a:scene3d>
              <a:sp3d contourW="12700"/>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srgbClr val="000000">
                      <a:lumMod val="65000"/>
                      <a:lumOff val="35000"/>
                    </a:srgbClr>
                  </a:solidFill>
                  <a:effectLst/>
                  <a:uLnTx/>
                  <a:uFillTx/>
                  <a:cs typeface="+mn-ea"/>
                  <a:sym typeface="+mn-lt"/>
                </a:rPr>
                <a:t>点击输入简要文字内容，文字内容需概括精炼，言简意赅的说明分项内容点击输入简要文字内容，文字内容需概括精炼，言简意赅的说明分项内容</a:t>
              </a:r>
              <a:endParaRPr kumimoji="0" lang="en-US" altLang="zh-CN" sz="900" b="0" i="0" u="none" strike="noStrike" kern="1200" cap="none" spc="0" normalizeH="0" baseline="0" noProof="0" dirty="0">
                <a:ln>
                  <a:noFill/>
                </a:ln>
                <a:solidFill>
                  <a:srgbClr val="000000">
                    <a:lumMod val="65000"/>
                    <a:lumOff val="35000"/>
                  </a:srgbClr>
                </a:solidFill>
                <a:effectLst/>
                <a:uLnTx/>
                <a:uFillTx/>
                <a:cs typeface="+mn-ea"/>
                <a:sym typeface="+mn-lt"/>
              </a:endParaRPr>
            </a:p>
          </p:txBody>
        </p:sp>
        <p:sp>
          <p:nvSpPr>
            <p:cNvPr id="26" name="文本框 25">
              <a:extLst>
                <a:ext uri="{FF2B5EF4-FFF2-40B4-BE49-F238E27FC236}">
                  <a16:creationId xmlns:a16="http://schemas.microsoft.com/office/drawing/2014/main" xmlns="" id="{881AF3D6-FCF4-44A6-9DCF-A49D69E730BC}"/>
                </a:ext>
              </a:extLst>
            </p:cNvPr>
            <p:cNvSpPr txBox="1"/>
            <p:nvPr/>
          </p:nvSpPr>
          <p:spPr>
            <a:xfrm>
              <a:off x="3159911" y="3408233"/>
              <a:ext cx="1706754" cy="362792"/>
            </a:xfrm>
            <a:prstGeom prst="rect">
              <a:avLst/>
            </a:prstGeom>
            <a:noFill/>
          </p:spPr>
          <p:txBody>
            <a:bodyPr wrap="square" rtlCol="0">
              <a:spAutoFit/>
              <a:scene3d>
                <a:camera prst="orthographicFront"/>
                <a:lightRig rig="threePt" dir="t"/>
              </a:scene3d>
              <a:sp3d contourW="12700"/>
            </a:bodyPr>
            <a:lstStyle/>
            <a:p>
              <a:pPr marL="285750" marR="0" lvl="0" indent="-285750" algn="l" defTabSz="457200" rtl="0" eaLnBrk="1" fontAlgn="auto" latinLnBrk="0" hangingPunct="1">
                <a:lnSpc>
                  <a:spcPct val="120000"/>
                </a:lnSpc>
                <a:spcBef>
                  <a:spcPts val="0"/>
                </a:spcBef>
                <a:spcAft>
                  <a:spcPts val="0"/>
                </a:spcAft>
                <a:buClrTx/>
                <a:buSzTx/>
                <a:buFont typeface="Arial" panose="020B0604020202020204" pitchFamily="34" charset="0"/>
                <a:buChar char="•"/>
                <a:tabLst/>
                <a:defRPr/>
              </a:pPr>
              <a:r>
                <a:rPr kumimoji="0" lang="zh-CN" altLang="en-US" sz="1600" b="0" i="0" u="none" strike="noStrike" kern="1200" cap="none" spc="0" normalizeH="0" baseline="0" noProof="0" dirty="0">
                  <a:ln>
                    <a:noFill/>
                  </a:ln>
                  <a:solidFill>
                    <a:srgbClr val="000000">
                      <a:lumMod val="75000"/>
                      <a:lumOff val="25000"/>
                    </a:srgbClr>
                  </a:solidFill>
                  <a:effectLst/>
                  <a:uLnTx/>
                  <a:uFillTx/>
                  <a:cs typeface="+mn-ea"/>
                  <a:sym typeface="+mn-lt"/>
                </a:rPr>
                <a:t>标题文字添加</a:t>
              </a:r>
            </a:p>
          </p:txBody>
        </p:sp>
      </p:grpSp>
      <p:sp>
        <p:nvSpPr>
          <p:cNvPr id="23" name="矩形 22">
            <a:extLst>
              <a:ext uri="{FF2B5EF4-FFF2-40B4-BE49-F238E27FC236}">
                <a16:creationId xmlns:a16="http://schemas.microsoft.com/office/drawing/2014/main" xmlns="" id="{2EEDB70C-C5B2-437F-BE3D-9417C36AF3E7}"/>
              </a:ext>
            </a:extLst>
          </p:cNvPr>
          <p:cNvSpPr/>
          <p:nvPr/>
        </p:nvSpPr>
        <p:spPr bwMode="auto">
          <a:xfrm>
            <a:off x="948282" y="1995456"/>
            <a:ext cx="4396102" cy="819455"/>
          </a:xfrm>
          <a:prstGeom prst="rect">
            <a:avLst/>
          </a:prstGeom>
        </p:spPr>
        <p:txBody>
          <a:bodyPr wrap="square">
            <a:spAutoFit/>
            <a:scene3d>
              <a:camera prst="orthographicFront"/>
              <a:lightRig rig="threePt" dir="t"/>
            </a:scene3d>
            <a:sp3d contourW="12700"/>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1050" b="0" i="0" u="none" strike="noStrike" kern="1200" cap="none" spc="0" normalizeH="0" baseline="0" noProof="0" dirty="0">
                <a:ln>
                  <a:noFill/>
                </a:ln>
                <a:solidFill>
                  <a:srgbClr val="000000">
                    <a:lumMod val="65000"/>
                    <a:lumOff val="35000"/>
                  </a:srgbClr>
                </a:solidFill>
                <a:effectLst/>
                <a:uLnTx/>
                <a:uFillTx/>
                <a:cs typeface="+mn-ea"/>
                <a:sym typeface="+mn-lt"/>
              </a:rPr>
              <a:t>点击输入简要文字内容，文字内容需概括精炼，言简意赅的说明分项内容点击输入简要文字内容，文字内容需概括精炼，言简意赅的说明分项内容</a:t>
            </a:r>
            <a:endParaRPr kumimoji="0" lang="en-US" altLang="zh-CN" sz="1050" b="0" i="0" u="none" strike="noStrike" kern="1200" cap="none" spc="0" normalizeH="0" baseline="0" noProof="0" dirty="0">
              <a:ln>
                <a:noFill/>
              </a:ln>
              <a:solidFill>
                <a:srgbClr val="000000">
                  <a:lumMod val="65000"/>
                  <a:lumOff val="35000"/>
                </a:srgbClr>
              </a:solidFill>
              <a:effectLst/>
              <a:uLnTx/>
              <a:uFillTx/>
              <a:cs typeface="+mn-ea"/>
              <a:sym typeface="+mn-lt"/>
            </a:endParaRPr>
          </a:p>
        </p:txBody>
      </p:sp>
      <p:sp>
        <p:nvSpPr>
          <p:cNvPr id="24" name="PA-文本框 23">
            <a:extLst>
              <a:ext uri="{FF2B5EF4-FFF2-40B4-BE49-F238E27FC236}">
                <a16:creationId xmlns:a16="http://schemas.microsoft.com/office/drawing/2014/main" xmlns="" id="{110AA6D1-A5E6-41A2-8CCA-A76F0271CB52}"/>
              </a:ext>
            </a:extLst>
          </p:cNvPr>
          <p:cNvSpPr txBox="1"/>
          <p:nvPr>
            <p:custDataLst>
              <p:tags r:id="rId1"/>
            </p:custDataLst>
          </p:nvPr>
        </p:nvSpPr>
        <p:spPr>
          <a:xfrm>
            <a:off x="948281" y="1421999"/>
            <a:ext cx="3333892" cy="633187"/>
          </a:xfrm>
          <a:prstGeom prst="rect">
            <a:avLst/>
          </a:prstGeom>
          <a:noFill/>
        </p:spPr>
        <p:txBody>
          <a:bodyPr wrap="square" rtlCol="0">
            <a:spAutoFit/>
            <a:scene3d>
              <a:camera prst="orthographicFront"/>
              <a:lightRig rig="threePt" dir="t"/>
            </a:scene3d>
            <a:sp3d contourW="12700"/>
          </a:body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000000">
                    <a:lumMod val="75000"/>
                    <a:lumOff val="25000"/>
                  </a:srgbClr>
                </a:solidFill>
                <a:effectLst/>
                <a:uLnTx/>
                <a:uFillTx/>
                <a:cs typeface="+mn-ea"/>
                <a:sym typeface="+mn-lt"/>
              </a:rPr>
              <a:t>标题文字添加</a:t>
            </a:r>
          </a:p>
        </p:txBody>
      </p:sp>
      <p:sp>
        <p:nvSpPr>
          <p:cNvPr id="13" name="矩形 12">
            <a:extLst>
              <a:ext uri="{FF2B5EF4-FFF2-40B4-BE49-F238E27FC236}">
                <a16:creationId xmlns:a16="http://schemas.microsoft.com/office/drawing/2014/main" xmlns="" id="{98801275-B4E5-497B-9683-5668FD277D5B}"/>
              </a:ext>
            </a:extLst>
          </p:cNvPr>
          <p:cNvSpPr/>
          <p:nvPr/>
        </p:nvSpPr>
        <p:spPr>
          <a:xfrm>
            <a:off x="1229527" y="4742943"/>
            <a:ext cx="284732" cy="927175"/>
          </a:xfrm>
          <a:prstGeom prst="rect">
            <a:avLst/>
          </a:prstGeom>
          <a:solidFill>
            <a:srgbClr val="D3323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14" name="矩形 13">
            <a:extLst>
              <a:ext uri="{FF2B5EF4-FFF2-40B4-BE49-F238E27FC236}">
                <a16:creationId xmlns:a16="http://schemas.microsoft.com/office/drawing/2014/main" xmlns="" id="{98DA4981-894E-436A-87DE-ED8D3870D410}"/>
              </a:ext>
            </a:extLst>
          </p:cNvPr>
          <p:cNvSpPr/>
          <p:nvPr/>
        </p:nvSpPr>
        <p:spPr>
          <a:xfrm>
            <a:off x="1992689" y="5033520"/>
            <a:ext cx="284732" cy="636598"/>
          </a:xfrm>
          <a:prstGeom prst="rect">
            <a:avLst/>
          </a:prstGeom>
          <a:solidFill>
            <a:srgbClr val="0D0A4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15" name="矩形 14">
            <a:extLst>
              <a:ext uri="{FF2B5EF4-FFF2-40B4-BE49-F238E27FC236}">
                <a16:creationId xmlns:a16="http://schemas.microsoft.com/office/drawing/2014/main" xmlns="" id="{4092F5E2-6A8B-4CD4-A1BB-B49621573594}"/>
              </a:ext>
            </a:extLst>
          </p:cNvPr>
          <p:cNvSpPr/>
          <p:nvPr/>
        </p:nvSpPr>
        <p:spPr>
          <a:xfrm>
            <a:off x="2755851" y="4358313"/>
            <a:ext cx="284732" cy="1311805"/>
          </a:xfrm>
          <a:prstGeom prst="rect">
            <a:avLst/>
          </a:prstGeom>
          <a:solidFill>
            <a:srgbClr val="D3323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16" name="矩形 15">
            <a:extLst>
              <a:ext uri="{FF2B5EF4-FFF2-40B4-BE49-F238E27FC236}">
                <a16:creationId xmlns:a16="http://schemas.microsoft.com/office/drawing/2014/main" xmlns="" id="{9DBC72AE-8FE3-431E-9245-99B3FA79C294}"/>
              </a:ext>
            </a:extLst>
          </p:cNvPr>
          <p:cNvSpPr/>
          <p:nvPr/>
        </p:nvSpPr>
        <p:spPr>
          <a:xfrm>
            <a:off x="3519013" y="4487970"/>
            <a:ext cx="284732" cy="1182147"/>
          </a:xfrm>
          <a:prstGeom prst="rect">
            <a:avLst/>
          </a:prstGeom>
          <a:solidFill>
            <a:srgbClr val="0D0A4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17" name="矩形 16">
            <a:extLst>
              <a:ext uri="{FF2B5EF4-FFF2-40B4-BE49-F238E27FC236}">
                <a16:creationId xmlns:a16="http://schemas.microsoft.com/office/drawing/2014/main" xmlns="" id="{844E5ADA-046D-4F98-AFA7-DE354682956F}"/>
              </a:ext>
            </a:extLst>
          </p:cNvPr>
          <p:cNvSpPr/>
          <p:nvPr/>
        </p:nvSpPr>
        <p:spPr>
          <a:xfrm>
            <a:off x="4282173" y="3995461"/>
            <a:ext cx="284732" cy="1674657"/>
          </a:xfrm>
          <a:prstGeom prst="rect">
            <a:avLst/>
          </a:prstGeom>
          <a:solidFill>
            <a:srgbClr val="D3323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18" name="文本框 17">
            <a:extLst>
              <a:ext uri="{FF2B5EF4-FFF2-40B4-BE49-F238E27FC236}">
                <a16:creationId xmlns:a16="http://schemas.microsoft.com/office/drawing/2014/main" xmlns="" id="{0FF6776A-8EA5-4426-9569-BB444BB72FDC}"/>
              </a:ext>
            </a:extLst>
          </p:cNvPr>
          <p:cNvSpPr txBox="1"/>
          <p:nvPr/>
        </p:nvSpPr>
        <p:spPr>
          <a:xfrm>
            <a:off x="867692" y="5696580"/>
            <a:ext cx="1008402" cy="227563"/>
          </a:xfrm>
          <a:prstGeom prst="rect">
            <a:avLst/>
          </a:prstGeom>
          <a:noFill/>
        </p:spPr>
        <p:txBody>
          <a:bodyPr wrap="square" rtlCol="0">
            <a:spAutoFit/>
            <a:scene3d>
              <a:camera prst="orthographicFront"/>
              <a:lightRig rig="threePt" dir="t"/>
            </a:scene3d>
            <a:sp3d contourW="12700"/>
          </a:bodyPr>
          <a:lstStyle/>
          <a:p>
            <a:pPr marL="0" marR="0" lvl="0" indent="0" algn="ctr" defTabSz="457200" rtl="0" eaLnBrk="1" fontAlgn="auto" latinLnBrk="0" hangingPunct="1">
              <a:lnSpc>
                <a:spcPct val="120000"/>
              </a:lnSpc>
              <a:spcBef>
                <a:spcPts val="0"/>
              </a:spcBef>
              <a:spcAft>
                <a:spcPts val="0"/>
              </a:spcAft>
              <a:buClrTx/>
              <a:buSzTx/>
              <a:buFontTx/>
              <a:buNone/>
              <a:tabLst/>
              <a:defRPr/>
            </a:pPr>
            <a:r>
              <a:rPr kumimoji="0" lang="zh-CN" altLang="en-US" sz="800" b="0" i="0" u="none" strike="noStrike" kern="1200" cap="none" spc="0" normalizeH="0" baseline="0" noProof="0" dirty="0">
                <a:ln>
                  <a:noFill/>
                </a:ln>
                <a:solidFill>
                  <a:srgbClr val="000000">
                    <a:lumMod val="75000"/>
                    <a:lumOff val="25000"/>
                  </a:srgbClr>
                </a:solidFill>
                <a:effectLst/>
                <a:uLnTx/>
                <a:uFillTx/>
                <a:cs typeface="+mn-ea"/>
                <a:sym typeface="+mn-lt"/>
              </a:rPr>
              <a:t>文字添加</a:t>
            </a:r>
          </a:p>
        </p:txBody>
      </p:sp>
      <p:sp>
        <p:nvSpPr>
          <p:cNvPr id="19" name="文本框 18">
            <a:extLst>
              <a:ext uri="{FF2B5EF4-FFF2-40B4-BE49-F238E27FC236}">
                <a16:creationId xmlns:a16="http://schemas.microsoft.com/office/drawing/2014/main" xmlns="" id="{8D7525A6-AFA8-477B-818D-E1586DE7E4A4}"/>
              </a:ext>
            </a:extLst>
          </p:cNvPr>
          <p:cNvSpPr txBox="1"/>
          <p:nvPr/>
        </p:nvSpPr>
        <p:spPr>
          <a:xfrm>
            <a:off x="1630853" y="5696580"/>
            <a:ext cx="1008402" cy="227563"/>
          </a:xfrm>
          <a:prstGeom prst="rect">
            <a:avLst/>
          </a:prstGeom>
          <a:noFill/>
        </p:spPr>
        <p:txBody>
          <a:bodyPr wrap="square" rtlCol="0">
            <a:spAutoFit/>
            <a:scene3d>
              <a:camera prst="orthographicFront"/>
              <a:lightRig rig="threePt" dir="t"/>
            </a:scene3d>
            <a:sp3d contourW="12700"/>
          </a:bodyPr>
          <a:lstStyle/>
          <a:p>
            <a:pPr marL="0" marR="0" lvl="0" indent="0" algn="ctr" defTabSz="457200" rtl="0" eaLnBrk="1" fontAlgn="auto" latinLnBrk="0" hangingPunct="1">
              <a:lnSpc>
                <a:spcPct val="120000"/>
              </a:lnSpc>
              <a:spcBef>
                <a:spcPts val="0"/>
              </a:spcBef>
              <a:spcAft>
                <a:spcPts val="0"/>
              </a:spcAft>
              <a:buClrTx/>
              <a:buSzTx/>
              <a:buFontTx/>
              <a:buNone/>
              <a:tabLst/>
              <a:defRPr/>
            </a:pPr>
            <a:r>
              <a:rPr kumimoji="0" lang="zh-CN" altLang="en-US" sz="800" b="0" i="0" u="none" strike="noStrike" kern="1200" cap="none" spc="0" normalizeH="0" baseline="0" noProof="0" dirty="0">
                <a:ln>
                  <a:noFill/>
                </a:ln>
                <a:solidFill>
                  <a:srgbClr val="000000">
                    <a:lumMod val="75000"/>
                    <a:lumOff val="25000"/>
                  </a:srgbClr>
                </a:solidFill>
                <a:effectLst/>
                <a:uLnTx/>
                <a:uFillTx/>
                <a:cs typeface="+mn-ea"/>
                <a:sym typeface="+mn-lt"/>
              </a:rPr>
              <a:t>文字添加</a:t>
            </a:r>
          </a:p>
        </p:txBody>
      </p:sp>
      <p:sp>
        <p:nvSpPr>
          <p:cNvPr id="20" name="文本框 19">
            <a:extLst>
              <a:ext uri="{FF2B5EF4-FFF2-40B4-BE49-F238E27FC236}">
                <a16:creationId xmlns:a16="http://schemas.microsoft.com/office/drawing/2014/main" xmlns="" id="{C070FF62-D887-471E-A521-07C5F390CF64}"/>
              </a:ext>
            </a:extLst>
          </p:cNvPr>
          <p:cNvSpPr txBox="1"/>
          <p:nvPr/>
        </p:nvSpPr>
        <p:spPr>
          <a:xfrm>
            <a:off x="2394014" y="5696580"/>
            <a:ext cx="1008402" cy="227563"/>
          </a:xfrm>
          <a:prstGeom prst="rect">
            <a:avLst/>
          </a:prstGeom>
          <a:noFill/>
        </p:spPr>
        <p:txBody>
          <a:bodyPr wrap="square" rtlCol="0">
            <a:spAutoFit/>
            <a:scene3d>
              <a:camera prst="orthographicFront"/>
              <a:lightRig rig="threePt" dir="t"/>
            </a:scene3d>
            <a:sp3d contourW="12700"/>
          </a:bodyPr>
          <a:lstStyle/>
          <a:p>
            <a:pPr marL="0" marR="0" lvl="0" indent="0" algn="ctr" defTabSz="457200" rtl="0" eaLnBrk="1" fontAlgn="auto" latinLnBrk="0" hangingPunct="1">
              <a:lnSpc>
                <a:spcPct val="120000"/>
              </a:lnSpc>
              <a:spcBef>
                <a:spcPts val="0"/>
              </a:spcBef>
              <a:spcAft>
                <a:spcPts val="0"/>
              </a:spcAft>
              <a:buClrTx/>
              <a:buSzTx/>
              <a:buFontTx/>
              <a:buNone/>
              <a:tabLst/>
              <a:defRPr/>
            </a:pPr>
            <a:r>
              <a:rPr kumimoji="0" lang="zh-CN" altLang="en-US" sz="800" b="0" i="0" u="none" strike="noStrike" kern="1200" cap="none" spc="0" normalizeH="0" baseline="0" noProof="0" dirty="0">
                <a:ln>
                  <a:noFill/>
                </a:ln>
                <a:solidFill>
                  <a:srgbClr val="000000">
                    <a:lumMod val="75000"/>
                    <a:lumOff val="25000"/>
                  </a:srgbClr>
                </a:solidFill>
                <a:effectLst/>
                <a:uLnTx/>
                <a:uFillTx/>
                <a:cs typeface="+mn-ea"/>
                <a:sym typeface="+mn-lt"/>
              </a:rPr>
              <a:t>文字添加</a:t>
            </a:r>
          </a:p>
        </p:txBody>
      </p:sp>
      <p:sp>
        <p:nvSpPr>
          <p:cNvPr id="21" name="文本框 20">
            <a:extLst>
              <a:ext uri="{FF2B5EF4-FFF2-40B4-BE49-F238E27FC236}">
                <a16:creationId xmlns:a16="http://schemas.microsoft.com/office/drawing/2014/main" xmlns="" id="{D3689D96-F339-4F63-A658-81CC3F3AF3A8}"/>
              </a:ext>
            </a:extLst>
          </p:cNvPr>
          <p:cNvSpPr txBox="1"/>
          <p:nvPr/>
        </p:nvSpPr>
        <p:spPr>
          <a:xfrm>
            <a:off x="3157175" y="5696580"/>
            <a:ext cx="1008402" cy="227563"/>
          </a:xfrm>
          <a:prstGeom prst="rect">
            <a:avLst/>
          </a:prstGeom>
          <a:noFill/>
        </p:spPr>
        <p:txBody>
          <a:bodyPr wrap="square" rtlCol="0">
            <a:spAutoFit/>
            <a:scene3d>
              <a:camera prst="orthographicFront"/>
              <a:lightRig rig="threePt" dir="t"/>
            </a:scene3d>
            <a:sp3d contourW="12700"/>
          </a:bodyPr>
          <a:lstStyle/>
          <a:p>
            <a:pPr marL="0" marR="0" lvl="0" indent="0" algn="ctr" defTabSz="457200" rtl="0" eaLnBrk="1" fontAlgn="auto" latinLnBrk="0" hangingPunct="1">
              <a:lnSpc>
                <a:spcPct val="120000"/>
              </a:lnSpc>
              <a:spcBef>
                <a:spcPts val="0"/>
              </a:spcBef>
              <a:spcAft>
                <a:spcPts val="0"/>
              </a:spcAft>
              <a:buClrTx/>
              <a:buSzTx/>
              <a:buFontTx/>
              <a:buNone/>
              <a:tabLst/>
              <a:defRPr/>
            </a:pPr>
            <a:r>
              <a:rPr kumimoji="0" lang="zh-CN" altLang="en-US" sz="800" b="0" i="0" u="none" strike="noStrike" kern="1200" cap="none" spc="0" normalizeH="0" baseline="0" noProof="0" dirty="0">
                <a:ln>
                  <a:noFill/>
                </a:ln>
                <a:solidFill>
                  <a:srgbClr val="000000">
                    <a:lumMod val="75000"/>
                    <a:lumOff val="25000"/>
                  </a:srgbClr>
                </a:solidFill>
                <a:effectLst/>
                <a:uLnTx/>
                <a:uFillTx/>
                <a:cs typeface="+mn-ea"/>
                <a:sym typeface="+mn-lt"/>
              </a:rPr>
              <a:t>文字添加</a:t>
            </a:r>
          </a:p>
        </p:txBody>
      </p:sp>
      <p:sp>
        <p:nvSpPr>
          <p:cNvPr id="22" name="文本框 21">
            <a:extLst>
              <a:ext uri="{FF2B5EF4-FFF2-40B4-BE49-F238E27FC236}">
                <a16:creationId xmlns:a16="http://schemas.microsoft.com/office/drawing/2014/main" xmlns="" id="{C62B9B54-0FD2-4C55-AD52-41E141FFEBCA}"/>
              </a:ext>
            </a:extLst>
          </p:cNvPr>
          <p:cNvSpPr txBox="1"/>
          <p:nvPr/>
        </p:nvSpPr>
        <p:spPr>
          <a:xfrm>
            <a:off x="3920338" y="5696580"/>
            <a:ext cx="1008402" cy="227563"/>
          </a:xfrm>
          <a:prstGeom prst="rect">
            <a:avLst/>
          </a:prstGeom>
          <a:noFill/>
        </p:spPr>
        <p:txBody>
          <a:bodyPr wrap="square" rtlCol="0">
            <a:spAutoFit/>
            <a:scene3d>
              <a:camera prst="orthographicFront"/>
              <a:lightRig rig="threePt" dir="t"/>
            </a:scene3d>
            <a:sp3d contourW="12700"/>
          </a:bodyPr>
          <a:lstStyle/>
          <a:p>
            <a:pPr marL="0" marR="0" lvl="0" indent="0" algn="ctr" defTabSz="457200" rtl="0" eaLnBrk="1" fontAlgn="auto" latinLnBrk="0" hangingPunct="1">
              <a:lnSpc>
                <a:spcPct val="120000"/>
              </a:lnSpc>
              <a:spcBef>
                <a:spcPts val="0"/>
              </a:spcBef>
              <a:spcAft>
                <a:spcPts val="0"/>
              </a:spcAft>
              <a:buClrTx/>
              <a:buSzTx/>
              <a:buFontTx/>
              <a:buNone/>
              <a:tabLst/>
              <a:defRPr/>
            </a:pPr>
            <a:r>
              <a:rPr kumimoji="0" lang="zh-CN" altLang="en-US" sz="800" b="0" i="0" u="none" strike="noStrike" kern="1200" cap="none" spc="0" normalizeH="0" baseline="0" noProof="0" dirty="0">
                <a:ln>
                  <a:noFill/>
                </a:ln>
                <a:solidFill>
                  <a:srgbClr val="000000">
                    <a:lumMod val="75000"/>
                    <a:lumOff val="25000"/>
                  </a:srgbClr>
                </a:solidFill>
                <a:effectLst/>
                <a:uLnTx/>
                <a:uFillTx/>
                <a:cs typeface="+mn-ea"/>
                <a:sym typeface="+mn-lt"/>
              </a:rPr>
              <a:t>文字添加</a:t>
            </a:r>
          </a:p>
        </p:txBody>
      </p:sp>
      <p:pic>
        <p:nvPicPr>
          <p:cNvPr id="2" name="图片 1">
            <a:extLst>
              <a:ext uri="{FF2B5EF4-FFF2-40B4-BE49-F238E27FC236}">
                <a16:creationId xmlns:a16="http://schemas.microsoft.com/office/drawing/2014/main" xmlns="" id="{4D74662E-36B3-47AB-A202-80179408596F}"/>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r="19969"/>
          <a:stretch/>
        </p:blipFill>
        <p:spPr>
          <a:xfrm>
            <a:off x="8649301" y="1809214"/>
            <a:ext cx="2660420" cy="1962150"/>
          </a:xfrm>
          <a:prstGeom prst="rect">
            <a:avLst/>
          </a:prstGeom>
        </p:spPr>
      </p:pic>
      <p:pic>
        <p:nvPicPr>
          <p:cNvPr id="3" name="图片 2">
            <a:extLst>
              <a:ext uri="{FF2B5EF4-FFF2-40B4-BE49-F238E27FC236}">
                <a16:creationId xmlns:a16="http://schemas.microsoft.com/office/drawing/2014/main" xmlns="" id="{C2155CFD-B70E-473A-9B49-9C90E67246E9}"/>
              </a:ext>
            </a:extLst>
          </p:cNvPr>
          <p:cNvPicPr>
            <a:picLocks noChangeAspect="1"/>
          </p:cNvPicPr>
          <p:nvPr/>
        </p:nvPicPr>
        <p:blipFill rotWithShape="1">
          <a:blip r:embed="rId7" cstate="screen">
            <a:extLst>
              <a:ext uri="{28A0092B-C50C-407E-A947-70E740481C1C}">
                <a14:useLocalDpi xmlns:a14="http://schemas.microsoft.com/office/drawing/2010/main"/>
              </a:ext>
            </a:extLst>
          </a:blip>
          <a:srcRect l="6788" r="13181"/>
          <a:stretch/>
        </p:blipFill>
        <p:spPr>
          <a:xfrm>
            <a:off x="5912077" y="1809214"/>
            <a:ext cx="2660420" cy="1962150"/>
          </a:xfrm>
          <a:prstGeom prst="rect">
            <a:avLst/>
          </a:prstGeom>
        </p:spPr>
      </p:pic>
      <p:pic>
        <p:nvPicPr>
          <p:cNvPr id="4" name="图片 3">
            <a:extLst>
              <a:ext uri="{FF2B5EF4-FFF2-40B4-BE49-F238E27FC236}">
                <a16:creationId xmlns:a16="http://schemas.microsoft.com/office/drawing/2014/main" xmlns="" id="{3C6F29F7-0603-4C3E-BEF9-9685EAB38BE9}"/>
              </a:ext>
            </a:extLst>
          </p:cNvPr>
          <p:cNvPicPr>
            <a:picLocks noChangeAspect="1"/>
          </p:cNvPicPr>
          <p:nvPr/>
        </p:nvPicPr>
        <p:blipFill rotWithShape="1">
          <a:blip r:embed="rId8" cstate="screen">
            <a:extLst>
              <a:ext uri="{28A0092B-C50C-407E-A947-70E740481C1C}">
                <a14:useLocalDpi xmlns:a14="http://schemas.microsoft.com/office/drawing/2010/main"/>
              </a:ext>
            </a:extLst>
          </a:blip>
          <a:srcRect l="7819"/>
          <a:stretch/>
        </p:blipFill>
        <p:spPr>
          <a:xfrm>
            <a:off x="8663887" y="3849365"/>
            <a:ext cx="2660421" cy="1962150"/>
          </a:xfrm>
          <a:prstGeom prst="rect">
            <a:avLst/>
          </a:prstGeom>
        </p:spPr>
      </p:pic>
      <p:grpSp>
        <p:nvGrpSpPr>
          <p:cNvPr id="27" name="组合 26">
            <a:extLst>
              <a:ext uri="{FF2B5EF4-FFF2-40B4-BE49-F238E27FC236}">
                <a16:creationId xmlns:a16="http://schemas.microsoft.com/office/drawing/2014/main" xmlns="" id="{4205FB31-BD91-4B2C-BD8D-FC233F85A436}"/>
              </a:ext>
            </a:extLst>
          </p:cNvPr>
          <p:cNvGrpSpPr/>
          <p:nvPr/>
        </p:nvGrpSpPr>
        <p:grpSpPr>
          <a:xfrm>
            <a:off x="5808495" y="3849365"/>
            <a:ext cx="2764002" cy="1962150"/>
            <a:chOff x="5808495" y="3849365"/>
            <a:chExt cx="2764002" cy="1962150"/>
          </a:xfrm>
        </p:grpSpPr>
        <p:grpSp>
          <p:nvGrpSpPr>
            <p:cNvPr id="30" name="组合 29">
              <a:extLst>
                <a:ext uri="{FF2B5EF4-FFF2-40B4-BE49-F238E27FC236}">
                  <a16:creationId xmlns:a16="http://schemas.microsoft.com/office/drawing/2014/main" xmlns="" id="{DAEA61E3-024D-43E3-B652-020E7B7B0882}"/>
                </a:ext>
              </a:extLst>
            </p:cNvPr>
            <p:cNvGrpSpPr/>
            <p:nvPr/>
          </p:nvGrpSpPr>
          <p:grpSpPr>
            <a:xfrm>
              <a:off x="5912077" y="4147416"/>
              <a:ext cx="2522538" cy="1299297"/>
              <a:chOff x="3142439" y="3355155"/>
              <a:chExt cx="1706754" cy="1299297"/>
            </a:xfrm>
          </p:grpSpPr>
          <p:sp>
            <p:nvSpPr>
              <p:cNvPr id="31" name="矩形 30">
                <a:extLst>
                  <a:ext uri="{FF2B5EF4-FFF2-40B4-BE49-F238E27FC236}">
                    <a16:creationId xmlns:a16="http://schemas.microsoft.com/office/drawing/2014/main" xmlns="" id="{A9EFE791-11DB-4460-B0B3-9BD7641E6607}"/>
                  </a:ext>
                </a:extLst>
              </p:cNvPr>
              <p:cNvSpPr/>
              <p:nvPr/>
            </p:nvSpPr>
            <p:spPr bwMode="auto">
              <a:xfrm>
                <a:off x="3275822" y="3731122"/>
                <a:ext cx="1474933" cy="923330"/>
              </a:xfrm>
              <a:prstGeom prst="rect">
                <a:avLst/>
              </a:prstGeom>
            </p:spPr>
            <p:txBody>
              <a:bodyPr wrap="square">
                <a:spAutoFit/>
                <a:scene3d>
                  <a:camera prst="orthographicFront"/>
                  <a:lightRig rig="threePt" dir="t"/>
                </a:scene3d>
                <a:sp3d contourW="12700"/>
              </a:bodyPr>
              <a:lstStyle/>
              <a:p>
                <a:pPr marL="0" marR="0" lvl="0" indent="0" algn="ctr" defTabSz="457200" rtl="0" eaLnBrk="1" fontAlgn="auto" latinLnBrk="0" hangingPunct="1">
                  <a:lnSpc>
                    <a:spcPct val="15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srgbClr val="000000">
                        <a:lumMod val="65000"/>
                        <a:lumOff val="35000"/>
                      </a:srgbClr>
                    </a:solidFill>
                    <a:effectLst/>
                    <a:uLnTx/>
                    <a:uFillTx/>
                    <a:cs typeface="+mn-ea"/>
                    <a:sym typeface="+mn-lt"/>
                  </a:rPr>
                  <a:t>点击输入简要文字内容，文字内容需概括精炼，言简意赅的说明分项内容点击输入简要文字内容，文字内容需概括精炼，言简意赅的说明分项内容</a:t>
                </a:r>
                <a:endParaRPr kumimoji="0" lang="en-US" altLang="zh-CN" sz="900" b="0" i="0" u="none" strike="noStrike" kern="1200" cap="none" spc="0" normalizeH="0" baseline="0" noProof="0" dirty="0">
                  <a:ln>
                    <a:noFill/>
                  </a:ln>
                  <a:solidFill>
                    <a:srgbClr val="000000">
                      <a:lumMod val="65000"/>
                      <a:lumOff val="35000"/>
                    </a:srgbClr>
                  </a:solidFill>
                  <a:effectLst/>
                  <a:uLnTx/>
                  <a:uFillTx/>
                  <a:cs typeface="+mn-ea"/>
                  <a:sym typeface="+mn-lt"/>
                </a:endParaRPr>
              </a:p>
            </p:txBody>
          </p:sp>
          <p:sp>
            <p:nvSpPr>
              <p:cNvPr id="32" name="文本框 31">
                <a:extLst>
                  <a:ext uri="{FF2B5EF4-FFF2-40B4-BE49-F238E27FC236}">
                    <a16:creationId xmlns:a16="http://schemas.microsoft.com/office/drawing/2014/main" xmlns="" id="{14788EF1-E960-460E-9348-80450020468A}"/>
                  </a:ext>
                </a:extLst>
              </p:cNvPr>
              <p:cNvSpPr txBox="1"/>
              <p:nvPr/>
            </p:nvSpPr>
            <p:spPr>
              <a:xfrm>
                <a:off x="3142439" y="3355155"/>
                <a:ext cx="1706754" cy="430374"/>
              </a:xfrm>
              <a:prstGeom prst="rect">
                <a:avLst/>
              </a:prstGeom>
              <a:noFill/>
            </p:spPr>
            <p:txBody>
              <a:bodyPr wrap="square" rtlCol="0">
                <a:spAutoFit/>
                <a:scene3d>
                  <a:camera prst="orthographicFront"/>
                  <a:lightRig rig="threePt" dir="t"/>
                </a:scene3d>
                <a:sp3d contourW="12700"/>
              </a:bodyPr>
              <a:lstStyle/>
              <a:p>
                <a:pPr marL="0" marR="0" lvl="0" indent="0" algn="ctr" defTabSz="457200" rtl="0" eaLnBrk="1" fontAlgn="auto" latinLnBrk="0" hangingPunct="1">
                  <a:lnSpc>
                    <a:spcPct val="12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00">
                        <a:lumMod val="75000"/>
                        <a:lumOff val="25000"/>
                      </a:srgbClr>
                    </a:solidFill>
                    <a:effectLst/>
                    <a:uLnTx/>
                    <a:uFillTx/>
                    <a:cs typeface="+mn-ea"/>
                    <a:sym typeface="+mn-lt"/>
                  </a:rPr>
                  <a:t>文字添加</a:t>
                </a:r>
              </a:p>
            </p:txBody>
          </p:sp>
        </p:grpSp>
        <p:sp>
          <p:nvSpPr>
            <p:cNvPr id="8" name="矩形 7">
              <a:extLst>
                <a:ext uri="{FF2B5EF4-FFF2-40B4-BE49-F238E27FC236}">
                  <a16:creationId xmlns:a16="http://schemas.microsoft.com/office/drawing/2014/main" xmlns="" id="{2BD7E96F-58D8-4ABD-9D47-E9D529AE1CC0}"/>
                </a:ext>
              </a:extLst>
            </p:cNvPr>
            <p:cNvSpPr/>
            <p:nvPr/>
          </p:nvSpPr>
          <p:spPr>
            <a:xfrm>
              <a:off x="5808495" y="3849365"/>
              <a:ext cx="2764002" cy="1962150"/>
            </a:xfrm>
            <a:prstGeom prst="rect">
              <a:avLst/>
            </a:prstGeom>
            <a:noFill/>
            <a:ln>
              <a:solidFill>
                <a:srgbClr val="D332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grpSp>
      <p:sp>
        <p:nvSpPr>
          <p:cNvPr id="33" name="PA-矩形 7">
            <a:extLst>
              <a:ext uri="{FF2B5EF4-FFF2-40B4-BE49-F238E27FC236}">
                <a16:creationId xmlns:a16="http://schemas.microsoft.com/office/drawing/2014/main" xmlns="" id="{7D00B634-69FB-4D1F-8D5F-678D395C663E}"/>
              </a:ext>
            </a:extLst>
          </p:cNvPr>
          <p:cNvSpPr/>
          <p:nvPr>
            <p:custDataLst>
              <p:tags r:id="rId2"/>
            </p:custDataLst>
          </p:nvPr>
        </p:nvSpPr>
        <p:spPr>
          <a:xfrm>
            <a:off x="1014049" y="52817"/>
            <a:ext cx="1620957" cy="52322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2800" dirty="0">
                <a:solidFill>
                  <a:srgbClr val="0D0A47"/>
                </a:solidFill>
                <a:cs typeface="+mn-ea"/>
                <a:sym typeface="+mn-lt"/>
              </a:rPr>
              <a:t>项目分析</a:t>
            </a:r>
            <a:endParaRPr kumimoji="0" lang="zh-CN" altLang="en-US" sz="2800" b="0" i="0" u="none" strike="noStrike" kern="1200" cap="none" spc="0" normalizeH="0" baseline="0" noProof="0" dirty="0">
              <a:ln>
                <a:noFill/>
              </a:ln>
              <a:solidFill>
                <a:srgbClr val="0D0A47"/>
              </a:solidFill>
              <a:effectLst/>
              <a:uLnTx/>
              <a:uFillTx/>
              <a:cs typeface="+mn-ea"/>
              <a:sym typeface="+mn-lt"/>
            </a:endParaRPr>
          </a:p>
        </p:txBody>
      </p:sp>
      <p:sp>
        <p:nvSpPr>
          <p:cNvPr id="34" name="PA-矩形 8">
            <a:extLst>
              <a:ext uri="{FF2B5EF4-FFF2-40B4-BE49-F238E27FC236}">
                <a16:creationId xmlns:a16="http://schemas.microsoft.com/office/drawing/2014/main" xmlns="" id="{D922A980-6E6B-4CF1-9B65-A5FBE674AF5F}"/>
              </a:ext>
            </a:extLst>
          </p:cNvPr>
          <p:cNvSpPr/>
          <p:nvPr>
            <p:custDataLst>
              <p:tags r:id="rId3"/>
            </p:custDataLst>
          </p:nvPr>
        </p:nvSpPr>
        <p:spPr>
          <a:xfrm>
            <a:off x="1029924" y="497032"/>
            <a:ext cx="2661430" cy="252313"/>
          </a:xfrm>
          <a:prstGeom prst="rect">
            <a:avLst/>
          </a:prstGeom>
          <a:noFill/>
        </p:spPr>
        <p:txBody>
          <a:bodyPr wrap="square" rtlCol="0">
            <a:spAutoFit/>
            <a:scene3d>
              <a:camera prst="orthographicFront"/>
              <a:lightRig rig="threePt" dir="t"/>
            </a:scene3d>
            <a:sp3d contourW="12700"/>
          </a:bodyPr>
          <a:lstStyle/>
          <a:p>
            <a:pPr marL="0" marR="0" lvl="0" indent="0" algn="l" defTabSz="457200" rtl="0" eaLnBrk="1" fontAlgn="auto" latinLnBrk="0" hangingPunct="1">
              <a:lnSpc>
                <a:spcPct val="114000"/>
              </a:lnSpc>
              <a:spcBef>
                <a:spcPts val="0"/>
              </a:spcBef>
              <a:spcAft>
                <a:spcPts val="0"/>
              </a:spcAft>
              <a:buClrTx/>
              <a:buSzTx/>
              <a:buFontTx/>
              <a:buNone/>
              <a:tabLst/>
              <a:defRPr/>
            </a:pPr>
            <a:r>
              <a:rPr kumimoji="0" lang="en-US" altLang="zh-CN" sz="1000" b="0" i="0" u="none" strike="noStrike" kern="1200" cap="none" spc="300" normalizeH="0" baseline="0" noProof="0" dirty="0">
                <a:ln>
                  <a:noFill/>
                </a:ln>
                <a:solidFill>
                  <a:srgbClr val="D3323C"/>
                </a:solidFill>
                <a:effectLst/>
                <a:uLnTx/>
                <a:uFillTx/>
                <a:cs typeface="+mn-ea"/>
                <a:sym typeface="+mn-lt"/>
              </a:rPr>
              <a:t>PROJECT ANALYSIS</a:t>
            </a:r>
            <a:endParaRPr kumimoji="0" lang="zh-CN" altLang="en-US" sz="1000" b="0" i="0" u="none" strike="noStrike" kern="1200" cap="none" spc="300" normalizeH="0" baseline="0" noProof="0" dirty="0">
              <a:ln>
                <a:noFill/>
              </a:ln>
              <a:solidFill>
                <a:srgbClr val="D3323C"/>
              </a:solidFill>
              <a:effectLst/>
              <a:uLnTx/>
              <a:uFillTx/>
              <a:cs typeface="+mn-ea"/>
              <a:sym typeface="+mn-lt"/>
            </a:endParaRPr>
          </a:p>
        </p:txBody>
      </p:sp>
      <p:sp>
        <p:nvSpPr>
          <p:cNvPr id="35" name="矩形 34">
            <a:extLst>
              <a:ext uri="{FF2B5EF4-FFF2-40B4-BE49-F238E27FC236}">
                <a16:creationId xmlns:a16="http://schemas.microsoft.com/office/drawing/2014/main" xmlns="" id="{D660D651-591B-4CB1-A878-DD9EC66197FF}"/>
              </a:ext>
            </a:extLst>
          </p:cNvPr>
          <p:cNvSpPr/>
          <p:nvPr/>
        </p:nvSpPr>
        <p:spPr>
          <a:xfrm flipV="1">
            <a:off x="0" y="515837"/>
            <a:ext cx="12192000" cy="36000"/>
          </a:xfrm>
          <a:prstGeom prst="rect">
            <a:avLst/>
          </a:prstGeom>
          <a:gradFill>
            <a:gsLst>
              <a:gs pos="0">
                <a:schemeClr val="accent1">
                  <a:lumMod val="5000"/>
                  <a:lumOff val="95000"/>
                </a:schemeClr>
              </a:gs>
              <a:gs pos="74000">
                <a:srgbClr val="2C2254"/>
              </a:gs>
              <a:gs pos="83000">
                <a:srgbClr val="2C2254"/>
              </a:gs>
              <a:gs pos="100000">
                <a:srgbClr val="0D0A47"/>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201F42"/>
              </a:solidFill>
              <a:effectLst/>
              <a:uLnTx/>
              <a:uFillTx/>
              <a:cs typeface="+mn-ea"/>
              <a:sym typeface="+mn-lt"/>
            </a:endParaRPr>
          </a:p>
        </p:txBody>
      </p:sp>
      <p:grpSp>
        <p:nvGrpSpPr>
          <p:cNvPr id="36" name="组合 35">
            <a:extLst>
              <a:ext uri="{FF2B5EF4-FFF2-40B4-BE49-F238E27FC236}">
                <a16:creationId xmlns:a16="http://schemas.microsoft.com/office/drawing/2014/main" xmlns="" id="{49B0D3B7-8CDA-4B7C-9768-38E7181C4178}"/>
              </a:ext>
            </a:extLst>
          </p:cNvPr>
          <p:cNvGrpSpPr/>
          <p:nvPr/>
        </p:nvGrpSpPr>
        <p:grpSpPr>
          <a:xfrm>
            <a:off x="217540" y="1"/>
            <a:ext cx="730741" cy="812800"/>
            <a:chOff x="117754" y="1"/>
            <a:chExt cx="730741" cy="812800"/>
          </a:xfrm>
        </p:grpSpPr>
        <p:sp>
          <p:nvSpPr>
            <p:cNvPr id="37" name="矩形 36">
              <a:extLst>
                <a:ext uri="{FF2B5EF4-FFF2-40B4-BE49-F238E27FC236}">
                  <a16:creationId xmlns:a16="http://schemas.microsoft.com/office/drawing/2014/main" xmlns="" id="{A0A75425-550B-4132-8D86-BCEEA62E5314}"/>
                </a:ext>
              </a:extLst>
            </p:cNvPr>
            <p:cNvSpPr/>
            <p:nvPr/>
          </p:nvSpPr>
          <p:spPr>
            <a:xfrm>
              <a:off x="120575" y="1"/>
              <a:ext cx="699345" cy="812800"/>
            </a:xfrm>
            <a:prstGeom prst="rect">
              <a:avLst/>
            </a:prstGeom>
            <a:solidFill>
              <a:srgbClr val="0D0A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38" name="文本框 37">
              <a:extLst>
                <a:ext uri="{FF2B5EF4-FFF2-40B4-BE49-F238E27FC236}">
                  <a16:creationId xmlns:a16="http://schemas.microsoft.com/office/drawing/2014/main" xmlns="" id="{6FDBE756-0C17-487E-9B2B-9F8140C5795F}"/>
                </a:ext>
              </a:extLst>
            </p:cNvPr>
            <p:cNvSpPr txBox="1"/>
            <p:nvPr/>
          </p:nvSpPr>
          <p:spPr>
            <a:xfrm>
              <a:off x="117754" y="51021"/>
              <a:ext cx="730741" cy="723853"/>
            </a:xfrm>
            <a:prstGeom prst="rect">
              <a:avLst/>
            </a:prstGeom>
            <a:noFill/>
          </p:spPr>
          <p:txBody>
            <a:bodyPr wrap="square" rtlCol="0">
              <a:spAutoFit/>
              <a:scene3d>
                <a:camera prst="orthographicFront"/>
                <a:lightRig rig="threePt" dir="t"/>
              </a:scene3d>
              <a:sp3d contourW="12700"/>
            </a:bodyPr>
            <a:lstStyle>
              <a:defPPr>
                <a:defRPr lang="en-US"/>
              </a:defPPr>
              <a:lvl1pPr>
                <a:lnSpc>
                  <a:spcPct val="114000"/>
                </a:lnSpc>
                <a:defRPr sz="1000" spc="300">
                  <a:solidFill>
                    <a:srgbClr val="C0A984"/>
                  </a:solidFill>
                  <a:latin typeface="Century Gothic" panose="020B0502020202020204" pitchFamily="34" charset="0"/>
                  <a:ea typeface="+mj-ea"/>
                </a:defRPr>
              </a:lvl1pPr>
            </a:lstStyle>
            <a:p>
              <a:pPr marL="0" marR="0" lvl="0" indent="0" algn="ctr" defTabSz="457200" rtl="0" eaLnBrk="1" fontAlgn="auto" latinLnBrk="0" hangingPunct="1">
                <a:lnSpc>
                  <a:spcPct val="114000"/>
                </a:lnSpc>
                <a:spcBef>
                  <a:spcPts val="0"/>
                </a:spcBef>
                <a:spcAft>
                  <a:spcPts val="0"/>
                </a:spcAft>
                <a:buClrTx/>
                <a:buSzTx/>
                <a:buFontTx/>
                <a:buNone/>
                <a:tabLst/>
                <a:defRPr/>
              </a:pPr>
              <a:r>
                <a:rPr kumimoji="0" lang="en-US" altLang="zh-CN" sz="2400" b="0" i="0" u="none" strike="noStrike" kern="1200" cap="none" spc="300" normalizeH="0" baseline="0" noProof="0" dirty="0">
                  <a:ln>
                    <a:noFill/>
                  </a:ln>
                  <a:solidFill>
                    <a:srgbClr val="D3323C"/>
                  </a:solidFill>
                  <a:effectLst/>
                  <a:uLnTx/>
                  <a:uFillTx/>
                  <a:latin typeface="+mn-lt"/>
                  <a:ea typeface="+mn-ea"/>
                  <a:cs typeface="+mn-ea"/>
                  <a:sym typeface="+mn-lt"/>
                </a:rPr>
                <a:t>02</a:t>
              </a:r>
              <a:endParaRPr kumimoji="0" lang="zh-CN" altLang="en-US" sz="2400" b="0" i="0" u="none" strike="noStrike" kern="1200" cap="none" spc="300" normalizeH="0" baseline="0" noProof="0" dirty="0">
                <a:ln>
                  <a:noFill/>
                </a:ln>
                <a:solidFill>
                  <a:srgbClr val="D3323C"/>
                </a:solidFill>
                <a:effectLst/>
                <a:uLnTx/>
                <a:uFillTx/>
                <a:latin typeface="+mn-lt"/>
                <a:ea typeface="+mn-ea"/>
                <a:cs typeface="+mn-ea"/>
                <a:sym typeface="+mn-lt"/>
              </a:endParaRPr>
            </a:p>
            <a:p>
              <a:pPr marL="0" marR="0" lvl="0" indent="0" algn="ctr" defTabSz="457200" rtl="0" eaLnBrk="1" fontAlgn="auto" latinLnBrk="0" hangingPunct="1">
                <a:lnSpc>
                  <a:spcPct val="114000"/>
                </a:lnSpc>
                <a:spcBef>
                  <a:spcPts val="0"/>
                </a:spcBef>
                <a:spcAft>
                  <a:spcPts val="0"/>
                </a:spcAft>
                <a:buClrTx/>
                <a:buSzTx/>
                <a:buFontTx/>
                <a:buNone/>
                <a:tabLst/>
                <a:defRPr/>
              </a:pPr>
              <a:r>
                <a:rPr kumimoji="0" lang="en-US" altLang="zh-CN" sz="1200" b="0" i="0" u="none" strike="noStrike" kern="1200" cap="none" spc="300" normalizeH="0" baseline="0" noProof="0" dirty="0">
                  <a:ln>
                    <a:noFill/>
                  </a:ln>
                  <a:solidFill>
                    <a:srgbClr val="D3323C"/>
                  </a:solidFill>
                  <a:effectLst/>
                  <a:uLnTx/>
                  <a:uFillTx/>
                  <a:latin typeface="+mn-lt"/>
                  <a:ea typeface="+mn-ea"/>
                  <a:cs typeface="+mn-ea"/>
                  <a:sym typeface="+mn-lt"/>
                </a:rPr>
                <a:t>PART</a:t>
              </a:r>
            </a:p>
          </p:txBody>
        </p:sp>
      </p:grpSp>
    </p:spTree>
    <p:extLst>
      <p:ext uri="{BB962C8B-B14F-4D97-AF65-F5344CB8AC3E}">
        <p14:creationId xmlns:p14="http://schemas.microsoft.com/office/powerpoint/2010/main" val="1930641624"/>
      </p:ext>
    </p:extLst>
  </p:cSld>
  <p:clrMapOvr>
    <a:masterClrMapping/>
  </p:clrMapOvr>
  <mc:AlternateContent xmlns:mc="http://schemas.openxmlformats.org/markup-compatibility/2006" xmlns:p14="http://schemas.microsoft.com/office/powerpoint/2010/main">
    <mc:Choice Requires="p14">
      <p:transition spd="slow" p14:dur="1500" advTm="7500">
        <p:random/>
      </p:transition>
    </mc:Choice>
    <mc:Fallback xmlns="">
      <p:transition spd="slow" advTm="75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ppt_x"/>
                                          </p:val>
                                        </p:tav>
                                        <p:tav tm="100000">
                                          <p:val>
                                            <p:strVal val="#ppt_x"/>
                                          </p:val>
                                        </p:tav>
                                      </p:tavLst>
                                    </p:anim>
                                    <p:anim calcmode="lin" valueType="num">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12" presetClass="entr" presetSubtype="4" fill="hold" grpId="0" nodeType="withEffect">
                                  <p:stCondLst>
                                    <p:cond delay="0"/>
                                  </p:stCondLst>
                                  <p:childTnLst>
                                    <p:set>
                                      <p:cBhvr>
                                        <p:cTn id="10" dur="1" fill="hold">
                                          <p:stCondLst>
                                            <p:cond delay="0"/>
                                          </p:stCondLst>
                                        </p:cTn>
                                        <p:tgtEl>
                                          <p:spTgt spid="35"/>
                                        </p:tgtEl>
                                        <p:attrNameLst>
                                          <p:attrName>style.visibility</p:attrName>
                                        </p:attrNameLst>
                                      </p:cBhvr>
                                      <p:to>
                                        <p:strVal val="visible"/>
                                      </p:to>
                                    </p:set>
                                    <p:anim calcmode="lin" valueType="num">
                                      <p:cBhvr additive="base">
                                        <p:cTn id="11" dur="500"/>
                                        <p:tgtEl>
                                          <p:spTgt spid="35"/>
                                        </p:tgtEl>
                                        <p:attrNameLst>
                                          <p:attrName>ppt_y</p:attrName>
                                        </p:attrNameLst>
                                      </p:cBhvr>
                                      <p:tavLst>
                                        <p:tav tm="0">
                                          <p:val>
                                            <p:strVal val="#ppt_y+#ppt_h*1.125000"/>
                                          </p:val>
                                        </p:tav>
                                        <p:tav tm="100000">
                                          <p:val>
                                            <p:strVal val="#ppt_y"/>
                                          </p:val>
                                        </p:tav>
                                      </p:tavLst>
                                    </p:anim>
                                    <p:animEffect transition="in" filter="wipe(up)">
                                      <p:cBhvr>
                                        <p:cTn id="12" dur="500"/>
                                        <p:tgtEl>
                                          <p:spTgt spid="35"/>
                                        </p:tgtEl>
                                      </p:cBhvr>
                                    </p:animEffect>
                                  </p:childTnLst>
                                </p:cTn>
                              </p:par>
                            </p:childTnLst>
                          </p:cTn>
                        </p:par>
                        <p:par>
                          <p:cTn id="13" fill="hold">
                            <p:stCondLst>
                              <p:cond delay="500"/>
                            </p:stCondLst>
                            <p:childTnLst>
                              <p:par>
                                <p:cTn id="14" presetID="0" presetClass="entr" presetSubtype="0" fill="hold" grpId="0" nodeType="afterEffect">
                                  <p:stCondLst>
                                    <p:cond delay="0"/>
                                  </p:stCondLst>
                                  <p:iterate type="lt">
                                    <p:tmPct val="14286"/>
                                  </p:iterate>
                                  <p:childTnLst>
                                    <p:set>
                                      <p:cBhvr>
                                        <p:cTn id="15" dur="1" fill="hold">
                                          <p:stCondLst>
                                            <p:cond delay="0"/>
                                          </p:stCondLst>
                                        </p:cTn>
                                        <p:tgtEl>
                                          <p:spTgt spid="33"/>
                                        </p:tgtEl>
                                        <p:attrNameLst>
                                          <p:attrName>style.visibility</p:attrName>
                                        </p:attrNameLst>
                                      </p:cBhvr>
                                      <p:to>
                                        <p:strVal val="visible"/>
                                      </p:to>
                                    </p:set>
                                    <p:anim to="" calcmode="lin" valueType="num">
                                      <p:cBhvr>
                                        <p:cTn id="16" dur="700" fill="hold">
                                          <p:stCondLst>
                                            <p:cond delay="0"/>
                                          </p:stCondLst>
                                        </p:cTn>
                                        <p:tgtEl>
                                          <p:spTgt spid="33"/>
                                        </p:tgtEl>
                                        <p:attrNameLst>
                                          <p:attrName>ppt_x</p:attrName>
                                        </p:attrNameLst>
                                      </p:cBhvr>
                                      <p:tavLst>
                                        <p:tav tm="0" fmla="#ppt_x+(-#ppt_w/2*cos(ppt_r/180*pi))*((1.5-1.5*$)^2-(1.5-1.5*$)^3)">
                                          <p:val>
                                            <p:strVal val="0"/>
                                          </p:val>
                                        </p:tav>
                                        <p:tav tm="100000">
                                          <p:val>
                                            <p:strVal val="1"/>
                                          </p:val>
                                        </p:tav>
                                      </p:tavLst>
                                    </p:anim>
                                    <p:anim to="" calcmode="lin" valueType="num">
                                      <p:cBhvr>
                                        <p:cTn id="17" dur="700" fill="hold">
                                          <p:stCondLst>
                                            <p:cond delay="0"/>
                                          </p:stCondLst>
                                        </p:cTn>
                                        <p:tgtEl>
                                          <p:spTgt spid="33"/>
                                        </p:tgtEl>
                                        <p:attrNameLst>
                                          <p:attrName>ppt_y</p:attrName>
                                        </p:attrNameLst>
                                      </p:cBhvr>
                                      <p:tavLst>
                                        <p:tav tm="0" fmla="#ppt_y+(-#ppt_h/2*cos(ppt_r/180*pi))*((1.5-1.5*$)^2-(1.5-1.5*$)^3)">
                                          <p:val>
                                            <p:strVal val="0"/>
                                          </p:val>
                                        </p:tav>
                                        <p:tav tm="100000">
                                          <p:val>
                                            <p:strVal val="1"/>
                                          </p:val>
                                        </p:tav>
                                      </p:tavLst>
                                    </p:anim>
                                    <p:anim to="" calcmode="lin" valueType="num">
                                      <p:cBhvr>
                                        <p:cTn id="18" dur="700" fill="hold">
                                          <p:stCondLst>
                                            <p:cond delay="0"/>
                                          </p:stCondLst>
                                        </p:cTn>
                                        <p:tgtEl>
                                          <p:spTgt spid="33"/>
                                        </p:tgtEl>
                                        <p:attrNameLst>
                                          <p:attrName>ppt_h</p:attrName>
                                        </p:attrNameLst>
                                      </p:cBhvr>
                                      <p:tavLst>
                                        <p:tav tm="0" fmla="#ppt_h-(-#ppt_h)*((1.5-1.5*$)^2-(1.5-1.5*$)^3)">
                                          <p:val>
                                            <p:strVal val="0"/>
                                          </p:val>
                                        </p:tav>
                                        <p:tav tm="100000">
                                          <p:val>
                                            <p:strVal val="1"/>
                                          </p:val>
                                        </p:tav>
                                      </p:tavLst>
                                    </p:anim>
                                    <p:anim to="" calcmode="lin" valueType="num">
                                      <p:cBhvr>
                                        <p:cTn id="19" dur="700" fill="hold">
                                          <p:stCondLst>
                                            <p:cond delay="0"/>
                                          </p:stCondLst>
                                        </p:cTn>
                                        <p:tgtEl>
                                          <p:spTgt spid="33"/>
                                        </p:tgtEl>
                                        <p:attrNameLst>
                                          <p:attrName>ppt_w</p:attrName>
                                        </p:attrNameLst>
                                      </p:cBhvr>
                                      <p:tavLst>
                                        <p:tav tm="0" fmla="#ppt_w-(-#ppt_w)*((1.5-1.5*$)^2-(1.5-1.5*$)^3)">
                                          <p:val>
                                            <p:strVal val="0"/>
                                          </p:val>
                                        </p:tav>
                                        <p:tav tm="100000">
                                          <p:val>
                                            <p:strVal val="1"/>
                                          </p:val>
                                        </p:tav>
                                      </p:tavLst>
                                    </p:anim>
                                  </p:childTnLst>
                                </p:cTn>
                              </p:par>
                              <p:par>
                                <p:cTn id="20" presetID="0" presetClass="entr" presetSubtype="0" fill="hold" grpId="0" nodeType="withEffect">
                                  <p:stCondLst>
                                    <p:cond delay="0"/>
                                  </p:stCondLst>
                                  <p:iterate type="lt">
                                    <p:tmPct val="3297"/>
                                  </p:iterate>
                                  <p:childTnLst>
                                    <p:set>
                                      <p:cBhvr>
                                        <p:cTn id="21" dur="1" fill="hold">
                                          <p:stCondLst>
                                            <p:cond delay="0"/>
                                          </p:stCondLst>
                                        </p:cTn>
                                        <p:tgtEl>
                                          <p:spTgt spid="34"/>
                                        </p:tgtEl>
                                        <p:attrNameLst>
                                          <p:attrName>style.visibility</p:attrName>
                                        </p:attrNameLst>
                                      </p:cBhvr>
                                      <p:to>
                                        <p:strVal val="visible"/>
                                      </p:to>
                                    </p:set>
                                    <p:anim to="" calcmode="lin" valueType="num">
                                      <p:cBhvr>
                                        <p:cTn id="22" dur="700" fill="hold">
                                          <p:stCondLst>
                                            <p:cond delay="0"/>
                                          </p:stCondLst>
                                        </p:cTn>
                                        <p:tgtEl>
                                          <p:spTgt spid="34"/>
                                        </p:tgtEl>
                                        <p:attrNameLst>
                                          <p:attrName>ppt_x</p:attrName>
                                        </p:attrNameLst>
                                      </p:cBhvr>
                                      <p:tavLst>
                                        <p:tav tm="0" fmla="#ppt_x+(-#ppt_w/2*cos(ppt_r/180*pi))*((1.5-1.5*$)^2-(1.5-1.5*$)^3)">
                                          <p:val>
                                            <p:strVal val="0"/>
                                          </p:val>
                                        </p:tav>
                                        <p:tav tm="100000">
                                          <p:val>
                                            <p:strVal val="1"/>
                                          </p:val>
                                        </p:tav>
                                      </p:tavLst>
                                    </p:anim>
                                    <p:anim to="" calcmode="lin" valueType="num">
                                      <p:cBhvr>
                                        <p:cTn id="23" dur="700" fill="hold">
                                          <p:stCondLst>
                                            <p:cond delay="0"/>
                                          </p:stCondLst>
                                        </p:cTn>
                                        <p:tgtEl>
                                          <p:spTgt spid="34"/>
                                        </p:tgtEl>
                                        <p:attrNameLst>
                                          <p:attrName>ppt_y</p:attrName>
                                        </p:attrNameLst>
                                      </p:cBhvr>
                                      <p:tavLst>
                                        <p:tav tm="0" fmla="#ppt_y-(-#ppt_h/2*cos(ppt_r/180*pi))*((1.5-1.5*$)^2-(1.5-1.5*$)^3)">
                                          <p:val>
                                            <p:strVal val="0"/>
                                          </p:val>
                                        </p:tav>
                                        <p:tav tm="100000">
                                          <p:val>
                                            <p:strVal val="1"/>
                                          </p:val>
                                        </p:tav>
                                      </p:tavLst>
                                    </p:anim>
                                    <p:anim to="" calcmode="lin" valueType="num">
                                      <p:cBhvr>
                                        <p:cTn id="24" dur="700" fill="hold">
                                          <p:stCondLst>
                                            <p:cond delay="0"/>
                                          </p:stCondLst>
                                        </p:cTn>
                                        <p:tgtEl>
                                          <p:spTgt spid="34"/>
                                        </p:tgtEl>
                                        <p:attrNameLst>
                                          <p:attrName>ppt_h</p:attrName>
                                        </p:attrNameLst>
                                      </p:cBhvr>
                                      <p:tavLst>
                                        <p:tav tm="0" fmla="#ppt_h-(-#ppt_h)*((1.5-1.5*$)^2-(1.5-1.5*$)^3)">
                                          <p:val>
                                            <p:strVal val="0"/>
                                          </p:val>
                                        </p:tav>
                                        <p:tav tm="100000">
                                          <p:val>
                                            <p:strVal val="1"/>
                                          </p:val>
                                        </p:tav>
                                      </p:tavLst>
                                    </p:anim>
                                    <p:anim to="" calcmode="lin" valueType="num">
                                      <p:cBhvr>
                                        <p:cTn id="25" dur="700" fill="hold">
                                          <p:stCondLst>
                                            <p:cond delay="0"/>
                                          </p:stCondLst>
                                        </p:cTn>
                                        <p:tgtEl>
                                          <p:spTgt spid="34"/>
                                        </p:tgtEl>
                                        <p:attrNameLst>
                                          <p:attrName>ppt_w</p:attrName>
                                        </p:attrNameLst>
                                      </p:cBhvr>
                                      <p:tavLst>
                                        <p:tav tm="0" fmla="#ppt_w-(-#ppt_w)*((1.5-1.5*$)^2-(1.5-1.5*$)^3)">
                                          <p:val>
                                            <p:strVal val="0"/>
                                          </p:val>
                                        </p:tav>
                                        <p:tav tm="100000">
                                          <p:val>
                                            <p:strVal val="1"/>
                                          </p:val>
                                        </p:tav>
                                      </p:tavLst>
                                    </p:anim>
                                  </p:childTnLst>
                                </p:cTn>
                              </p:par>
                            </p:childTnLst>
                          </p:cTn>
                        </p:par>
                        <p:par>
                          <p:cTn id="26" fill="hold">
                            <p:stCondLst>
                              <p:cond delay="1523"/>
                            </p:stCondLst>
                            <p:childTnLst>
                              <p:par>
                                <p:cTn id="27" presetID="0" presetClass="entr" presetSubtype="0" fill="hold" grpId="0" nodeType="afterEffect">
                                  <p:stCondLst>
                                    <p:cond delay="0"/>
                                  </p:stCondLst>
                                  <p:iterate type="lt">
                                    <p:tmPct val="10000"/>
                                  </p:iterate>
                                  <p:childTnLst>
                                    <p:set>
                                      <p:cBhvr>
                                        <p:cTn id="28" dur="1" fill="hold">
                                          <p:stCondLst>
                                            <p:cond delay="0"/>
                                          </p:stCondLst>
                                        </p:cTn>
                                        <p:tgtEl>
                                          <p:spTgt spid="24"/>
                                        </p:tgtEl>
                                        <p:attrNameLst>
                                          <p:attrName>style.visibility</p:attrName>
                                        </p:attrNameLst>
                                      </p:cBhvr>
                                      <p:to>
                                        <p:strVal val="visible"/>
                                      </p:to>
                                    </p:set>
                                    <p:anim to="" calcmode="lin" valueType="num">
                                      <p:cBhvr>
                                        <p:cTn id="29" dur="500" fill="hold">
                                          <p:stCondLst>
                                            <p:cond delay="0"/>
                                          </p:stCondLst>
                                        </p:cTn>
                                        <p:tgtEl>
                                          <p:spTgt spid="24"/>
                                        </p:tgtEl>
                                        <p:attrNameLst>
                                          <p:attrName>ppt_x</p:attrName>
                                        </p:attrNameLst>
                                      </p:cBhvr>
                                      <p:tavLst>
                                        <p:tav tm="0" fmla="#ppt_x-(-#ppt_w/2*cos(ppt_r/180*pi))*((1.5-1.5*$)^2-(1.5-1.5*$)^3)">
                                          <p:val>
                                            <p:strVal val="0"/>
                                          </p:val>
                                        </p:tav>
                                        <p:tav tm="100000">
                                          <p:val>
                                            <p:strVal val="1"/>
                                          </p:val>
                                        </p:tav>
                                      </p:tavLst>
                                    </p:anim>
                                    <p:anim to="" calcmode="lin" valueType="num">
                                      <p:cBhvr>
                                        <p:cTn id="30" dur="500" fill="hold">
                                          <p:stCondLst>
                                            <p:cond delay="0"/>
                                          </p:stCondLst>
                                        </p:cTn>
                                        <p:tgtEl>
                                          <p:spTgt spid="24"/>
                                        </p:tgtEl>
                                        <p:attrNameLst>
                                          <p:attrName>ppt_y</p:attrName>
                                        </p:attrNameLst>
                                      </p:cBhvr>
                                      <p:tavLst>
                                        <p:tav tm="0" fmla="#ppt_y+(-#ppt_h/2*cos(ppt_r/180*pi))*((1.5-1.5*$)^2-(1.5-1.5*$)^3)">
                                          <p:val>
                                            <p:strVal val="0"/>
                                          </p:val>
                                        </p:tav>
                                        <p:tav tm="100000">
                                          <p:val>
                                            <p:strVal val="1"/>
                                          </p:val>
                                        </p:tav>
                                      </p:tavLst>
                                    </p:anim>
                                    <p:anim to="" calcmode="lin" valueType="num">
                                      <p:cBhvr>
                                        <p:cTn id="31" dur="500" fill="hold">
                                          <p:stCondLst>
                                            <p:cond delay="0"/>
                                          </p:stCondLst>
                                        </p:cTn>
                                        <p:tgtEl>
                                          <p:spTgt spid="24"/>
                                        </p:tgtEl>
                                        <p:attrNameLst>
                                          <p:attrName>ppt_h</p:attrName>
                                        </p:attrNameLst>
                                      </p:cBhvr>
                                      <p:tavLst>
                                        <p:tav tm="0" fmla="#ppt_h-(-#ppt_h)*((1.5-1.5*$)^2-(1.5-1.5*$)^3)">
                                          <p:val>
                                            <p:strVal val="0"/>
                                          </p:val>
                                        </p:tav>
                                        <p:tav tm="100000">
                                          <p:val>
                                            <p:strVal val="1"/>
                                          </p:val>
                                        </p:tav>
                                      </p:tavLst>
                                    </p:anim>
                                    <p:anim to="" calcmode="lin" valueType="num">
                                      <p:cBhvr>
                                        <p:cTn id="32" dur="500" fill="hold">
                                          <p:stCondLst>
                                            <p:cond delay="0"/>
                                          </p:stCondLst>
                                        </p:cTn>
                                        <p:tgtEl>
                                          <p:spTgt spid="24"/>
                                        </p:tgtEl>
                                        <p:attrNameLst>
                                          <p:attrName>ppt_w</p:attrName>
                                        </p:attrNameLst>
                                      </p:cBhvr>
                                      <p:tavLst>
                                        <p:tav tm="0" fmla="#ppt_w-(-#ppt_w)*((1.5-1.5*$)^2-(1.5-1.5*$)^3)">
                                          <p:val>
                                            <p:strVal val="0"/>
                                          </p:val>
                                        </p:tav>
                                        <p:tav tm="100000">
                                          <p:val>
                                            <p:strVal val="1"/>
                                          </p:val>
                                        </p:tav>
                                      </p:tavLst>
                                    </p:anim>
                                  </p:childTnLst>
                                </p:cTn>
                              </p:par>
                            </p:childTnLst>
                          </p:cTn>
                        </p:par>
                        <p:par>
                          <p:cTn id="33" fill="hold">
                            <p:stCondLst>
                              <p:cond delay="2273"/>
                            </p:stCondLst>
                            <p:childTnLst>
                              <p:par>
                                <p:cTn id="34" presetID="10" presetClass="entr" presetSubtype="0" fill="hold" nodeType="afterEffect">
                                  <p:stCondLst>
                                    <p:cond delay="0"/>
                                  </p:stCondLst>
                                  <p:iterate type="lt">
                                    <p:tmPct val="2308"/>
                                  </p:iterate>
                                  <p:childTnLst>
                                    <p:set>
                                      <p:cBhvr>
                                        <p:cTn id="35" dur="1" fill="hold">
                                          <p:stCondLst>
                                            <p:cond delay="0"/>
                                          </p:stCondLst>
                                        </p:cTn>
                                        <p:tgtEl>
                                          <p:spTgt spid="23">
                                            <p:txEl>
                                              <p:pRg st="0" end="0"/>
                                            </p:txEl>
                                          </p:spTgt>
                                        </p:tgtEl>
                                        <p:attrNameLst>
                                          <p:attrName>style.visibility</p:attrName>
                                        </p:attrNameLst>
                                      </p:cBhvr>
                                      <p:to>
                                        <p:strVal val="visible"/>
                                      </p:to>
                                    </p:set>
                                    <p:animEffect transition="in" filter="fade">
                                      <p:cBhvr>
                                        <p:cTn id="36" dur="500"/>
                                        <p:tgtEl>
                                          <p:spTgt spid="23">
                                            <p:txEl>
                                              <p:pRg st="0" end="0"/>
                                            </p:txEl>
                                          </p:spTgt>
                                        </p:tgtEl>
                                      </p:cBhvr>
                                    </p:animEffect>
                                  </p:childTnLst>
                                </p:cTn>
                              </p:par>
                            </p:childTnLst>
                          </p:cTn>
                        </p:par>
                        <p:par>
                          <p:cTn id="37" fill="hold">
                            <p:stCondLst>
                              <p:cond delay="3500"/>
                            </p:stCondLst>
                            <p:childTnLst>
                              <p:par>
                                <p:cTn id="38" presetID="42" presetClass="entr" presetSubtype="0" fill="hold" nodeType="after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750"/>
                                        <p:tgtEl>
                                          <p:spTgt spid="11"/>
                                        </p:tgtEl>
                                      </p:cBhvr>
                                    </p:animEffect>
                                    <p:anim calcmode="lin" valueType="num">
                                      <p:cBhvr>
                                        <p:cTn id="41" dur="750" fill="hold"/>
                                        <p:tgtEl>
                                          <p:spTgt spid="11"/>
                                        </p:tgtEl>
                                        <p:attrNameLst>
                                          <p:attrName>ppt_x</p:attrName>
                                        </p:attrNameLst>
                                      </p:cBhvr>
                                      <p:tavLst>
                                        <p:tav tm="0">
                                          <p:val>
                                            <p:strVal val="#ppt_x"/>
                                          </p:val>
                                        </p:tav>
                                        <p:tav tm="100000">
                                          <p:val>
                                            <p:strVal val="#ppt_x"/>
                                          </p:val>
                                        </p:tav>
                                      </p:tavLst>
                                    </p:anim>
                                    <p:anim calcmode="lin" valueType="num">
                                      <p:cBhvr>
                                        <p:cTn id="42" dur="750" fill="hold"/>
                                        <p:tgtEl>
                                          <p:spTgt spid="11"/>
                                        </p:tgtEl>
                                        <p:attrNameLst>
                                          <p:attrName>ppt_y</p:attrName>
                                        </p:attrNameLst>
                                      </p:cBhvr>
                                      <p:tavLst>
                                        <p:tav tm="0">
                                          <p:val>
                                            <p:strVal val="#ppt_y+.1"/>
                                          </p:val>
                                        </p:tav>
                                        <p:tav tm="100000">
                                          <p:val>
                                            <p:strVal val="#ppt_y"/>
                                          </p:val>
                                        </p:tav>
                                      </p:tavLst>
                                    </p:anim>
                                  </p:childTnLst>
                                </p:cTn>
                              </p:par>
                            </p:childTnLst>
                          </p:cTn>
                        </p:par>
                        <p:par>
                          <p:cTn id="43" fill="hold">
                            <p:stCondLst>
                              <p:cond delay="4250"/>
                            </p:stCondLst>
                            <p:childTnLst>
                              <p:par>
                                <p:cTn id="44" presetID="22" presetClass="entr" presetSubtype="4" fill="hold" grpId="0" nodeType="after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wipe(down)">
                                      <p:cBhvr>
                                        <p:cTn id="46" dur="250"/>
                                        <p:tgtEl>
                                          <p:spTgt spid="13"/>
                                        </p:tgtEl>
                                      </p:cBhvr>
                                    </p:animEffect>
                                  </p:childTnLst>
                                </p:cTn>
                              </p:par>
                            </p:childTnLst>
                          </p:cTn>
                        </p:par>
                        <p:par>
                          <p:cTn id="47" fill="hold">
                            <p:stCondLst>
                              <p:cond delay="4500"/>
                            </p:stCondLst>
                            <p:childTnLst>
                              <p:par>
                                <p:cTn id="48" presetID="22" presetClass="entr" presetSubtype="4" fill="hold" grpId="0" nodeType="after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wipe(down)">
                                      <p:cBhvr>
                                        <p:cTn id="50" dur="250"/>
                                        <p:tgtEl>
                                          <p:spTgt spid="14"/>
                                        </p:tgtEl>
                                      </p:cBhvr>
                                    </p:animEffect>
                                  </p:childTnLst>
                                </p:cTn>
                              </p:par>
                            </p:childTnLst>
                          </p:cTn>
                        </p:par>
                        <p:par>
                          <p:cTn id="51" fill="hold">
                            <p:stCondLst>
                              <p:cond delay="4750"/>
                            </p:stCondLst>
                            <p:childTnLst>
                              <p:par>
                                <p:cTn id="52" presetID="22" presetClass="entr" presetSubtype="4" fill="hold" grpId="0" nodeType="after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wipe(down)">
                                      <p:cBhvr>
                                        <p:cTn id="54" dur="250"/>
                                        <p:tgtEl>
                                          <p:spTgt spid="15"/>
                                        </p:tgtEl>
                                      </p:cBhvr>
                                    </p:animEffect>
                                  </p:childTnLst>
                                </p:cTn>
                              </p:par>
                            </p:childTnLst>
                          </p:cTn>
                        </p:par>
                        <p:par>
                          <p:cTn id="55" fill="hold">
                            <p:stCondLst>
                              <p:cond delay="5000"/>
                            </p:stCondLst>
                            <p:childTnLst>
                              <p:par>
                                <p:cTn id="56" presetID="22" presetClass="entr" presetSubtype="4" fill="hold" grpId="0" nodeType="after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wipe(down)">
                                      <p:cBhvr>
                                        <p:cTn id="58" dur="250"/>
                                        <p:tgtEl>
                                          <p:spTgt spid="16"/>
                                        </p:tgtEl>
                                      </p:cBhvr>
                                    </p:animEffect>
                                  </p:childTnLst>
                                </p:cTn>
                              </p:par>
                            </p:childTnLst>
                          </p:cTn>
                        </p:par>
                        <p:par>
                          <p:cTn id="59" fill="hold">
                            <p:stCondLst>
                              <p:cond delay="5250"/>
                            </p:stCondLst>
                            <p:childTnLst>
                              <p:par>
                                <p:cTn id="60" presetID="22" presetClass="entr" presetSubtype="4" fill="hold" grpId="0" nodeType="after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wipe(down)">
                                      <p:cBhvr>
                                        <p:cTn id="62" dur="250"/>
                                        <p:tgtEl>
                                          <p:spTgt spid="17"/>
                                        </p:tgtEl>
                                      </p:cBhvr>
                                    </p:animEffect>
                                  </p:childTnLst>
                                </p:cTn>
                              </p:par>
                            </p:childTnLst>
                          </p:cTn>
                        </p:par>
                        <p:par>
                          <p:cTn id="63" fill="hold">
                            <p:stCondLst>
                              <p:cond delay="5500"/>
                            </p:stCondLst>
                            <p:childTnLst>
                              <p:par>
                                <p:cTn id="64" presetID="50" presetClass="entr" presetSubtype="0" decel="100000" fill="hold" grpId="0" nodeType="afterEffect">
                                  <p:stCondLst>
                                    <p:cond delay="0"/>
                                  </p:stCondLst>
                                  <p:childTnLst>
                                    <p:set>
                                      <p:cBhvr>
                                        <p:cTn id="65" dur="1" fill="hold">
                                          <p:stCondLst>
                                            <p:cond delay="0"/>
                                          </p:stCondLst>
                                        </p:cTn>
                                        <p:tgtEl>
                                          <p:spTgt spid="18"/>
                                        </p:tgtEl>
                                        <p:attrNameLst>
                                          <p:attrName>style.visibility</p:attrName>
                                        </p:attrNameLst>
                                      </p:cBhvr>
                                      <p:to>
                                        <p:strVal val="visible"/>
                                      </p:to>
                                    </p:set>
                                    <p:anim calcmode="lin" valueType="num">
                                      <p:cBhvr>
                                        <p:cTn id="66" dur="500" fill="hold"/>
                                        <p:tgtEl>
                                          <p:spTgt spid="18"/>
                                        </p:tgtEl>
                                        <p:attrNameLst>
                                          <p:attrName>ppt_w</p:attrName>
                                        </p:attrNameLst>
                                      </p:cBhvr>
                                      <p:tavLst>
                                        <p:tav tm="0">
                                          <p:val>
                                            <p:strVal val="#ppt_w+.3"/>
                                          </p:val>
                                        </p:tav>
                                        <p:tav tm="100000">
                                          <p:val>
                                            <p:strVal val="#ppt_w"/>
                                          </p:val>
                                        </p:tav>
                                      </p:tavLst>
                                    </p:anim>
                                    <p:anim calcmode="lin" valueType="num">
                                      <p:cBhvr>
                                        <p:cTn id="67" dur="500" fill="hold"/>
                                        <p:tgtEl>
                                          <p:spTgt spid="18"/>
                                        </p:tgtEl>
                                        <p:attrNameLst>
                                          <p:attrName>ppt_h</p:attrName>
                                        </p:attrNameLst>
                                      </p:cBhvr>
                                      <p:tavLst>
                                        <p:tav tm="0">
                                          <p:val>
                                            <p:strVal val="#ppt_h"/>
                                          </p:val>
                                        </p:tav>
                                        <p:tav tm="100000">
                                          <p:val>
                                            <p:strVal val="#ppt_h"/>
                                          </p:val>
                                        </p:tav>
                                      </p:tavLst>
                                    </p:anim>
                                    <p:animEffect transition="in" filter="fade">
                                      <p:cBhvr>
                                        <p:cTn id="68" dur="500"/>
                                        <p:tgtEl>
                                          <p:spTgt spid="18"/>
                                        </p:tgtEl>
                                      </p:cBhvr>
                                    </p:animEffect>
                                  </p:childTnLst>
                                </p:cTn>
                              </p:par>
                              <p:par>
                                <p:cTn id="69" presetID="50" presetClass="entr" presetSubtype="0" decel="100000" fill="hold" grpId="0" nodeType="withEffect">
                                  <p:stCondLst>
                                    <p:cond delay="0"/>
                                  </p:stCondLst>
                                  <p:childTnLst>
                                    <p:set>
                                      <p:cBhvr>
                                        <p:cTn id="70" dur="1" fill="hold">
                                          <p:stCondLst>
                                            <p:cond delay="0"/>
                                          </p:stCondLst>
                                        </p:cTn>
                                        <p:tgtEl>
                                          <p:spTgt spid="19"/>
                                        </p:tgtEl>
                                        <p:attrNameLst>
                                          <p:attrName>style.visibility</p:attrName>
                                        </p:attrNameLst>
                                      </p:cBhvr>
                                      <p:to>
                                        <p:strVal val="visible"/>
                                      </p:to>
                                    </p:set>
                                    <p:anim calcmode="lin" valueType="num">
                                      <p:cBhvr>
                                        <p:cTn id="71" dur="500" fill="hold"/>
                                        <p:tgtEl>
                                          <p:spTgt spid="19"/>
                                        </p:tgtEl>
                                        <p:attrNameLst>
                                          <p:attrName>ppt_w</p:attrName>
                                        </p:attrNameLst>
                                      </p:cBhvr>
                                      <p:tavLst>
                                        <p:tav tm="0">
                                          <p:val>
                                            <p:strVal val="#ppt_w+.3"/>
                                          </p:val>
                                        </p:tav>
                                        <p:tav tm="100000">
                                          <p:val>
                                            <p:strVal val="#ppt_w"/>
                                          </p:val>
                                        </p:tav>
                                      </p:tavLst>
                                    </p:anim>
                                    <p:anim calcmode="lin" valueType="num">
                                      <p:cBhvr>
                                        <p:cTn id="72" dur="500" fill="hold"/>
                                        <p:tgtEl>
                                          <p:spTgt spid="19"/>
                                        </p:tgtEl>
                                        <p:attrNameLst>
                                          <p:attrName>ppt_h</p:attrName>
                                        </p:attrNameLst>
                                      </p:cBhvr>
                                      <p:tavLst>
                                        <p:tav tm="0">
                                          <p:val>
                                            <p:strVal val="#ppt_h"/>
                                          </p:val>
                                        </p:tav>
                                        <p:tav tm="100000">
                                          <p:val>
                                            <p:strVal val="#ppt_h"/>
                                          </p:val>
                                        </p:tav>
                                      </p:tavLst>
                                    </p:anim>
                                    <p:animEffect transition="in" filter="fade">
                                      <p:cBhvr>
                                        <p:cTn id="73" dur="500"/>
                                        <p:tgtEl>
                                          <p:spTgt spid="19"/>
                                        </p:tgtEl>
                                      </p:cBhvr>
                                    </p:animEffect>
                                  </p:childTnLst>
                                </p:cTn>
                              </p:par>
                              <p:par>
                                <p:cTn id="74" presetID="50" presetClass="entr" presetSubtype="0" decel="100000" fill="hold" grpId="0" nodeType="withEffect">
                                  <p:stCondLst>
                                    <p:cond delay="0"/>
                                  </p:stCondLst>
                                  <p:childTnLst>
                                    <p:set>
                                      <p:cBhvr>
                                        <p:cTn id="75" dur="1" fill="hold">
                                          <p:stCondLst>
                                            <p:cond delay="0"/>
                                          </p:stCondLst>
                                        </p:cTn>
                                        <p:tgtEl>
                                          <p:spTgt spid="20"/>
                                        </p:tgtEl>
                                        <p:attrNameLst>
                                          <p:attrName>style.visibility</p:attrName>
                                        </p:attrNameLst>
                                      </p:cBhvr>
                                      <p:to>
                                        <p:strVal val="visible"/>
                                      </p:to>
                                    </p:set>
                                    <p:anim calcmode="lin" valueType="num">
                                      <p:cBhvr>
                                        <p:cTn id="76" dur="500" fill="hold"/>
                                        <p:tgtEl>
                                          <p:spTgt spid="20"/>
                                        </p:tgtEl>
                                        <p:attrNameLst>
                                          <p:attrName>ppt_w</p:attrName>
                                        </p:attrNameLst>
                                      </p:cBhvr>
                                      <p:tavLst>
                                        <p:tav tm="0">
                                          <p:val>
                                            <p:strVal val="#ppt_w+.3"/>
                                          </p:val>
                                        </p:tav>
                                        <p:tav tm="100000">
                                          <p:val>
                                            <p:strVal val="#ppt_w"/>
                                          </p:val>
                                        </p:tav>
                                      </p:tavLst>
                                    </p:anim>
                                    <p:anim calcmode="lin" valueType="num">
                                      <p:cBhvr>
                                        <p:cTn id="77" dur="500" fill="hold"/>
                                        <p:tgtEl>
                                          <p:spTgt spid="20"/>
                                        </p:tgtEl>
                                        <p:attrNameLst>
                                          <p:attrName>ppt_h</p:attrName>
                                        </p:attrNameLst>
                                      </p:cBhvr>
                                      <p:tavLst>
                                        <p:tav tm="0">
                                          <p:val>
                                            <p:strVal val="#ppt_h"/>
                                          </p:val>
                                        </p:tav>
                                        <p:tav tm="100000">
                                          <p:val>
                                            <p:strVal val="#ppt_h"/>
                                          </p:val>
                                        </p:tav>
                                      </p:tavLst>
                                    </p:anim>
                                    <p:animEffect transition="in" filter="fade">
                                      <p:cBhvr>
                                        <p:cTn id="78" dur="500"/>
                                        <p:tgtEl>
                                          <p:spTgt spid="20"/>
                                        </p:tgtEl>
                                      </p:cBhvr>
                                    </p:animEffect>
                                  </p:childTnLst>
                                </p:cTn>
                              </p:par>
                              <p:par>
                                <p:cTn id="79" presetID="50" presetClass="entr" presetSubtype="0" decel="100000" fill="hold" grpId="0" nodeType="withEffect">
                                  <p:stCondLst>
                                    <p:cond delay="0"/>
                                  </p:stCondLst>
                                  <p:childTnLst>
                                    <p:set>
                                      <p:cBhvr>
                                        <p:cTn id="80" dur="1" fill="hold">
                                          <p:stCondLst>
                                            <p:cond delay="0"/>
                                          </p:stCondLst>
                                        </p:cTn>
                                        <p:tgtEl>
                                          <p:spTgt spid="21"/>
                                        </p:tgtEl>
                                        <p:attrNameLst>
                                          <p:attrName>style.visibility</p:attrName>
                                        </p:attrNameLst>
                                      </p:cBhvr>
                                      <p:to>
                                        <p:strVal val="visible"/>
                                      </p:to>
                                    </p:set>
                                    <p:anim calcmode="lin" valueType="num">
                                      <p:cBhvr>
                                        <p:cTn id="81" dur="500" fill="hold"/>
                                        <p:tgtEl>
                                          <p:spTgt spid="21"/>
                                        </p:tgtEl>
                                        <p:attrNameLst>
                                          <p:attrName>ppt_w</p:attrName>
                                        </p:attrNameLst>
                                      </p:cBhvr>
                                      <p:tavLst>
                                        <p:tav tm="0">
                                          <p:val>
                                            <p:strVal val="#ppt_w+.3"/>
                                          </p:val>
                                        </p:tav>
                                        <p:tav tm="100000">
                                          <p:val>
                                            <p:strVal val="#ppt_w"/>
                                          </p:val>
                                        </p:tav>
                                      </p:tavLst>
                                    </p:anim>
                                    <p:anim calcmode="lin" valueType="num">
                                      <p:cBhvr>
                                        <p:cTn id="82" dur="500" fill="hold"/>
                                        <p:tgtEl>
                                          <p:spTgt spid="21"/>
                                        </p:tgtEl>
                                        <p:attrNameLst>
                                          <p:attrName>ppt_h</p:attrName>
                                        </p:attrNameLst>
                                      </p:cBhvr>
                                      <p:tavLst>
                                        <p:tav tm="0">
                                          <p:val>
                                            <p:strVal val="#ppt_h"/>
                                          </p:val>
                                        </p:tav>
                                        <p:tav tm="100000">
                                          <p:val>
                                            <p:strVal val="#ppt_h"/>
                                          </p:val>
                                        </p:tav>
                                      </p:tavLst>
                                    </p:anim>
                                    <p:animEffect transition="in" filter="fade">
                                      <p:cBhvr>
                                        <p:cTn id="83" dur="500"/>
                                        <p:tgtEl>
                                          <p:spTgt spid="21"/>
                                        </p:tgtEl>
                                      </p:cBhvr>
                                    </p:animEffect>
                                  </p:childTnLst>
                                </p:cTn>
                              </p:par>
                              <p:par>
                                <p:cTn id="84" presetID="50" presetClass="entr" presetSubtype="0" decel="100000" fill="hold" grpId="0" nodeType="withEffect">
                                  <p:stCondLst>
                                    <p:cond delay="0"/>
                                  </p:stCondLst>
                                  <p:childTnLst>
                                    <p:set>
                                      <p:cBhvr>
                                        <p:cTn id="85" dur="1" fill="hold">
                                          <p:stCondLst>
                                            <p:cond delay="0"/>
                                          </p:stCondLst>
                                        </p:cTn>
                                        <p:tgtEl>
                                          <p:spTgt spid="22"/>
                                        </p:tgtEl>
                                        <p:attrNameLst>
                                          <p:attrName>style.visibility</p:attrName>
                                        </p:attrNameLst>
                                      </p:cBhvr>
                                      <p:to>
                                        <p:strVal val="visible"/>
                                      </p:to>
                                    </p:set>
                                    <p:anim calcmode="lin" valueType="num">
                                      <p:cBhvr>
                                        <p:cTn id="86" dur="500" fill="hold"/>
                                        <p:tgtEl>
                                          <p:spTgt spid="22"/>
                                        </p:tgtEl>
                                        <p:attrNameLst>
                                          <p:attrName>ppt_w</p:attrName>
                                        </p:attrNameLst>
                                      </p:cBhvr>
                                      <p:tavLst>
                                        <p:tav tm="0">
                                          <p:val>
                                            <p:strVal val="#ppt_w+.3"/>
                                          </p:val>
                                        </p:tav>
                                        <p:tav tm="100000">
                                          <p:val>
                                            <p:strVal val="#ppt_w"/>
                                          </p:val>
                                        </p:tav>
                                      </p:tavLst>
                                    </p:anim>
                                    <p:anim calcmode="lin" valueType="num">
                                      <p:cBhvr>
                                        <p:cTn id="87" dur="500" fill="hold"/>
                                        <p:tgtEl>
                                          <p:spTgt spid="22"/>
                                        </p:tgtEl>
                                        <p:attrNameLst>
                                          <p:attrName>ppt_h</p:attrName>
                                        </p:attrNameLst>
                                      </p:cBhvr>
                                      <p:tavLst>
                                        <p:tav tm="0">
                                          <p:val>
                                            <p:strVal val="#ppt_h"/>
                                          </p:val>
                                        </p:tav>
                                        <p:tav tm="100000">
                                          <p:val>
                                            <p:strVal val="#ppt_h"/>
                                          </p:val>
                                        </p:tav>
                                      </p:tavLst>
                                    </p:anim>
                                    <p:animEffect transition="in" filter="fade">
                                      <p:cBhvr>
                                        <p:cTn id="88" dur="500"/>
                                        <p:tgtEl>
                                          <p:spTgt spid="22"/>
                                        </p:tgtEl>
                                      </p:cBhvr>
                                    </p:animEffect>
                                  </p:childTnLst>
                                </p:cTn>
                              </p:par>
                            </p:childTnLst>
                          </p:cTn>
                        </p:par>
                        <p:par>
                          <p:cTn id="89" fill="hold">
                            <p:stCondLst>
                              <p:cond delay="6000"/>
                            </p:stCondLst>
                            <p:childTnLst>
                              <p:par>
                                <p:cTn id="90" presetID="18" presetClass="entr" presetSubtype="9" fill="hold" nodeType="afterEffect">
                                  <p:stCondLst>
                                    <p:cond delay="0"/>
                                  </p:stCondLst>
                                  <p:childTnLst>
                                    <p:set>
                                      <p:cBhvr>
                                        <p:cTn id="91" dur="1" fill="hold">
                                          <p:stCondLst>
                                            <p:cond delay="0"/>
                                          </p:stCondLst>
                                        </p:cTn>
                                        <p:tgtEl>
                                          <p:spTgt spid="3"/>
                                        </p:tgtEl>
                                        <p:attrNameLst>
                                          <p:attrName>style.visibility</p:attrName>
                                        </p:attrNameLst>
                                      </p:cBhvr>
                                      <p:to>
                                        <p:strVal val="visible"/>
                                      </p:to>
                                    </p:set>
                                    <p:animEffect transition="in" filter="strips(upLeft)">
                                      <p:cBhvr>
                                        <p:cTn id="92" dur="500"/>
                                        <p:tgtEl>
                                          <p:spTgt spid="3"/>
                                        </p:tgtEl>
                                      </p:cBhvr>
                                    </p:animEffect>
                                  </p:childTnLst>
                                </p:cTn>
                              </p:par>
                              <p:par>
                                <p:cTn id="93" presetID="18" presetClass="entr" presetSubtype="3" fill="hold" nodeType="withEffect">
                                  <p:stCondLst>
                                    <p:cond delay="250"/>
                                  </p:stCondLst>
                                  <p:childTnLst>
                                    <p:set>
                                      <p:cBhvr>
                                        <p:cTn id="94" dur="1" fill="hold">
                                          <p:stCondLst>
                                            <p:cond delay="0"/>
                                          </p:stCondLst>
                                        </p:cTn>
                                        <p:tgtEl>
                                          <p:spTgt spid="2"/>
                                        </p:tgtEl>
                                        <p:attrNameLst>
                                          <p:attrName>style.visibility</p:attrName>
                                        </p:attrNameLst>
                                      </p:cBhvr>
                                      <p:to>
                                        <p:strVal val="visible"/>
                                      </p:to>
                                    </p:set>
                                    <p:animEffect transition="in" filter="strips(upRight)">
                                      <p:cBhvr>
                                        <p:cTn id="95" dur="500"/>
                                        <p:tgtEl>
                                          <p:spTgt spid="2"/>
                                        </p:tgtEl>
                                      </p:cBhvr>
                                    </p:animEffect>
                                  </p:childTnLst>
                                </p:cTn>
                              </p:par>
                              <p:par>
                                <p:cTn id="96" presetID="18" presetClass="entr" presetSubtype="6" fill="hold" nodeType="withEffect">
                                  <p:stCondLst>
                                    <p:cond delay="500"/>
                                  </p:stCondLst>
                                  <p:childTnLst>
                                    <p:set>
                                      <p:cBhvr>
                                        <p:cTn id="97" dur="1" fill="hold">
                                          <p:stCondLst>
                                            <p:cond delay="0"/>
                                          </p:stCondLst>
                                        </p:cTn>
                                        <p:tgtEl>
                                          <p:spTgt spid="4"/>
                                        </p:tgtEl>
                                        <p:attrNameLst>
                                          <p:attrName>style.visibility</p:attrName>
                                        </p:attrNameLst>
                                      </p:cBhvr>
                                      <p:to>
                                        <p:strVal val="visible"/>
                                      </p:to>
                                    </p:set>
                                    <p:animEffect transition="in" filter="strips(downRight)">
                                      <p:cBhvr>
                                        <p:cTn id="98" dur="500"/>
                                        <p:tgtEl>
                                          <p:spTgt spid="4"/>
                                        </p:tgtEl>
                                      </p:cBhvr>
                                    </p:animEffect>
                                  </p:childTnLst>
                                </p:cTn>
                              </p:par>
                              <p:par>
                                <p:cTn id="99" presetID="18" presetClass="entr" presetSubtype="12" fill="hold" nodeType="withEffect">
                                  <p:stCondLst>
                                    <p:cond delay="800"/>
                                  </p:stCondLst>
                                  <p:childTnLst>
                                    <p:set>
                                      <p:cBhvr>
                                        <p:cTn id="100" dur="1" fill="hold">
                                          <p:stCondLst>
                                            <p:cond delay="0"/>
                                          </p:stCondLst>
                                        </p:cTn>
                                        <p:tgtEl>
                                          <p:spTgt spid="27"/>
                                        </p:tgtEl>
                                        <p:attrNameLst>
                                          <p:attrName>style.visibility</p:attrName>
                                        </p:attrNameLst>
                                      </p:cBhvr>
                                      <p:to>
                                        <p:strVal val="visible"/>
                                      </p:to>
                                    </p:set>
                                    <p:animEffect transition="in" filter="strips(downLeft)">
                                      <p:cBhvr>
                                        <p:cTn id="10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13" grpId="0" animBg="1"/>
      <p:bldP spid="14" grpId="0" animBg="1"/>
      <p:bldP spid="15" grpId="0" animBg="1"/>
      <p:bldP spid="16" grpId="0" animBg="1"/>
      <p:bldP spid="17" grpId="0" animBg="1"/>
      <p:bldP spid="18" grpId="0"/>
      <p:bldP spid="19" grpId="0"/>
      <p:bldP spid="20" grpId="0"/>
      <p:bldP spid="21" grpId="0"/>
      <p:bldP spid="22" grpId="0"/>
      <p:bldP spid="33" grpId="0"/>
      <p:bldP spid="34" grpId="0"/>
      <p:bldP spid="3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任意多边形: 形状 8">
            <a:extLst>
              <a:ext uri="{FF2B5EF4-FFF2-40B4-BE49-F238E27FC236}">
                <a16:creationId xmlns:a16="http://schemas.microsoft.com/office/drawing/2014/main" xmlns="" id="{CEA0E424-AA58-4882-BFB2-31505B3AEC9B}"/>
              </a:ext>
            </a:extLst>
          </p:cNvPr>
          <p:cNvSpPr/>
          <p:nvPr/>
        </p:nvSpPr>
        <p:spPr>
          <a:xfrm>
            <a:off x="1408384" y="1973532"/>
            <a:ext cx="1677716" cy="1748754"/>
          </a:xfrm>
          <a:custGeom>
            <a:avLst/>
            <a:gdLst>
              <a:gd name="connsiteX0" fmla="*/ 217446 w 3616003"/>
              <a:gd name="connsiteY0" fmla="*/ 1996443 h 3769115"/>
              <a:gd name="connsiteX1" fmla="*/ 1848126 w 3616003"/>
              <a:gd name="connsiteY1" fmla="*/ 3 h 3769115"/>
              <a:gd name="connsiteX2" fmla="*/ 3615966 w 3616003"/>
              <a:gd name="connsiteY2" fmla="*/ 1981203 h 3769115"/>
              <a:gd name="connsiteX3" fmla="*/ 1893846 w 3616003"/>
              <a:gd name="connsiteY3" fmla="*/ 3749043 h 3769115"/>
              <a:gd name="connsiteX4" fmla="*/ 202206 w 3616003"/>
              <a:gd name="connsiteY4" fmla="*/ 2880363 h 3769115"/>
              <a:gd name="connsiteX5" fmla="*/ 217446 w 3616003"/>
              <a:gd name="connsiteY5" fmla="*/ 1996443 h 3769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6003" h="3769115">
                <a:moveTo>
                  <a:pt x="217446" y="1996443"/>
                </a:moveTo>
                <a:cubicBezTo>
                  <a:pt x="491766" y="1516383"/>
                  <a:pt x="1281706" y="2543"/>
                  <a:pt x="1848126" y="3"/>
                </a:cubicBezTo>
                <a:cubicBezTo>
                  <a:pt x="2414546" y="-2537"/>
                  <a:pt x="3608346" y="1356363"/>
                  <a:pt x="3615966" y="1981203"/>
                </a:cubicBezTo>
                <a:cubicBezTo>
                  <a:pt x="3623586" y="2606043"/>
                  <a:pt x="2462806" y="3599183"/>
                  <a:pt x="1893846" y="3749043"/>
                </a:cubicBezTo>
                <a:cubicBezTo>
                  <a:pt x="1324886" y="3898903"/>
                  <a:pt x="486686" y="3169923"/>
                  <a:pt x="202206" y="2880363"/>
                </a:cubicBezTo>
                <a:cubicBezTo>
                  <a:pt x="-82274" y="2590803"/>
                  <a:pt x="-56874" y="2476503"/>
                  <a:pt x="217446" y="1996443"/>
                </a:cubicBezTo>
                <a:close/>
              </a:path>
            </a:pathLst>
          </a:custGeom>
          <a:solidFill>
            <a:srgbClr val="D3323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cs typeface="+mn-ea"/>
              <a:sym typeface="+mn-lt"/>
            </a:endParaRPr>
          </a:p>
        </p:txBody>
      </p:sp>
      <p:sp>
        <p:nvSpPr>
          <p:cNvPr id="10" name="任意多边形: 形状 9">
            <a:extLst>
              <a:ext uri="{FF2B5EF4-FFF2-40B4-BE49-F238E27FC236}">
                <a16:creationId xmlns:a16="http://schemas.microsoft.com/office/drawing/2014/main" xmlns="" id="{B22099AF-F7C0-49F6-846F-54A846267E66}"/>
              </a:ext>
            </a:extLst>
          </p:cNvPr>
          <p:cNvSpPr/>
          <p:nvPr/>
        </p:nvSpPr>
        <p:spPr>
          <a:xfrm rot="648845">
            <a:off x="3980770" y="2186441"/>
            <a:ext cx="1785744" cy="1322936"/>
          </a:xfrm>
          <a:custGeom>
            <a:avLst/>
            <a:gdLst>
              <a:gd name="connsiteX0" fmla="*/ 1722207 w 5105488"/>
              <a:gd name="connsiteY0" fmla="*/ 21520 h 3782309"/>
              <a:gd name="connsiteX1" fmla="*/ 5105487 w 5105488"/>
              <a:gd name="connsiteY1" fmla="*/ 2017960 h 3782309"/>
              <a:gd name="connsiteX2" fmla="*/ 1737447 w 5105488"/>
              <a:gd name="connsiteY2" fmla="*/ 3770560 h 3782309"/>
              <a:gd name="connsiteX3" fmla="*/ 87 w 5105488"/>
              <a:gd name="connsiteY3" fmla="*/ 1134040 h 3782309"/>
              <a:gd name="connsiteX4" fmla="*/ 1722207 w 5105488"/>
              <a:gd name="connsiteY4" fmla="*/ 21520 h 37823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5488" h="3782309">
                <a:moveTo>
                  <a:pt x="1722207" y="21520"/>
                </a:moveTo>
                <a:cubicBezTo>
                  <a:pt x="2573107" y="168840"/>
                  <a:pt x="5102947" y="1393120"/>
                  <a:pt x="5105487" y="2017960"/>
                </a:cubicBezTo>
                <a:cubicBezTo>
                  <a:pt x="5108027" y="2642800"/>
                  <a:pt x="2588347" y="3917880"/>
                  <a:pt x="1737447" y="3770560"/>
                </a:cubicBezTo>
                <a:cubicBezTo>
                  <a:pt x="886547" y="3623240"/>
                  <a:pt x="10247" y="1758880"/>
                  <a:pt x="87" y="1134040"/>
                </a:cubicBezTo>
                <a:cubicBezTo>
                  <a:pt x="-10073" y="509200"/>
                  <a:pt x="871307" y="-125800"/>
                  <a:pt x="1722207" y="21520"/>
                </a:cubicBezTo>
                <a:close/>
              </a:path>
            </a:pathLst>
          </a:custGeom>
          <a:solidFill>
            <a:srgbClr val="0D0A4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11" name="任意多边形: 形状 10">
            <a:extLst>
              <a:ext uri="{FF2B5EF4-FFF2-40B4-BE49-F238E27FC236}">
                <a16:creationId xmlns:a16="http://schemas.microsoft.com/office/drawing/2014/main" xmlns="" id="{58E29DD4-2F78-4B8A-9775-DD0773AEA424}"/>
              </a:ext>
            </a:extLst>
          </p:cNvPr>
          <p:cNvSpPr/>
          <p:nvPr/>
        </p:nvSpPr>
        <p:spPr>
          <a:xfrm rot="19607397">
            <a:off x="6482120" y="2119051"/>
            <a:ext cx="1812817" cy="1457716"/>
          </a:xfrm>
          <a:custGeom>
            <a:avLst/>
            <a:gdLst>
              <a:gd name="connsiteX0" fmla="*/ 0 w 3352800"/>
              <a:gd name="connsiteY0" fmla="*/ 899160 h 1767848"/>
              <a:gd name="connsiteX1" fmla="*/ 1676400 w 3352800"/>
              <a:gd name="connsiteY1" fmla="*/ 0 h 1767848"/>
              <a:gd name="connsiteX2" fmla="*/ 3352800 w 3352800"/>
              <a:gd name="connsiteY2" fmla="*/ 899160 h 1767848"/>
              <a:gd name="connsiteX3" fmla="*/ 1676400 w 3352800"/>
              <a:gd name="connsiteY3" fmla="*/ 1767840 h 1767848"/>
              <a:gd name="connsiteX4" fmla="*/ 0 w 3352800"/>
              <a:gd name="connsiteY4" fmla="*/ 899160 h 17678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1767848">
                <a:moveTo>
                  <a:pt x="0" y="899160"/>
                </a:moveTo>
                <a:cubicBezTo>
                  <a:pt x="0" y="604520"/>
                  <a:pt x="1117600" y="0"/>
                  <a:pt x="1676400" y="0"/>
                </a:cubicBezTo>
                <a:cubicBezTo>
                  <a:pt x="2235200" y="0"/>
                  <a:pt x="3352800" y="604520"/>
                  <a:pt x="3352800" y="899160"/>
                </a:cubicBezTo>
                <a:cubicBezTo>
                  <a:pt x="3352800" y="1193800"/>
                  <a:pt x="2230120" y="1765300"/>
                  <a:pt x="1676400" y="1767840"/>
                </a:cubicBezTo>
                <a:cubicBezTo>
                  <a:pt x="1122680" y="1770380"/>
                  <a:pt x="0" y="1193800"/>
                  <a:pt x="0" y="899160"/>
                </a:cubicBezTo>
                <a:close/>
              </a:path>
            </a:pathLst>
          </a:custGeom>
          <a:solidFill>
            <a:srgbClr val="D3323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12" name="任意多边形: 形状 11">
            <a:extLst>
              <a:ext uri="{FF2B5EF4-FFF2-40B4-BE49-F238E27FC236}">
                <a16:creationId xmlns:a16="http://schemas.microsoft.com/office/drawing/2014/main" xmlns="" id="{CAF6A616-2365-42AD-BED0-8A7D6F0EFB79}"/>
              </a:ext>
            </a:extLst>
          </p:cNvPr>
          <p:cNvSpPr/>
          <p:nvPr/>
        </p:nvSpPr>
        <p:spPr>
          <a:xfrm>
            <a:off x="9141697" y="2080220"/>
            <a:ext cx="1688022" cy="1535378"/>
          </a:xfrm>
          <a:custGeom>
            <a:avLst/>
            <a:gdLst>
              <a:gd name="connsiteX0" fmla="*/ 1743408 w 5141928"/>
              <a:gd name="connsiteY0" fmla="*/ 1737379 h 4415739"/>
              <a:gd name="connsiteX1" fmla="*/ 3419808 w 5141928"/>
              <a:gd name="connsiteY1" fmla="*/ 19 h 4415739"/>
              <a:gd name="connsiteX2" fmla="*/ 5141928 w 5141928"/>
              <a:gd name="connsiteY2" fmla="*/ 1706899 h 4415739"/>
              <a:gd name="connsiteX3" fmla="*/ 3419808 w 5141928"/>
              <a:gd name="connsiteY3" fmla="*/ 4343419 h 4415739"/>
              <a:gd name="connsiteX4" fmla="*/ 36528 w 5141928"/>
              <a:gd name="connsiteY4" fmla="*/ 3505219 h 4415739"/>
              <a:gd name="connsiteX5" fmla="*/ 1743408 w 5141928"/>
              <a:gd name="connsiteY5" fmla="*/ 1737379 h 4415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41928" h="4415739">
                <a:moveTo>
                  <a:pt x="1743408" y="1737379"/>
                </a:moveTo>
                <a:cubicBezTo>
                  <a:pt x="2307288" y="1153179"/>
                  <a:pt x="2853388" y="5099"/>
                  <a:pt x="3419808" y="19"/>
                </a:cubicBezTo>
                <a:cubicBezTo>
                  <a:pt x="3986228" y="-5061"/>
                  <a:pt x="5141928" y="982999"/>
                  <a:pt x="5141928" y="1706899"/>
                </a:cubicBezTo>
                <a:cubicBezTo>
                  <a:pt x="5141928" y="2430799"/>
                  <a:pt x="4270708" y="4043699"/>
                  <a:pt x="3419808" y="4343419"/>
                </a:cubicBezTo>
                <a:cubicBezTo>
                  <a:pt x="2568908" y="4643139"/>
                  <a:pt x="318468" y="3942099"/>
                  <a:pt x="36528" y="3505219"/>
                </a:cubicBezTo>
                <a:cubicBezTo>
                  <a:pt x="-245412" y="3068339"/>
                  <a:pt x="1179528" y="2321579"/>
                  <a:pt x="1743408" y="1737379"/>
                </a:cubicBezTo>
                <a:close/>
              </a:path>
            </a:pathLst>
          </a:custGeom>
          <a:solidFill>
            <a:srgbClr val="0D0A4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grpSp>
        <p:nvGrpSpPr>
          <p:cNvPr id="13" name="组合 12">
            <a:extLst>
              <a:ext uri="{FF2B5EF4-FFF2-40B4-BE49-F238E27FC236}">
                <a16:creationId xmlns:a16="http://schemas.microsoft.com/office/drawing/2014/main" xmlns="" id="{5F36CE74-EDE8-41BD-A471-7E3B838B1E58}"/>
              </a:ext>
            </a:extLst>
          </p:cNvPr>
          <p:cNvGrpSpPr/>
          <p:nvPr/>
        </p:nvGrpSpPr>
        <p:grpSpPr>
          <a:xfrm>
            <a:off x="970997" y="4174355"/>
            <a:ext cx="2522538" cy="992303"/>
            <a:chOff x="3159911" y="3408233"/>
            <a:chExt cx="1706754" cy="992303"/>
          </a:xfrm>
        </p:grpSpPr>
        <p:sp>
          <p:nvSpPr>
            <p:cNvPr id="14" name="矩形 13">
              <a:extLst>
                <a:ext uri="{FF2B5EF4-FFF2-40B4-BE49-F238E27FC236}">
                  <a16:creationId xmlns:a16="http://schemas.microsoft.com/office/drawing/2014/main" xmlns="" id="{625351E6-811B-4ECD-8509-C25B0B4099ED}"/>
                </a:ext>
              </a:extLst>
            </p:cNvPr>
            <p:cNvSpPr/>
            <p:nvPr/>
          </p:nvSpPr>
          <p:spPr bwMode="auto">
            <a:xfrm>
              <a:off x="3237667" y="3731122"/>
              <a:ext cx="1551243" cy="669414"/>
            </a:xfrm>
            <a:prstGeom prst="rect">
              <a:avLst/>
            </a:prstGeom>
          </p:spPr>
          <p:txBody>
            <a:bodyPr wrap="square">
              <a:spAutoFit/>
              <a:scene3d>
                <a:camera prst="orthographicFront"/>
                <a:lightRig rig="threePt" dir="t"/>
              </a:scene3d>
              <a:sp3d contourW="12700"/>
            </a:bodyPr>
            <a:lstStyle/>
            <a:p>
              <a:pPr marL="0" marR="0" lvl="0" indent="0" algn="ctr" defTabSz="457200" rtl="0" eaLnBrk="1" fontAlgn="auto" latinLnBrk="0" hangingPunct="1">
                <a:lnSpc>
                  <a:spcPts val="15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srgbClr val="000000">
                      <a:lumMod val="65000"/>
                      <a:lumOff val="35000"/>
                    </a:srgbClr>
                  </a:solidFill>
                  <a:effectLst/>
                  <a:uLnTx/>
                  <a:uFillTx/>
                  <a:cs typeface="+mn-ea"/>
                  <a:sym typeface="+mn-lt"/>
                </a:rPr>
                <a:t>点击输入简要文字内容，文字内容需概括精炼，言简意赅的说明分项内容言简意赅的说明分项内容</a:t>
              </a:r>
              <a:endParaRPr kumimoji="0" lang="en-US" altLang="zh-CN" sz="900" b="0" i="0" u="none" strike="noStrike" kern="1200" cap="none" spc="0" normalizeH="0" baseline="0" noProof="0" dirty="0">
                <a:ln>
                  <a:noFill/>
                </a:ln>
                <a:solidFill>
                  <a:srgbClr val="000000">
                    <a:lumMod val="65000"/>
                    <a:lumOff val="35000"/>
                  </a:srgbClr>
                </a:solidFill>
                <a:effectLst/>
                <a:uLnTx/>
                <a:uFillTx/>
                <a:cs typeface="+mn-ea"/>
                <a:sym typeface="+mn-lt"/>
              </a:endParaRPr>
            </a:p>
          </p:txBody>
        </p:sp>
        <p:sp>
          <p:nvSpPr>
            <p:cNvPr id="15" name="文本框 14">
              <a:extLst>
                <a:ext uri="{FF2B5EF4-FFF2-40B4-BE49-F238E27FC236}">
                  <a16:creationId xmlns:a16="http://schemas.microsoft.com/office/drawing/2014/main" xmlns="" id="{4C8DC18D-B143-412F-807C-91DDE99A4B91}"/>
                </a:ext>
              </a:extLst>
            </p:cNvPr>
            <p:cNvSpPr txBox="1"/>
            <p:nvPr/>
          </p:nvSpPr>
          <p:spPr>
            <a:xfrm>
              <a:off x="3159911" y="3408233"/>
              <a:ext cx="1706754" cy="338554"/>
            </a:xfrm>
            <a:prstGeom prst="rect">
              <a:avLst/>
            </a:prstGeom>
            <a:noFill/>
          </p:spPr>
          <p:txBody>
            <a:bodyPr wrap="square" rtlCol="0">
              <a:spAutoFit/>
              <a:scene3d>
                <a:camera prst="orthographicFront"/>
                <a:lightRig rig="threePt" dir="t"/>
              </a:scene3d>
              <a:sp3d contourW="12700"/>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000000">
                      <a:lumMod val="75000"/>
                      <a:lumOff val="25000"/>
                    </a:srgbClr>
                  </a:solidFill>
                  <a:effectLst/>
                  <a:uLnTx/>
                  <a:uFillTx/>
                  <a:cs typeface="+mn-ea"/>
                  <a:sym typeface="+mn-lt"/>
                </a:rPr>
                <a:t>标题文字添加</a:t>
              </a:r>
            </a:p>
          </p:txBody>
        </p:sp>
      </p:grpSp>
      <p:grpSp>
        <p:nvGrpSpPr>
          <p:cNvPr id="16" name="组合 15">
            <a:extLst>
              <a:ext uri="{FF2B5EF4-FFF2-40B4-BE49-F238E27FC236}">
                <a16:creationId xmlns:a16="http://schemas.microsoft.com/office/drawing/2014/main" xmlns="" id="{BFEDA545-B460-4478-9A39-2437F4DDB9ED}"/>
              </a:ext>
            </a:extLst>
          </p:cNvPr>
          <p:cNvGrpSpPr/>
          <p:nvPr/>
        </p:nvGrpSpPr>
        <p:grpSpPr>
          <a:xfrm>
            <a:off x="3612373" y="4174355"/>
            <a:ext cx="2522538" cy="992303"/>
            <a:chOff x="3159911" y="3408233"/>
            <a:chExt cx="1706754" cy="992303"/>
          </a:xfrm>
        </p:grpSpPr>
        <p:sp>
          <p:nvSpPr>
            <p:cNvPr id="17" name="矩形 16">
              <a:extLst>
                <a:ext uri="{FF2B5EF4-FFF2-40B4-BE49-F238E27FC236}">
                  <a16:creationId xmlns:a16="http://schemas.microsoft.com/office/drawing/2014/main" xmlns="" id="{4435B93A-885F-477C-8F2C-34EC5A87CC37}"/>
                </a:ext>
              </a:extLst>
            </p:cNvPr>
            <p:cNvSpPr/>
            <p:nvPr/>
          </p:nvSpPr>
          <p:spPr bwMode="auto">
            <a:xfrm>
              <a:off x="3237667" y="3731122"/>
              <a:ext cx="1551243" cy="669414"/>
            </a:xfrm>
            <a:prstGeom prst="rect">
              <a:avLst/>
            </a:prstGeom>
          </p:spPr>
          <p:txBody>
            <a:bodyPr wrap="square">
              <a:spAutoFit/>
              <a:scene3d>
                <a:camera prst="orthographicFront"/>
                <a:lightRig rig="threePt" dir="t"/>
              </a:scene3d>
              <a:sp3d contourW="12700"/>
            </a:bodyPr>
            <a:lstStyle/>
            <a:p>
              <a:pPr marL="0" marR="0" lvl="0" indent="0" algn="ctr" defTabSz="457200" rtl="0" eaLnBrk="1" fontAlgn="auto" latinLnBrk="0" hangingPunct="1">
                <a:lnSpc>
                  <a:spcPts val="15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srgbClr val="000000">
                      <a:lumMod val="65000"/>
                      <a:lumOff val="35000"/>
                    </a:srgbClr>
                  </a:solidFill>
                  <a:effectLst/>
                  <a:uLnTx/>
                  <a:uFillTx/>
                  <a:cs typeface="+mn-ea"/>
                  <a:sym typeface="+mn-lt"/>
                </a:rPr>
                <a:t>点击输入简要文字内容，文字内容需概括精炼，言简意赅的说明分项内容言简意赅的说明分项内容</a:t>
              </a:r>
              <a:endParaRPr kumimoji="0" lang="en-US" altLang="zh-CN" sz="900" b="0" i="0" u="none" strike="noStrike" kern="1200" cap="none" spc="0" normalizeH="0" baseline="0" noProof="0" dirty="0">
                <a:ln>
                  <a:noFill/>
                </a:ln>
                <a:solidFill>
                  <a:srgbClr val="000000">
                    <a:lumMod val="65000"/>
                    <a:lumOff val="35000"/>
                  </a:srgbClr>
                </a:solidFill>
                <a:effectLst/>
                <a:uLnTx/>
                <a:uFillTx/>
                <a:cs typeface="+mn-ea"/>
                <a:sym typeface="+mn-lt"/>
              </a:endParaRPr>
            </a:p>
          </p:txBody>
        </p:sp>
        <p:sp>
          <p:nvSpPr>
            <p:cNvPr id="18" name="文本框 17">
              <a:extLst>
                <a:ext uri="{FF2B5EF4-FFF2-40B4-BE49-F238E27FC236}">
                  <a16:creationId xmlns:a16="http://schemas.microsoft.com/office/drawing/2014/main" xmlns="" id="{C8D17707-88B6-4025-8209-F4CE3BCF6800}"/>
                </a:ext>
              </a:extLst>
            </p:cNvPr>
            <p:cNvSpPr txBox="1"/>
            <p:nvPr/>
          </p:nvSpPr>
          <p:spPr>
            <a:xfrm>
              <a:off x="3159911" y="3408233"/>
              <a:ext cx="1706754" cy="338554"/>
            </a:xfrm>
            <a:prstGeom prst="rect">
              <a:avLst/>
            </a:prstGeom>
            <a:noFill/>
          </p:spPr>
          <p:txBody>
            <a:bodyPr wrap="square" rtlCol="0">
              <a:spAutoFit/>
              <a:scene3d>
                <a:camera prst="orthographicFront"/>
                <a:lightRig rig="threePt" dir="t"/>
              </a:scene3d>
              <a:sp3d contourW="12700"/>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000000">
                      <a:lumMod val="75000"/>
                      <a:lumOff val="25000"/>
                    </a:srgbClr>
                  </a:solidFill>
                  <a:effectLst/>
                  <a:uLnTx/>
                  <a:uFillTx/>
                  <a:cs typeface="+mn-ea"/>
                  <a:sym typeface="+mn-lt"/>
                </a:rPr>
                <a:t>标题文字添加</a:t>
              </a:r>
            </a:p>
          </p:txBody>
        </p:sp>
      </p:grpSp>
      <p:grpSp>
        <p:nvGrpSpPr>
          <p:cNvPr id="19" name="组合 18">
            <a:extLst>
              <a:ext uri="{FF2B5EF4-FFF2-40B4-BE49-F238E27FC236}">
                <a16:creationId xmlns:a16="http://schemas.microsoft.com/office/drawing/2014/main" xmlns="" id="{39171395-713F-46F4-8092-AC97EC142659}"/>
              </a:ext>
            </a:extLst>
          </p:cNvPr>
          <p:cNvGrpSpPr/>
          <p:nvPr/>
        </p:nvGrpSpPr>
        <p:grpSpPr>
          <a:xfrm>
            <a:off x="6253749" y="4174355"/>
            <a:ext cx="2522538" cy="992303"/>
            <a:chOff x="3159911" y="3408233"/>
            <a:chExt cx="1706754" cy="992303"/>
          </a:xfrm>
        </p:grpSpPr>
        <p:sp>
          <p:nvSpPr>
            <p:cNvPr id="20" name="矩形 19">
              <a:extLst>
                <a:ext uri="{FF2B5EF4-FFF2-40B4-BE49-F238E27FC236}">
                  <a16:creationId xmlns:a16="http://schemas.microsoft.com/office/drawing/2014/main" xmlns="" id="{346886CE-93C2-4A64-B720-4BB547D18FC0}"/>
                </a:ext>
              </a:extLst>
            </p:cNvPr>
            <p:cNvSpPr/>
            <p:nvPr/>
          </p:nvSpPr>
          <p:spPr bwMode="auto">
            <a:xfrm>
              <a:off x="3237667" y="3731122"/>
              <a:ext cx="1551243" cy="669414"/>
            </a:xfrm>
            <a:prstGeom prst="rect">
              <a:avLst/>
            </a:prstGeom>
          </p:spPr>
          <p:txBody>
            <a:bodyPr wrap="square">
              <a:spAutoFit/>
              <a:scene3d>
                <a:camera prst="orthographicFront"/>
                <a:lightRig rig="threePt" dir="t"/>
              </a:scene3d>
              <a:sp3d contourW="12700"/>
            </a:bodyPr>
            <a:lstStyle/>
            <a:p>
              <a:pPr marL="0" marR="0" lvl="0" indent="0" algn="ctr" defTabSz="457200" rtl="0" eaLnBrk="1" fontAlgn="auto" latinLnBrk="0" hangingPunct="1">
                <a:lnSpc>
                  <a:spcPts val="15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srgbClr val="000000">
                      <a:lumMod val="65000"/>
                      <a:lumOff val="35000"/>
                    </a:srgbClr>
                  </a:solidFill>
                  <a:effectLst/>
                  <a:uLnTx/>
                  <a:uFillTx/>
                  <a:cs typeface="+mn-ea"/>
                  <a:sym typeface="+mn-lt"/>
                </a:rPr>
                <a:t>点击输入简要文字内容，文字内容需概括精炼，言简意赅的说明分项内容言简意赅的说明分项内容</a:t>
              </a:r>
              <a:endParaRPr kumimoji="0" lang="en-US" altLang="zh-CN" sz="900" b="0" i="0" u="none" strike="noStrike" kern="1200" cap="none" spc="0" normalizeH="0" baseline="0" noProof="0" dirty="0">
                <a:ln>
                  <a:noFill/>
                </a:ln>
                <a:solidFill>
                  <a:srgbClr val="000000">
                    <a:lumMod val="65000"/>
                    <a:lumOff val="35000"/>
                  </a:srgbClr>
                </a:solidFill>
                <a:effectLst/>
                <a:uLnTx/>
                <a:uFillTx/>
                <a:cs typeface="+mn-ea"/>
                <a:sym typeface="+mn-lt"/>
              </a:endParaRPr>
            </a:p>
          </p:txBody>
        </p:sp>
        <p:sp>
          <p:nvSpPr>
            <p:cNvPr id="21" name="文本框 20">
              <a:extLst>
                <a:ext uri="{FF2B5EF4-FFF2-40B4-BE49-F238E27FC236}">
                  <a16:creationId xmlns:a16="http://schemas.microsoft.com/office/drawing/2014/main" xmlns="" id="{A4D490CD-23AC-4442-81D4-4852B3557F79}"/>
                </a:ext>
              </a:extLst>
            </p:cNvPr>
            <p:cNvSpPr txBox="1"/>
            <p:nvPr/>
          </p:nvSpPr>
          <p:spPr>
            <a:xfrm>
              <a:off x="3159911" y="3408233"/>
              <a:ext cx="1706754" cy="338554"/>
            </a:xfrm>
            <a:prstGeom prst="rect">
              <a:avLst/>
            </a:prstGeom>
            <a:noFill/>
          </p:spPr>
          <p:txBody>
            <a:bodyPr wrap="square" rtlCol="0">
              <a:spAutoFit/>
              <a:scene3d>
                <a:camera prst="orthographicFront"/>
                <a:lightRig rig="threePt" dir="t"/>
              </a:scene3d>
              <a:sp3d contourW="12700"/>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000000">
                      <a:lumMod val="75000"/>
                      <a:lumOff val="25000"/>
                    </a:srgbClr>
                  </a:solidFill>
                  <a:effectLst/>
                  <a:uLnTx/>
                  <a:uFillTx/>
                  <a:cs typeface="+mn-ea"/>
                  <a:sym typeface="+mn-lt"/>
                </a:rPr>
                <a:t>标题文字添加</a:t>
              </a:r>
            </a:p>
          </p:txBody>
        </p:sp>
      </p:grpSp>
      <p:grpSp>
        <p:nvGrpSpPr>
          <p:cNvPr id="22" name="组合 21">
            <a:extLst>
              <a:ext uri="{FF2B5EF4-FFF2-40B4-BE49-F238E27FC236}">
                <a16:creationId xmlns:a16="http://schemas.microsoft.com/office/drawing/2014/main" xmlns="" id="{F67E3B9A-1ECA-40D5-85C4-3000DFA40E70}"/>
              </a:ext>
            </a:extLst>
          </p:cNvPr>
          <p:cNvGrpSpPr/>
          <p:nvPr/>
        </p:nvGrpSpPr>
        <p:grpSpPr>
          <a:xfrm>
            <a:off x="8895125" y="4174355"/>
            <a:ext cx="2522538" cy="992303"/>
            <a:chOff x="3159911" y="3408233"/>
            <a:chExt cx="1706754" cy="992303"/>
          </a:xfrm>
        </p:grpSpPr>
        <p:sp>
          <p:nvSpPr>
            <p:cNvPr id="23" name="矩形 22">
              <a:extLst>
                <a:ext uri="{FF2B5EF4-FFF2-40B4-BE49-F238E27FC236}">
                  <a16:creationId xmlns:a16="http://schemas.microsoft.com/office/drawing/2014/main" xmlns="" id="{EA8349DA-F5CE-4711-A851-8DEFBD81B9AC}"/>
                </a:ext>
              </a:extLst>
            </p:cNvPr>
            <p:cNvSpPr/>
            <p:nvPr/>
          </p:nvSpPr>
          <p:spPr bwMode="auto">
            <a:xfrm>
              <a:off x="3237667" y="3731122"/>
              <a:ext cx="1551243" cy="669414"/>
            </a:xfrm>
            <a:prstGeom prst="rect">
              <a:avLst/>
            </a:prstGeom>
          </p:spPr>
          <p:txBody>
            <a:bodyPr wrap="square">
              <a:spAutoFit/>
              <a:scene3d>
                <a:camera prst="orthographicFront"/>
                <a:lightRig rig="threePt" dir="t"/>
              </a:scene3d>
              <a:sp3d contourW="12700"/>
            </a:bodyPr>
            <a:lstStyle/>
            <a:p>
              <a:pPr marL="0" marR="0" lvl="0" indent="0" algn="ctr" defTabSz="457200" rtl="0" eaLnBrk="1" fontAlgn="auto" latinLnBrk="0" hangingPunct="1">
                <a:lnSpc>
                  <a:spcPts val="15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srgbClr val="000000">
                      <a:lumMod val="65000"/>
                      <a:lumOff val="35000"/>
                    </a:srgbClr>
                  </a:solidFill>
                  <a:effectLst/>
                  <a:uLnTx/>
                  <a:uFillTx/>
                  <a:cs typeface="+mn-ea"/>
                  <a:sym typeface="+mn-lt"/>
                </a:rPr>
                <a:t>点击输入简要文字内容，文字内容需概括精炼，言简意赅的说明分项内容言简意赅的说明分项内容</a:t>
              </a:r>
              <a:endParaRPr kumimoji="0" lang="en-US" altLang="zh-CN" sz="900" b="0" i="0" u="none" strike="noStrike" kern="1200" cap="none" spc="0" normalizeH="0" baseline="0" noProof="0" dirty="0">
                <a:ln>
                  <a:noFill/>
                </a:ln>
                <a:solidFill>
                  <a:srgbClr val="000000">
                    <a:lumMod val="65000"/>
                    <a:lumOff val="35000"/>
                  </a:srgbClr>
                </a:solidFill>
                <a:effectLst/>
                <a:uLnTx/>
                <a:uFillTx/>
                <a:cs typeface="+mn-ea"/>
                <a:sym typeface="+mn-lt"/>
              </a:endParaRPr>
            </a:p>
          </p:txBody>
        </p:sp>
        <p:sp>
          <p:nvSpPr>
            <p:cNvPr id="24" name="文本框 23">
              <a:extLst>
                <a:ext uri="{FF2B5EF4-FFF2-40B4-BE49-F238E27FC236}">
                  <a16:creationId xmlns:a16="http://schemas.microsoft.com/office/drawing/2014/main" xmlns="" id="{1A92A05E-B465-43CB-AC38-DA45F1D661A4}"/>
                </a:ext>
              </a:extLst>
            </p:cNvPr>
            <p:cNvSpPr txBox="1"/>
            <p:nvPr/>
          </p:nvSpPr>
          <p:spPr>
            <a:xfrm>
              <a:off x="3159911" y="3408233"/>
              <a:ext cx="1706754" cy="338554"/>
            </a:xfrm>
            <a:prstGeom prst="rect">
              <a:avLst/>
            </a:prstGeom>
            <a:noFill/>
          </p:spPr>
          <p:txBody>
            <a:bodyPr wrap="square" rtlCol="0">
              <a:spAutoFit/>
              <a:scene3d>
                <a:camera prst="orthographicFront"/>
                <a:lightRig rig="threePt" dir="t"/>
              </a:scene3d>
              <a:sp3d contourW="12700"/>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000000">
                      <a:lumMod val="75000"/>
                      <a:lumOff val="25000"/>
                    </a:srgbClr>
                  </a:solidFill>
                  <a:effectLst/>
                  <a:uLnTx/>
                  <a:uFillTx/>
                  <a:cs typeface="+mn-ea"/>
                  <a:sym typeface="+mn-lt"/>
                </a:rPr>
                <a:t>标题文字添加</a:t>
              </a:r>
            </a:p>
          </p:txBody>
        </p:sp>
      </p:grpSp>
      <p:sp>
        <p:nvSpPr>
          <p:cNvPr id="25" name="椭圆 25">
            <a:extLst>
              <a:ext uri="{FF2B5EF4-FFF2-40B4-BE49-F238E27FC236}">
                <a16:creationId xmlns:a16="http://schemas.microsoft.com/office/drawing/2014/main" xmlns="" id="{F5A11AB3-B963-49CE-89E8-DEA16DC8A038}"/>
              </a:ext>
            </a:extLst>
          </p:cNvPr>
          <p:cNvSpPr/>
          <p:nvPr/>
        </p:nvSpPr>
        <p:spPr>
          <a:xfrm>
            <a:off x="2041482" y="2702527"/>
            <a:ext cx="459760" cy="504126"/>
          </a:xfrm>
          <a:custGeom>
            <a:avLst/>
            <a:gdLst>
              <a:gd name="connsiteX0" fmla="*/ 130776 w 510187"/>
              <a:gd name="connsiteY0" fmla="*/ 398252 h 559418"/>
              <a:gd name="connsiteX1" fmla="*/ 180826 w 510187"/>
              <a:gd name="connsiteY1" fmla="*/ 398252 h 559418"/>
              <a:gd name="connsiteX2" fmla="*/ 195356 w 510187"/>
              <a:gd name="connsiteY2" fmla="*/ 420815 h 559418"/>
              <a:gd name="connsiteX3" fmla="*/ 140463 w 510187"/>
              <a:gd name="connsiteY3" fmla="*/ 420815 h 559418"/>
              <a:gd name="connsiteX4" fmla="*/ 48435 w 510187"/>
              <a:gd name="connsiteY4" fmla="*/ 535243 h 559418"/>
              <a:gd name="connsiteX5" fmla="*/ 461752 w 510187"/>
              <a:gd name="connsiteY5" fmla="*/ 535243 h 559418"/>
              <a:gd name="connsiteX6" fmla="*/ 369724 w 510187"/>
              <a:gd name="connsiteY6" fmla="*/ 420815 h 559418"/>
              <a:gd name="connsiteX7" fmla="*/ 316445 w 510187"/>
              <a:gd name="connsiteY7" fmla="*/ 420815 h 559418"/>
              <a:gd name="connsiteX8" fmla="*/ 329361 w 510187"/>
              <a:gd name="connsiteY8" fmla="*/ 398252 h 559418"/>
              <a:gd name="connsiteX9" fmla="*/ 381026 w 510187"/>
              <a:gd name="connsiteY9" fmla="*/ 398252 h 559418"/>
              <a:gd name="connsiteX10" fmla="*/ 510187 w 510187"/>
              <a:gd name="connsiteY10" fmla="*/ 559418 h 559418"/>
              <a:gd name="connsiteX11" fmla="*/ 0 w 510187"/>
              <a:gd name="connsiteY11" fmla="*/ 559418 h 559418"/>
              <a:gd name="connsiteX12" fmla="*/ 254964 w 510187"/>
              <a:gd name="connsiteY12" fmla="*/ 79000 h 559418"/>
              <a:gd name="connsiteX13" fmla="*/ 175836 w 510187"/>
              <a:gd name="connsiteY13" fmla="*/ 159612 h 559418"/>
              <a:gd name="connsiteX14" fmla="*/ 254964 w 510187"/>
              <a:gd name="connsiteY14" fmla="*/ 238611 h 559418"/>
              <a:gd name="connsiteX15" fmla="*/ 335706 w 510187"/>
              <a:gd name="connsiteY15" fmla="*/ 159612 h 559418"/>
              <a:gd name="connsiteX16" fmla="*/ 254964 w 510187"/>
              <a:gd name="connsiteY16" fmla="*/ 79000 h 559418"/>
              <a:gd name="connsiteX17" fmla="*/ 254964 w 510187"/>
              <a:gd name="connsiteY17" fmla="*/ 0 h 559418"/>
              <a:gd name="connsiteX18" fmla="*/ 414834 w 510187"/>
              <a:gd name="connsiteY18" fmla="*/ 159612 h 559418"/>
              <a:gd name="connsiteX19" fmla="*/ 254964 w 510187"/>
              <a:gd name="connsiteY19" fmla="*/ 478835 h 559418"/>
              <a:gd name="connsiteX20" fmla="*/ 95093 w 510187"/>
              <a:gd name="connsiteY20" fmla="*/ 159612 h 559418"/>
              <a:gd name="connsiteX21" fmla="*/ 254964 w 510187"/>
              <a:gd name="connsiteY21" fmla="*/ 0 h 559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10187" h="559418">
                <a:moveTo>
                  <a:pt x="130776" y="398252"/>
                </a:moveTo>
                <a:lnTo>
                  <a:pt x="180826" y="398252"/>
                </a:lnTo>
                <a:cubicBezTo>
                  <a:pt x="185669" y="404699"/>
                  <a:pt x="190513" y="412757"/>
                  <a:pt x="195356" y="420815"/>
                </a:cubicBezTo>
                <a:lnTo>
                  <a:pt x="140463" y="420815"/>
                </a:lnTo>
                <a:lnTo>
                  <a:pt x="48435" y="535243"/>
                </a:lnTo>
                <a:lnTo>
                  <a:pt x="461752" y="535243"/>
                </a:lnTo>
                <a:lnTo>
                  <a:pt x="369724" y="420815"/>
                </a:lnTo>
                <a:lnTo>
                  <a:pt x="316445" y="420815"/>
                </a:lnTo>
                <a:cubicBezTo>
                  <a:pt x="319674" y="412757"/>
                  <a:pt x="324518" y="404699"/>
                  <a:pt x="329361" y="398252"/>
                </a:cubicBezTo>
                <a:lnTo>
                  <a:pt x="381026" y="398252"/>
                </a:lnTo>
                <a:lnTo>
                  <a:pt x="510187" y="559418"/>
                </a:lnTo>
                <a:lnTo>
                  <a:pt x="0" y="559418"/>
                </a:lnTo>
                <a:close/>
                <a:moveTo>
                  <a:pt x="254964" y="79000"/>
                </a:moveTo>
                <a:cubicBezTo>
                  <a:pt x="211363" y="79000"/>
                  <a:pt x="175836" y="116081"/>
                  <a:pt x="175836" y="159612"/>
                </a:cubicBezTo>
                <a:cubicBezTo>
                  <a:pt x="175836" y="203142"/>
                  <a:pt x="211363" y="238611"/>
                  <a:pt x="254964" y="238611"/>
                </a:cubicBezTo>
                <a:cubicBezTo>
                  <a:pt x="300179" y="238611"/>
                  <a:pt x="335706" y="203142"/>
                  <a:pt x="335706" y="159612"/>
                </a:cubicBezTo>
                <a:cubicBezTo>
                  <a:pt x="335706" y="116081"/>
                  <a:pt x="300179" y="79000"/>
                  <a:pt x="254964" y="79000"/>
                </a:cubicBezTo>
                <a:close/>
                <a:moveTo>
                  <a:pt x="254964" y="0"/>
                </a:moveTo>
                <a:cubicBezTo>
                  <a:pt x="343781" y="0"/>
                  <a:pt x="414834" y="70939"/>
                  <a:pt x="414834" y="159612"/>
                </a:cubicBezTo>
                <a:cubicBezTo>
                  <a:pt x="414834" y="246673"/>
                  <a:pt x="254964" y="478835"/>
                  <a:pt x="254964" y="478835"/>
                </a:cubicBezTo>
                <a:cubicBezTo>
                  <a:pt x="254964" y="478835"/>
                  <a:pt x="95093" y="246673"/>
                  <a:pt x="95093" y="159612"/>
                </a:cubicBezTo>
                <a:cubicBezTo>
                  <a:pt x="95093" y="70939"/>
                  <a:pt x="167761" y="0"/>
                  <a:pt x="25496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26" name="椭圆 26">
            <a:extLst>
              <a:ext uri="{FF2B5EF4-FFF2-40B4-BE49-F238E27FC236}">
                <a16:creationId xmlns:a16="http://schemas.microsoft.com/office/drawing/2014/main" xmlns="" id="{37987485-757A-4E60-9C6C-B0909734918C}"/>
              </a:ext>
            </a:extLst>
          </p:cNvPr>
          <p:cNvSpPr/>
          <p:nvPr/>
        </p:nvSpPr>
        <p:spPr>
          <a:xfrm>
            <a:off x="4556566" y="2576796"/>
            <a:ext cx="420691" cy="504126"/>
          </a:xfrm>
          <a:custGeom>
            <a:avLst/>
            <a:gdLst>
              <a:gd name="connsiteX0" fmla="*/ 234347 w 506307"/>
              <a:gd name="connsiteY0" fmla="*/ 379219 h 606722"/>
              <a:gd name="connsiteX1" fmla="*/ 271960 w 506307"/>
              <a:gd name="connsiteY1" fmla="*/ 379219 h 606722"/>
              <a:gd name="connsiteX2" fmla="*/ 278451 w 506307"/>
              <a:gd name="connsiteY2" fmla="*/ 385705 h 606722"/>
              <a:gd name="connsiteX3" fmla="*/ 278451 w 506307"/>
              <a:gd name="connsiteY3" fmla="*/ 448520 h 606722"/>
              <a:gd name="connsiteX4" fmla="*/ 271960 w 506307"/>
              <a:gd name="connsiteY4" fmla="*/ 455006 h 606722"/>
              <a:gd name="connsiteX5" fmla="*/ 234347 w 506307"/>
              <a:gd name="connsiteY5" fmla="*/ 455006 h 606722"/>
              <a:gd name="connsiteX6" fmla="*/ 227856 w 506307"/>
              <a:gd name="connsiteY6" fmla="*/ 448520 h 606722"/>
              <a:gd name="connsiteX7" fmla="*/ 227856 w 506307"/>
              <a:gd name="connsiteY7" fmla="*/ 385705 h 606722"/>
              <a:gd name="connsiteX8" fmla="*/ 234347 w 506307"/>
              <a:gd name="connsiteY8" fmla="*/ 379219 h 606722"/>
              <a:gd name="connsiteX9" fmla="*/ 234331 w 506307"/>
              <a:gd name="connsiteY9" fmla="*/ 328645 h 606722"/>
              <a:gd name="connsiteX10" fmla="*/ 177194 w 506307"/>
              <a:gd name="connsiteY10" fmla="*/ 385700 h 606722"/>
              <a:gd name="connsiteX11" fmla="*/ 177194 w 506307"/>
              <a:gd name="connsiteY11" fmla="*/ 448532 h 606722"/>
              <a:gd name="connsiteX12" fmla="*/ 234331 w 506307"/>
              <a:gd name="connsiteY12" fmla="*/ 505587 h 606722"/>
              <a:gd name="connsiteX13" fmla="*/ 271977 w 506307"/>
              <a:gd name="connsiteY13" fmla="*/ 505587 h 606722"/>
              <a:gd name="connsiteX14" fmla="*/ 329113 w 506307"/>
              <a:gd name="connsiteY14" fmla="*/ 448532 h 606722"/>
              <a:gd name="connsiteX15" fmla="*/ 329113 w 506307"/>
              <a:gd name="connsiteY15" fmla="*/ 385700 h 606722"/>
              <a:gd name="connsiteX16" fmla="*/ 271977 w 506307"/>
              <a:gd name="connsiteY16" fmla="*/ 328645 h 606722"/>
              <a:gd name="connsiteX17" fmla="*/ 253109 w 506307"/>
              <a:gd name="connsiteY17" fmla="*/ 0 h 606722"/>
              <a:gd name="connsiteX18" fmla="*/ 430303 w 506307"/>
              <a:gd name="connsiteY18" fmla="*/ 176942 h 606722"/>
              <a:gd name="connsiteX19" fmla="*/ 430303 w 506307"/>
              <a:gd name="connsiteY19" fmla="*/ 252749 h 606722"/>
              <a:gd name="connsiteX20" fmla="*/ 480943 w 506307"/>
              <a:gd name="connsiteY20" fmla="*/ 252749 h 606722"/>
              <a:gd name="connsiteX21" fmla="*/ 506307 w 506307"/>
              <a:gd name="connsiteY21" fmla="*/ 278077 h 606722"/>
              <a:gd name="connsiteX22" fmla="*/ 506307 w 506307"/>
              <a:gd name="connsiteY22" fmla="*/ 581394 h 606722"/>
              <a:gd name="connsiteX23" fmla="*/ 480943 w 506307"/>
              <a:gd name="connsiteY23" fmla="*/ 606722 h 606722"/>
              <a:gd name="connsiteX24" fmla="*/ 25275 w 506307"/>
              <a:gd name="connsiteY24" fmla="*/ 606722 h 606722"/>
              <a:gd name="connsiteX25" fmla="*/ 0 w 506307"/>
              <a:gd name="connsiteY25" fmla="*/ 581394 h 606722"/>
              <a:gd name="connsiteX26" fmla="*/ 0 w 506307"/>
              <a:gd name="connsiteY26" fmla="*/ 278077 h 606722"/>
              <a:gd name="connsiteX27" fmla="*/ 25275 w 506307"/>
              <a:gd name="connsiteY27" fmla="*/ 252749 h 606722"/>
              <a:gd name="connsiteX28" fmla="*/ 379753 w 506307"/>
              <a:gd name="connsiteY28" fmla="*/ 252749 h 606722"/>
              <a:gd name="connsiteX29" fmla="*/ 379753 w 506307"/>
              <a:gd name="connsiteY29" fmla="*/ 176942 h 606722"/>
              <a:gd name="connsiteX30" fmla="*/ 253109 w 506307"/>
              <a:gd name="connsiteY30" fmla="*/ 50568 h 606722"/>
              <a:gd name="connsiteX31" fmla="*/ 126554 w 506307"/>
              <a:gd name="connsiteY31" fmla="*/ 176942 h 606722"/>
              <a:gd name="connsiteX32" fmla="*/ 101279 w 506307"/>
              <a:gd name="connsiteY32" fmla="*/ 202270 h 606722"/>
              <a:gd name="connsiteX33" fmla="*/ 75915 w 506307"/>
              <a:gd name="connsiteY33" fmla="*/ 176942 h 606722"/>
              <a:gd name="connsiteX34" fmla="*/ 253109 w 506307"/>
              <a:gd name="connsiteY34"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06307" h="606722">
                <a:moveTo>
                  <a:pt x="234347" y="379219"/>
                </a:moveTo>
                <a:lnTo>
                  <a:pt x="271960" y="379219"/>
                </a:lnTo>
                <a:cubicBezTo>
                  <a:pt x="275517" y="379219"/>
                  <a:pt x="278451" y="382062"/>
                  <a:pt x="278451" y="385705"/>
                </a:cubicBezTo>
                <a:lnTo>
                  <a:pt x="278451" y="448520"/>
                </a:lnTo>
                <a:cubicBezTo>
                  <a:pt x="278451" y="452074"/>
                  <a:pt x="275517" y="455006"/>
                  <a:pt x="271960" y="455006"/>
                </a:cubicBezTo>
                <a:lnTo>
                  <a:pt x="234347" y="455006"/>
                </a:lnTo>
                <a:cubicBezTo>
                  <a:pt x="230791" y="455006"/>
                  <a:pt x="227856" y="452074"/>
                  <a:pt x="227856" y="448520"/>
                </a:cubicBezTo>
                <a:lnTo>
                  <a:pt x="227856" y="385705"/>
                </a:lnTo>
                <a:cubicBezTo>
                  <a:pt x="227856" y="382062"/>
                  <a:pt x="230791" y="379219"/>
                  <a:pt x="234347" y="379219"/>
                </a:cubicBezTo>
                <a:close/>
                <a:moveTo>
                  <a:pt x="234331" y="328645"/>
                </a:moveTo>
                <a:cubicBezTo>
                  <a:pt x="202825" y="328645"/>
                  <a:pt x="177194" y="354240"/>
                  <a:pt x="177194" y="385700"/>
                </a:cubicBezTo>
                <a:lnTo>
                  <a:pt x="177194" y="448532"/>
                </a:lnTo>
                <a:cubicBezTo>
                  <a:pt x="177194" y="479992"/>
                  <a:pt x="202825" y="505587"/>
                  <a:pt x="234331" y="505587"/>
                </a:cubicBezTo>
                <a:lnTo>
                  <a:pt x="271977" y="505587"/>
                </a:lnTo>
                <a:cubicBezTo>
                  <a:pt x="303482" y="505587"/>
                  <a:pt x="329113" y="479992"/>
                  <a:pt x="329113" y="448532"/>
                </a:cubicBezTo>
                <a:lnTo>
                  <a:pt x="329113" y="385700"/>
                </a:lnTo>
                <a:cubicBezTo>
                  <a:pt x="329113" y="354240"/>
                  <a:pt x="303482" y="328645"/>
                  <a:pt x="271977" y="328645"/>
                </a:cubicBezTo>
                <a:close/>
                <a:moveTo>
                  <a:pt x="253109" y="0"/>
                </a:moveTo>
                <a:cubicBezTo>
                  <a:pt x="350829" y="0"/>
                  <a:pt x="430303" y="79362"/>
                  <a:pt x="430303" y="176942"/>
                </a:cubicBezTo>
                <a:lnTo>
                  <a:pt x="430303" y="252749"/>
                </a:lnTo>
                <a:lnTo>
                  <a:pt x="480943" y="252749"/>
                </a:lnTo>
                <a:cubicBezTo>
                  <a:pt x="494916" y="252749"/>
                  <a:pt x="506307" y="264124"/>
                  <a:pt x="506307" y="278077"/>
                </a:cubicBezTo>
                <a:lnTo>
                  <a:pt x="506307" y="581394"/>
                </a:lnTo>
                <a:cubicBezTo>
                  <a:pt x="506307" y="595435"/>
                  <a:pt x="494916" y="606722"/>
                  <a:pt x="480943" y="606722"/>
                </a:cubicBezTo>
                <a:lnTo>
                  <a:pt x="25275" y="606722"/>
                </a:lnTo>
                <a:cubicBezTo>
                  <a:pt x="11302" y="606722"/>
                  <a:pt x="0" y="595435"/>
                  <a:pt x="0" y="581394"/>
                </a:cubicBezTo>
                <a:lnTo>
                  <a:pt x="0" y="278077"/>
                </a:lnTo>
                <a:cubicBezTo>
                  <a:pt x="0" y="264124"/>
                  <a:pt x="11302" y="252749"/>
                  <a:pt x="25275" y="252749"/>
                </a:cubicBezTo>
                <a:lnTo>
                  <a:pt x="379753" y="252749"/>
                </a:lnTo>
                <a:lnTo>
                  <a:pt x="379753" y="176942"/>
                </a:lnTo>
                <a:cubicBezTo>
                  <a:pt x="379753" y="107267"/>
                  <a:pt x="322972" y="50568"/>
                  <a:pt x="253109" y="50568"/>
                </a:cubicBezTo>
                <a:cubicBezTo>
                  <a:pt x="183335" y="50568"/>
                  <a:pt x="126554" y="107267"/>
                  <a:pt x="126554" y="176942"/>
                </a:cubicBezTo>
                <a:cubicBezTo>
                  <a:pt x="126554" y="190895"/>
                  <a:pt x="115252" y="202270"/>
                  <a:pt x="101279" y="202270"/>
                </a:cubicBezTo>
                <a:cubicBezTo>
                  <a:pt x="87306" y="202270"/>
                  <a:pt x="75915" y="190895"/>
                  <a:pt x="75915" y="176942"/>
                </a:cubicBezTo>
                <a:cubicBezTo>
                  <a:pt x="75915" y="79362"/>
                  <a:pt x="155389" y="0"/>
                  <a:pt x="253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27" name="椭圆 27">
            <a:extLst>
              <a:ext uri="{FF2B5EF4-FFF2-40B4-BE49-F238E27FC236}">
                <a16:creationId xmlns:a16="http://schemas.microsoft.com/office/drawing/2014/main" xmlns="" id="{CF88BEB7-847D-4CE6-9FD8-178BCBAEC043}"/>
              </a:ext>
            </a:extLst>
          </p:cNvPr>
          <p:cNvSpPr/>
          <p:nvPr/>
        </p:nvSpPr>
        <p:spPr>
          <a:xfrm>
            <a:off x="7144627" y="2645377"/>
            <a:ext cx="487802" cy="504126"/>
          </a:xfrm>
          <a:custGeom>
            <a:avLst/>
            <a:gdLst>
              <a:gd name="T0" fmla="*/ 743 w 743"/>
              <a:gd name="T1" fmla="*/ 27 h 769"/>
              <a:gd name="T2" fmla="*/ 736 w 743"/>
              <a:gd name="T3" fmla="*/ 8 h 769"/>
              <a:gd name="T4" fmla="*/ 717 w 743"/>
              <a:gd name="T5" fmla="*/ 0 h 769"/>
              <a:gd name="T6" fmla="*/ 599 w 743"/>
              <a:gd name="T7" fmla="*/ 0 h 769"/>
              <a:gd name="T8" fmla="*/ 591 w 743"/>
              <a:gd name="T9" fmla="*/ 1 h 769"/>
              <a:gd name="T10" fmla="*/ 569 w 743"/>
              <a:gd name="T11" fmla="*/ 1 h 769"/>
              <a:gd name="T12" fmla="*/ 555 w 743"/>
              <a:gd name="T13" fmla="*/ 2 h 769"/>
              <a:gd name="T14" fmla="*/ 184 w 743"/>
              <a:gd name="T15" fmla="*/ 2 h 769"/>
              <a:gd name="T16" fmla="*/ 171 w 743"/>
              <a:gd name="T17" fmla="*/ 1 h 769"/>
              <a:gd name="T18" fmla="*/ 152 w 743"/>
              <a:gd name="T19" fmla="*/ 1 h 769"/>
              <a:gd name="T20" fmla="*/ 144 w 743"/>
              <a:gd name="T21" fmla="*/ 0 h 769"/>
              <a:gd name="T22" fmla="*/ 26 w 743"/>
              <a:gd name="T23" fmla="*/ 0 h 769"/>
              <a:gd name="T24" fmla="*/ 8 w 743"/>
              <a:gd name="T25" fmla="*/ 8 h 769"/>
              <a:gd name="T26" fmla="*/ 0 w 743"/>
              <a:gd name="T27" fmla="*/ 27 h 769"/>
              <a:gd name="T28" fmla="*/ 118 w 743"/>
              <a:gd name="T29" fmla="*/ 266 h 769"/>
              <a:gd name="T30" fmla="*/ 118 w 743"/>
              <a:gd name="T31" fmla="*/ 267 h 769"/>
              <a:gd name="T32" fmla="*/ 118 w 743"/>
              <a:gd name="T33" fmla="*/ 270 h 769"/>
              <a:gd name="T34" fmla="*/ 342 w 743"/>
              <a:gd name="T35" fmla="*/ 511 h 769"/>
              <a:gd name="T36" fmla="*/ 342 w 743"/>
              <a:gd name="T37" fmla="*/ 713 h 769"/>
              <a:gd name="T38" fmla="*/ 242 w 743"/>
              <a:gd name="T39" fmla="*/ 713 h 769"/>
              <a:gd name="T40" fmla="*/ 228 w 743"/>
              <a:gd name="T41" fmla="*/ 727 h 769"/>
              <a:gd name="T42" fmla="*/ 228 w 743"/>
              <a:gd name="T43" fmla="*/ 756 h 769"/>
              <a:gd name="T44" fmla="*/ 242 w 743"/>
              <a:gd name="T45" fmla="*/ 769 h 769"/>
              <a:gd name="T46" fmla="*/ 498 w 743"/>
              <a:gd name="T47" fmla="*/ 769 h 769"/>
              <a:gd name="T48" fmla="*/ 511 w 743"/>
              <a:gd name="T49" fmla="*/ 756 h 769"/>
              <a:gd name="T50" fmla="*/ 511 w 743"/>
              <a:gd name="T51" fmla="*/ 727 h 769"/>
              <a:gd name="T52" fmla="*/ 498 w 743"/>
              <a:gd name="T53" fmla="*/ 713 h 769"/>
              <a:gd name="T54" fmla="*/ 398 w 743"/>
              <a:gd name="T55" fmla="*/ 713 h 769"/>
              <a:gd name="T56" fmla="*/ 398 w 743"/>
              <a:gd name="T57" fmla="*/ 511 h 769"/>
              <a:gd name="T58" fmla="*/ 621 w 743"/>
              <a:gd name="T59" fmla="*/ 279 h 769"/>
              <a:gd name="T60" fmla="*/ 623 w 743"/>
              <a:gd name="T61" fmla="*/ 271 h 769"/>
              <a:gd name="T62" fmla="*/ 623 w 743"/>
              <a:gd name="T63" fmla="*/ 266 h 769"/>
              <a:gd name="T64" fmla="*/ 743 w 743"/>
              <a:gd name="T65" fmla="*/ 27 h 769"/>
              <a:gd name="T66" fmla="*/ 370 w 743"/>
              <a:gd name="T67" fmla="*/ 457 h 769"/>
              <a:gd name="T68" fmla="*/ 174 w 743"/>
              <a:gd name="T69" fmla="*/ 261 h 769"/>
              <a:gd name="T70" fmla="*/ 174 w 743"/>
              <a:gd name="T71" fmla="*/ 58 h 769"/>
              <a:gd name="T72" fmla="*/ 566 w 743"/>
              <a:gd name="T73" fmla="*/ 58 h 769"/>
              <a:gd name="T74" fmla="*/ 566 w 743"/>
              <a:gd name="T75" fmla="*/ 261 h 769"/>
              <a:gd name="T76" fmla="*/ 370 w 743"/>
              <a:gd name="T77" fmla="*/ 457 h 769"/>
              <a:gd name="T78" fmla="*/ 118 w 743"/>
              <a:gd name="T79" fmla="*/ 209 h 769"/>
              <a:gd name="T80" fmla="*/ 55 w 743"/>
              <a:gd name="T81" fmla="*/ 53 h 769"/>
              <a:gd name="T82" fmla="*/ 118 w 743"/>
              <a:gd name="T83" fmla="*/ 53 h 769"/>
              <a:gd name="T84" fmla="*/ 118 w 743"/>
              <a:gd name="T85" fmla="*/ 209 h 769"/>
              <a:gd name="T86" fmla="*/ 626 w 743"/>
              <a:gd name="T87" fmla="*/ 209 h 769"/>
              <a:gd name="T88" fmla="*/ 626 w 743"/>
              <a:gd name="T89" fmla="*/ 53 h 769"/>
              <a:gd name="T90" fmla="*/ 688 w 743"/>
              <a:gd name="T91" fmla="*/ 53 h 769"/>
              <a:gd name="T92" fmla="*/ 626 w 743"/>
              <a:gd name="T93" fmla="*/ 209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43" h="769">
                <a:moveTo>
                  <a:pt x="743" y="27"/>
                </a:moveTo>
                <a:cubicBezTo>
                  <a:pt x="743" y="20"/>
                  <a:pt x="741" y="13"/>
                  <a:pt x="736" y="8"/>
                </a:cubicBezTo>
                <a:cubicBezTo>
                  <a:pt x="731" y="3"/>
                  <a:pt x="724" y="0"/>
                  <a:pt x="717" y="0"/>
                </a:cubicBezTo>
                <a:lnTo>
                  <a:pt x="599" y="0"/>
                </a:lnTo>
                <a:cubicBezTo>
                  <a:pt x="596" y="0"/>
                  <a:pt x="594" y="0"/>
                  <a:pt x="591" y="1"/>
                </a:cubicBezTo>
                <a:lnTo>
                  <a:pt x="569" y="1"/>
                </a:lnTo>
                <a:cubicBezTo>
                  <a:pt x="565" y="1"/>
                  <a:pt x="560" y="1"/>
                  <a:pt x="555" y="2"/>
                </a:cubicBezTo>
                <a:lnTo>
                  <a:pt x="184" y="2"/>
                </a:lnTo>
                <a:cubicBezTo>
                  <a:pt x="179" y="1"/>
                  <a:pt x="175" y="1"/>
                  <a:pt x="171" y="1"/>
                </a:cubicBezTo>
                <a:lnTo>
                  <a:pt x="152" y="1"/>
                </a:lnTo>
                <a:cubicBezTo>
                  <a:pt x="149" y="0"/>
                  <a:pt x="147" y="0"/>
                  <a:pt x="144" y="0"/>
                </a:cubicBezTo>
                <a:lnTo>
                  <a:pt x="26" y="0"/>
                </a:lnTo>
                <a:cubicBezTo>
                  <a:pt x="19" y="0"/>
                  <a:pt x="13" y="3"/>
                  <a:pt x="8" y="8"/>
                </a:cubicBezTo>
                <a:cubicBezTo>
                  <a:pt x="2" y="13"/>
                  <a:pt x="0" y="20"/>
                  <a:pt x="0" y="27"/>
                </a:cubicBezTo>
                <a:cubicBezTo>
                  <a:pt x="0" y="36"/>
                  <a:pt x="3" y="239"/>
                  <a:pt x="118" y="266"/>
                </a:cubicBezTo>
                <a:lnTo>
                  <a:pt x="118" y="267"/>
                </a:lnTo>
                <a:cubicBezTo>
                  <a:pt x="118" y="268"/>
                  <a:pt x="118" y="269"/>
                  <a:pt x="118" y="270"/>
                </a:cubicBezTo>
                <a:cubicBezTo>
                  <a:pt x="123" y="394"/>
                  <a:pt x="220" y="497"/>
                  <a:pt x="342" y="511"/>
                </a:cubicBezTo>
                <a:lnTo>
                  <a:pt x="342" y="713"/>
                </a:lnTo>
                <a:lnTo>
                  <a:pt x="242" y="713"/>
                </a:lnTo>
                <a:cubicBezTo>
                  <a:pt x="234" y="713"/>
                  <a:pt x="228" y="719"/>
                  <a:pt x="228" y="727"/>
                </a:cubicBezTo>
                <a:lnTo>
                  <a:pt x="228" y="756"/>
                </a:lnTo>
                <a:cubicBezTo>
                  <a:pt x="228" y="763"/>
                  <a:pt x="234" y="769"/>
                  <a:pt x="242" y="769"/>
                </a:cubicBezTo>
                <a:lnTo>
                  <a:pt x="498" y="769"/>
                </a:lnTo>
                <a:cubicBezTo>
                  <a:pt x="505" y="769"/>
                  <a:pt x="511" y="763"/>
                  <a:pt x="511" y="756"/>
                </a:cubicBezTo>
                <a:lnTo>
                  <a:pt x="511" y="727"/>
                </a:lnTo>
                <a:cubicBezTo>
                  <a:pt x="511" y="719"/>
                  <a:pt x="505" y="713"/>
                  <a:pt x="498" y="713"/>
                </a:cubicBezTo>
                <a:lnTo>
                  <a:pt x="398" y="713"/>
                </a:lnTo>
                <a:lnTo>
                  <a:pt x="398" y="511"/>
                </a:lnTo>
                <a:cubicBezTo>
                  <a:pt x="519" y="498"/>
                  <a:pt x="612" y="401"/>
                  <a:pt x="621" y="279"/>
                </a:cubicBezTo>
                <a:cubicBezTo>
                  <a:pt x="622" y="277"/>
                  <a:pt x="623" y="274"/>
                  <a:pt x="623" y="271"/>
                </a:cubicBezTo>
                <a:lnTo>
                  <a:pt x="623" y="266"/>
                </a:lnTo>
                <a:cubicBezTo>
                  <a:pt x="740" y="242"/>
                  <a:pt x="743" y="36"/>
                  <a:pt x="743" y="27"/>
                </a:cubicBezTo>
                <a:close/>
                <a:moveTo>
                  <a:pt x="370" y="457"/>
                </a:moveTo>
                <a:cubicBezTo>
                  <a:pt x="262" y="457"/>
                  <a:pt x="174" y="369"/>
                  <a:pt x="174" y="261"/>
                </a:cubicBezTo>
                <a:lnTo>
                  <a:pt x="174" y="58"/>
                </a:lnTo>
                <a:lnTo>
                  <a:pt x="566" y="58"/>
                </a:lnTo>
                <a:lnTo>
                  <a:pt x="566" y="261"/>
                </a:lnTo>
                <a:cubicBezTo>
                  <a:pt x="566" y="369"/>
                  <a:pt x="478" y="457"/>
                  <a:pt x="370" y="457"/>
                </a:cubicBezTo>
                <a:close/>
                <a:moveTo>
                  <a:pt x="118" y="209"/>
                </a:moveTo>
                <a:cubicBezTo>
                  <a:pt x="73" y="184"/>
                  <a:pt x="59" y="98"/>
                  <a:pt x="55" y="53"/>
                </a:cubicBezTo>
                <a:lnTo>
                  <a:pt x="118" y="53"/>
                </a:lnTo>
                <a:lnTo>
                  <a:pt x="118" y="209"/>
                </a:lnTo>
                <a:close/>
                <a:moveTo>
                  <a:pt x="626" y="209"/>
                </a:moveTo>
                <a:lnTo>
                  <a:pt x="626" y="53"/>
                </a:lnTo>
                <a:lnTo>
                  <a:pt x="688" y="53"/>
                </a:lnTo>
                <a:cubicBezTo>
                  <a:pt x="684" y="98"/>
                  <a:pt x="670" y="184"/>
                  <a:pt x="626" y="20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28" name="椭圆 28">
            <a:extLst>
              <a:ext uri="{FF2B5EF4-FFF2-40B4-BE49-F238E27FC236}">
                <a16:creationId xmlns:a16="http://schemas.microsoft.com/office/drawing/2014/main" xmlns="" id="{07E17394-BE5C-4E05-A3F4-67B31E784620}"/>
              </a:ext>
            </a:extLst>
          </p:cNvPr>
          <p:cNvSpPr/>
          <p:nvPr/>
        </p:nvSpPr>
        <p:spPr>
          <a:xfrm>
            <a:off x="9904331" y="2710116"/>
            <a:ext cx="504126" cy="488949"/>
          </a:xfrm>
          <a:custGeom>
            <a:avLst/>
            <a:gdLst>
              <a:gd name="connsiteX0" fmla="*/ 35700 w 578738"/>
              <a:gd name="connsiteY0" fmla="*/ 243554 h 561315"/>
              <a:gd name="connsiteX1" fmla="*/ 30383 w 578738"/>
              <a:gd name="connsiteY1" fmla="*/ 254930 h 561315"/>
              <a:gd name="connsiteX2" fmla="*/ 30383 w 578738"/>
              <a:gd name="connsiteY2" fmla="*/ 519604 h 561315"/>
              <a:gd name="connsiteX3" fmla="*/ 35700 w 578738"/>
              <a:gd name="connsiteY3" fmla="*/ 530980 h 561315"/>
              <a:gd name="connsiteX4" fmla="*/ 132926 w 578738"/>
              <a:gd name="connsiteY4" fmla="*/ 530980 h 561315"/>
              <a:gd name="connsiteX5" fmla="*/ 138243 w 578738"/>
              <a:gd name="connsiteY5" fmla="*/ 519604 h 561315"/>
              <a:gd name="connsiteX6" fmla="*/ 138243 w 578738"/>
              <a:gd name="connsiteY6" fmla="*/ 254930 h 561315"/>
              <a:gd name="connsiteX7" fmla="*/ 132926 w 578738"/>
              <a:gd name="connsiteY7" fmla="*/ 243554 h 561315"/>
              <a:gd name="connsiteX8" fmla="*/ 35700 w 578738"/>
              <a:gd name="connsiteY8" fmla="*/ 213219 h 561315"/>
              <a:gd name="connsiteX9" fmla="*/ 132926 w 578738"/>
              <a:gd name="connsiteY9" fmla="*/ 213219 h 561315"/>
              <a:gd name="connsiteX10" fmla="*/ 168626 w 578738"/>
              <a:gd name="connsiteY10" fmla="*/ 254930 h 561315"/>
              <a:gd name="connsiteX11" fmla="*/ 168626 w 578738"/>
              <a:gd name="connsiteY11" fmla="*/ 519604 h 561315"/>
              <a:gd name="connsiteX12" fmla="*/ 132926 w 578738"/>
              <a:gd name="connsiteY12" fmla="*/ 561315 h 561315"/>
              <a:gd name="connsiteX13" fmla="*/ 35700 w 578738"/>
              <a:gd name="connsiteY13" fmla="*/ 561315 h 561315"/>
              <a:gd name="connsiteX14" fmla="*/ 0 w 578738"/>
              <a:gd name="connsiteY14" fmla="*/ 519604 h 561315"/>
              <a:gd name="connsiteX15" fmla="*/ 0 w 578738"/>
              <a:gd name="connsiteY15" fmla="*/ 254930 h 561315"/>
              <a:gd name="connsiteX16" fmla="*/ 35700 w 578738"/>
              <a:gd name="connsiteY16" fmla="*/ 213219 h 561315"/>
              <a:gd name="connsiteX17" fmla="*/ 321281 w 578738"/>
              <a:gd name="connsiteY17" fmla="*/ 30341 h 561315"/>
              <a:gd name="connsiteX18" fmla="*/ 296219 w 578738"/>
              <a:gd name="connsiteY18" fmla="*/ 55373 h 561315"/>
              <a:gd name="connsiteX19" fmla="*/ 296979 w 578738"/>
              <a:gd name="connsiteY19" fmla="*/ 60683 h 561315"/>
              <a:gd name="connsiteX20" fmla="*/ 296979 w 578738"/>
              <a:gd name="connsiteY20" fmla="*/ 65992 h 561315"/>
              <a:gd name="connsiteX21" fmla="*/ 268119 w 578738"/>
              <a:gd name="connsiteY21" fmla="*/ 212389 h 561315"/>
              <a:gd name="connsiteX22" fmla="*/ 263563 w 578738"/>
              <a:gd name="connsiteY22" fmla="*/ 221492 h 561315"/>
              <a:gd name="connsiteX23" fmla="*/ 262044 w 578738"/>
              <a:gd name="connsiteY23" fmla="*/ 223009 h 561315"/>
              <a:gd name="connsiteX24" fmla="*/ 232425 w 578738"/>
              <a:gd name="connsiteY24" fmla="*/ 240455 h 561315"/>
              <a:gd name="connsiteX25" fmla="*/ 230146 w 578738"/>
              <a:gd name="connsiteY25" fmla="*/ 240455 h 561315"/>
              <a:gd name="connsiteX26" fmla="*/ 225590 w 578738"/>
              <a:gd name="connsiteY26" fmla="*/ 240455 h 561315"/>
              <a:gd name="connsiteX27" fmla="*/ 224071 w 578738"/>
              <a:gd name="connsiteY27" fmla="*/ 241214 h 561315"/>
              <a:gd name="connsiteX28" fmla="*/ 211919 w 578738"/>
              <a:gd name="connsiteY28" fmla="*/ 253350 h 561315"/>
              <a:gd name="connsiteX29" fmla="*/ 211919 w 578738"/>
              <a:gd name="connsiteY29" fmla="*/ 518079 h 561315"/>
              <a:gd name="connsiteX30" fmla="*/ 224830 w 578738"/>
              <a:gd name="connsiteY30" fmla="*/ 530974 h 561315"/>
              <a:gd name="connsiteX31" fmla="*/ 521019 w 578738"/>
              <a:gd name="connsiteY31" fmla="*/ 530974 h 561315"/>
              <a:gd name="connsiteX32" fmla="*/ 522538 w 578738"/>
              <a:gd name="connsiteY32" fmla="*/ 530215 h 561315"/>
              <a:gd name="connsiteX33" fmla="*/ 546081 w 578738"/>
              <a:gd name="connsiteY33" fmla="*/ 505942 h 561315"/>
              <a:gd name="connsiteX34" fmla="*/ 522538 w 578738"/>
              <a:gd name="connsiteY34" fmla="*/ 480910 h 561315"/>
              <a:gd name="connsiteX35" fmla="*/ 508108 w 578738"/>
              <a:gd name="connsiteY35" fmla="*/ 465740 h 561315"/>
              <a:gd name="connsiteX36" fmla="*/ 523298 w 578738"/>
              <a:gd name="connsiteY36" fmla="*/ 450569 h 561315"/>
              <a:gd name="connsiteX37" fmla="*/ 548360 w 578738"/>
              <a:gd name="connsiteY37" fmla="*/ 425537 h 561315"/>
              <a:gd name="connsiteX38" fmla="*/ 523298 w 578738"/>
              <a:gd name="connsiteY38" fmla="*/ 401264 h 561315"/>
              <a:gd name="connsiteX39" fmla="*/ 508108 w 578738"/>
              <a:gd name="connsiteY39" fmla="*/ 386094 h 561315"/>
              <a:gd name="connsiteX40" fmla="*/ 523298 w 578738"/>
              <a:gd name="connsiteY40" fmla="*/ 370923 h 561315"/>
              <a:gd name="connsiteX41" fmla="*/ 548360 w 578738"/>
              <a:gd name="connsiteY41" fmla="*/ 345891 h 561315"/>
              <a:gd name="connsiteX42" fmla="*/ 523298 w 578738"/>
              <a:gd name="connsiteY42" fmla="*/ 320860 h 561315"/>
              <a:gd name="connsiteX43" fmla="*/ 508108 w 578738"/>
              <a:gd name="connsiteY43" fmla="*/ 305689 h 561315"/>
              <a:gd name="connsiteX44" fmla="*/ 523298 w 578738"/>
              <a:gd name="connsiteY44" fmla="*/ 290518 h 561315"/>
              <a:gd name="connsiteX45" fmla="*/ 548360 w 578738"/>
              <a:gd name="connsiteY45" fmla="*/ 265487 h 561315"/>
              <a:gd name="connsiteX46" fmla="*/ 523298 w 578738"/>
              <a:gd name="connsiteY46" fmla="*/ 240455 h 561315"/>
              <a:gd name="connsiteX47" fmla="*/ 373684 w 578738"/>
              <a:gd name="connsiteY47" fmla="*/ 240455 h 561315"/>
              <a:gd name="connsiteX48" fmla="*/ 361533 w 578738"/>
              <a:gd name="connsiteY48" fmla="*/ 234387 h 561315"/>
              <a:gd name="connsiteX49" fmla="*/ 360014 w 578738"/>
              <a:gd name="connsiteY49" fmla="*/ 219975 h 561315"/>
              <a:gd name="connsiteX50" fmla="*/ 343306 w 578738"/>
              <a:gd name="connsiteY50" fmla="*/ 42478 h 561315"/>
              <a:gd name="connsiteX51" fmla="*/ 341787 w 578738"/>
              <a:gd name="connsiteY51" fmla="*/ 40961 h 561315"/>
              <a:gd name="connsiteX52" fmla="*/ 321281 w 578738"/>
              <a:gd name="connsiteY52" fmla="*/ 30341 h 561315"/>
              <a:gd name="connsiteX53" fmla="*/ 321281 w 578738"/>
              <a:gd name="connsiteY53" fmla="*/ 0 h 561315"/>
              <a:gd name="connsiteX54" fmla="*/ 365330 w 578738"/>
              <a:gd name="connsiteY54" fmla="*/ 21997 h 561315"/>
              <a:gd name="connsiteX55" fmla="*/ 395708 w 578738"/>
              <a:gd name="connsiteY55" fmla="*/ 210114 h 561315"/>
              <a:gd name="connsiteX56" fmla="*/ 523298 w 578738"/>
              <a:gd name="connsiteY56" fmla="*/ 210114 h 561315"/>
              <a:gd name="connsiteX57" fmla="*/ 562789 w 578738"/>
              <a:gd name="connsiteY57" fmla="*/ 226802 h 561315"/>
              <a:gd name="connsiteX58" fmla="*/ 578738 w 578738"/>
              <a:gd name="connsiteY58" fmla="*/ 265487 h 561315"/>
              <a:gd name="connsiteX59" fmla="*/ 561270 w 578738"/>
              <a:gd name="connsiteY59" fmla="*/ 305689 h 561315"/>
              <a:gd name="connsiteX60" fmla="*/ 578738 w 578738"/>
              <a:gd name="connsiteY60" fmla="*/ 345891 h 561315"/>
              <a:gd name="connsiteX61" fmla="*/ 561270 w 578738"/>
              <a:gd name="connsiteY61" fmla="*/ 386094 h 561315"/>
              <a:gd name="connsiteX62" fmla="*/ 578738 w 578738"/>
              <a:gd name="connsiteY62" fmla="*/ 425537 h 561315"/>
              <a:gd name="connsiteX63" fmla="*/ 560511 w 578738"/>
              <a:gd name="connsiteY63" fmla="*/ 466498 h 561315"/>
              <a:gd name="connsiteX64" fmla="*/ 576460 w 578738"/>
              <a:gd name="connsiteY64" fmla="*/ 505942 h 561315"/>
              <a:gd name="connsiteX65" fmla="*/ 527095 w 578738"/>
              <a:gd name="connsiteY65" fmla="*/ 560556 h 561315"/>
              <a:gd name="connsiteX66" fmla="*/ 523298 w 578738"/>
              <a:gd name="connsiteY66" fmla="*/ 561315 h 561315"/>
              <a:gd name="connsiteX67" fmla="*/ 224830 w 578738"/>
              <a:gd name="connsiteY67" fmla="*/ 561315 h 561315"/>
              <a:gd name="connsiteX68" fmla="*/ 181541 w 578738"/>
              <a:gd name="connsiteY68" fmla="*/ 518079 h 561315"/>
              <a:gd name="connsiteX69" fmla="*/ 181541 w 578738"/>
              <a:gd name="connsiteY69" fmla="*/ 253350 h 561315"/>
              <a:gd name="connsiteX70" fmla="*/ 222552 w 578738"/>
              <a:gd name="connsiteY70" fmla="*/ 210872 h 561315"/>
              <a:gd name="connsiteX71" fmla="*/ 224830 w 578738"/>
              <a:gd name="connsiteY71" fmla="*/ 210114 h 561315"/>
              <a:gd name="connsiteX72" fmla="*/ 229387 w 578738"/>
              <a:gd name="connsiteY72" fmla="*/ 210114 h 561315"/>
              <a:gd name="connsiteX73" fmla="*/ 237741 w 578738"/>
              <a:gd name="connsiteY73" fmla="*/ 205563 h 561315"/>
              <a:gd name="connsiteX74" fmla="*/ 240779 w 578738"/>
              <a:gd name="connsiteY74" fmla="*/ 198736 h 561315"/>
              <a:gd name="connsiteX75" fmla="*/ 266600 w 578738"/>
              <a:gd name="connsiteY75" fmla="*/ 66751 h 561315"/>
              <a:gd name="connsiteX76" fmla="*/ 266600 w 578738"/>
              <a:gd name="connsiteY76" fmla="*/ 60683 h 561315"/>
              <a:gd name="connsiteX77" fmla="*/ 265841 w 578738"/>
              <a:gd name="connsiteY77" fmla="*/ 55373 h 561315"/>
              <a:gd name="connsiteX78" fmla="*/ 321281 w 578738"/>
              <a:gd name="connsiteY78" fmla="*/ 0 h 561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578738" h="561315">
                <a:moveTo>
                  <a:pt x="35700" y="243554"/>
                </a:moveTo>
                <a:cubicBezTo>
                  <a:pt x="34181" y="243554"/>
                  <a:pt x="30383" y="248104"/>
                  <a:pt x="30383" y="254930"/>
                </a:cubicBezTo>
                <a:lnTo>
                  <a:pt x="30383" y="519604"/>
                </a:lnTo>
                <a:cubicBezTo>
                  <a:pt x="30383" y="526430"/>
                  <a:pt x="34181" y="530980"/>
                  <a:pt x="35700" y="530980"/>
                </a:cubicBezTo>
                <a:lnTo>
                  <a:pt x="132926" y="530980"/>
                </a:lnTo>
                <a:cubicBezTo>
                  <a:pt x="134445" y="530980"/>
                  <a:pt x="138243" y="526430"/>
                  <a:pt x="138243" y="519604"/>
                </a:cubicBezTo>
                <a:lnTo>
                  <a:pt x="138243" y="254930"/>
                </a:lnTo>
                <a:cubicBezTo>
                  <a:pt x="138243" y="248104"/>
                  <a:pt x="134445" y="243554"/>
                  <a:pt x="132926" y="243554"/>
                </a:cubicBezTo>
                <a:close/>
                <a:moveTo>
                  <a:pt x="35700" y="213219"/>
                </a:moveTo>
                <a:lnTo>
                  <a:pt x="132926" y="213219"/>
                </a:lnTo>
                <a:cubicBezTo>
                  <a:pt x="152675" y="213219"/>
                  <a:pt x="168626" y="231420"/>
                  <a:pt x="168626" y="254930"/>
                </a:cubicBezTo>
                <a:lnTo>
                  <a:pt x="168626" y="519604"/>
                </a:lnTo>
                <a:cubicBezTo>
                  <a:pt x="168626" y="542356"/>
                  <a:pt x="152675" y="561315"/>
                  <a:pt x="132926" y="561315"/>
                </a:cubicBezTo>
                <a:lnTo>
                  <a:pt x="35700" y="561315"/>
                </a:lnTo>
                <a:cubicBezTo>
                  <a:pt x="15951" y="561315"/>
                  <a:pt x="0" y="542356"/>
                  <a:pt x="0" y="519604"/>
                </a:cubicBezTo>
                <a:lnTo>
                  <a:pt x="0" y="254930"/>
                </a:lnTo>
                <a:cubicBezTo>
                  <a:pt x="0" y="231420"/>
                  <a:pt x="15951" y="213219"/>
                  <a:pt x="35700" y="213219"/>
                </a:cubicBezTo>
                <a:close/>
                <a:moveTo>
                  <a:pt x="321281" y="30341"/>
                </a:moveTo>
                <a:cubicBezTo>
                  <a:pt x="307611" y="30341"/>
                  <a:pt x="296219" y="41719"/>
                  <a:pt x="296219" y="55373"/>
                </a:cubicBezTo>
                <a:cubicBezTo>
                  <a:pt x="296219" y="56890"/>
                  <a:pt x="296979" y="59166"/>
                  <a:pt x="296979" y="60683"/>
                </a:cubicBezTo>
                <a:cubicBezTo>
                  <a:pt x="297738" y="62200"/>
                  <a:pt x="297738" y="64475"/>
                  <a:pt x="296979" y="65992"/>
                </a:cubicBezTo>
                <a:cubicBezTo>
                  <a:pt x="306852" y="119090"/>
                  <a:pt x="287106" y="174463"/>
                  <a:pt x="268119" y="212389"/>
                </a:cubicBezTo>
                <a:cubicBezTo>
                  <a:pt x="266600" y="215424"/>
                  <a:pt x="265081" y="218458"/>
                  <a:pt x="263563" y="221492"/>
                </a:cubicBezTo>
                <a:cubicBezTo>
                  <a:pt x="263563" y="221492"/>
                  <a:pt x="262803" y="222250"/>
                  <a:pt x="262044" y="223009"/>
                </a:cubicBezTo>
                <a:cubicBezTo>
                  <a:pt x="255209" y="232870"/>
                  <a:pt x="244576" y="238938"/>
                  <a:pt x="232425" y="240455"/>
                </a:cubicBezTo>
                <a:cubicBezTo>
                  <a:pt x="231665" y="240455"/>
                  <a:pt x="230906" y="240455"/>
                  <a:pt x="230146" y="240455"/>
                </a:cubicBezTo>
                <a:lnTo>
                  <a:pt x="225590" y="240455"/>
                </a:lnTo>
                <a:cubicBezTo>
                  <a:pt x="225590" y="241214"/>
                  <a:pt x="224830" y="241214"/>
                  <a:pt x="224071" y="241214"/>
                </a:cubicBezTo>
                <a:cubicBezTo>
                  <a:pt x="217236" y="241214"/>
                  <a:pt x="211919" y="246524"/>
                  <a:pt x="211919" y="253350"/>
                </a:cubicBezTo>
                <a:lnTo>
                  <a:pt x="211919" y="518079"/>
                </a:lnTo>
                <a:cubicBezTo>
                  <a:pt x="211919" y="524905"/>
                  <a:pt x="217995" y="530974"/>
                  <a:pt x="224830" y="530974"/>
                </a:cubicBezTo>
                <a:lnTo>
                  <a:pt x="521019" y="530974"/>
                </a:lnTo>
                <a:cubicBezTo>
                  <a:pt x="521779" y="530974"/>
                  <a:pt x="521779" y="530215"/>
                  <a:pt x="522538" y="530215"/>
                </a:cubicBezTo>
                <a:cubicBezTo>
                  <a:pt x="536208" y="530215"/>
                  <a:pt x="546081" y="518837"/>
                  <a:pt x="546081" y="505942"/>
                </a:cubicBezTo>
                <a:cubicBezTo>
                  <a:pt x="546081" y="493047"/>
                  <a:pt x="536208" y="481669"/>
                  <a:pt x="522538" y="480910"/>
                </a:cubicBezTo>
                <a:cubicBezTo>
                  <a:pt x="514943" y="480910"/>
                  <a:pt x="508108" y="474084"/>
                  <a:pt x="508108" y="465740"/>
                </a:cubicBezTo>
                <a:cubicBezTo>
                  <a:pt x="508108" y="457396"/>
                  <a:pt x="514943" y="450569"/>
                  <a:pt x="523298" y="450569"/>
                </a:cubicBezTo>
                <a:cubicBezTo>
                  <a:pt x="536968" y="450569"/>
                  <a:pt x="548360" y="439191"/>
                  <a:pt x="548360" y="425537"/>
                </a:cubicBezTo>
                <a:cubicBezTo>
                  <a:pt x="548360" y="411884"/>
                  <a:pt x="536968" y="401264"/>
                  <a:pt x="523298" y="401264"/>
                </a:cubicBezTo>
                <a:cubicBezTo>
                  <a:pt x="514943" y="401264"/>
                  <a:pt x="508108" y="394438"/>
                  <a:pt x="508108" y="386094"/>
                </a:cubicBezTo>
                <a:cubicBezTo>
                  <a:pt x="508108" y="377750"/>
                  <a:pt x="514943" y="370923"/>
                  <a:pt x="523298" y="370923"/>
                </a:cubicBezTo>
                <a:cubicBezTo>
                  <a:pt x="536968" y="370923"/>
                  <a:pt x="548360" y="359545"/>
                  <a:pt x="548360" y="345891"/>
                </a:cubicBezTo>
                <a:cubicBezTo>
                  <a:pt x="548360" y="332238"/>
                  <a:pt x="536968" y="320860"/>
                  <a:pt x="523298" y="320860"/>
                </a:cubicBezTo>
                <a:cubicBezTo>
                  <a:pt x="514943" y="320860"/>
                  <a:pt x="508108" y="314033"/>
                  <a:pt x="508108" y="305689"/>
                </a:cubicBezTo>
                <a:cubicBezTo>
                  <a:pt x="508108" y="297345"/>
                  <a:pt x="514943" y="290518"/>
                  <a:pt x="523298" y="290518"/>
                </a:cubicBezTo>
                <a:cubicBezTo>
                  <a:pt x="536968" y="290518"/>
                  <a:pt x="548360" y="279140"/>
                  <a:pt x="548360" y="265487"/>
                </a:cubicBezTo>
                <a:cubicBezTo>
                  <a:pt x="548360" y="251833"/>
                  <a:pt x="536968" y="240455"/>
                  <a:pt x="523298" y="240455"/>
                </a:cubicBezTo>
                <a:lnTo>
                  <a:pt x="373684" y="240455"/>
                </a:lnTo>
                <a:cubicBezTo>
                  <a:pt x="369127" y="240455"/>
                  <a:pt x="363811" y="238180"/>
                  <a:pt x="361533" y="234387"/>
                </a:cubicBezTo>
                <a:cubicBezTo>
                  <a:pt x="358495" y="229836"/>
                  <a:pt x="357735" y="224526"/>
                  <a:pt x="360014" y="219975"/>
                </a:cubicBezTo>
                <a:cubicBezTo>
                  <a:pt x="401784" y="120607"/>
                  <a:pt x="349381" y="50822"/>
                  <a:pt x="343306" y="42478"/>
                </a:cubicBezTo>
                <a:cubicBezTo>
                  <a:pt x="342546" y="42478"/>
                  <a:pt x="341787" y="41719"/>
                  <a:pt x="341787" y="40961"/>
                </a:cubicBezTo>
                <a:cubicBezTo>
                  <a:pt x="336471" y="34134"/>
                  <a:pt x="329635" y="30341"/>
                  <a:pt x="321281" y="30341"/>
                </a:cubicBezTo>
                <a:close/>
                <a:moveTo>
                  <a:pt x="321281" y="0"/>
                </a:moveTo>
                <a:cubicBezTo>
                  <a:pt x="338749" y="0"/>
                  <a:pt x="354698" y="8344"/>
                  <a:pt x="365330" y="21997"/>
                </a:cubicBezTo>
                <a:cubicBezTo>
                  <a:pt x="368368" y="25032"/>
                  <a:pt x="431403" y="99368"/>
                  <a:pt x="395708" y="210114"/>
                </a:cubicBezTo>
                <a:lnTo>
                  <a:pt x="523298" y="210114"/>
                </a:lnTo>
                <a:cubicBezTo>
                  <a:pt x="538487" y="210114"/>
                  <a:pt x="552157" y="216182"/>
                  <a:pt x="562789" y="226802"/>
                </a:cubicBezTo>
                <a:cubicBezTo>
                  <a:pt x="572662" y="237421"/>
                  <a:pt x="578738" y="251075"/>
                  <a:pt x="578738" y="265487"/>
                </a:cubicBezTo>
                <a:cubicBezTo>
                  <a:pt x="578738" y="281416"/>
                  <a:pt x="571903" y="295828"/>
                  <a:pt x="561270" y="305689"/>
                </a:cubicBezTo>
                <a:cubicBezTo>
                  <a:pt x="571903" y="315550"/>
                  <a:pt x="578738" y="329962"/>
                  <a:pt x="578738" y="345891"/>
                </a:cubicBezTo>
                <a:cubicBezTo>
                  <a:pt x="578738" y="361821"/>
                  <a:pt x="571903" y="375474"/>
                  <a:pt x="561270" y="386094"/>
                </a:cubicBezTo>
                <a:cubicBezTo>
                  <a:pt x="571903" y="395955"/>
                  <a:pt x="578738" y="410367"/>
                  <a:pt x="578738" y="425537"/>
                </a:cubicBezTo>
                <a:cubicBezTo>
                  <a:pt x="578738" y="442225"/>
                  <a:pt x="571903" y="456637"/>
                  <a:pt x="560511" y="466498"/>
                </a:cubicBezTo>
                <a:cubicBezTo>
                  <a:pt x="570384" y="477118"/>
                  <a:pt x="576460" y="490771"/>
                  <a:pt x="576460" y="505942"/>
                </a:cubicBezTo>
                <a:cubicBezTo>
                  <a:pt x="576460" y="534008"/>
                  <a:pt x="555195" y="557522"/>
                  <a:pt x="527095" y="560556"/>
                </a:cubicBezTo>
                <a:cubicBezTo>
                  <a:pt x="525576" y="560556"/>
                  <a:pt x="524816" y="561315"/>
                  <a:pt x="523298" y="561315"/>
                </a:cubicBezTo>
                <a:lnTo>
                  <a:pt x="224830" y="561315"/>
                </a:lnTo>
                <a:cubicBezTo>
                  <a:pt x="201287" y="561315"/>
                  <a:pt x="181541" y="541593"/>
                  <a:pt x="181541" y="518079"/>
                </a:cubicBezTo>
                <a:lnTo>
                  <a:pt x="181541" y="253350"/>
                </a:lnTo>
                <a:cubicBezTo>
                  <a:pt x="181541" y="230594"/>
                  <a:pt x="199768" y="211631"/>
                  <a:pt x="222552" y="210872"/>
                </a:cubicBezTo>
                <a:cubicBezTo>
                  <a:pt x="223311" y="210872"/>
                  <a:pt x="224071" y="210114"/>
                  <a:pt x="224830" y="210114"/>
                </a:cubicBezTo>
                <a:lnTo>
                  <a:pt x="229387" y="210114"/>
                </a:lnTo>
                <a:cubicBezTo>
                  <a:pt x="232425" y="210114"/>
                  <a:pt x="235463" y="208597"/>
                  <a:pt x="237741" y="205563"/>
                </a:cubicBezTo>
                <a:cubicBezTo>
                  <a:pt x="238500" y="203287"/>
                  <a:pt x="240019" y="201011"/>
                  <a:pt x="240779" y="198736"/>
                </a:cubicBezTo>
                <a:cubicBezTo>
                  <a:pt x="255209" y="170670"/>
                  <a:pt x="277233" y="115297"/>
                  <a:pt x="266600" y="66751"/>
                </a:cubicBezTo>
                <a:cubicBezTo>
                  <a:pt x="265841" y="65234"/>
                  <a:pt x="265841" y="62958"/>
                  <a:pt x="266600" y="60683"/>
                </a:cubicBezTo>
                <a:cubicBezTo>
                  <a:pt x="265841" y="59166"/>
                  <a:pt x="265841" y="56890"/>
                  <a:pt x="265841" y="55373"/>
                </a:cubicBezTo>
                <a:cubicBezTo>
                  <a:pt x="265841" y="25032"/>
                  <a:pt x="290903" y="0"/>
                  <a:pt x="3212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29" name="PA-矩形 7">
            <a:extLst>
              <a:ext uri="{FF2B5EF4-FFF2-40B4-BE49-F238E27FC236}">
                <a16:creationId xmlns:a16="http://schemas.microsoft.com/office/drawing/2014/main" xmlns="" id="{311638E7-BF57-4D6A-A70D-DEB0F16FE8B1}"/>
              </a:ext>
            </a:extLst>
          </p:cNvPr>
          <p:cNvSpPr/>
          <p:nvPr>
            <p:custDataLst>
              <p:tags r:id="rId1"/>
            </p:custDataLst>
          </p:nvPr>
        </p:nvSpPr>
        <p:spPr>
          <a:xfrm>
            <a:off x="1014049" y="52817"/>
            <a:ext cx="1620957" cy="52322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2800" dirty="0">
                <a:solidFill>
                  <a:srgbClr val="0D0A47"/>
                </a:solidFill>
                <a:cs typeface="+mn-ea"/>
                <a:sym typeface="+mn-lt"/>
              </a:rPr>
              <a:t>项目分析</a:t>
            </a:r>
            <a:endParaRPr kumimoji="0" lang="zh-CN" altLang="en-US" sz="2800" b="0" i="0" u="none" strike="noStrike" kern="1200" cap="none" spc="0" normalizeH="0" baseline="0" noProof="0" dirty="0">
              <a:ln>
                <a:noFill/>
              </a:ln>
              <a:solidFill>
                <a:srgbClr val="0D0A47"/>
              </a:solidFill>
              <a:effectLst/>
              <a:uLnTx/>
              <a:uFillTx/>
              <a:cs typeface="+mn-ea"/>
              <a:sym typeface="+mn-lt"/>
            </a:endParaRPr>
          </a:p>
        </p:txBody>
      </p:sp>
      <p:sp>
        <p:nvSpPr>
          <p:cNvPr id="30" name="PA-矩形 8">
            <a:extLst>
              <a:ext uri="{FF2B5EF4-FFF2-40B4-BE49-F238E27FC236}">
                <a16:creationId xmlns:a16="http://schemas.microsoft.com/office/drawing/2014/main" xmlns="" id="{5C45B30A-549A-4DED-8E0B-32CA636804C6}"/>
              </a:ext>
            </a:extLst>
          </p:cNvPr>
          <p:cNvSpPr/>
          <p:nvPr>
            <p:custDataLst>
              <p:tags r:id="rId2"/>
            </p:custDataLst>
          </p:nvPr>
        </p:nvSpPr>
        <p:spPr>
          <a:xfrm>
            <a:off x="1029924" y="497032"/>
            <a:ext cx="2661430" cy="252313"/>
          </a:xfrm>
          <a:prstGeom prst="rect">
            <a:avLst/>
          </a:prstGeom>
          <a:noFill/>
        </p:spPr>
        <p:txBody>
          <a:bodyPr wrap="square" rtlCol="0">
            <a:spAutoFit/>
            <a:scene3d>
              <a:camera prst="orthographicFront"/>
              <a:lightRig rig="threePt" dir="t"/>
            </a:scene3d>
            <a:sp3d contourW="12700"/>
          </a:bodyPr>
          <a:lstStyle/>
          <a:p>
            <a:pPr marL="0" marR="0" lvl="0" indent="0" algn="l" defTabSz="457200" rtl="0" eaLnBrk="1" fontAlgn="auto" latinLnBrk="0" hangingPunct="1">
              <a:lnSpc>
                <a:spcPct val="114000"/>
              </a:lnSpc>
              <a:spcBef>
                <a:spcPts val="0"/>
              </a:spcBef>
              <a:spcAft>
                <a:spcPts val="0"/>
              </a:spcAft>
              <a:buClrTx/>
              <a:buSzTx/>
              <a:buFontTx/>
              <a:buNone/>
              <a:tabLst/>
              <a:defRPr/>
            </a:pPr>
            <a:r>
              <a:rPr kumimoji="0" lang="en-US" altLang="zh-CN" sz="1000" b="0" i="0" u="none" strike="noStrike" kern="1200" cap="none" spc="300" normalizeH="0" baseline="0" noProof="0" dirty="0">
                <a:ln>
                  <a:noFill/>
                </a:ln>
                <a:solidFill>
                  <a:srgbClr val="D3323C"/>
                </a:solidFill>
                <a:effectLst/>
                <a:uLnTx/>
                <a:uFillTx/>
                <a:cs typeface="+mn-ea"/>
                <a:sym typeface="+mn-lt"/>
              </a:rPr>
              <a:t>ADVANTAGE ANALYSIS</a:t>
            </a:r>
            <a:endParaRPr kumimoji="0" lang="zh-CN" altLang="en-US" sz="1000" b="0" i="0" u="none" strike="noStrike" kern="1200" cap="none" spc="300" normalizeH="0" baseline="0" noProof="0" dirty="0">
              <a:ln>
                <a:noFill/>
              </a:ln>
              <a:solidFill>
                <a:srgbClr val="D3323C"/>
              </a:solidFill>
              <a:effectLst/>
              <a:uLnTx/>
              <a:uFillTx/>
              <a:cs typeface="+mn-ea"/>
              <a:sym typeface="+mn-lt"/>
            </a:endParaRPr>
          </a:p>
        </p:txBody>
      </p:sp>
      <p:sp>
        <p:nvSpPr>
          <p:cNvPr id="31" name="矩形 30">
            <a:extLst>
              <a:ext uri="{FF2B5EF4-FFF2-40B4-BE49-F238E27FC236}">
                <a16:creationId xmlns:a16="http://schemas.microsoft.com/office/drawing/2014/main" xmlns="" id="{477824B6-A17F-4811-BB89-956B28885B70}"/>
              </a:ext>
            </a:extLst>
          </p:cNvPr>
          <p:cNvSpPr/>
          <p:nvPr/>
        </p:nvSpPr>
        <p:spPr>
          <a:xfrm flipV="1">
            <a:off x="0" y="515837"/>
            <a:ext cx="12192000" cy="36000"/>
          </a:xfrm>
          <a:prstGeom prst="rect">
            <a:avLst/>
          </a:prstGeom>
          <a:gradFill>
            <a:gsLst>
              <a:gs pos="0">
                <a:schemeClr val="accent1">
                  <a:lumMod val="5000"/>
                  <a:lumOff val="95000"/>
                </a:schemeClr>
              </a:gs>
              <a:gs pos="74000">
                <a:srgbClr val="2C2254"/>
              </a:gs>
              <a:gs pos="83000">
                <a:srgbClr val="2C2254"/>
              </a:gs>
              <a:gs pos="100000">
                <a:srgbClr val="0D0A47"/>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201F42"/>
              </a:solidFill>
              <a:effectLst/>
              <a:uLnTx/>
              <a:uFillTx/>
              <a:cs typeface="+mn-ea"/>
              <a:sym typeface="+mn-lt"/>
            </a:endParaRPr>
          </a:p>
        </p:txBody>
      </p:sp>
      <p:grpSp>
        <p:nvGrpSpPr>
          <p:cNvPr id="32" name="组合 31">
            <a:extLst>
              <a:ext uri="{FF2B5EF4-FFF2-40B4-BE49-F238E27FC236}">
                <a16:creationId xmlns:a16="http://schemas.microsoft.com/office/drawing/2014/main" xmlns="" id="{74F669C4-3D8E-4B9C-B04B-01B80BF0B0B3}"/>
              </a:ext>
            </a:extLst>
          </p:cNvPr>
          <p:cNvGrpSpPr/>
          <p:nvPr/>
        </p:nvGrpSpPr>
        <p:grpSpPr>
          <a:xfrm>
            <a:off x="217540" y="1"/>
            <a:ext cx="730741" cy="812800"/>
            <a:chOff x="117754" y="1"/>
            <a:chExt cx="730741" cy="812800"/>
          </a:xfrm>
        </p:grpSpPr>
        <p:sp>
          <p:nvSpPr>
            <p:cNvPr id="33" name="矩形 32">
              <a:extLst>
                <a:ext uri="{FF2B5EF4-FFF2-40B4-BE49-F238E27FC236}">
                  <a16:creationId xmlns:a16="http://schemas.microsoft.com/office/drawing/2014/main" xmlns="" id="{0BA547C9-CE70-49DD-9878-7E42B16C843B}"/>
                </a:ext>
              </a:extLst>
            </p:cNvPr>
            <p:cNvSpPr/>
            <p:nvPr/>
          </p:nvSpPr>
          <p:spPr>
            <a:xfrm>
              <a:off x="120575" y="1"/>
              <a:ext cx="699345" cy="812800"/>
            </a:xfrm>
            <a:prstGeom prst="rect">
              <a:avLst/>
            </a:prstGeom>
            <a:solidFill>
              <a:srgbClr val="0D0A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34" name="文本框 33">
              <a:extLst>
                <a:ext uri="{FF2B5EF4-FFF2-40B4-BE49-F238E27FC236}">
                  <a16:creationId xmlns:a16="http://schemas.microsoft.com/office/drawing/2014/main" xmlns="" id="{D3523227-C38F-440D-B54F-1C4739694E5D}"/>
                </a:ext>
              </a:extLst>
            </p:cNvPr>
            <p:cNvSpPr txBox="1"/>
            <p:nvPr/>
          </p:nvSpPr>
          <p:spPr>
            <a:xfrm>
              <a:off x="117754" y="51021"/>
              <a:ext cx="730741" cy="723853"/>
            </a:xfrm>
            <a:prstGeom prst="rect">
              <a:avLst/>
            </a:prstGeom>
            <a:noFill/>
          </p:spPr>
          <p:txBody>
            <a:bodyPr wrap="square" rtlCol="0">
              <a:spAutoFit/>
              <a:scene3d>
                <a:camera prst="orthographicFront"/>
                <a:lightRig rig="threePt" dir="t"/>
              </a:scene3d>
              <a:sp3d contourW="12700"/>
            </a:bodyPr>
            <a:lstStyle>
              <a:defPPr>
                <a:defRPr lang="en-US"/>
              </a:defPPr>
              <a:lvl1pPr>
                <a:lnSpc>
                  <a:spcPct val="114000"/>
                </a:lnSpc>
                <a:defRPr sz="1000" spc="300">
                  <a:solidFill>
                    <a:srgbClr val="C0A984"/>
                  </a:solidFill>
                  <a:latin typeface="Century Gothic" panose="020B0502020202020204" pitchFamily="34" charset="0"/>
                  <a:ea typeface="+mj-ea"/>
                </a:defRPr>
              </a:lvl1pPr>
            </a:lstStyle>
            <a:p>
              <a:pPr marL="0" marR="0" lvl="0" indent="0" algn="ctr" defTabSz="457200" rtl="0" eaLnBrk="1" fontAlgn="auto" latinLnBrk="0" hangingPunct="1">
                <a:lnSpc>
                  <a:spcPct val="114000"/>
                </a:lnSpc>
                <a:spcBef>
                  <a:spcPts val="0"/>
                </a:spcBef>
                <a:spcAft>
                  <a:spcPts val="0"/>
                </a:spcAft>
                <a:buClrTx/>
                <a:buSzTx/>
                <a:buFontTx/>
                <a:buNone/>
                <a:tabLst/>
                <a:defRPr/>
              </a:pPr>
              <a:r>
                <a:rPr kumimoji="0" lang="en-US" altLang="zh-CN" sz="2400" b="0" i="0" u="none" strike="noStrike" kern="1200" cap="none" spc="300" normalizeH="0" baseline="0" noProof="0" dirty="0">
                  <a:ln>
                    <a:noFill/>
                  </a:ln>
                  <a:solidFill>
                    <a:srgbClr val="D3323C"/>
                  </a:solidFill>
                  <a:effectLst/>
                  <a:uLnTx/>
                  <a:uFillTx/>
                  <a:latin typeface="+mn-lt"/>
                  <a:ea typeface="+mn-ea"/>
                  <a:cs typeface="+mn-ea"/>
                  <a:sym typeface="+mn-lt"/>
                </a:rPr>
                <a:t>02</a:t>
              </a:r>
              <a:endParaRPr kumimoji="0" lang="zh-CN" altLang="en-US" sz="2400" b="0" i="0" u="none" strike="noStrike" kern="1200" cap="none" spc="300" normalizeH="0" baseline="0" noProof="0" dirty="0">
                <a:ln>
                  <a:noFill/>
                </a:ln>
                <a:solidFill>
                  <a:srgbClr val="D3323C"/>
                </a:solidFill>
                <a:effectLst/>
                <a:uLnTx/>
                <a:uFillTx/>
                <a:latin typeface="+mn-lt"/>
                <a:ea typeface="+mn-ea"/>
                <a:cs typeface="+mn-ea"/>
                <a:sym typeface="+mn-lt"/>
              </a:endParaRPr>
            </a:p>
            <a:p>
              <a:pPr marL="0" marR="0" lvl="0" indent="0" algn="ctr" defTabSz="457200" rtl="0" eaLnBrk="1" fontAlgn="auto" latinLnBrk="0" hangingPunct="1">
                <a:lnSpc>
                  <a:spcPct val="114000"/>
                </a:lnSpc>
                <a:spcBef>
                  <a:spcPts val="0"/>
                </a:spcBef>
                <a:spcAft>
                  <a:spcPts val="0"/>
                </a:spcAft>
                <a:buClrTx/>
                <a:buSzTx/>
                <a:buFontTx/>
                <a:buNone/>
                <a:tabLst/>
                <a:defRPr/>
              </a:pPr>
              <a:r>
                <a:rPr kumimoji="0" lang="en-US" altLang="zh-CN" sz="1200" b="0" i="0" u="none" strike="noStrike" kern="1200" cap="none" spc="300" normalizeH="0" baseline="0" noProof="0" dirty="0">
                  <a:ln>
                    <a:noFill/>
                  </a:ln>
                  <a:solidFill>
                    <a:srgbClr val="D3323C"/>
                  </a:solidFill>
                  <a:effectLst/>
                  <a:uLnTx/>
                  <a:uFillTx/>
                  <a:latin typeface="+mn-lt"/>
                  <a:ea typeface="+mn-ea"/>
                  <a:cs typeface="+mn-ea"/>
                  <a:sym typeface="+mn-lt"/>
                </a:rPr>
                <a:t>PART</a:t>
              </a:r>
            </a:p>
          </p:txBody>
        </p:sp>
      </p:grpSp>
    </p:spTree>
    <p:extLst>
      <p:ext uri="{BB962C8B-B14F-4D97-AF65-F5344CB8AC3E}">
        <p14:creationId xmlns:p14="http://schemas.microsoft.com/office/powerpoint/2010/main" val="4066718673"/>
      </p:ext>
    </p:extLst>
  </p:cSld>
  <p:clrMapOvr>
    <a:masterClrMapping/>
  </p:clrMapOvr>
  <mc:AlternateContent xmlns:mc="http://schemas.openxmlformats.org/markup-compatibility/2006" xmlns:p14="http://schemas.microsoft.com/office/powerpoint/2010/main">
    <mc:Choice Requires="p14">
      <p:transition spd="slow" p14:dur="1500" advTm="4500">
        <p:random/>
      </p:transition>
    </mc:Choice>
    <mc:Fallback xmlns="">
      <p:transition spd="slow" advTm="45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0-#ppt_h/2"/>
                                          </p:val>
                                        </p:tav>
                                        <p:tav tm="100000">
                                          <p:val>
                                            <p:strVal val="#ppt_y"/>
                                          </p:val>
                                        </p:tav>
                                      </p:tavLst>
                                    </p:anim>
                                  </p:childTnLst>
                                </p:cTn>
                              </p:par>
                              <p:par>
                                <p:cTn id="9" presetID="12" presetClass="entr" presetSubtype="4"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anim calcmode="lin" valueType="num">
                                      <p:cBhvr additive="base">
                                        <p:cTn id="11" dur="500"/>
                                        <p:tgtEl>
                                          <p:spTgt spid="31"/>
                                        </p:tgtEl>
                                        <p:attrNameLst>
                                          <p:attrName>ppt_y</p:attrName>
                                        </p:attrNameLst>
                                      </p:cBhvr>
                                      <p:tavLst>
                                        <p:tav tm="0">
                                          <p:val>
                                            <p:strVal val="#ppt_y+#ppt_h*1.125000"/>
                                          </p:val>
                                        </p:tav>
                                        <p:tav tm="100000">
                                          <p:val>
                                            <p:strVal val="#ppt_y"/>
                                          </p:val>
                                        </p:tav>
                                      </p:tavLst>
                                    </p:anim>
                                    <p:animEffect transition="in" filter="wipe(up)">
                                      <p:cBhvr>
                                        <p:cTn id="12" dur="500"/>
                                        <p:tgtEl>
                                          <p:spTgt spid="31"/>
                                        </p:tgtEl>
                                      </p:cBhvr>
                                    </p:animEffect>
                                  </p:childTnLst>
                                </p:cTn>
                              </p:par>
                            </p:childTnLst>
                          </p:cTn>
                        </p:par>
                        <p:par>
                          <p:cTn id="13" fill="hold">
                            <p:stCondLst>
                              <p:cond delay="500"/>
                            </p:stCondLst>
                            <p:childTnLst>
                              <p:par>
                                <p:cTn id="14" presetID="0" presetClass="entr" presetSubtype="0" fill="hold" grpId="0" nodeType="afterEffect">
                                  <p:stCondLst>
                                    <p:cond delay="0"/>
                                  </p:stCondLst>
                                  <p:iterate type="lt">
                                    <p:tmPct val="14286"/>
                                  </p:iterate>
                                  <p:childTnLst>
                                    <p:set>
                                      <p:cBhvr>
                                        <p:cTn id="15" dur="1" fill="hold">
                                          <p:stCondLst>
                                            <p:cond delay="0"/>
                                          </p:stCondLst>
                                        </p:cTn>
                                        <p:tgtEl>
                                          <p:spTgt spid="29"/>
                                        </p:tgtEl>
                                        <p:attrNameLst>
                                          <p:attrName>style.visibility</p:attrName>
                                        </p:attrNameLst>
                                      </p:cBhvr>
                                      <p:to>
                                        <p:strVal val="visible"/>
                                      </p:to>
                                    </p:set>
                                    <p:anim to="" calcmode="lin" valueType="num">
                                      <p:cBhvr>
                                        <p:cTn id="16" dur="700" fill="hold">
                                          <p:stCondLst>
                                            <p:cond delay="0"/>
                                          </p:stCondLst>
                                        </p:cTn>
                                        <p:tgtEl>
                                          <p:spTgt spid="29"/>
                                        </p:tgtEl>
                                        <p:attrNameLst>
                                          <p:attrName>ppt_x</p:attrName>
                                        </p:attrNameLst>
                                      </p:cBhvr>
                                      <p:tavLst>
                                        <p:tav tm="0" fmla="#ppt_x+(-#ppt_w/2*cos(ppt_r/180*pi))*((1.5-1.5*$)^2-(1.5-1.5*$)^3)">
                                          <p:val>
                                            <p:strVal val="0"/>
                                          </p:val>
                                        </p:tav>
                                        <p:tav tm="100000">
                                          <p:val>
                                            <p:strVal val="1"/>
                                          </p:val>
                                        </p:tav>
                                      </p:tavLst>
                                    </p:anim>
                                    <p:anim to="" calcmode="lin" valueType="num">
                                      <p:cBhvr>
                                        <p:cTn id="17" dur="700" fill="hold">
                                          <p:stCondLst>
                                            <p:cond delay="0"/>
                                          </p:stCondLst>
                                        </p:cTn>
                                        <p:tgtEl>
                                          <p:spTgt spid="29"/>
                                        </p:tgtEl>
                                        <p:attrNameLst>
                                          <p:attrName>ppt_y</p:attrName>
                                        </p:attrNameLst>
                                      </p:cBhvr>
                                      <p:tavLst>
                                        <p:tav tm="0" fmla="#ppt_y+(-#ppt_h/2*cos(ppt_r/180*pi))*((1.5-1.5*$)^2-(1.5-1.5*$)^3)">
                                          <p:val>
                                            <p:strVal val="0"/>
                                          </p:val>
                                        </p:tav>
                                        <p:tav tm="100000">
                                          <p:val>
                                            <p:strVal val="1"/>
                                          </p:val>
                                        </p:tav>
                                      </p:tavLst>
                                    </p:anim>
                                    <p:anim to="" calcmode="lin" valueType="num">
                                      <p:cBhvr>
                                        <p:cTn id="18" dur="700" fill="hold">
                                          <p:stCondLst>
                                            <p:cond delay="0"/>
                                          </p:stCondLst>
                                        </p:cTn>
                                        <p:tgtEl>
                                          <p:spTgt spid="29"/>
                                        </p:tgtEl>
                                        <p:attrNameLst>
                                          <p:attrName>ppt_h</p:attrName>
                                        </p:attrNameLst>
                                      </p:cBhvr>
                                      <p:tavLst>
                                        <p:tav tm="0" fmla="#ppt_h-(-#ppt_h)*((1.5-1.5*$)^2-(1.5-1.5*$)^3)">
                                          <p:val>
                                            <p:strVal val="0"/>
                                          </p:val>
                                        </p:tav>
                                        <p:tav tm="100000">
                                          <p:val>
                                            <p:strVal val="1"/>
                                          </p:val>
                                        </p:tav>
                                      </p:tavLst>
                                    </p:anim>
                                    <p:anim to="" calcmode="lin" valueType="num">
                                      <p:cBhvr>
                                        <p:cTn id="19" dur="700" fill="hold">
                                          <p:stCondLst>
                                            <p:cond delay="0"/>
                                          </p:stCondLst>
                                        </p:cTn>
                                        <p:tgtEl>
                                          <p:spTgt spid="29"/>
                                        </p:tgtEl>
                                        <p:attrNameLst>
                                          <p:attrName>ppt_w</p:attrName>
                                        </p:attrNameLst>
                                      </p:cBhvr>
                                      <p:tavLst>
                                        <p:tav tm="0" fmla="#ppt_w-(-#ppt_w)*((1.5-1.5*$)^2-(1.5-1.5*$)^3)">
                                          <p:val>
                                            <p:strVal val="0"/>
                                          </p:val>
                                        </p:tav>
                                        <p:tav tm="100000">
                                          <p:val>
                                            <p:strVal val="1"/>
                                          </p:val>
                                        </p:tav>
                                      </p:tavLst>
                                    </p:anim>
                                  </p:childTnLst>
                                </p:cTn>
                              </p:par>
                              <p:par>
                                <p:cTn id="20" presetID="0" presetClass="entr" presetSubtype="0" fill="hold" grpId="0" nodeType="withEffect">
                                  <p:stCondLst>
                                    <p:cond delay="0"/>
                                  </p:stCondLst>
                                  <p:iterate type="lt">
                                    <p:tmPct val="3297"/>
                                  </p:iterate>
                                  <p:childTnLst>
                                    <p:set>
                                      <p:cBhvr>
                                        <p:cTn id="21" dur="1" fill="hold">
                                          <p:stCondLst>
                                            <p:cond delay="0"/>
                                          </p:stCondLst>
                                        </p:cTn>
                                        <p:tgtEl>
                                          <p:spTgt spid="30"/>
                                        </p:tgtEl>
                                        <p:attrNameLst>
                                          <p:attrName>style.visibility</p:attrName>
                                        </p:attrNameLst>
                                      </p:cBhvr>
                                      <p:to>
                                        <p:strVal val="visible"/>
                                      </p:to>
                                    </p:set>
                                    <p:anim to="" calcmode="lin" valueType="num">
                                      <p:cBhvr>
                                        <p:cTn id="22" dur="700" fill="hold">
                                          <p:stCondLst>
                                            <p:cond delay="0"/>
                                          </p:stCondLst>
                                        </p:cTn>
                                        <p:tgtEl>
                                          <p:spTgt spid="30"/>
                                        </p:tgtEl>
                                        <p:attrNameLst>
                                          <p:attrName>ppt_x</p:attrName>
                                        </p:attrNameLst>
                                      </p:cBhvr>
                                      <p:tavLst>
                                        <p:tav tm="0" fmla="#ppt_x+(-#ppt_w/2*cos(ppt_r/180*pi))*((1.5-1.5*$)^2-(1.5-1.5*$)^3)">
                                          <p:val>
                                            <p:strVal val="0"/>
                                          </p:val>
                                        </p:tav>
                                        <p:tav tm="100000">
                                          <p:val>
                                            <p:strVal val="1"/>
                                          </p:val>
                                        </p:tav>
                                      </p:tavLst>
                                    </p:anim>
                                    <p:anim to="" calcmode="lin" valueType="num">
                                      <p:cBhvr>
                                        <p:cTn id="23" dur="700" fill="hold">
                                          <p:stCondLst>
                                            <p:cond delay="0"/>
                                          </p:stCondLst>
                                        </p:cTn>
                                        <p:tgtEl>
                                          <p:spTgt spid="30"/>
                                        </p:tgtEl>
                                        <p:attrNameLst>
                                          <p:attrName>ppt_y</p:attrName>
                                        </p:attrNameLst>
                                      </p:cBhvr>
                                      <p:tavLst>
                                        <p:tav tm="0" fmla="#ppt_y-(-#ppt_h/2*cos(ppt_r/180*pi))*((1.5-1.5*$)^2-(1.5-1.5*$)^3)">
                                          <p:val>
                                            <p:strVal val="0"/>
                                          </p:val>
                                        </p:tav>
                                        <p:tav tm="100000">
                                          <p:val>
                                            <p:strVal val="1"/>
                                          </p:val>
                                        </p:tav>
                                      </p:tavLst>
                                    </p:anim>
                                    <p:anim to="" calcmode="lin" valueType="num">
                                      <p:cBhvr>
                                        <p:cTn id="24" dur="700" fill="hold">
                                          <p:stCondLst>
                                            <p:cond delay="0"/>
                                          </p:stCondLst>
                                        </p:cTn>
                                        <p:tgtEl>
                                          <p:spTgt spid="30"/>
                                        </p:tgtEl>
                                        <p:attrNameLst>
                                          <p:attrName>ppt_h</p:attrName>
                                        </p:attrNameLst>
                                      </p:cBhvr>
                                      <p:tavLst>
                                        <p:tav tm="0" fmla="#ppt_h-(-#ppt_h)*((1.5-1.5*$)^2-(1.5-1.5*$)^3)">
                                          <p:val>
                                            <p:strVal val="0"/>
                                          </p:val>
                                        </p:tav>
                                        <p:tav tm="100000">
                                          <p:val>
                                            <p:strVal val="1"/>
                                          </p:val>
                                        </p:tav>
                                      </p:tavLst>
                                    </p:anim>
                                    <p:anim to="" calcmode="lin" valueType="num">
                                      <p:cBhvr>
                                        <p:cTn id="25" dur="700" fill="hold">
                                          <p:stCondLst>
                                            <p:cond delay="0"/>
                                          </p:stCondLst>
                                        </p:cTn>
                                        <p:tgtEl>
                                          <p:spTgt spid="30"/>
                                        </p:tgtEl>
                                        <p:attrNameLst>
                                          <p:attrName>ppt_w</p:attrName>
                                        </p:attrNameLst>
                                      </p:cBhvr>
                                      <p:tavLst>
                                        <p:tav tm="0" fmla="#ppt_w-(-#ppt_w)*((1.5-1.5*$)^2-(1.5-1.5*$)^3)">
                                          <p:val>
                                            <p:strVal val="0"/>
                                          </p:val>
                                        </p:tav>
                                        <p:tav tm="100000">
                                          <p:val>
                                            <p:strVal val="1"/>
                                          </p:val>
                                        </p:tav>
                                      </p:tavLst>
                                    </p:anim>
                                  </p:childTnLst>
                                </p:cTn>
                              </p:par>
                              <p:par>
                                <p:cTn id="26" presetID="2" presetClass="entr" presetSubtype="9" decel="6200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additive="base">
                                        <p:cTn id="28" dur="1000" fill="hold"/>
                                        <p:tgtEl>
                                          <p:spTgt spid="9"/>
                                        </p:tgtEl>
                                        <p:attrNameLst>
                                          <p:attrName>ppt_x</p:attrName>
                                        </p:attrNameLst>
                                      </p:cBhvr>
                                      <p:tavLst>
                                        <p:tav tm="0">
                                          <p:val>
                                            <p:strVal val="0-#ppt_w/2"/>
                                          </p:val>
                                        </p:tav>
                                        <p:tav tm="100000">
                                          <p:val>
                                            <p:strVal val="#ppt_x"/>
                                          </p:val>
                                        </p:tav>
                                      </p:tavLst>
                                    </p:anim>
                                    <p:anim calcmode="lin" valueType="num">
                                      <p:cBhvr additive="base">
                                        <p:cTn id="29" dur="1000" fill="hold"/>
                                        <p:tgtEl>
                                          <p:spTgt spid="9"/>
                                        </p:tgtEl>
                                        <p:attrNameLst>
                                          <p:attrName>ppt_y</p:attrName>
                                        </p:attrNameLst>
                                      </p:cBhvr>
                                      <p:tavLst>
                                        <p:tav tm="0">
                                          <p:val>
                                            <p:strVal val="0-#ppt_h/2"/>
                                          </p:val>
                                        </p:tav>
                                        <p:tav tm="100000">
                                          <p:val>
                                            <p:strVal val="#ppt_y"/>
                                          </p:val>
                                        </p:tav>
                                      </p:tavLst>
                                    </p:anim>
                                  </p:childTnLst>
                                </p:cTn>
                              </p:par>
                              <p:par>
                                <p:cTn id="30" presetID="2" presetClass="entr" presetSubtype="12" decel="6200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additive="base">
                                        <p:cTn id="32" dur="1000" fill="hold"/>
                                        <p:tgtEl>
                                          <p:spTgt spid="10"/>
                                        </p:tgtEl>
                                        <p:attrNameLst>
                                          <p:attrName>ppt_x</p:attrName>
                                        </p:attrNameLst>
                                      </p:cBhvr>
                                      <p:tavLst>
                                        <p:tav tm="0">
                                          <p:val>
                                            <p:strVal val="0-#ppt_w/2"/>
                                          </p:val>
                                        </p:tav>
                                        <p:tav tm="100000">
                                          <p:val>
                                            <p:strVal val="#ppt_x"/>
                                          </p:val>
                                        </p:tav>
                                      </p:tavLst>
                                    </p:anim>
                                    <p:anim calcmode="lin" valueType="num">
                                      <p:cBhvr additive="base">
                                        <p:cTn id="33" dur="1000" fill="hold"/>
                                        <p:tgtEl>
                                          <p:spTgt spid="10"/>
                                        </p:tgtEl>
                                        <p:attrNameLst>
                                          <p:attrName>ppt_y</p:attrName>
                                        </p:attrNameLst>
                                      </p:cBhvr>
                                      <p:tavLst>
                                        <p:tav tm="0">
                                          <p:val>
                                            <p:strVal val="1+#ppt_h/2"/>
                                          </p:val>
                                        </p:tav>
                                        <p:tav tm="100000">
                                          <p:val>
                                            <p:strVal val="#ppt_y"/>
                                          </p:val>
                                        </p:tav>
                                      </p:tavLst>
                                    </p:anim>
                                  </p:childTnLst>
                                </p:cTn>
                              </p:par>
                              <p:par>
                                <p:cTn id="34" presetID="2" presetClass="entr" presetSubtype="6" decel="62000"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additive="base">
                                        <p:cTn id="36" dur="1000" fill="hold"/>
                                        <p:tgtEl>
                                          <p:spTgt spid="11"/>
                                        </p:tgtEl>
                                        <p:attrNameLst>
                                          <p:attrName>ppt_x</p:attrName>
                                        </p:attrNameLst>
                                      </p:cBhvr>
                                      <p:tavLst>
                                        <p:tav tm="0">
                                          <p:val>
                                            <p:strVal val="1+#ppt_w/2"/>
                                          </p:val>
                                        </p:tav>
                                        <p:tav tm="100000">
                                          <p:val>
                                            <p:strVal val="#ppt_x"/>
                                          </p:val>
                                        </p:tav>
                                      </p:tavLst>
                                    </p:anim>
                                    <p:anim calcmode="lin" valueType="num">
                                      <p:cBhvr additive="base">
                                        <p:cTn id="37" dur="1000" fill="hold"/>
                                        <p:tgtEl>
                                          <p:spTgt spid="11"/>
                                        </p:tgtEl>
                                        <p:attrNameLst>
                                          <p:attrName>ppt_y</p:attrName>
                                        </p:attrNameLst>
                                      </p:cBhvr>
                                      <p:tavLst>
                                        <p:tav tm="0">
                                          <p:val>
                                            <p:strVal val="1+#ppt_h/2"/>
                                          </p:val>
                                        </p:tav>
                                        <p:tav tm="100000">
                                          <p:val>
                                            <p:strVal val="#ppt_y"/>
                                          </p:val>
                                        </p:tav>
                                      </p:tavLst>
                                    </p:anim>
                                  </p:childTnLst>
                                </p:cTn>
                              </p:par>
                              <p:par>
                                <p:cTn id="38" presetID="2" presetClass="entr" presetSubtype="3" decel="62000" fill="hold" grpId="0" nodeType="withEffect">
                                  <p:stCondLst>
                                    <p:cond delay="0"/>
                                  </p:stCondLst>
                                  <p:childTnLst>
                                    <p:set>
                                      <p:cBhvr>
                                        <p:cTn id="39" dur="1" fill="hold">
                                          <p:stCondLst>
                                            <p:cond delay="0"/>
                                          </p:stCondLst>
                                        </p:cTn>
                                        <p:tgtEl>
                                          <p:spTgt spid="12"/>
                                        </p:tgtEl>
                                        <p:attrNameLst>
                                          <p:attrName>style.visibility</p:attrName>
                                        </p:attrNameLst>
                                      </p:cBhvr>
                                      <p:to>
                                        <p:strVal val="visible"/>
                                      </p:to>
                                    </p:set>
                                    <p:anim calcmode="lin" valueType="num">
                                      <p:cBhvr additive="base">
                                        <p:cTn id="40" dur="1000" fill="hold"/>
                                        <p:tgtEl>
                                          <p:spTgt spid="12"/>
                                        </p:tgtEl>
                                        <p:attrNameLst>
                                          <p:attrName>ppt_x</p:attrName>
                                        </p:attrNameLst>
                                      </p:cBhvr>
                                      <p:tavLst>
                                        <p:tav tm="0">
                                          <p:val>
                                            <p:strVal val="1+#ppt_w/2"/>
                                          </p:val>
                                        </p:tav>
                                        <p:tav tm="100000">
                                          <p:val>
                                            <p:strVal val="#ppt_x"/>
                                          </p:val>
                                        </p:tav>
                                      </p:tavLst>
                                    </p:anim>
                                    <p:anim calcmode="lin" valueType="num">
                                      <p:cBhvr additive="base">
                                        <p:cTn id="41" dur="1000" fill="hold"/>
                                        <p:tgtEl>
                                          <p:spTgt spid="12"/>
                                        </p:tgtEl>
                                        <p:attrNameLst>
                                          <p:attrName>ppt_y</p:attrName>
                                        </p:attrNameLst>
                                      </p:cBhvr>
                                      <p:tavLst>
                                        <p:tav tm="0">
                                          <p:val>
                                            <p:strVal val="0-#ppt_h/2"/>
                                          </p:val>
                                        </p:tav>
                                        <p:tav tm="100000">
                                          <p:val>
                                            <p:strVal val="#ppt_y"/>
                                          </p:val>
                                        </p:tav>
                                      </p:tavLst>
                                    </p:anim>
                                  </p:childTnLst>
                                </p:cTn>
                              </p:par>
                            </p:childTnLst>
                          </p:cTn>
                        </p:par>
                        <p:par>
                          <p:cTn id="42" fill="hold">
                            <p:stCondLst>
                              <p:cond delay="1569"/>
                            </p:stCondLst>
                            <p:childTnLst>
                              <p:par>
                                <p:cTn id="43" presetID="53" presetClass="entr" presetSubtype="16" fill="hold" grpId="0" nodeType="afterEffect">
                                  <p:stCondLst>
                                    <p:cond delay="0"/>
                                  </p:stCondLst>
                                  <p:childTnLst>
                                    <p:set>
                                      <p:cBhvr>
                                        <p:cTn id="44" dur="1" fill="hold">
                                          <p:stCondLst>
                                            <p:cond delay="0"/>
                                          </p:stCondLst>
                                        </p:cTn>
                                        <p:tgtEl>
                                          <p:spTgt spid="25"/>
                                        </p:tgtEl>
                                        <p:attrNameLst>
                                          <p:attrName>style.visibility</p:attrName>
                                        </p:attrNameLst>
                                      </p:cBhvr>
                                      <p:to>
                                        <p:strVal val="visible"/>
                                      </p:to>
                                    </p:set>
                                    <p:anim calcmode="lin" valueType="num">
                                      <p:cBhvr>
                                        <p:cTn id="45" dur="500" fill="hold"/>
                                        <p:tgtEl>
                                          <p:spTgt spid="25"/>
                                        </p:tgtEl>
                                        <p:attrNameLst>
                                          <p:attrName>ppt_w</p:attrName>
                                        </p:attrNameLst>
                                      </p:cBhvr>
                                      <p:tavLst>
                                        <p:tav tm="0">
                                          <p:val>
                                            <p:fltVal val="0"/>
                                          </p:val>
                                        </p:tav>
                                        <p:tav tm="100000">
                                          <p:val>
                                            <p:strVal val="#ppt_w"/>
                                          </p:val>
                                        </p:tav>
                                      </p:tavLst>
                                    </p:anim>
                                    <p:anim calcmode="lin" valueType="num">
                                      <p:cBhvr>
                                        <p:cTn id="46" dur="500" fill="hold"/>
                                        <p:tgtEl>
                                          <p:spTgt spid="25"/>
                                        </p:tgtEl>
                                        <p:attrNameLst>
                                          <p:attrName>ppt_h</p:attrName>
                                        </p:attrNameLst>
                                      </p:cBhvr>
                                      <p:tavLst>
                                        <p:tav tm="0">
                                          <p:val>
                                            <p:fltVal val="0"/>
                                          </p:val>
                                        </p:tav>
                                        <p:tav tm="100000">
                                          <p:val>
                                            <p:strVal val="#ppt_h"/>
                                          </p:val>
                                        </p:tav>
                                      </p:tavLst>
                                    </p:anim>
                                    <p:animEffect transition="in" filter="fade">
                                      <p:cBhvr>
                                        <p:cTn id="47" dur="500"/>
                                        <p:tgtEl>
                                          <p:spTgt spid="25"/>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26"/>
                                        </p:tgtEl>
                                        <p:attrNameLst>
                                          <p:attrName>style.visibility</p:attrName>
                                        </p:attrNameLst>
                                      </p:cBhvr>
                                      <p:to>
                                        <p:strVal val="visible"/>
                                      </p:to>
                                    </p:set>
                                    <p:anim calcmode="lin" valueType="num">
                                      <p:cBhvr>
                                        <p:cTn id="50" dur="500" fill="hold"/>
                                        <p:tgtEl>
                                          <p:spTgt spid="26"/>
                                        </p:tgtEl>
                                        <p:attrNameLst>
                                          <p:attrName>ppt_w</p:attrName>
                                        </p:attrNameLst>
                                      </p:cBhvr>
                                      <p:tavLst>
                                        <p:tav tm="0">
                                          <p:val>
                                            <p:fltVal val="0"/>
                                          </p:val>
                                        </p:tav>
                                        <p:tav tm="100000">
                                          <p:val>
                                            <p:strVal val="#ppt_w"/>
                                          </p:val>
                                        </p:tav>
                                      </p:tavLst>
                                    </p:anim>
                                    <p:anim calcmode="lin" valueType="num">
                                      <p:cBhvr>
                                        <p:cTn id="51" dur="500" fill="hold"/>
                                        <p:tgtEl>
                                          <p:spTgt spid="26"/>
                                        </p:tgtEl>
                                        <p:attrNameLst>
                                          <p:attrName>ppt_h</p:attrName>
                                        </p:attrNameLst>
                                      </p:cBhvr>
                                      <p:tavLst>
                                        <p:tav tm="0">
                                          <p:val>
                                            <p:fltVal val="0"/>
                                          </p:val>
                                        </p:tav>
                                        <p:tav tm="100000">
                                          <p:val>
                                            <p:strVal val="#ppt_h"/>
                                          </p:val>
                                        </p:tav>
                                      </p:tavLst>
                                    </p:anim>
                                    <p:animEffect transition="in" filter="fade">
                                      <p:cBhvr>
                                        <p:cTn id="52" dur="500"/>
                                        <p:tgtEl>
                                          <p:spTgt spid="26"/>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anim calcmode="lin" valueType="num">
                                      <p:cBhvr>
                                        <p:cTn id="55" dur="500" fill="hold"/>
                                        <p:tgtEl>
                                          <p:spTgt spid="27"/>
                                        </p:tgtEl>
                                        <p:attrNameLst>
                                          <p:attrName>ppt_w</p:attrName>
                                        </p:attrNameLst>
                                      </p:cBhvr>
                                      <p:tavLst>
                                        <p:tav tm="0">
                                          <p:val>
                                            <p:fltVal val="0"/>
                                          </p:val>
                                        </p:tav>
                                        <p:tav tm="100000">
                                          <p:val>
                                            <p:strVal val="#ppt_w"/>
                                          </p:val>
                                        </p:tav>
                                      </p:tavLst>
                                    </p:anim>
                                    <p:anim calcmode="lin" valueType="num">
                                      <p:cBhvr>
                                        <p:cTn id="56" dur="500" fill="hold"/>
                                        <p:tgtEl>
                                          <p:spTgt spid="27"/>
                                        </p:tgtEl>
                                        <p:attrNameLst>
                                          <p:attrName>ppt_h</p:attrName>
                                        </p:attrNameLst>
                                      </p:cBhvr>
                                      <p:tavLst>
                                        <p:tav tm="0">
                                          <p:val>
                                            <p:fltVal val="0"/>
                                          </p:val>
                                        </p:tav>
                                        <p:tav tm="100000">
                                          <p:val>
                                            <p:strVal val="#ppt_h"/>
                                          </p:val>
                                        </p:tav>
                                      </p:tavLst>
                                    </p:anim>
                                    <p:animEffect transition="in" filter="fade">
                                      <p:cBhvr>
                                        <p:cTn id="57" dur="500"/>
                                        <p:tgtEl>
                                          <p:spTgt spid="27"/>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28"/>
                                        </p:tgtEl>
                                        <p:attrNameLst>
                                          <p:attrName>style.visibility</p:attrName>
                                        </p:attrNameLst>
                                      </p:cBhvr>
                                      <p:to>
                                        <p:strVal val="visible"/>
                                      </p:to>
                                    </p:set>
                                    <p:anim calcmode="lin" valueType="num">
                                      <p:cBhvr>
                                        <p:cTn id="60" dur="500" fill="hold"/>
                                        <p:tgtEl>
                                          <p:spTgt spid="28"/>
                                        </p:tgtEl>
                                        <p:attrNameLst>
                                          <p:attrName>ppt_w</p:attrName>
                                        </p:attrNameLst>
                                      </p:cBhvr>
                                      <p:tavLst>
                                        <p:tav tm="0">
                                          <p:val>
                                            <p:fltVal val="0"/>
                                          </p:val>
                                        </p:tav>
                                        <p:tav tm="100000">
                                          <p:val>
                                            <p:strVal val="#ppt_w"/>
                                          </p:val>
                                        </p:tav>
                                      </p:tavLst>
                                    </p:anim>
                                    <p:anim calcmode="lin" valueType="num">
                                      <p:cBhvr>
                                        <p:cTn id="61" dur="500" fill="hold"/>
                                        <p:tgtEl>
                                          <p:spTgt spid="28"/>
                                        </p:tgtEl>
                                        <p:attrNameLst>
                                          <p:attrName>ppt_h</p:attrName>
                                        </p:attrNameLst>
                                      </p:cBhvr>
                                      <p:tavLst>
                                        <p:tav tm="0">
                                          <p:val>
                                            <p:fltVal val="0"/>
                                          </p:val>
                                        </p:tav>
                                        <p:tav tm="100000">
                                          <p:val>
                                            <p:strVal val="#ppt_h"/>
                                          </p:val>
                                        </p:tav>
                                      </p:tavLst>
                                    </p:anim>
                                    <p:animEffect transition="in" filter="fade">
                                      <p:cBhvr>
                                        <p:cTn id="62" dur="500"/>
                                        <p:tgtEl>
                                          <p:spTgt spid="28"/>
                                        </p:tgtEl>
                                      </p:cBhvr>
                                    </p:animEffect>
                                  </p:childTnLst>
                                </p:cTn>
                              </p:par>
                            </p:childTnLst>
                          </p:cTn>
                        </p:par>
                        <p:par>
                          <p:cTn id="63" fill="hold">
                            <p:stCondLst>
                              <p:cond delay="2069"/>
                            </p:stCondLst>
                            <p:childTnLst>
                              <p:par>
                                <p:cTn id="64" presetID="22" presetClass="entr" presetSubtype="1" fill="hold" nodeType="afterEffect">
                                  <p:stCondLst>
                                    <p:cond delay="0"/>
                                  </p:stCondLst>
                                  <p:childTnLst>
                                    <p:set>
                                      <p:cBhvr>
                                        <p:cTn id="65" dur="1" fill="hold">
                                          <p:stCondLst>
                                            <p:cond delay="0"/>
                                          </p:stCondLst>
                                        </p:cTn>
                                        <p:tgtEl>
                                          <p:spTgt spid="13"/>
                                        </p:tgtEl>
                                        <p:attrNameLst>
                                          <p:attrName>style.visibility</p:attrName>
                                        </p:attrNameLst>
                                      </p:cBhvr>
                                      <p:to>
                                        <p:strVal val="visible"/>
                                      </p:to>
                                    </p:set>
                                    <p:animEffect transition="in" filter="wipe(up)">
                                      <p:cBhvr>
                                        <p:cTn id="66" dur="500"/>
                                        <p:tgtEl>
                                          <p:spTgt spid="13"/>
                                        </p:tgtEl>
                                      </p:cBhvr>
                                    </p:animEffect>
                                  </p:childTnLst>
                                </p:cTn>
                              </p:par>
                            </p:childTnLst>
                          </p:cTn>
                        </p:par>
                        <p:par>
                          <p:cTn id="67" fill="hold">
                            <p:stCondLst>
                              <p:cond delay="2569"/>
                            </p:stCondLst>
                            <p:childTnLst>
                              <p:par>
                                <p:cTn id="68" presetID="22" presetClass="entr" presetSubtype="1" fill="hold" nodeType="afterEffect">
                                  <p:stCondLst>
                                    <p:cond delay="0"/>
                                  </p:stCondLst>
                                  <p:childTnLst>
                                    <p:set>
                                      <p:cBhvr>
                                        <p:cTn id="69" dur="1" fill="hold">
                                          <p:stCondLst>
                                            <p:cond delay="0"/>
                                          </p:stCondLst>
                                        </p:cTn>
                                        <p:tgtEl>
                                          <p:spTgt spid="16"/>
                                        </p:tgtEl>
                                        <p:attrNameLst>
                                          <p:attrName>style.visibility</p:attrName>
                                        </p:attrNameLst>
                                      </p:cBhvr>
                                      <p:to>
                                        <p:strVal val="visible"/>
                                      </p:to>
                                    </p:set>
                                    <p:animEffect transition="in" filter="wipe(up)">
                                      <p:cBhvr>
                                        <p:cTn id="70" dur="500"/>
                                        <p:tgtEl>
                                          <p:spTgt spid="16"/>
                                        </p:tgtEl>
                                      </p:cBhvr>
                                    </p:animEffect>
                                  </p:childTnLst>
                                </p:cTn>
                              </p:par>
                            </p:childTnLst>
                          </p:cTn>
                        </p:par>
                        <p:par>
                          <p:cTn id="71" fill="hold">
                            <p:stCondLst>
                              <p:cond delay="3069"/>
                            </p:stCondLst>
                            <p:childTnLst>
                              <p:par>
                                <p:cTn id="72" presetID="22" presetClass="entr" presetSubtype="1" fill="hold" nodeType="afterEffect">
                                  <p:stCondLst>
                                    <p:cond delay="0"/>
                                  </p:stCondLst>
                                  <p:childTnLst>
                                    <p:set>
                                      <p:cBhvr>
                                        <p:cTn id="73" dur="1" fill="hold">
                                          <p:stCondLst>
                                            <p:cond delay="0"/>
                                          </p:stCondLst>
                                        </p:cTn>
                                        <p:tgtEl>
                                          <p:spTgt spid="19"/>
                                        </p:tgtEl>
                                        <p:attrNameLst>
                                          <p:attrName>style.visibility</p:attrName>
                                        </p:attrNameLst>
                                      </p:cBhvr>
                                      <p:to>
                                        <p:strVal val="visible"/>
                                      </p:to>
                                    </p:set>
                                    <p:animEffect transition="in" filter="wipe(up)">
                                      <p:cBhvr>
                                        <p:cTn id="74" dur="500"/>
                                        <p:tgtEl>
                                          <p:spTgt spid="19"/>
                                        </p:tgtEl>
                                      </p:cBhvr>
                                    </p:animEffect>
                                  </p:childTnLst>
                                </p:cTn>
                              </p:par>
                            </p:childTnLst>
                          </p:cTn>
                        </p:par>
                        <p:par>
                          <p:cTn id="75" fill="hold">
                            <p:stCondLst>
                              <p:cond delay="3569"/>
                            </p:stCondLst>
                            <p:childTnLst>
                              <p:par>
                                <p:cTn id="76" presetID="22" presetClass="entr" presetSubtype="1" fill="hold" nodeType="afterEffect">
                                  <p:stCondLst>
                                    <p:cond delay="0"/>
                                  </p:stCondLst>
                                  <p:childTnLst>
                                    <p:set>
                                      <p:cBhvr>
                                        <p:cTn id="77" dur="1" fill="hold">
                                          <p:stCondLst>
                                            <p:cond delay="0"/>
                                          </p:stCondLst>
                                        </p:cTn>
                                        <p:tgtEl>
                                          <p:spTgt spid="22"/>
                                        </p:tgtEl>
                                        <p:attrNameLst>
                                          <p:attrName>style.visibility</p:attrName>
                                        </p:attrNameLst>
                                      </p:cBhvr>
                                      <p:to>
                                        <p:strVal val="visible"/>
                                      </p:to>
                                    </p:set>
                                    <p:animEffect transition="in" filter="wipe(up)">
                                      <p:cBhvr>
                                        <p:cTn id="7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25" grpId="0" animBg="1"/>
      <p:bldP spid="26" grpId="0" animBg="1"/>
      <p:bldP spid="27" grpId="0" animBg="1"/>
      <p:bldP spid="28" grpId="0" animBg="1"/>
      <p:bldP spid="29" grpId="0"/>
      <p:bldP spid="30" grpId="0"/>
      <p:bldP spid="3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xmlns="" id="{3C37D2ED-0243-4558-9B7A-56F4F82C52B8}"/>
              </a:ext>
            </a:extLst>
          </p:cNvPr>
          <p:cNvGrpSpPr/>
          <p:nvPr/>
        </p:nvGrpSpPr>
        <p:grpSpPr>
          <a:xfrm>
            <a:off x="1069830" y="1412151"/>
            <a:ext cx="5026167" cy="1255300"/>
            <a:chOff x="1465951" y="3384024"/>
            <a:chExt cx="3400715" cy="1255300"/>
          </a:xfrm>
        </p:grpSpPr>
        <p:sp>
          <p:nvSpPr>
            <p:cNvPr id="10" name="矩形 9">
              <a:extLst>
                <a:ext uri="{FF2B5EF4-FFF2-40B4-BE49-F238E27FC236}">
                  <a16:creationId xmlns:a16="http://schemas.microsoft.com/office/drawing/2014/main" xmlns="" id="{35D60CB0-F86F-4F3F-B6A1-BF24F3269788}"/>
                </a:ext>
              </a:extLst>
            </p:cNvPr>
            <p:cNvSpPr/>
            <p:nvPr/>
          </p:nvSpPr>
          <p:spPr bwMode="auto">
            <a:xfrm>
              <a:off x="1465951" y="3854494"/>
              <a:ext cx="3400715" cy="784830"/>
            </a:xfrm>
            <a:prstGeom prst="rect">
              <a:avLst/>
            </a:prstGeom>
          </p:spPr>
          <p:txBody>
            <a:bodyPr wrap="square">
              <a:spAutoFit/>
              <a:scene3d>
                <a:camera prst="orthographicFront"/>
                <a:lightRig rig="threePt" dir="t"/>
              </a:scene3d>
              <a:sp3d contourW="12700"/>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srgbClr val="000000">
                      <a:lumMod val="65000"/>
                      <a:lumOff val="35000"/>
                    </a:srgbClr>
                  </a:solidFill>
                  <a:effectLst/>
                  <a:uLnTx/>
                  <a:uFillTx/>
                  <a:cs typeface="+mn-ea"/>
                  <a:sym typeface="+mn-lt"/>
                </a:rPr>
                <a:t>点击输入简要文字内容，文字内容需概括精炼，言简意赅的说明分项内容言简意赅的说明分项内容点击输入简要文字内容，文字内容需概括精炼，言简意赅的说明分项内容言简意赅的说明分项内容</a:t>
              </a:r>
              <a:endParaRPr kumimoji="0" lang="en-US" altLang="zh-CN" sz="1000" b="0" i="0" u="none" strike="noStrike" kern="1200" cap="none" spc="0" normalizeH="0" baseline="0" noProof="0" dirty="0">
                <a:ln>
                  <a:noFill/>
                </a:ln>
                <a:solidFill>
                  <a:srgbClr val="000000">
                    <a:lumMod val="65000"/>
                    <a:lumOff val="35000"/>
                  </a:srgbClr>
                </a:solidFill>
                <a:effectLst/>
                <a:uLnTx/>
                <a:uFillTx/>
                <a:cs typeface="+mn-ea"/>
                <a:sym typeface="+mn-lt"/>
              </a:endParaRPr>
            </a:p>
          </p:txBody>
        </p:sp>
        <p:sp>
          <p:nvSpPr>
            <p:cNvPr id="11" name="文本框 10">
              <a:extLst>
                <a:ext uri="{FF2B5EF4-FFF2-40B4-BE49-F238E27FC236}">
                  <a16:creationId xmlns:a16="http://schemas.microsoft.com/office/drawing/2014/main" xmlns="" id="{4DB304D5-EBEE-41E8-BB50-F90BAFC2A9F9}"/>
                </a:ext>
              </a:extLst>
            </p:cNvPr>
            <p:cNvSpPr txBox="1"/>
            <p:nvPr/>
          </p:nvSpPr>
          <p:spPr>
            <a:xfrm>
              <a:off x="1471137" y="3384024"/>
              <a:ext cx="1628993" cy="523220"/>
            </a:xfrm>
            <a:prstGeom prst="rect">
              <a:avLst/>
            </a:prstGeom>
            <a:noFill/>
          </p:spPr>
          <p:txBody>
            <a:bodyPr wrap="square" rtlCol="0">
              <a:spAutoFit/>
              <a:scene3d>
                <a:camera prst="orthographicFront"/>
                <a:lightRig rig="threePt" dir="t"/>
              </a:scene3d>
              <a:sp3d contourW="12700"/>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00">
                      <a:lumMod val="75000"/>
                      <a:lumOff val="25000"/>
                    </a:srgbClr>
                  </a:solidFill>
                  <a:effectLst/>
                  <a:uLnTx/>
                  <a:uFillTx/>
                  <a:cs typeface="+mn-ea"/>
                  <a:sym typeface="+mn-lt"/>
                </a:rPr>
                <a:t>文字添加</a:t>
              </a:r>
            </a:p>
          </p:txBody>
        </p:sp>
      </p:grpSp>
      <p:grpSp>
        <p:nvGrpSpPr>
          <p:cNvPr id="12" name="组合 11">
            <a:extLst>
              <a:ext uri="{FF2B5EF4-FFF2-40B4-BE49-F238E27FC236}">
                <a16:creationId xmlns:a16="http://schemas.microsoft.com/office/drawing/2014/main" xmlns="" id="{5A66C54D-49E4-43E6-94E4-0F99E4ABE76F}"/>
              </a:ext>
            </a:extLst>
          </p:cNvPr>
          <p:cNvGrpSpPr/>
          <p:nvPr/>
        </p:nvGrpSpPr>
        <p:grpSpPr>
          <a:xfrm>
            <a:off x="1069832" y="2929529"/>
            <a:ext cx="4808454" cy="735733"/>
            <a:chOff x="1069832" y="2913136"/>
            <a:chExt cx="4808454" cy="735733"/>
          </a:xfrm>
        </p:grpSpPr>
        <p:grpSp>
          <p:nvGrpSpPr>
            <p:cNvPr id="13" name="组合 12">
              <a:extLst>
                <a:ext uri="{FF2B5EF4-FFF2-40B4-BE49-F238E27FC236}">
                  <a16:creationId xmlns:a16="http://schemas.microsoft.com/office/drawing/2014/main" xmlns="" id="{10D3E9F5-CD84-4B14-8AE2-C68E57D3E05E}"/>
                </a:ext>
              </a:extLst>
            </p:cNvPr>
            <p:cNvGrpSpPr/>
            <p:nvPr/>
          </p:nvGrpSpPr>
          <p:grpSpPr>
            <a:xfrm>
              <a:off x="1176512" y="3247231"/>
              <a:ext cx="4701774" cy="401638"/>
              <a:chOff x="882650" y="3716338"/>
              <a:chExt cx="3657600" cy="401638"/>
            </a:xfrm>
          </p:grpSpPr>
          <p:sp>
            <p:nvSpPr>
              <p:cNvPr id="15" name="矩形: 圆角 14">
                <a:extLst>
                  <a:ext uri="{FF2B5EF4-FFF2-40B4-BE49-F238E27FC236}">
                    <a16:creationId xmlns:a16="http://schemas.microsoft.com/office/drawing/2014/main" xmlns="" id="{9496EB38-EFF3-405B-8DA5-A8CEECC07884}"/>
                  </a:ext>
                </a:extLst>
              </p:cNvPr>
              <p:cNvSpPr/>
              <p:nvPr/>
            </p:nvSpPr>
            <p:spPr>
              <a:xfrm>
                <a:off x="882650" y="3716338"/>
                <a:ext cx="3657600" cy="401638"/>
              </a:xfrm>
              <a:prstGeom prst="roundRect">
                <a:avLst>
                  <a:gd name="adj" fmla="val 50000"/>
                </a:avLst>
              </a:prstGeom>
              <a:solidFill>
                <a:srgbClr val="0D0A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16" name="矩形: 圆角 15">
                <a:extLst>
                  <a:ext uri="{FF2B5EF4-FFF2-40B4-BE49-F238E27FC236}">
                    <a16:creationId xmlns:a16="http://schemas.microsoft.com/office/drawing/2014/main" xmlns="" id="{2B41D600-FB36-4595-A120-B42AD21D078A}"/>
                  </a:ext>
                </a:extLst>
              </p:cNvPr>
              <p:cNvSpPr/>
              <p:nvPr/>
            </p:nvSpPr>
            <p:spPr>
              <a:xfrm>
                <a:off x="933450" y="3768381"/>
                <a:ext cx="1962331" cy="297552"/>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grpSp>
        <p:sp>
          <p:nvSpPr>
            <p:cNvPr id="14" name="文本框 13">
              <a:extLst>
                <a:ext uri="{FF2B5EF4-FFF2-40B4-BE49-F238E27FC236}">
                  <a16:creationId xmlns:a16="http://schemas.microsoft.com/office/drawing/2014/main" xmlns="" id="{958DB90A-B19A-4671-817E-6D656B7BA7A1}"/>
                </a:ext>
              </a:extLst>
            </p:cNvPr>
            <p:cNvSpPr txBox="1"/>
            <p:nvPr/>
          </p:nvSpPr>
          <p:spPr>
            <a:xfrm>
              <a:off x="1069832" y="2913136"/>
              <a:ext cx="2522538" cy="338554"/>
            </a:xfrm>
            <a:prstGeom prst="rect">
              <a:avLst/>
            </a:prstGeom>
            <a:noFill/>
          </p:spPr>
          <p:txBody>
            <a:bodyPr wrap="square" rtlCol="0">
              <a:spAutoFit/>
              <a:scene3d>
                <a:camera prst="orthographicFront"/>
                <a:lightRig rig="threePt" dir="t"/>
              </a:scene3d>
              <a:sp3d contourW="12700"/>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000000">
                      <a:lumMod val="75000"/>
                      <a:lumOff val="25000"/>
                    </a:srgbClr>
                  </a:solidFill>
                  <a:effectLst/>
                  <a:uLnTx/>
                  <a:uFillTx/>
                  <a:cs typeface="+mn-ea"/>
                  <a:sym typeface="+mn-lt"/>
                </a:rPr>
                <a:t>标题文字添加</a:t>
              </a:r>
            </a:p>
          </p:txBody>
        </p:sp>
      </p:grpSp>
      <p:grpSp>
        <p:nvGrpSpPr>
          <p:cNvPr id="17" name="组合 16">
            <a:extLst>
              <a:ext uri="{FF2B5EF4-FFF2-40B4-BE49-F238E27FC236}">
                <a16:creationId xmlns:a16="http://schemas.microsoft.com/office/drawing/2014/main" xmlns="" id="{31F19635-D46F-47C8-B033-7DB25D61C87A}"/>
              </a:ext>
            </a:extLst>
          </p:cNvPr>
          <p:cNvGrpSpPr/>
          <p:nvPr/>
        </p:nvGrpSpPr>
        <p:grpSpPr>
          <a:xfrm>
            <a:off x="1069832" y="4082054"/>
            <a:ext cx="4808454" cy="735733"/>
            <a:chOff x="1069832" y="4065661"/>
            <a:chExt cx="4808454" cy="735733"/>
          </a:xfrm>
        </p:grpSpPr>
        <p:grpSp>
          <p:nvGrpSpPr>
            <p:cNvPr id="18" name="组合 17">
              <a:extLst>
                <a:ext uri="{FF2B5EF4-FFF2-40B4-BE49-F238E27FC236}">
                  <a16:creationId xmlns:a16="http://schemas.microsoft.com/office/drawing/2014/main" xmlns="" id="{C21A0F50-29EE-4D47-BF27-F53D61DC5731}"/>
                </a:ext>
              </a:extLst>
            </p:cNvPr>
            <p:cNvGrpSpPr/>
            <p:nvPr/>
          </p:nvGrpSpPr>
          <p:grpSpPr>
            <a:xfrm>
              <a:off x="1176512" y="4399756"/>
              <a:ext cx="4701774" cy="401638"/>
              <a:chOff x="882650" y="3716338"/>
              <a:chExt cx="3657600" cy="401638"/>
            </a:xfrm>
          </p:grpSpPr>
          <p:sp>
            <p:nvSpPr>
              <p:cNvPr id="20" name="矩形: 圆角 19">
                <a:extLst>
                  <a:ext uri="{FF2B5EF4-FFF2-40B4-BE49-F238E27FC236}">
                    <a16:creationId xmlns:a16="http://schemas.microsoft.com/office/drawing/2014/main" xmlns="" id="{F35ED901-4E73-420B-A030-95370A553608}"/>
                  </a:ext>
                </a:extLst>
              </p:cNvPr>
              <p:cNvSpPr/>
              <p:nvPr/>
            </p:nvSpPr>
            <p:spPr>
              <a:xfrm>
                <a:off x="882650" y="3716338"/>
                <a:ext cx="3657600" cy="401638"/>
              </a:xfrm>
              <a:prstGeom prst="roundRect">
                <a:avLst>
                  <a:gd name="adj" fmla="val 50000"/>
                </a:avLst>
              </a:prstGeom>
              <a:solidFill>
                <a:srgbClr val="D332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21" name="矩形: 圆角 20">
                <a:extLst>
                  <a:ext uri="{FF2B5EF4-FFF2-40B4-BE49-F238E27FC236}">
                    <a16:creationId xmlns:a16="http://schemas.microsoft.com/office/drawing/2014/main" xmlns="" id="{70454C75-A0C6-492F-A2F5-BCF5960F7287}"/>
                  </a:ext>
                </a:extLst>
              </p:cNvPr>
              <p:cNvSpPr/>
              <p:nvPr/>
            </p:nvSpPr>
            <p:spPr>
              <a:xfrm>
                <a:off x="933450" y="3768381"/>
                <a:ext cx="2709720" cy="297552"/>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grpSp>
        <p:sp>
          <p:nvSpPr>
            <p:cNvPr id="19" name="文本框 18">
              <a:extLst>
                <a:ext uri="{FF2B5EF4-FFF2-40B4-BE49-F238E27FC236}">
                  <a16:creationId xmlns:a16="http://schemas.microsoft.com/office/drawing/2014/main" xmlns="" id="{24FF19F5-7B1D-45C9-922B-10AE505C7856}"/>
                </a:ext>
              </a:extLst>
            </p:cNvPr>
            <p:cNvSpPr txBox="1"/>
            <p:nvPr/>
          </p:nvSpPr>
          <p:spPr>
            <a:xfrm>
              <a:off x="1069832" y="4065661"/>
              <a:ext cx="2522538" cy="338554"/>
            </a:xfrm>
            <a:prstGeom prst="rect">
              <a:avLst/>
            </a:prstGeom>
            <a:noFill/>
          </p:spPr>
          <p:txBody>
            <a:bodyPr wrap="square" rtlCol="0">
              <a:spAutoFit/>
              <a:scene3d>
                <a:camera prst="orthographicFront"/>
                <a:lightRig rig="threePt" dir="t"/>
              </a:scene3d>
              <a:sp3d contourW="12700"/>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000000">
                      <a:lumMod val="75000"/>
                      <a:lumOff val="25000"/>
                    </a:srgbClr>
                  </a:solidFill>
                  <a:effectLst/>
                  <a:uLnTx/>
                  <a:uFillTx/>
                  <a:cs typeface="+mn-ea"/>
                  <a:sym typeface="+mn-lt"/>
                </a:rPr>
                <a:t>标题文字添加</a:t>
              </a:r>
            </a:p>
          </p:txBody>
        </p:sp>
      </p:grpSp>
      <p:grpSp>
        <p:nvGrpSpPr>
          <p:cNvPr id="22" name="组合 21">
            <a:extLst>
              <a:ext uri="{FF2B5EF4-FFF2-40B4-BE49-F238E27FC236}">
                <a16:creationId xmlns:a16="http://schemas.microsoft.com/office/drawing/2014/main" xmlns="" id="{4954326C-BEF4-4D17-AFE8-8BF1BB1F825E}"/>
              </a:ext>
            </a:extLst>
          </p:cNvPr>
          <p:cNvGrpSpPr/>
          <p:nvPr/>
        </p:nvGrpSpPr>
        <p:grpSpPr>
          <a:xfrm>
            <a:off x="1069832" y="5171495"/>
            <a:ext cx="5026167" cy="992303"/>
            <a:chOff x="3159911" y="3408233"/>
            <a:chExt cx="3400714" cy="992303"/>
          </a:xfrm>
        </p:grpSpPr>
        <p:sp>
          <p:nvSpPr>
            <p:cNvPr id="23" name="矩形 22">
              <a:extLst>
                <a:ext uri="{FF2B5EF4-FFF2-40B4-BE49-F238E27FC236}">
                  <a16:creationId xmlns:a16="http://schemas.microsoft.com/office/drawing/2014/main" xmlns="" id="{86888CF1-7D0E-442F-8E97-21B7F4CC376F}"/>
                </a:ext>
              </a:extLst>
            </p:cNvPr>
            <p:cNvSpPr/>
            <p:nvPr/>
          </p:nvSpPr>
          <p:spPr bwMode="auto">
            <a:xfrm>
              <a:off x="3165095" y="3731122"/>
              <a:ext cx="3395530" cy="669414"/>
            </a:xfrm>
            <a:prstGeom prst="rect">
              <a:avLst/>
            </a:prstGeom>
          </p:spPr>
          <p:txBody>
            <a:bodyPr wrap="square">
              <a:spAutoFit/>
              <a:scene3d>
                <a:camera prst="orthographicFront"/>
                <a:lightRig rig="threePt" dir="t"/>
              </a:scene3d>
              <a:sp3d contourW="12700"/>
            </a:bodyPr>
            <a:lstStyle/>
            <a:p>
              <a:pPr marL="0" marR="0" lvl="0" indent="0" algn="l" defTabSz="457200" rtl="0" eaLnBrk="1" fontAlgn="auto" latinLnBrk="0" hangingPunct="1">
                <a:lnSpc>
                  <a:spcPts val="15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srgbClr val="000000">
                      <a:lumMod val="65000"/>
                      <a:lumOff val="35000"/>
                    </a:srgbClr>
                  </a:solidFill>
                  <a:effectLst/>
                  <a:uLnTx/>
                  <a:uFillTx/>
                  <a:cs typeface="+mn-ea"/>
                  <a:sym typeface="+mn-lt"/>
                </a:rPr>
                <a:t>点击输入简要文字内容，文字内容需概括精炼，言简意赅的说明分项内容言简意赅的说明分项内容点击输入简要文字内容，文字内容需概括精炼，言简意赅的说明分项内容言简意赅的说明分项内容点击输入简要文字内容，文字内容需概括精炼，</a:t>
              </a:r>
              <a:endParaRPr kumimoji="0" lang="en-US" altLang="zh-CN" sz="900" b="0" i="0" u="none" strike="noStrike" kern="1200" cap="none" spc="0" normalizeH="0" baseline="0" noProof="0" dirty="0">
                <a:ln>
                  <a:noFill/>
                </a:ln>
                <a:solidFill>
                  <a:srgbClr val="000000">
                    <a:lumMod val="65000"/>
                    <a:lumOff val="35000"/>
                  </a:srgbClr>
                </a:solidFill>
                <a:effectLst/>
                <a:uLnTx/>
                <a:uFillTx/>
                <a:cs typeface="+mn-ea"/>
                <a:sym typeface="+mn-lt"/>
              </a:endParaRPr>
            </a:p>
          </p:txBody>
        </p:sp>
        <p:sp>
          <p:nvSpPr>
            <p:cNvPr id="24" name="文本框 23">
              <a:extLst>
                <a:ext uri="{FF2B5EF4-FFF2-40B4-BE49-F238E27FC236}">
                  <a16:creationId xmlns:a16="http://schemas.microsoft.com/office/drawing/2014/main" xmlns="" id="{2A8B0552-82B7-45CE-95E8-1EDCFEDC3699}"/>
                </a:ext>
              </a:extLst>
            </p:cNvPr>
            <p:cNvSpPr txBox="1"/>
            <p:nvPr/>
          </p:nvSpPr>
          <p:spPr>
            <a:xfrm>
              <a:off x="3159911" y="3408233"/>
              <a:ext cx="1706754" cy="307777"/>
            </a:xfrm>
            <a:prstGeom prst="rect">
              <a:avLst/>
            </a:prstGeom>
            <a:noFill/>
          </p:spPr>
          <p:txBody>
            <a:bodyPr wrap="square" rtlCol="0">
              <a:spAutoFit/>
              <a:scene3d>
                <a:camera prst="orthographicFront"/>
                <a:lightRig rig="threePt" dir="t"/>
              </a:scene3d>
              <a:sp3d contourW="12700"/>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rgbClr val="000000">
                      <a:lumMod val="75000"/>
                      <a:lumOff val="25000"/>
                    </a:srgbClr>
                  </a:solidFill>
                  <a:effectLst/>
                  <a:uLnTx/>
                  <a:uFillTx/>
                  <a:cs typeface="+mn-ea"/>
                  <a:sym typeface="+mn-lt"/>
                </a:rPr>
                <a:t>标题文字添加</a:t>
              </a:r>
            </a:p>
          </p:txBody>
        </p:sp>
      </p:grpSp>
      <p:pic>
        <p:nvPicPr>
          <p:cNvPr id="2" name="图片 1">
            <a:extLst>
              <a:ext uri="{FF2B5EF4-FFF2-40B4-BE49-F238E27FC236}">
                <a16:creationId xmlns:a16="http://schemas.microsoft.com/office/drawing/2014/main" xmlns="" id="{F9550DD8-99C8-4089-86F1-C6293BF3CA77}"/>
              </a:ext>
            </a:extLst>
          </p:cNvPr>
          <p:cNvPicPr>
            <a:picLocks noChangeAspect="1"/>
          </p:cNvPicPr>
          <p:nvPr/>
        </p:nvPicPr>
        <p:blipFill>
          <a:blip r:embed="rId5"/>
          <a:stretch>
            <a:fillRect/>
          </a:stretch>
        </p:blipFill>
        <p:spPr>
          <a:xfrm>
            <a:off x="7740793" y="2253629"/>
            <a:ext cx="3381375" cy="2124075"/>
          </a:xfrm>
          <a:prstGeom prst="rect">
            <a:avLst/>
          </a:prstGeom>
          <a:ln w="28575">
            <a:solidFill>
              <a:srgbClr val="201F42"/>
            </a:solidFill>
          </a:ln>
        </p:spPr>
      </p:pic>
      <p:pic>
        <p:nvPicPr>
          <p:cNvPr id="3" name="图片 2">
            <a:extLst>
              <a:ext uri="{FF2B5EF4-FFF2-40B4-BE49-F238E27FC236}">
                <a16:creationId xmlns:a16="http://schemas.microsoft.com/office/drawing/2014/main" xmlns="" id="{4C690721-143E-4327-AD3F-CCC67AE87DE3}"/>
              </a:ext>
            </a:extLst>
          </p:cNvPr>
          <p:cNvPicPr>
            <a:picLocks noChangeAspect="1"/>
          </p:cNvPicPr>
          <p:nvPr/>
        </p:nvPicPr>
        <p:blipFill>
          <a:blip r:embed="rId6"/>
          <a:stretch>
            <a:fillRect/>
          </a:stretch>
        </p:blipFill>
        <p:spPr>
          <a:xfrm>
            <a:off x="6319278" y="3453541"/>
            <a:ext cx="3381374" cy="2056508"/>
          </a:xfrm>
          <a:prstGeom prst="rect">
            <a:avLst/>
          </a:prstGeom>
          <a:ln w="28575">
            <a:solidFill>
              <a:srgbClr val="201F42"/>
            </a:solidFill>
          </a:ln>
        </p:spPr>
      </p:pic>
      <p:sp>
        <p:nvSpPr>
          <p:cNvPr id="27" name="文本框 26">
            <a:extLst>
              <a:ext uri="{FF2B5EF4-FFF2-40B4-BE49-F238E27FC236}">
                <a16:creationId xmlns:a16="http://schemas.microsoft.com/office/drawing/2014/main" xmlns="" id="{A6B67126-1EE0-4160-ACCA-B41AC9ED0597}"/>
              </a:ext>
            </a:extLst>
          </p:cNvPr>
          <p:cNvSpPr txBox="1"/>
          <p:nvPr/>
        </p:nvSpPr>
        <p:spPr>
          <a:xfrm>
            <a:off x="6319278" y="2596097"/>
            <a:ext cx="1759898" cy="646331"/>
          </a:xfrm>
          <a:prstGeom prst="rect">
            <a:avLst/>
          </a:prstGeom>
          <a:solidFill>
            <a:srgbClr val="0D0A47"/>
          </a:solidFill>
        </p:spPr>
        <p:txBody>
          <a:bodyPr wrap="square" rtlCol="0">
            <a:spAutoFit/>
            <a:scene3d>
              <a:camera prst="orthographicFront"/>
              <a:lightRig rig="threePt" dir="t"/>
            </a:scene3d>
            <a:sp3d contourW="12700"/>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solidFill>
                  <a:srgbClr val="FFFFFF"/>
                </a:solidFill>
                <a:effectLst/>
                <a:uLnTx/>
                <a:uFillTx/>
                <a:cs typeface="+mn-ea"/>
                <a:sym typeface="+mn-lt"/>
              </a:rPr>
              <a:t>80%</a:t>
            </a:r>
            <a:r>
              <a:rPr kumimoji="0" lang="zh-CN" altLang="en-US" sz="3600" b="0" i="0" u="none" strike="noStrike" kern="1200" cap="none" spc="0" normalizeH="0" baseline="0" noProof="0" dirty="0">
                <a:ln>
                  <a:noFill/>
                </a:ln>
                <a:solidFill>
                  <a:srgbClr val="FFFFFF"/>
                </a:solidFill>
                <a:effectLst/>
                <a:uLnTx/>
                <a:uFillTx/>
                <a:cs typeface="+mn-ea"/>
                <a:sym typeface="+mn-lt"/>
              </a:rPr>
              <a:t>↑</a:t>
            </a:r>
          </a:p>
        </p:txBody>
      </p:sp>
      <p:sp>
        <p:nvSpPr>
          <p:cNvPr id="28" name="文本框 27">
            <a:extLst>
              <a:ext uri="{FF2B5EF4-FFF2-40B4-BE49-F238E27FC236}">
                <a16:creationId xmlns:a16="http://schemas.microsoft.com/office/drawing/2014/main" xmlns="" id="{17B92B5C-D01C-4F76-A7B1-0F556072227A}"/>
              </a:ext>
            </a:extLst>
          </p:cNvPr>
          <p:cNvSpPr txBox="1"/>
          <p:nvPr/>
        </p:nvSpPr>
        <p:spPr>
          <a:xfrm>
            <a:off x="3764353" y="3273493"/>
            <a:ext cx="1759898" cy="400110"/>
          </a:xfrm>
          <a:prstGeom prst="rect">
            <a:avLst/>
          </a:prstGeom>
          <a:noFill/>
        </p:spPr>
        <p:txBody>
          <a:bodyPr wrap="square" rtlCol="0">
            <a:spAutoFit/>
            <a:scene3d>
              <a:camera prst="orthographicFront"/>
              <a:lightRig rig="threePt" dir="t"/>
            </a:scene3d>
            <a:sp3d contourW="12700"/>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FFFFFF"/>
                </a:solidFill>
                <a:effectLst/>
                <a:uLnTx/>
                <a:uFillTx/>
                <a:cs typeface="+mn-ea"/>
                <a:sym typeface="+mn-lt"/>
              </a:rPr>
              <a:t>55%</a:t>
            </a:r>
            <a:endParaRPr kumimoji="0" lang="zh-CN" altLang="en-US" sz="2000" b="0" i="0" u="none" strike="noStrike" kern="1200" cap="none" spc="0" normalizeH="0" baseline="0" noProof="0" dirty="0">
              <a:ln>
                <a:noFill/>
              </a:ln>
              <a:solidFill>
                <a:srgbClr val="FFFFFF"/>
              </a:solidFill>
              <a:effectLst/>
              <a:uLnTx/>
              <a:uFillTx/>
              <a:cs typeface="+mn-ea"/>
              <a:sym typeface="+mn-lt"/>
            </a:endParaRPr>
          </a:p>
        </p:txBody>
      </p:sp>
      <p:sp>
        <p:nvSpPr>
          <p:cNvPr id="29" name="文本框 28">
            <a:extLst>
              <a:ext uri="{FF2B5EF4-FFF2-40B4-BE49-F238E27FC236}">
                <a16:creationId xmlns:a16="http://schemas.microsoft.com/office/drawing/2014/main" xmlns="" id="{E08D3D4C-F9E6-444E-AC9E-2211EE4D4DD4}"/>
              </a:ext>
            </a:extLst>
          </p:cNvPr>
          <p:cNvSpPr txBox="1"/>
          <p:nvPr/>
        </p:nvSpPr>
        <p:spPr>
          <a:xfrm>
            <a:off x="4814542" y="4423290"/>
            <a:ext cx="1759898" cy="400110"/>
          </a:xfrm>
          <a:prstGeom prst="rect">
            <a:avLst/>
          </a:prstGeom>
          <a:noFill/>
        </p:spPr>
        <p:txBody>
          <a:bodyPr wrap="square" rtlCol="0">
            <a:spAutoFit/>
            <a:scene3d>
              <a:camera prst="orthographicFront"/>
              <a:lightRig rig="threePt" dir="t"/>
            </a:scene3d>
            <a:sp3d contourW="12700"/>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FFFFFF"/>
                </a:solidFill>
                <a:effectLst/>
                <a:uLnTx/>
                <a:uFillTx/>
                <a:cs typeface="+mn-ea"/>
                <a:sym typeface="+mn-lt"/>
              </a:rPr>
              <a:t>80%</a:t>
            </a:r>
            <a:endParaRPr kumimoji="0" lang="zh-CN" altLang="en-US" sz="2000" b="0" i="0" u="none" strike="noStrike" kern="1200" cap="none" spc="0" normalizeH="0" baseline="0" noProof="0" dirty="0">
              <a:ln>
                <a:noFill/>
              </a:ln>
              <a:solidFill>
                <a:srgbClr val="FFFFFF"/>
              </a:solidFill>
              <a:effectLst/>
              <a:uLnTx/>
              <a:uFillTx/>
              <a:cs typeface="+mn-ea"/>
              <a:sym typeface="+mn-lt"/>
            </a:endParaRPr>
          </a:p>
        </p:txBody>
      </p:sp>
      <p:sp>
        <p:nvSpPr>
          <p:cNvPr id="30" name="PA-矩形 7">
            <a:extLst>
              <a:ext uri="{FF2B5EF4-FFF2-40B4-BE49-F238E27FC236}">
                <a16:creationId xmlns:a16="http://schemas.microsoft.com/office/drawing/2014/main" xmlns="" id="{12BC05AB-C371-4E9D-8E91-B89B13C737AF}"/>
              </a:ext>
            </a:extLst>
          </p:cNvPr>
          <p:cNvSpPr/>
          <p:nvPr>
            <p:custDataLst>
              <p:tags r:id="rId1"/>
            </p:custDataLst>
          </p:nvPr>
        </p:nvSpPr>
        <p:spPr>
          <a:xfrm>
            <a:off x="1014049" y="52817"/>
            <a:ext cx="1620957" cy="52322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2800" dirty="0">
                <a:solidFill>
                  <a:srgbClr val="0D0A47"/>
                </a:solidFill>
                <a:cs typeface="+mn-ea"/>
                <a:sym typeface="+mn-lt"/>
              </a:rPr>
              <a:t>行业调研</a:t>
            </a:r>
            <a:endParaRPr kumimoji="0" lang="zh-CN" altLang="en-US" sz="2800" b="0" i="0" u="none" strike="noStrike" kern="1200" cap="none" spc="0" normalizeH="0" baseline="0" noProof="0" dirty="0">
              <a:ln>
                <a:noFill/>
              </a:ln>
              <a:solidFill>
                <a:srgbClr val="0D0A47"/>
              </a:solidFill>
              <a:effectLst/>
              <a:uLnTx/>
              <a:uFillTx/>
              <a:cs typeface="+mn-ea"/>
              <a:sym typeface="+mn-lt"/>
            </a:endParaRPr>
          </a:p>
        </p:txBody>
      </p:sp>
      <p:sp>
        <p:nvSpPr>
          <p:cNvPr id="31" name="PA-矩形 8">
            <a:extLst>
              <a:ext uri="{FF2B5EF4-FFF2-40B4-BE49-F238E27FC236}">
                <a16:creationId xmlns:a16="http://schemas.microsoft.com/office/drawing/2014/main" xmlns="" id="{F40D8C12-BE22-4CCD-BC4F-D188DD3379CA}"/>
              </a:ext>
            </a:extLst>
          </p:cNvPr>
          <p:cNvSpPr/>
          <p:nvPr>
            <p:custDataLst>
              <p:tags r:id="rId2"/>
            </p:custDataLst>
          </p:nvPr>
        </p:nvSpPr>
        <p:spPr>
          <a:xfrm>
            <a:off x="1029924" y="497032"/>
            <a:ext cx="2661430" cy="252313"/>
          </a:xfrm>
          <a:prstGeom prst="rect">
            <a:avLst/>
          </a:prstGeom>
          <a:noFill/>
        </p:spPr>
        <p:txBody>
          <a:bodyPr wrap="square" rtlCol="0">
            <a:spAutoFit/>
            <a:scene3d>
              <a:camera prst="orthographicFront"/>
              <a:lightRig rig="threePt" dir="t"/>
            </a:scene3d>
            <a:sp3d contourW="12700"/>
          </a:bodyPr>
          <a:lstStyle/>
          <a:p>
            <a:pPr marL="0" marR="0" lvl="0" indent="0" algn="l" defTabSz="457200" rtl="0" eaLnBrk="1" fontAlgn="auto" latinLnBrk="0" hangingPunct="1">
              <a:lnSpc>
                <a:spcPct val="114000"/>
              </a:lnSpc>
              <a:spcBef>
                <a:spcPts val="0"/>
              </a:spcBef>
              <a:spcAft>
                <a:spcPts val="0"/>
              </a:spcAft>
              <a:buClrTx/>
              <a:buSzTx/>
              <a:buFontTx/>
              <a:buNone/>
              <a:tabLst/>
              <a:defRPr/>
            </a:pPr>
            <a:r>
              <a:rPr kumimoji="0" lang="en-US" altLang="zh-CN" sz="1000" b="0" i="0" u="none" strike="noStrike" kern="1200" cap="none" spc="300" normalizeH="0" baseline="0" noProof="0" dirty="0">
                <a:ln>
                  <a:noFill/>
                </a:ln>
                <a:solidFill>
                  <a:srgbClr val="D3323C"/>
                </a:solidFill>
                <a:effectLst/>
                <a:uLnTx/>
                <a:uFillTx/>
                <a:cs typeface="+mn-ea"/>
                <a:sym typeface="+mn-lt"/>
              </a:rPr>
              <a:t>INDUSTRY ANALYSIS</a:t>
            </a:r>
            <a:endParaRPr kumimoji="0" lang="zh-CN" altLang="en-US" sz="1000" b="0" i="0" u="none" strike="noStrike" kern="1200" cap="none" spc="300" normalizeH="0" baseline="0" noProof="0" dirty="0">
              <a:ln>
                <a:noFill/>
              </a:ln>
              <a:solidFill>
                <a:srgbClr val="D3323C"/>
              </a:solidFill>
              <a:effectLst/>
              <a:uLnTx/>
              <a:uFillTx/>
              <a:cs typeface="+mn-ea"/>
              <a:sym typeface="+mn-lt"/>
            </a:endParaRPr>
          </a:p>
        </p:txBody>
      </p:sp>
      <p:sp>
        <p:nvSpPr>
          <p:cNvPr id="32" name="矩形 31">
            <a:extLst>
              <a:ext uri="{FF2B5EF4-FFF2-40B4-BE49-F238E27FC236}">
                <a16:creationId xmlns:a16="http://schemas.microsoft.com/office/drawing/2014/main" xmlns="" id="{D79E7B3A-C568-4273-A682-9866F96649C5}"/>
              </a:ext>
            </a:extLst>
          </p:cNvPr>
          <p:cNvSpPr/>
          <p:nvPr/>
        </p:nvSpPr>
        <p:spPr>
          <a:xfrm flipV="1">
            <a:off x="0" y="515837"/>
            <a:ext cx="12192000" cy="36000"/>
          </a:xfrm>
          <a:prstGeom prst="rect">
            <a:avLst/>
          </a:prstGeom>
          <a:gradFill>
            <a:gsLst>
              <a:gs pos="0">
                <a:schemeClr val="accent1">
                  <a:lumMod val="5000"/>
                  <a:lumOff val="95000"/>
                </a:schemeClr>
              </a:gs>
              <a:gs pos="74000">
                <a:srgbClr val="2C2254"/>
              </a:gs>
              <a:gs pos="83000">
                <a:srgbClr val="2C2254"/>
              </a:gs>
              <a:gs pos="100000">
                <a:srgbClr val="0D0A47"/>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201F42"/>
              </a:solidFill>
              <a:effectLst/>
              <a:uLnTx/>
              <a:uFillTx/>
              <a:cs typeface="+mn-ea"/>
              <a:sym typeface="+mn-lt"/>
            </a:endParaRPr>
          </a:p>
        </p:txBody>
      </p:sp>
      <p:grpSp>
        <p:nvGrpSpPr>
          <p:cNvPr id="33" name="组合 32">
            <a:extLst>
              <a:ext uri="{FF2B5EF4-FFF2-40B4-BE49-F238E27FC236}">
                <a16:creationId xmlns:a16="http://schemas.microsoft.com/office/drawing/2014/main" xmlns="" id="{FE42F087-2FA3-4C87-A434-47E9B34F6A61}"/>
              </a:ext>
            </a:extLst>
          </p:cNvPr>
          <p:cNvGrpSpPr/>
          <p:nvPr/>
        </p:nvGrpSpPr>
        <p:grpSpPr>
          <a:xfrm>
            <a:off x="217540" y="1"/>
            <a:ext cx="730741" cy="812800"/>
            <a:chOff x="117754" y="1"/>
            <a:chExt cx="730741" cy="812800"/>
          </a:xfrm>
        </p:grpSpPr>
        <p:sp>
          <p:nvSpPr>
            <p:cNvPr id="34" name="矩形 33">
              <a:extLst>
                <a:ext uri="{FF2B5EF4-FFF2-40B4-BE49-F238E27FC236}">
                  <a16:creationId xmlns:a16="http://schemas.microsoft.com/office/drawing/2014/main" xmlns="" id="{86E3E7D5-FFF3-4F10-A003-48A1431AE1F3}"/>
                </a:ext>
              </a:extLst>
            </p:cNvPr>
            <p:cNvSpPr/>
            <p:nvPr/>
          </p:nvSpPr>
          <p:spPr>
            <a:xfrm>
              <a:off x="120575" y="1"/>
              <a:ext cx="699345" cy="812800"/>
            </a:xfrm>
            <a:prstGeom prst="rect">
              <a:avLst/>
            </a:prstGeom>
            <a:solidFill>
              <a:srgbClr val="0D0A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35" name="文本框 34">
              <a:extLst>
                <a:ext uri="{FF2B5EF4-FFF2-40B4-BE49-F238E27FC236}">
                  <a16:creationId xmlns:a16="http://schemas.microsoft.com/office/drawing/2014/main" xmlns="" id="{A3011434-F8CE-4B2F-B593-B262F0CE101C}"/>
                </a:ext>
              </a:extLst>
            </p:cNvPr>
            <p:cNvSpPr txBox="1"/>
            <p:nvPr/>
          </p:nvSpPr>
          <p:spPr>
            <a:xfrm>
              <a:off x="117754" y="51021"/>
              <a:ext cx="730741" cy="723853"/>
            </a:xfrm>
            <a:prstGeom prst="rect">
              <a:avLst/>
            </a:prstGeom>
            <a:noFill/>
          </p:spPr>
          <p:txBody>
            <a:bodyPr wrap="square" rtlCol="0">
              <a:spAutoFit/>
              <a:scene3d>
                <a:camera prst="orthographicFront"/>
                <a:lightRig rig="threePt" dir="t"/>
              </a:scene3d>
              <a:sp3d contourW="12700"/>
            </a:bodyPr>
            <a:lstStyle>
              <a:defPPr>
                <a:defRPr lang="en-US"/>
              </a:defPPr>
              <a:lvl1pPr>
                <a:lnSpc>
                  <a:spcPct val="114000"/>
                </a:lnSpc>
                <a:defRPr sz="1000" spc="300">
                  <a:solidFill>
                    <a:srgbClr val="C0A984"/>
                  </a:solidFill>
                  <a:latin typeface="Century Gothic" panose="020B0502020202020204" pitchFamily="34" charset="0"/>
                  <a:ea typeface="+mj-ea"/>
                </a:defRPr>
              </a:lvl1pPr>
            </a:lstStyle>
            <a:p>
              <a:pPr marL="0" marR="0" lvl="0" indent="0" algn="ctr" defTabSz="457200" rtl="0" eaLnBrk="1" fontAlgn="auto" latinLnBrk="0" hangingPunct="1">
                <a:lnSpc>
                  <a:spcPct val="114000"/>
                </a:lnSpc>
                <a:spcBef>
                  <a:spcPts val="0"/>
                </a:spcBef>
                <a:spcAft>
                  <a:spcPts val="0"/>
                </a:spcAft>
                <a:buClrTx/>
                <a:buSzTx/>
                <a:buFontTx/>
                <a:buNone/>
                <a:tabLst/>
                <a:defRPr/>
              </a:pPr>
              <a:r>
                <a:rPr kumimoji="0" lang="en-US" altLang="zh-CN" sz="2400" b="0" i="0" u="none" strike="noStrike" kern="1200" cap="none" spc="300" normalizeH="0" baseline="0" noProof="0" dirty="0">
                  <a:ln>
                    <a:noFill/>
                  </a:ln>
                  <a:solidFill>
                    <a:srgbClr val="D3323C"/>
                  </a:solidFill>
                  <a:effectLst/>
                  <a:uLnTx/>
                  <a:uFillTx/>
                  <a:latin typeface="+mn-lt"/>
                  <a:ea typeface="+mn-ea"/>
                  <a:cs typeface="+mn-ea"/>
                  <a:sym typeface="+mn-lt"/>
                </a:rPr>
                <a:t>02</a:t>
              </a:r>
              <a:endParaRPr kumimoji="0" lang="zh-CN" altLang="en-US" sz="2400" b="0" i="0" u="none" strike="noStrike" kern="1200" cap="none" spc="300" normalizeH="0" baseline="0" noProof="0" dirty="0">
                <a:ln>
                  <a:noFill/>
                </a:ln>
                <a:solidFill>
                  <a:srgbClr val="D3323C"/>
                </a:solidFill>
                <a:effectLst/>
                <a:uLnTx/>
                <a:uFillTx/>
                <a:latin typeface="+mn-lt"/>
                <a:ea typeface="+mn-ea"/>
                <a:cs typeface="+mn-ea"/>
                <a:sym typeface="+mn-lt"/>
              </a:endParaRPr>
            </a:p>
            <a:p>
              <a:pPr marL="0" marR="0" lvl="0" indent="0" algn="ctr" defTabSz="457200" rtl="0" eaLnBrk="1" fontAlgn="auto" latinLnBrk="0" hangingPunct="1">
                <a:lnSpc>
                  <a:spcPct val="114000"/>
                </a:lnSpc>
                <a:spcBef>
                  <a:spcPts val="0"/>
                </a:spcBef>
                <a:spcAft>
                  <a:spcPts val="0"/>
                </a:spcAft>
                <a:buClrTx/>
                <a:buSzTx/>
                <a:buFontTx/>
                <a:buNone/>
                <a:tabLst/>
                <a:defRPr/>
              </a:pPr>
              <a:r>
                <a:rPr kumimoji="0" lang="en-US" altLang="zh-CN" sz="1200" b="0" i="0" u="none" strike="noStrike" kern="1200" cap="none" spc="300" normalizeH="0" baseline="0" noProof="0" dirty="0">
                  <a:ln>
                    <a:noFill/>
                  </a:ln>
                  <a:solidFill>
                    <a:srgbClr val="D3323C"/>
                  </a:solidFill>
                  <a:effectLst/>
                  <a:uLnTx/>
                  <a:uFillTx/>
                  <a:latin typeface="+mn-lt"/>
                  <a:ea typeface="+mn-ea"/>
                  <a:cs typeface="+mn-ea"/>
                  <a:sym typeface="+mn-lt"/>
                </a:rPr>
                <a:t>PART</a:t>
              </a:r>
            </a:p>
          </p:txBody>
        </p:sp>
      </p:grpSp>
    </p:spTree>
    <p:extLst>
      <p:ext uri="{BB962C8B-B14F-4D97-AF65-F5344CB8AC3E}">
        <p14:creationId xmlns:p14="http://schemas.microsoft.com/office/powerpoint/2010/main" val="407097629"/>
      </p:ext>
    </p:extLst>
  </p:cSld>
  <p:clrMapOvr>
    <a:masterClrMapping/>
  </p:clrMapOvr>
  <mc:AlternateContent xmlns:mc="http://schemas.openxmlformats.org/markup-compatibility/2006" xmlns:p14="http://schemas.microsoft.com/office/powerpoint/2010/main">
    <mc:Choice Requires="p14">
      <p:transition spd="slow" p14:dur="1500" advTm="6000">
        <p:random/>
      </p:transition>
    </mc:Choice>
    <mc:Fallback xmlns="">
      <p:transition spd="slow" advTm="6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ppt_x"/>
                                          </p:val>
                                        </p:tav>
                                        <p:tav tm="100000">
                                          <p:val>
                                            <p:strVal val="#ppt_x"/>
                                          </p:val>
                                        </p:tav>
                                      </p:tavLst>
                                    </p:anim>
                                    <p:anim calcmode="lin" valueType="num">
                                      <p:cBhvr additive="base">
                                        <p:cTn id="8" dur="500" fill="hold"/>
                                        <p:tgtEl>
                                          <p:spTgt spid="33"/>
                                        </p:tgtEl>
                                        <p:attrNameLst>
                                          <p:attrName>ppt_y</p:attrName>
                                        </p:attrNameLst>
                                      </p:cBhvr>
                                      <p:tavLst>
                                        <p:tav tm="0">
                                          <p:val>
                                            <p:strVal val="0-#ppt_h/2"/>
                                          </p:val>
                                        </p:tav>
                                        <p:tav tm="100000">
                                          <p:val>
                                            <p:strVal val="#ppt_y"/>
                                          </p:val>
                                        </p:tav>
                                      </p:tavLst>
                                    </p:anim>
                                  </p:childTnLst>
                                </p:cTn>
                              </p:par>
                              <p:par>
                                <p:cTn id="9" presetID="12" presetClass="entr" presetSubtype="4"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cBhvr additive="base">
                                        <p:cTn id="11" dur="500"/>
                                        <p:tgtEl>
                                          <p:spTgt spid="32"/>
                                        </p:tgtEl>
                                        <p:attrNameLst>
                                          <p:attrName>ppt_y</p:attrName>
                                        </p:attrNameLst>
                                      </p:cBhvr>
                                      <p:tavLst>
                                        <p:tav tm="0">
                                          <p:val>
                                            <p:strVal val="#ppt_y+#ppt_h*1.125000"/>
                                          </p:val>
                                        </p:tav>
                                        <p:tav tm="100000">
                                          <p:val>
                                            <p:strVal val="#ppt_y"/>
                                          </p:val>
                                        </p:tav>
                                      </p:tavLst>
                                    </p:anim>
                                    <p:animEffect transition="in" filter="wipe(up)">
                                      <p:cBhvr>
                                        <p:cTn id="12" dur="500"/>
                                        <p:tgtEl>
                                          <p:spTgt spid="32"/>
                                        </p:tgtEl>
                                      </p:cBhvr>
                                    </p:animEffect>
                                  </p:childTnLst>
                                </p:cTn>
                              </p:par>
                            </p:childTnLst>
                          </p:cTn>
                        </p:par>
                        <p:par>
                          <p:cTn id="13" fill="hold">
                            <p:stCondLst>
                              <p:cond delay="500"/>
                            </p:stCondLst>
                            <p:childTnLst>
                              <p:par>
                                <p:cTn id="14" presetID="0" presetClass="entr" presetSubtype="0" fill="hold" grpId="0" nodeType="afterEffect">
                                  <p:stCondLst>
                                    <p:cond delay="0"/>
                                  </p:stCondLst>
                                  <p:iterate type="lt">
                                    <p:tmPct val="14286"/>
                                  </p:iterate>
                                  <p:childTnLst>
                                    <p:set>
                                      <p:cBhvr>
                                        <p:cTn id="15" dur="1" fill="hold">
                                          <p:stCondLst>
                                            <p:cond delay="0"/>
                                          </p:stCondLst>
                                        </p:cTn>
                                        <p:tgtEl>
                                          <p:spTgt spid="30"/>
                                        </p:tgtEl>
                                        <p:attrNameLst>
                                          <p:attrName>style.visibility</p:attrName>
                                        </p:attrNameLst>
                                      </p:cBhvr>
                                      <p:to>
                                        <p:strVal val="visible"/>
                                      </p:to>
                                    </p:set>
                                    <p:anim to="" calcmode="lin" valueType="num">
                                      <p:cBhvr>
                                        <p:cTn id="16" dur="700" fill="hold">
                                          <p:stCondLst>
                                            <p:cond delay="0"/>
                                          </p:stCondLst>
                                        </p:cTn>
                                        <p:tgtEl>
                                          <p:spTgt spid="30"/>
                                        </p:tgtEl>
                                        <p:attrNameLst>
                                          <p:attrName>ppt_x</p:attrName>
                                        </p:attrNameLst>
                                      </p:cBhvr>
                                      <p:tavLst>
                                        <p:tav tm="0" fmla="#ppt_x+(-#ppt_w/2*cos(ppt_r/180*pi))*((1.5-1.5*$)^2-(1.5-1.5*$)^3)">
                                          <p:val>
                                            <p:strVal val="0"/>
                                          </p:val>
                                        </p:tav>
                                        <p:tav tm="100000">
                                          <p:val>
                                            <p:strVal val="1"/>
                                          </p:val>
                                        </p:tav>
                                      </p:tavLst>
                                    </p:anim>
                                    <p:anim to="" calcmode="lin" valueType="num">
                                      <p:cBhvr>
                                        <p:cTn id="17" dur="700" fill="hold">
                                          <p:stCondLst>
                                            <p:cond delay="0"/>
                                          </p:stCondLst>
                                        </p:cTn>
                                        <p:tgtEl>
                                          <p:spTgt spid="30"/>
                                        </p:tgtEl>
                                        <p:attrNameLst>
                                          <p:attrName>ppt_y</p:attrName>
                                        </p:attrNameLst>
                                      </p:cBhvr>
                                      <p:tavLst>
                                        <p:tav tm="0" fmla="#ppt_y+(-#ppt_h/2*cos(ppt_r/180*pi))*((1.5-1.5*$)^2-(1.5-1.5*$)^3)">
                                          <p:val>
                                            <p:strVal val="0"/>
                                          </p:val>
                                        </p:tav>
                                        <p:tav tm="100000">
                                          <p:val>
                                            <p:strVal val="1"/>
                                          </p:val>
                                        </p:tav>
                                      </p:tavLst>
                                    </p:anim>
                                    <p:anim to="" calcmode="lin" valueType="num">
                                      <p:cBhvr>
                                        <p:cTn id="18" dur="700" fill="hold">
                                          <p:stCondLst>
                                            <p:cond delay="0"/>
                                          </p:stCondLst>
                                        </p:cTn>
                                        <p:tgtEl>
                                          <p:spTgt spid="30"/>
                                        </p:tgtEl>
                                        <p:attrNameLst>
                                          <p:attrName>ppt_h</p:attrName>
                                        </p:attrNameLst>
                                      </p:cBhvr>
                                      <p:tavLst>
                                        <p:tav tm="0" fmla="#ppt_h-(-#ppt_h)*((1.5-1.5*$)^2-(1.5-1.5*$)^3)">
                                          <p:val>
                                            <p:strVal val="0"/>
                                          </p:val>
                                        </p:tav>
                                        <p:tav tm="100000">
                                          <p:val>
                                            <p:strVal val="1"/>
                                          </p:val>
                                        </p:tav>
                                      </p:tavLst>
                                    </p:anim>
                                    <p:anim to="" calcmode="lin" valueType="num">
                                      <p:cBhvr>
                                        <p:cTn id="19" dur="700" fill="hold">
                                          <p:stCondLst>
                                            <p:cond delay="0"/>
                                          </p:stCondLst>
                                        </p:cTn>
                                        <p:tgtEl>
                                          <p:spTgt spid="30"/>
                                        </p:tgtEl>
                                        <p:attrNameLst>
                                          <p:attrName>ppt_w</p:attrName>
                                        </p:attrNameLst>
                                      </p:cBhvr>
                                      <p:tavLst>
                                        <p:tav tm="0" fmla="#ppt_w-(-#ppt_w)*((1.5-1.5*$)^2-(1.5-1.5*$)^3)">
                                          <p:val>
                                            <p:strVal val="0"/>
                                          </p:val>
                                        </p:tav>
                                        <p:tav tm="100000">
                                          <p:val>
                                            <p:strVal val="1"/>
                                          </p:val>
                                        </p:tav>
                                      </p:tavLst>
                                    </p:anim>
                                  </p:childTnLst>
                                </p:cTn>
                              </p:par>
                              <p:par>
                                <p:cTn id="20" presetID="0" presetClass="entr" presetSubtype="0" fill="hold" grpId="0" nodeType="withEffect">
                                  <p:stCondLst>
                                    <p:cond delay="0"/>
                                  </p:stCondLst>
                                  <p:iterate type="lt">
                                    <p:tmPct val="3297"/>
                                  </p:iterate>
                                  <p:childTnLst>
                                    <p:set>
                                      <p:cBhvr>
                                        <p:cTn id="21" dur="1" fill="hold">
                                          <p:stCondLst>
                                            <p:cond delay="0"/>
                                          </p:stCondLst>
                                        </p:cTn>
                                        <p:tgtEl>
                                          <p:spTgt spid="31"/>
                                        </p:tgtEl>
                                        <p:attrNameLst>
                                          <p:attrName>style.visibility</p:attrName>
                                        </p:attrNameLst>
                                      </p:cBhvr>
                                      <p:to>
                                        <p:strVal val="visible"/>
                                      </p:to>
                                    </p:set>
                                    <p:anim to="" calcmode="lin" valueType="num">
                                      <p:cBhvr>
                                        <p:cTn id="22" dur="700" fill="hold">
                                          <p:stCondLst>
                                            <p:cond delay="0"/>
                                          </p:stCondLst>
                                        </p:cTn>
                                        <p:tgtEl>
                                          <p:spTgt spid="31"/>
                                        </p:tgtEl>
                                        <p:attrNameLst>
                                          <p:attrName>ppt_x</p:attrName>
                                        </p:attrNameLst>
                                      </p:cBhvr>
                                      <p:tavLst>
                                        <p:tav tm="0" fmla="#ppt_x+(-#ppt_w/2*cos(ppt_r/180*pi))*((1.5-1.5*$)^2-(1.5-1.5*$)^3)">
                                          <p:val>
                                            <p:strVal val="0"/>
                                          </p:val>
                                        </p:tav>
                                        <p:tav tm="100000">
                                          <p:val>
                                            <p:strVal val="1"/>
                                          </p:val>
                                        </p:tav>
                                      </p:tavLst>
                                    </p:anim>
                                    <p:anim to="" calcmode="lin" valueType="num">
                                      <p:cBhvr>
                                        <p:cTn id="23" dur="700" fill="hold">
                                          <p:stCondLst>
                                            <p:cond delay="0"/>
                                          </p:stCondLst>
                                        </p:cTn>
                                        <p:tgtEl>
                                          <p:spTgt spid="31"/>
                                        </p:tgtEl>
                                        <p:attrNameLst>
                                          <p:attrName>ppt_y</p:attrName>
                                        </p:attrNameLst>
                                      </p:cBhvr>
                                      <p:tavLst>
                                        <p:tav tm="0" fmla="#ppt_y-(-#ppt_h/2*cos(ppt_r/180*pi))*((1.5-1.5*$)^2-(1.5-1.5*$)^3)">
                                          <p:val>
                                            <p:strVal val="0"/>
                                          </p:val>
                                        </p:tav>
                                        <p:tav tm="100000">
                                          <p:val>
                                            <p:strVal val="1"/>
                                          </p:val>
                                        </p:tav>
                                      </p:tavLst>
                                    </p:anim>
                                    <p:anim to="" calcmode="lin" valueType="num">
                                      <p:cBhvr>
                                        <p:cTn id="24" dur="700" fill="hold">
                                          <p:stCondLst>
                                            <p:cond delay="0"/>
                                          </p:stCondLst>
                                        </p:cTn>
                                        <p:tgtEl>
                                          <p:spTgt spid="31"/>
                                        </p:tgtEl>
                                        <p:attrNameLst>
                                          <p:attrName>ppt_h</p:attrName>
                                        </p:attrNameLst>
                                      </p:cBhvr>
                                      <p:tavLst>
                                        <p:tav tm="0" fmla="#ppt_h-(-#ppt_h)*((1.5-1.5*$)^2-(1.5-1.5*$)^3)">
                                          <p:val>
                                            <p:strVal val="0"/>
                                          </p:val>
                                        </p:tav>
                                        <p:tav tm="100000">
                                          <p:val>
                                            <p:strVal val="1"/>
                                          </p:val>
                                        </p:tav>
                                      </p:tavLst>
                                    </p:anim>
                                    <p:anim to="" calcmode="lin" valueType="num">
                                      <p:cBhvr>
                                        <p:cTn id="25" dur="700" fill="hold">
                                          <p:stCondLst>
                                            <p:cond delay="0"/>
                                          </p:stCondLst>
                                        </p:cTn>
                                        <p:tgtEl>
                                          <p:spTgt spid="31"/>
                                        </p:tgtEl>
                                        <p:attrNameLst>
                                          <p:attrName>ppt_w</p:attrName>
                                        </p:attrNameLst>
                                      </p:cBhvr>
                                      <p:tavLst>
                                        <p:tav tm="0" fmla="#ppt_w-(-#ppt_w)*((1.5-1.5*$)^2-(1.5-1.5*$)^3)">
                                          <p:val>
                                            <p:strVal val="0"/>
                                          </p:val>
                                        </p:tav>
                                        <p:tav tm="100000">
                                          <p:val>
                                            <p:strVal val="1"/>
                                          </p:val>
                                        </p:tav>
                                      </p:tavLst>
                                    </p:anim>
                                  </p:childTnLst>
                                </p:cTn>
                              </p:par>
                            </p:childTnLst>
                          </p:cTn>
                        </p:par>
                        <p:par>
                          <p:cTn id="26" fill="hold">
                            <p:stCondLst>
                              <p:cond delay="1546"/>
                            </p:stCondLst>
                            <p:childTnLst>
                              <p:par>
                                <p:cTn id="27" presetID="42" presetClass="entr" presetSubtype="0" fill="hold"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1000"/>
                                        <p:tgtEl>
                                          <p:spTgt spid="9"/>
                                        </p:tgtEl>
                                      </p:cBhvr>
                                    </p:animEffect>
                                    <p:anim calcmode="lin" valueType="num">
                                      <p:cBhvr>
                                        <p:cTn id="30" dur="1000" fill="hold"/>
                                        <p:tgtEl>
                                          <p:spTgt spid="9"/>
                                        </p:tgtEl>
                                        <p:attrNameLst>
                                          <p:attrName>ppt_x</p:attrName>
                                        </p:attrNameLst>
                                      </p:cBhvr>
                                      <p:tavLst>
                                        <p:tav tm="0">
                                          <p:val>
                                            <p:strVal val="#ppt_x"/>
                                          </p:val>
                                        </p:tav>
                                        <p:tav tm="100000">
                                          <p:val>
                                            <p:strVal val="#ppt_x"/>
                                          </p:val>
                                        </p:tav>
                                      </p:tavLst>
                                    </p:anim>
                                    <p:anim calcmode="lin" valueType="num">
                                      <p:cBhvr>
                                        <p:cTn id="31" dur="1000" fill="hold"/>
                                        <p:tgtEl>
                                          <p:spTgt spid="9"/>
                                        </p:tgtEl>
                                        <p:attrNameLst>
                                          <p:attrName>ppt_y</p:attrName>
                                        </p:attrNameLst>
                                      </p:cBhvr>
                                      <p:tavLst>
                                        <p:tav tm="0">
                                          <p:val>
                                            <p:strVal val="#ppt_y+.1"/>
                                          </p:val>
                                        </p:tav>
                                        <p:tav tm="100000">
                                          <p:val>
                                            <p:strVal val="#ppt_y"/>
                                          </p:val>
                                        </p:tav>
                                      </p:tavLst>
                                    </p:anim>
                                  </p:childTnLst>
                                </p:cTn>
                              </p:par>
                            </p:childTnLst>
                          </p:cTn>
                        </p:par>
                        <p:par>
                          <p:cTn id="32" fill="hold">
                            <p:stCondLst>
                              <p:cond delay="2546"/>
                            </p:stCondLst>
                            <p:childTnLst>
                              <p:par>
                                <p:cTn id="33" presetID="22" presetClass="entr" presetSubtype="8" fill="hold"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left)">
                                      <p:cBhvr>
                                        <p:cTn id="35" dur="500"/>
                                        <p:tgtEl>
                                          <p:spTgt spid="12"/>
                                        </p:tgtEl>
                                      </p:cBhvr>
                                    </p:animEffect>
                                  </p:childTnLst>
                                </p:cTn>
                              </p:par>
                              <p:par>
                                <p:cTn id="36" presetID="22" presetClass="entr" presetSubtype="8" fill="hold"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wipe(left)">
                                      <p:cBhvr>
                                        <p:cTn id="38" dur="500"/>
                                        <p:tgtEl>
                                          <p:spTgt spid="17"/>
                                        </p:tgtEl>
                                      </p:cBhvr>
                                    </p:animEffect>
                                  </p:childTnLst>
                                </p:cTn>
                              </p:par>
                            </p:childTnLst>
                          </p:cTn>
                        </p:par>
                        <p:par>
                          <p:cTn id="39" fill="hold">
                            <p:stCondLst>
                              <p:cond delay="3046"/>
                            </p:stCondLst>
                            <p:childTnLst>
                              <p:par>
                                <p:cTn id="40" presetID="14" presetClass="entr" presetSubtype="10" fill="hold" nodeType="after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randombar(horizontal)">
                                      <p:cBhvr>
                                        <p:cTn id="42" dur="500"/>
                                        <p:tgtEl>
                                          <p:spTgt spid="22"/>
                                        </p:tgtEl>
                                      </p:cBhvr>
                                    </p:animEffect>
                                  </p:childTnLst>
                                </p:cTn>
                              </p:par>
                            </p:childTnLst>
                          </p:cTn>
                        </p:par>
                        <p:par>
                          <p:cTn id="43" fill="hold">
                            <p:stCondLst>
                              <p:cond delay="3546"/>
                            </p:stCondLst>
                            <p:childTnLst>
                              <p:par>
                                <p:cTn id="44" presetID="52" presetClass="entr" presetSubtype="0" fill="hold" nodeType="afterEffect">
                                  <p:stCondLst>
                                    <p:cond delay="0"/>
                                  </p:stCondLst>
                                  <p:childTnLst>
                                    <p:set>
                                      <p:cBhvr>
                                        <p:cTn id="45" dur="1" fill="hold">
                                          <p:stCondLst>
                                            <p:cond delay="0"/>
                                          </p:stCondLst>
                                        </p:cTn>
                                        <p:tgtEl>
                                          <p:spTgt spid="2"/>
                                        </p:tgtEl>
                                        <p:attrNameLst>
                                          <p:attrName>style.visibility</p:attrName>
                                        </p:attrNameLst>
                                      </p:cBhvr>
                                      <p:to>
                                        <p:strVal val="visible"/>
                                      </p:to>
                                    </p:set>
                                    <p:animScale>
                                      <p:cBhvr>
                                        <p:cTn id="46" dur="1000" decel="50000" fill="hold">
                                          <p:stCondLst>
                                            <p:cond delay="0"/>
                                          </p:stCondLst>
                                        </p:cTn>
                                        <p:tgtEl>
                                          <p:spTgt spid="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7" dur="1000" decel="50000" fill="hold">
                                          <p:stCondLst>
                                            <p:cond delay="0"/>
                                          </p:stCondLst>
                                        </p:cTn>
                                        <p:tgtEl>
                                          <p:spTgt spid="2"/>
                                        </p:tgtEl>
                                        <p:attrNameLst>
                                          <p:attrName>ppt_x</p:attrName>
                                          <p:attrName>ppt_y</p:attrName>
                                        </p:attrNameLst>
                                      </p:cBhvr>
                                    </p:animMotion>
                                    <p:animEffect transition="in" filter="fade">
                                      <p:cBhvr>
                                        <p:cTn id="48" dur="1000"/>
                                        <p:tgtEl>
                                          <p:spTgt spid="2"/>
                                        </p:tgtEl>
                                      </p:cBhvr>
                                    </p:animEffect>
                                  </p:childTnLst>
                                </p:cTn>
                              </p:par>
                              <p:par>
                                <p:cTn id="49" presetID="52" presetClass="entr" presetSubtype="0" fill="hold" nodeType="withEffect">
                                  <p:stCondLst>
                                    <p:cond delay="500"/>
                                  </p:stCondLst>
                                  <p:childTnLst>
                                    <p:set>
                                      <p:cBhvr>
                                        <p:cTn id="50" dur="1" fill="hold">
                                          <p:stCondLst>
                                            <p:cond delay="0"/>
                                          </p:stCondLst>
                                        </p:cTn>
                                        <p:tgtEl>
                                          <p:spTgt spid="3"/>
                                        </p:tgtEl>
                                        <p:attrNameLst>
                                          <p:attrName>style.visibility</p:attrName>
                                        </p:attrNameLst>
                                      </p:cBhvr>
                                      <p:to>
                                        <p:strVal val="visible"/>
                                      </p:to>
                                    </p:set>
                                    <p:animScale>
                                      <p:cBhvr>
                                        <p:cTn id="51" dur="1000" decel="50000" fill="hold">
                                          <p:stCondLst>
                                            <p:cond delay="0"/>
                                          </p:stCondLst>
                                        </p:cTn>
                                        <p:tgtEl>
                                          <p:spTgt spid="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2" dur="1000" decel="50000" fill="hold">
                                          <p:stCondLst>
                                            <p:cond delay="0"/>
                                          </p:stCondLst>
                                        </p:cTn>
                                        <p:tgtEl>
                                          <p:spTgt spid="3"/>
                                        </p:tgtEl>
                                        <p:attrNameLst>
                                          <p:attrName>ppt_x</p:attrName>
                                          <p:attrName>ppt_y</p:attrName>
                                        </p:attrNameLst>
                                      </p:cBhvr>
                                    </p:animMotion>
                                    <p:animEffect transition="in" filter="fade">
                                      <p:cBhvr>
                                        <p:cTn id="53" dur="1000"/>
                                        <p:tgtEl>
                                          <p:spTgt spid="3"/>
                                        </p:tgtEl>
                                      </p:cBhvr>
                                    </p:animEffect>
                                  </p:childTnLst>
                                </p:cTn>
                              </p:par>
                            </p:childTnLst>
                          </p:cTn>
                        </p:par>
                        <p:par>
                          <p:cTn id="54" fill="hold">
                            <p:stCondLst>
                              <p:cond delay="5046"/>
                            </p:stCondLst>
                            <p:childTnLst>
                              <p:par>
                                <p:cTn id="55" presetID="53" presetClass="entr" presetSubtype="16" fill="hold" grpId="0" nodeType="afterEffect">
                                  <p:stCondLst>
                                    <p:cond delay="0"/>
                                  </p:stCondLst>
                                  <p:childTnLst>
                                    <p:set>
                                      <p:cBhvr>
                                        <p:cTn id="56" dur="1" fill="hold">
                                          <p:stCondLst>
                                            <p:cond delay="0"/>
                                          </p:stCondLst>
                                        </p:cTn>
                                        <p:tgtEl>
                                          <p:spTgt spid="27"/>
                                        </p:tgtEl>
                                        <p:attrNameLst>
                                          <p:attrName>style.visibility</p:attrName>
                                        </p:attrNameLst>
                                      </p:cBhvr>
                                      <p:to>
                                        <p:strVal val="visible"/>
                                      </p:to>
                                    </p:set>
                                    <p:anim calcmode="lin" valueType="num">
                                      <p:cBhvr>
                                        <p:cTn id="57" dur="500" fill="hold"/>
                                        <p:tgtEl>
                                          <p:spTgt spid="27"/>
                                        </p:tgtEl>
                                        <p:attrNameLst>
                                          <p:attrName>ppt_w</p:attrName>
                                        </p:attrNameLst>
                                      </p:cBhvr>
                                      <p:tavLst>
                                        <p:tav tm="0">
                                          <p:val>
                                            <p:fltVal val="0"/>
                                          </p:val>
                                        </p:tav>
                                        <p:tav tm="100000">
                                          <p:val>
                                            <p:strVal val="#ppt_w"/>
                                          </p:val>
                                        </p:tav>
                                      </p:tavLst>
                                    </p:anim>
                                    <p:anim calcmode="lin" valueType="num">
                                      <p:cBhvr>
                                        <p:cTn id="58" dur="500" fill="hold"/>
                                        <p:tgtEl>
                                          <p:spTgt spid="27"/>
                                        </p:tgtEl>
                                        <p:attrNameLst>
                                          <p:attrName>ppt_h</p:attrName>
                                        </p:attrNameLst>
                                      </p:cBhvr>
                                      <p:tavLst>
                                        <p:tav tm="0">
                                          <p:val>
                                            <p:fltVal val="0"/>
                                          </p:val>
                                        </p:tav>
                                        <p:tav tm="100000">
                                          <p:val>
                                            <p:strVal val="#ppt_h"/>
                                          </p:val>
                                        </p:tav>
                                      </p:tavLst>
                                    </p:anim>
                                    <p:animEffect transition="in" filter="fade">
                                      <p:cBhvr>
                                        <p:cTn id="5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0" grpId="0"/>
      <p:bldP spid="31" grpId="0"/>
      <p:bldP spid="3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xmlns="" id="{007D89A7-007D-4E6F-AEFF-57FD0DA653F5}"/>
              </a:ext>
            </a:extLst>
          </p:cNvPr>
          <p:cNvGrpSpPr/>
          <p:nvPr/>
        </p:nvGrpSpPr>
        <p:grpSpPr>
          <a:xfrm>
            <a:off x="1402045" y="1738543"/>
            <a:ext cx="2413178" cy="2413178"/>
            <a:chOff x="1505599" y="1967143"/>
            <a:chExt cx="2413178" cy="2413178"/>
          </a:xfrm>
        </p:grpSpPr>
        <p:sp>
          <p:nvSpPr>
            <p:cNvPr id="10" name="椭圆 9">
              <a:extLst>
                <a:ext uri="{FF2B5EF4-FFF2-40B4-BE49-F238E27FC236}">
                  <a16:creationId xmlns:a16="http://schemas.microsoft.com/office/drawing/2014/main" xmlns="" id="{722308D7-CAC8-4579-A246-0D1B0392BBCA}"/>
                </a:ext>
              </a:extLst>
            </p:cNvPr>
            <p:cNvSpPr/>
            <p:nvPr/>
          </p:nvSpPr>
          <p:spPr>
            <a:xfrm>
              <a:off x="1633390" y="2094934"/>
              <a:ext cx="2157594" cy="2157594"/>
            </a:xfrm>
            <a:prstGeom prst="ellipse">
              <a:avLst/>
            </a:prstGeom>
            <a:solidFill>
              <a:srgbClr val="D3323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11" name="椭圆 10">
              <a:extLst>
                <a:ext uri="{FF2B5EF4-FFF2-40B4-BE49-F238E27FC236}">
                  <a16:creationId xmlns:a16="http://schemas.microsoft.com/office/drawing/2014/main" xmlns="" id="{5E13F850-E11F-4E2D-AEB8-5170551C9DE1}"/>
                </a:ext>
              </a:extLst>
            </p:cNvPr>
            <p:cNvSpPr/>
            <p:nvPr/>
          </p:nvSpPr>
          <p:spPr>
            <a:xfrm>
              <a:off x="1505599" y="1967143"/>
              <a:ext cx="2413178" cy="2413178"/>
            </a:xfrm>
            <a:prstGeom prst="ellipse">
              <a:avLst/>
            </a:prstGeom>
            <a:noFill/>
            <a:ln>
              <a:solidFill>
                <a:srgbClr val="D3323C"/>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12" name="Freeform 109">
              <a:extLst>
                <a:ext uri="{FF2B5EF4-FFF2-40B4-BE49-F238E27FC236}">
                  <a16:creationId xmlns:a16="http://schemas.microsoft.com/office/drawing/2014/main" xmlns="" id="{D5A36E27-721D-4988-AAEE-F40644B56D31}"/>
                </a:ext>
              </a:extLst>
            </p:cNvPr>
            <p:cNvSpPr>
              <a:spLocks noEditPoints="1"/>
            </p:cNvSpPr>
            <p:nvPr/>
          </p:nvSpPr>
          <p:spPr bwMode="auto">
            <a:xfrm>
              <a:off x="2324838" y="2759131"/>
              <a:ext cx="774699" cy="829201"/>
            </a:xfrm>
            <a:custGeom>
              <a:avLst/>
              <a:gdLst>
                <a:gd name="connsiteX0" fmla="*/ 270013 w 315913"/>
                <a:gd name="connsiteY0" fmla="*/ 244475 h 338138"/>
                <a:gd name="connsiteX1" fmla="*/ 315913 w 315913"/>
                <a:gd name="connsiteY1" fmla="*/ 290647 h 338138"/>
                <a:gd name="connsiteX2" fmla="*/ 315913 w 315913"/>
                <a:gd name="connsiteY2" fmla="*/ 331542 h 338138"/>
                <a:gd name="connsiteX3" fmla="*/ 313290 w 315913"/>
                <a:gd name="connsiteY3" fmla="*/ 335500 h 338138"/>
                <a:gd name="connsiteX4" fmla="*/ 309356 w 315913"/>
                <a:gd name="connsiteY4" fmla="*/ 338138 h 338138"/>
                <a:gd name="connsiteX5" fmla="*/ 231982 w 315913"/>
                <a:gd name="connsiteY5" fmla="*/ 338138 h 338138"/>
                <a:gd name="connsiteX6" fmla="*/ 225425 w 315913"/>
                <a:gd name="connsiteY6" fmla="*/ 331542 h 338138"/>
                <a:gd name="connsiteX7" fmla="*/ 225425 w 315913"/>
                <a:gd name="connsiteY7" fmla="*/ 290647 h 338138"/>
                <a:gd name="connsiteX8" fmla="*/ 270013 w 315913"/>
                <a:gd name="connsiteY8" fmla="*/ 244475 h 338138"/>
                <a:gd name="connsiteX9" fmla="*/ 157956 w 315913"/>
                <a:gd name="connsiteY9" fmla="*/ 244475 h 338138"/>
                <a:gd name="connsiteX10" fmla="*/ 203200 w 315913"/>
                <a:gd name="connsiteY10" fmla="*/ 290647 h 338138"/>
                <a:gd name="connsiteX11" fmla="*/ 203200 w 315913"/>
                <a:gd name="connsiteY11" fmla="*/ 331542 h 338138"/>
                <a:gd name="connsiteX12" fmla="*/ 201869 w 315913"/>
                <a:gd name="connsiteY12" fmla="*/ 335500 h 338138"/>
                <a:gd name="connsiteX13" fmla="*/ 196546 w 315913"/>
                <a:gd name="connsiteY13" fmla="*/ 338138 h 338138"/>
                <a:gd name="connsiteX14" fmla="*/ 119365 w 315913"/>
                <a:gd name="connsiteY14" fmla="*/ 338138 h 338138"/>
                <a:gd name="connsiteX15" fmla="*/ 112712 w 315913"/>
                <a:gd name="connsiteY15" fmla="*/ 331542 h 338138"/>
                <a:gd name="connsiteX16" fmla="*/ 112712 w 315913"/>
                <a:gd name="connsiteY16" fmla="*/ 290647 h 338138"/>
                <a:gd name="connsiteX17" fmla="*/ 157956 w 315913"/>
                <a:gd name="connsiteY17" fmla="*/ 244475 h 338138"/>
                <a:gd name="connsiteX18" fmla="*/ 45900 w 315913"/>
                <a:gd name="connsiteY18" fmla="*/ 244475 h 338138"/>
                <a:gd name="connsiteX19" fmla="*/ 90488 w 315913"/>
                <a:gd name="connsiteY19" fmla="*/ 290647 h 338138"/>
                <a:gd name="connsiteX20" fmla="*/ 90488 w 315913"/>
                <a:gd name="connsiteY20" fmla="*/ 331542 h 338138"/>
                <a:gd name="connsiteX21" fmla="*/ 89176 w 315913"/>
                <a:gd name="connsiteY21" fmla="*/ 335500 h 338138"/>
                <a:gd name="connsiteX22" fmla="*/ 83931 w 315913"/>
                <a:gd name="connsiteY22" fmla="*/ 338138 h 338138"/>
                <a:gd name="connsiteX23" fmla="*/ 6557 w 315913"/>
                <a:gd name="connsiteY23" fmla="*/ 338138 h 338138"/>
                <a:gd name="connsiteX24" fmla="*/ 0 w 315913"/>
                <a:gd name="connsiteY24" fmla="*/ 331542 h 338138"/>
                <a:gd name="connsiteX25" fmla="*/ 0 w 315913"/>
                <a:gd name="connsiteY25" fmla="*/ 290647 h 338138"/>
                <a:gd name="connsiteX26" fmla="*/ 45900 w 315913"/>
                <a:gd name="connsiteY26" fmla="*/ 244475 h 338138"/>
                <a:gd name="connsiteX27" fmla="*/ 271463 w 315913"/>
                <a:gd name="connsiteY27" fmla="*/ 180975 h 338138"/>
                <a:gd name="connsiteX28" fmla="*/ 301625 w 315913"/>
                <a:gd name="connsiteY28" fmla="*/ 211138 h 338138"/>
                <a:gd name="connsiteX29" fmla="*/ 271463 w 315913"/>
                <a:gd name="connsiteY29" fmla="*/ 241300 h 338138"/>
                <a:gd name="connsiteX30" fmla="*/ 241300 w 315913"/>
                <a:gd name="connsiteY30" fmla="*/ 211138 h 338138"/>
                <a:gd name="connsiteX31" fmla="*/ 271463 w 315913"/>
                <a:gd name="connsiteY31" fmla="*/ 180975 h 338138"/>
                <a:gd name="connsiteX32" fmla="*/ 159420 w 315913"/>
                <a:gd name="connsiteY32" fmla="*/ 180975 h 338138"/>
                <a:gd name="connsiteX33" fmla="*/ 188912 w 315913"/>
                <a:gd name="connsiteY33" fmla="*/ 211138 h 338138"/>
                <a:gd name="connsiteX34" fmla="*/ 159420 w 315913"/>
                <a:gd name="connsiteY34" fmla="*/ 241300 h 338138"/>
                <a:gd name="connsiteX35" fmla="*/ 128587 w 315913"/>
                <a:gd name="connsiteY35" fmla="*/ 211138 h 338138"/>
                <a:gd name="connsiteX36" fmla="*/ 159420 w 315913"/>
                <a:gd name="connsiteY36" fmla="*/ 180975 h 338138"/>
                <a:gd name="connsiteX37" fmla="*/ 46038 w 315913"/>
                <a:gd name="connsiteY37" fmla="*/ 180975 h 338138"/>
                <a:gd name="connsiteX38" fmla="*/ 76201 w 315913"/>
                <a:gd name="connsiteY38" fmla="*/ 211138 h 338138"/>
                <a:gd name="connsiteX39" fmla="*/ 46038 w 315913"/>
                <a:gd name="connsiteY39" fmla="*/ 241301 h 338138"/>
                <a:gd name="connsiteX40" fmla="*/ 15875 w 315913"/>
                <a:gd name="connsiteY40" fmla="*/ 211138 h 338138"/>
                <a:gd name="connsiteX41" fmla="*/ 46038 w 315913"/>
                <a:gd name="connsiteY41" fmla="*/ 180975 h 338138"/>
                <a:gd name="connsiteX42" fmla="*/ 270005 w 315913"/>
                <a:gd name="connsiteY42" fmla="*/ 77788 h 338138"/>
                <a:gd name="connsiteX43" fmla="*/ 238125 w 315913"/>
                <a:gd name="connsiteY43" fmla="*/ 109792 h 338138"/>
                <a:gd name="connsiteX44" fmla="*/ 238125 w 315913"/>
                <a:gd name="connsiteY44" fmla="*/ 144463 h 338138"/>
                <a:gd name="connsiteX45" fmla="*/ 303213 w 315913"/>
                <a:gd name="connsiteY45" fmla="*/ 144463 h 338138"/>
                <a:gd name="connsiteX46" fmla="*/ 303213 w 315913"/>
                <a:gd name="connsiteY46" fmla="*/ 109792 h 338138"/>
                <a:gd name="connsiteX47" fmla="*/ 270005 w 315913"/>
                <a:gd name="connsiteY47" fmla="*/ 77788 h 338138"/>
                <a:gd name="connsiteX48" fmla="*/ 270013 w 315913"/>
                <a:gd name="connsiteY48" fmla="*/ 65088 h 338138"/>
                <a:gd name="connsiteX49" fmla="*/ 315913 w 315913"/>
                <a:gd name="connsiteY49" fmla="*/ 109941 h 338138"/>
                <a:gd name="connsiteX50" fmla="*/ 315913 w 315913"/>
                <a:gd name="connsiteY50" fmla="*/ 150836 h 338138"/>
                <a:gd name="connsiteX51" fmla="*/ 313290 w 315913"/>
                <a:gd name="connsiteY51" fmla="*/ 156113 h 338138"/>
                <a:gd name="connsiteX52" fmla="*/ 309356 w 315913"/>
                <a:gd name="connsiteY52" fmla="*/ 158751 h 338138"/>
                <a:gd name="connsiteX53" fmla="*/ 231982 w 315913"/>
                <a:gd name="connsiteY53" fmla="*/ 158751 h 338138"/>
                <a:gd name="connsiteX54" fmla="*/ 225425 w 315913"/>
                <a:gd name="connsiteY54" fmla="*/ 150836 h 338138"/>
                <a:gd name="connsiteX55" fmla="*/ 225425 w 315913"/>
                <a:gd name="connsiteY55" fmla="*/ 109941 h 338138"/>
                <a:gd name="connsiteX56" fmla="*/ 270013 w 315913"/>
                <a:gd name="connsiteY56" fmla="*/ 65088 h 338138"/>
                <a:gd name="connsiteX57" fmla="*/ 157956 w 315913"/>
                <a:gd name="connsiteY57" fmla="*/ 65088 h 338138"/>
                <a:gd name="connsiteX58" fmla="*/ 203200 w 315913"/>
                <a:gd name="connsiteY58" fmla="*/ 109941 h 338138"/>
                <a:gd name="connsiteX59" fmla="*/ 203200 w 315913"/>
                <a:gd name="connsiteY59" fmla="*/ 150836 h 338138"/>
                <a:gd name="connsiteX60" fmla="*/ 201869 w 315913"/>
                <a:gd name="connsiteY60" fmla="*/ 156113 h 338138"/>
                <a:gd name="connsiteX61" fmla="*/ 196546 w 315913"/>
                <a:gd name="connsiteY61" fmla="*/ 158751 h 338138"/>
                <a:gd name="connsiteX62" fmla="*/ 119365 w 315913"/>
                <a:gd name="connsiteY62" fmla="*/ 158751 h 338138"/>
                <a:gd name="connsiteX63" fmla="*/ 112712 w 315913"/>
                <a:gd name="connsiteY63" fmla="*/ 150836 h 338138"/>
                <a:gd name="connsiteX64" fmla="*/ 112712 w 315913"/>
                <a:gd name="connsiteY64" fmla="*/ 109941 h 338138"/>
                <a:gd name="connsiteX65" fmla="*/ 157956 w 315913"/>
                <a:gd name="connsiteY65" fmla="*/ 65088 h 338138"/>
                <a:gd name="connsiteX66" fmla="*/ 45900 w 315913"/>
                <a:gd name="connsiteY66" fmla="*/ 65088 h 338138"/>
                <a:gd name="connsiteX67" fmla="*/ 90488 w 315913"/>
                <a:gd name="connsiteY67" fmla="*/ 109941 h 338138"/>
                <a:gd name="connsiteX68" fmla="*/ 90488 w 315913"/>
                <a:gd name="connsiteY68" fmla="*/ 150836 h 338138"/>
                <a:gd name="connsiteX69" fmla="*/ 89176 w 315913"/>
                <a:gd name="connsiteY69" fmla="*/ 156113 h 338138"/>
                <a:gd name="connsiteX70" fmla="*/ 83931 w 315913"/>
                <a:gd name="connsiteY70" fmla="*/ 158751 h 338138"/>
                <a:gd name="connsiteX71" fmla="*/ 6557 w 315913"/>
                <a:gd name="connsiteY71" fmla="*/ 158751 h 338138"/>
                <a:gd name="connsiteX72" fmla="*/ 0 w 315913"/>
                <a:gd name="connsiteY72" fmla="*/ 150836 h 338138"/>
                <a:gd name="connsiteX73" fmla="*/ 0 w 315913"/>
                <a:gd name="connsiteY73" fmla="*/ 109941 h 338138"/>
                <a:gd name="connsiteX74" fmla="*/ 45900 w 315913"/>
                <a:gd name="connsiteY74" fmla="*/ 65088 h 338138"/>
                <a:gd name="connsiteX75" fmla="*/ 270669 w 315913"/>
                <a:gd name="connsiteY75" fmla="*/ 14288 h 338138"/>
                <a:gd name="connsiteX76" fmla="*/ 254000 w 315913"/>
                <a:gd name="connsiteY76" fmla="*/ 30957 h 338138"/>
                <a:gd name="connsiteX77" fmla="*/ 270669 w 315913"/>
                <a:gd name="connsiteY77" fmla="*/ 47626 h 338138"/>
                <a:gd name="connsiteX78" fmla="*/ 287338 w 315913"/>
                <a:gd name="connsiteY78" fmla="*/ 30957 h 338138"/>
                <a:gd name="connsiteX79" fmla="*/ 270669 w 315913"/>
                <a:gd name="connsiteY79" fmla="*/ 14288 h 338138"/>
                <a:gd name="connsiteX80" fmla="*/ 271463 w 315913"/>
                <a:gd name="connsiteY80" fmla="*/ 0 h 338138"/>
                <a:gd name="connsiteX81" fmla="*/ 301625 w 315913"/>
                <a:gd name="connsiteY81" fmla="*/ 30957 h 338138"/>
                <a:gd name="connsiteX82" fmla="*/ 271463 w 315913"/>
                <a:gd name="connsiteY82" fmla="*/ 61913 h 338138"/>
                <a:gd name="connsiteX83" fmla="*/ 241300 w 315913"/>
                <a:gd name="connsiteY83" fmla="*/ 30957 h 338138"/>
                <a:gd name="connsiteX84" fmla="*/ 271463 w 315913"/>
                <a:gd name="connsiteY84" fmla="*/ 0 h 338138"/>
                <a:gd name="connsiteX85" fmla="*/ 159420 w 315913"/>
                <a:gd name="connsiteY85" fmla="*/ 0 h 338138"/>
                <a:gd name="connsiteX86" fmla="*/ 188912 w 315913"/>
                <a:gd name="connsiteY86" fmla="*/ 30957 h 338138"/>
                <a:gd name="connsiteX87" fmla="*/ 159420 w 315913"/>
                <a:gd name="connsiteY87" fmla="*/ 61913 h 338138"/>
                <a:gd name="connsiteX88" fmla="*/ 128587 w 315913"/>
                <a:gd name="connsiteY88" fmla="*/ 30957 h 338138"/>
                <a:gd name="connsiteX89" fmla="*/ 159420 w 315913"/>
                <a:gd name="connsiteY89" fmla="*/ 0 h 338138"/>
                <a:gd name="connsiteX90" fmla="*/ 46037 w 315913"/>
                <a:gd name="connsiteY90" fmla="*/ 0 h 338138"/>
                <a:gd name="connsiteX91" fmla="*/ 76200 w 315913"/>
                <a:gd name="connsiteY91" fmla="*/ 30957 h 338138"/>
                <a:gd name="connsiteX92" fmla="*/ 46037 w 315913"/>
                <a:gd name="connsiteY92" fmla="*/ 61913 h 338138"/>
                <a:gd name="connsiteX93" fmla="*/ 15875 w 315913"/>
                <a:gd name="connsiteY93" fmla="*/ 30957 h 338138"/>
                <a:gd name="connsiteX94" fmla="*/ 46037 w 315913"/>
                <a:gd name="connsiteY94"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315913" h="338138">
                  <a:moveTo>
                    <a:pt x="270013" y="244475"/>
                  </a:moveTo>
                  <a:cubicBezTo>
                    <a:pt x="294930" y="244475"/>
                    <a:pt x="315913" y="265582"/>
                    <a:pt x="315913" y="290647"/>
                  </a:cubicBezTo>
                  <a:cubicBezTo>
                    <a:pt x="315913" y="290647"/>
                    <a:pt x="315913" y="290647"/>
                    <a:pt x="315913" y="331542"/>
                  </a:cubicBezTo>
                  <a:cubicBezTo>
                    <a:pt x="315913" y="332861"/>
                    <a:pt x="314602" y="335500"/>
                    <a:pt x="313290" y="335500"/>
                  </a:cubicBezTo>
                  <a:cubicBezTo>
                    <a:pt x="313290" y="336819"/>
                    <a:pt x="310667" y="338138"/>
                    <a:pt x="309356" y="338138"/>
                  </a:cubicBezTo>
                  <a:cubicBezTo>
                    <a:pt x="309356" y="338138"/>
                    <a:pt x="309356" y="338138"/>
                    <a:pt x="231982" y="338138"/>
                  </a:cubicBezTo>
                  <a:cubicBezTo>
                    <a:pt x="228048" y="338138"/>
                    <a:pt x="225425" y="335500"/>
                    <a:pt x="225425" y="331542"/>
                  </a:cubicBezTo>
                  <a:cubicBezTo>
                    <a:pt x="225425" y="331542"/>
                    <a:pt x="225425" y="331542"/>
                    <a:pt x="225425" y="290647"/>
                  </a:cubicBezTo>
                  <a:cubicBezTo>
                    <a:pt x="225425" y="265582"/>
                    <a:pt x="246408" y="244475"/>
                    <a:pt x="270013" y="244475"/>
                  </a:cubicBezTo>
                  <a:close/>
                  <a:moveTo>
                    <a:pt x="157956" y="244475"/>
                  </a:moveTo>
                  <a:cubicBezTo>
                    <a:pt x="183239" y="244475"/>
                    <a:pt x="203200" y="265582"/>
                    <a:pt x="203200" y="290647"/>
                  </a:cubicBezTo>
                  <a:cubicBezTo>
                    <a:pt x="203200" y="290647"/>
                    <a:pt x="203200" y="290647"/>
                    <a:pt x="203200" y="331542"/>
                  </a:cubicBezTo>
                  <a:cubicBezTo>
                    <a:pt x="203200" y="332861"/>
                    <a:pt x="203200" y="335500"/>
                    <a:pt x="201869" y="335500"/>
                  </a:cubicBezTo>
                  <a:cubicBezTo>
                    <a:pt x="200538" y="336819"/>
                    <a:pt x="199208" y="338138"/>
                    <a:pt x="196546" y="338138"/>
                  </a:cubicBezTo>
                  <a:cubicBezTo>
                    <a:pt x="196546" y="338138"/>
                    <a:pt x="196546" y="338138"/>
                    <a:pt x="119365" y="338138"/>
                  </a:cubicBezTo>
                  <a:cubicBezTo>
                    <a:pt x="115373" y="338138"/>
                    <a:pt x="112712" y="335500"/>
                    <a:pt x="112712" y="331542"/>
                  </a:cubicBezTo>
                  <a:cubicBezTo>
                    <a:pt x="112712" y="331542"/>
                    <a:pt x="112712" y="331542"/>
                    <a:pt x="112712" y="290647"/>
                  </a:cubicBezTo>
                  <a:cubicBezTo>
                    <a:pt x="112712" y="265582"/>
                    <a:pt x="132672" y="244475"/>
                    <a:pt x="157956" y="244475"/>
                  </a:cubicBezTo>
                  <a:close/>
                  <a:moveTo>
                    <a:pt x="45900" y="244475"/>
                  </a:moveTo>
                  <a:cubicBezTo>
                    <a:pt x="69505" y="244475"/>
                    <a:pt x="90488" y="265582"/>
                    <a:pt x="90488" y="290647"/>
                  </a:cubicBezTo>
                  <a:cubicBezTo>
                    <a:pt x="90488" y="290647"/>
                    <a:pt x="90488" y="290647"/>
                    <a:pt x="90488" y="331542"/>
                  </a:cubicBezTo>
                  <a:cubicBezTo>
                    <a:pt x="90488" y="332861"/>
                    <a:pt x="90488" y="335500"/>
                    <a:pt x="89176" y="335500"/>
                  </a:cubicBezTo>
                  <a:cubicBezTo>
                    <a:pt x="87865" y="336819"/>
                    <a:pt x="85242" y="338138"/>
                    <a:pt x="83931" y="338138"/>
                  </a:cubicBezTo>
                  <a:cubicBezTo>
                    <a:pt x="83931" y="338138"/>
                    <a:pt x="83931" y="338138"/>
                    <a:pt x="6557" y="338138"/>
                  </a:cubicBezTo>
                  <a:cubicBezTo>
                    <a:pt x="3934" y="338138"/>
                    <a:pt x="0" y="335500"/>
                    <a:pt x="0" y="331542"/>
                  </a:cubicBezTo>
                  <a:cubicBezTo>
                    <a:pt x="0" y="331542"/>
                    <a:pt x="0" y="331542"/>
                    <a:pt x="0" y="290647"/>
                  </a:cubicBezTo>
                  <a:cubicBezTo>
                    <a:pt x="0" y="265582"/>
                    <a:pt x="20983" y="244475"/>
                    <a:pt x="45900" y="244475"/>
                  </a:cubicBezTo>
                  <a:close/>
                  <a:moveTo>
                    <a:pt x="271463" y="180975"/>
                  </a:moveTo>
                  <a:cubicBezTo>
                    <a:pt x="287200" y="180975"/>
                    <a:pt x="301625" y="194089"/>
                    <a:pt x="301625" y="211138"/>
                  </a:cubicBezTo>
                  <a:cubicBezTo>
                    <a:pt x="301625" y="228186"/>
                    <a:pt x="287200" y="241300"/>
                    <a:pt x="271463" y="241300"/>
                  </a:cubicBezTo>
                  <a:cubicBezTo>
                    <a:pt x="254414" y="241300"/>
                    <a:pt x="241300" y="228186"/>
                    <a:pt x="241300" y="211138"/>
                  </a:cubicBezTo>
                  <a:cubicBezTo>
                    <a:pt x="241300" y="194089"/>
                    <a:pt x="254414" y="180975"/>
                    <a:pt x="271463" y="180975"/>
                  </a:cubicBezTo>
                  <a:close/>
                  <a:moveTo>
                    <a:pt x="159420" y="180975"/>
                  </a:moveTo>
                  <a:cubicBezTo>
                    <a:pt x="175506" y="180975"/>
                    <a:pt x="188912" y="194089"/>
                    <a:pt x="188912" y="211138"/>
                  </a:cubicBezTo>
                  <a:cubicBezTo>
                    <a:pt x="188912" y="228186"/>
                    <a:pt x="175506" y="241300"/>
                    <a:pt x="159420" y="241300"/>
                  </a:cubicBezTo>
                  <a:cubicBezTo>
                    <a:pt x="141992" y="241300"/>
                    <a:pt x="128587" y="228186"/>
                    <a:pt x="128587" y="211138"/>
                  </a:cubicBezTo>
                  <a:cubicBezTo>
                    <a:pt x="128587" y="194089"/>
                    <a:pt x="141992" y="180975"/>
                    <a:pt x="159420" y="180975"/>
                  </a:cubicBezTo>
                  <a:close/>
                  <a:moveTo>
                    <a:pt x="46038" y="180975"/>
                  </a:moveTo>
                  <a:cubicBezTo>
                    <a:pt x="62697" y="180975"/>
                    <a:pt x="76201" y="194479"/>
                    <a:pt x="76201" y="211138"/>
                  </a:cubicBezTo>
                  <a:cubicBezTo>
                    <a:pt x="76201" y="227797"/>
                    <a:pt x="62697" y="241301"/>
                    <a:pt x="46038" y="241301"/>
                  </a:cubicBezTo>
                  <a:cubicBezTo>
                    <a:pt x="29379" y="241301"/>
                    <a:pt x="15875" y="227797"/>
                    <a:pt x="15875" y="211138"/>
                  </a:cubicBezTo>
                  <a:cubicBezTo>
                    <a:pt x="15875" y="194479"/>
                    <a:pt x="29379" y="180975"/>
                    <a:pt x="46038" y="180975"/>
                  </a:cubicBezTo>
                  <a:close/>
                  <a:moveTo>
                    <a:pt x="270005" y="77788"/>
                  </a:moveTo>
                  <a:cubicBezTo>
                    <a:pt x="252736" y="77788"/>
                    <a:pt x="238125" y="92457"/>
                    <a:pt x="238125" y="109792"/>
                  </a:cubicBezTo>
                  <a:cubicBezTo>
                    <a:pt x="238125" y="109792"/>
                    <a:pt x="238125" y="109792"/>
                    <a:pt x="238125" y="144463"/>
                  </a:cubicBezTo>
                  <a:cubicBezTo>
                    <a:pt x="238125" y="144463"/>
                    <a:pt x="238125" y="144463"/>
                    <a:pt x="303213" y="144463"/>
                  </a:cubicBezTo>
                  <a:lnTo>
                    <a:pt x="303213" y="109792"/>
                  </a:lnTo>
                  <a:cubicBezTo>
                    <a:pt x="303213" y="92457"/>
                    <a:pt x="288602" y="77788"/>
                    <a:pt x="270005" y="77788"/>
                  </a:cubicBezTo>
                  <a:close/>
                  <a:moveTo>
                    <a:pt x="270013" y="65088"/>
                  </a:moveTo>
                  <a:cubicBezTo>
                    <a:pt x="294930" y="65088"/>
                    <a:pt x="315913" y="84876"/>
                    <a:pt x="315913" y="109941"/>
                  </a:cubicBezTo>
                  <a:cubicBezTo>
                    <a:pt x="315913" y="109941"/>
                    <a:pt x="315913" y="109941"/>
                    <a:pt x="315913" y="150836"/>
                  </a:cubicBezTo>
                  <a:cubicBezTo>
                    <a:pt x="315913" y="153474"/>
                    <a:pt x="314602" y="154794"/>
                    <a:pt x="313290" y="156113"/>
                  </a:cubicBezTo>
                  <a:cubicBezTo>
                    <a:pt x="313290" y="157432"/>
                    <a:pt x="310667" y="158751"/>
                    <a:pt x="309356" y="158751"/>
                  </a:cubicBezTo>
                  <a:cubicBezTo>
                    <a:pt x="309356" y="158751"/>
                    <a:pt x="309356" y="158751"/>
                    <a:pt x="231982" y="158751"/>
                  </a:cubicBezTo>
                  <a:cubicBezTo>
                    <a:pt x="228048" y="158751"/>
                    <a:pt x="225425" y="154794"/>
                    <a:pt x="225425" y="150836"/>
                  </a:cubicBezTo>
                  <a:cubicBezTo>
                    <a:pt x="225425" y="150836"/>
                    <a:pt x="225425" y="150836"/>
                    <a:pt x="225425" y="109941"/>
                  </a:cubicBezTo>
                  <a:cubicBezTo>
                    <a:pt x="225425" y="84876"/>
                    <a:pt x="246408" y="65088"/>
                    <a:pt x="270013" y="65088"/>
                  </a:cubicBezTo>
                  <a:close/>
                  <a:moveTo>
                    <a:pt x="157956" y="65088"/>
                  </a:moveTo>
                  <a:cubicBezTo>
                    <a:pt x="183239" y="65088"/>
                    <a:pt x="203200" y="84876"/>
                    <a:pt x="203200" y="109941"/>
                  </a:cubicBezTo>
                  <a:cubicBezTo>
                    <a:pt x="203200" y="109941"/>
                    <a:pt x="203200" y="109941"/>
                    <a:pt x="203200" y="150836"/>
                  </a:cubicBezTo>
                  <a:cubicBezTo>
                    <a:pt x="203200" y="153474"/>
                    <a:pt x="203200" y="154794"/>
                    <a:pt x="201869" y="156113"/>
                  </a:cubicBezTo>
                  <a:cubicBezTo>
                    <a:pt x="200538" y="157432"/>
                    <a:pt x="199208" y="158751"/>
                    <a:pt x="196546" y="158751"/>
                  </a:cubicBezTo>
                  <a:cubicBezTo>
                    <a:pt x="196546" y="158751"/>
                    <a:pt x="196546" y="158751"/>
                    <a:pt x="119365" y="158751"/>
                  </a:cubicBezTo>
                  <a:cubicBezTo>
                    <a:pt x="115373" y="158751"/>
                    <a:pt x="112712" y="154794"/>
                    <a:pt x="112712" y="150836"/>
                  </a:cubicBezTo>
                  <a:cubicBezTo>
                    <a:pt x="112712" y="150836"/>
                    <a:pt x="112712" y="150836"/>
                    <a:pt x="112712" y="109941"/>
                  </a:cubicBezTo>
                  <a:cubicBezTo>
                    <a:pt x="112712" y="84876"/>
                    <a:pt x="132672" y="65088"/>
                    <a:pt x="157956" y="65088"/>
                  </a:cubicBezTo>
                  <a:close/>
                  <a:moveTo>
                    <a:pt x="45900" y="65088"/>
                  </a:moveTo>
                  <a:cubicBezTo>
                    <a:pt x="69505" y="65088"/>
                    <a:pt x="90488" y="84876"/>
                    <a:pt x="90488" y="109941"/>
                  </a:cubicBezTo>
                  <a:cubicBezTo>
                    <a:pt x="90488" y="109941"/>
                    <a:pt x="90488" y="109941"/>
                    <a:pt x="90488" y="150836"/>
                  </a:cubicBezTo>
                  <a:cubicBezTo>
                    <a:pt x="90488" y="153474"/>
                    <a:pt x="90488" y="154794"/>
                    <a:pt x="89176" y="156113"/>
                  </a:cubicBezTo>
                  <a:cubicBezTo>
                    <a:pt x="87865" y="157432"/>
                    <a:pt x="85242" y="158751"/>
                    <a:pt x="83931" y="158751"/>
                  </a:cubicBezTo>
                  <a:cubicBezTo>
                    <a:pt x="83931" y="158751"/>
                    <a:pt x="83931" y="158751"/>
                    <a:pt x="6557" y="158751"/>
                  </a:cubicBezTo>
                  <a:cubicBezTo>
                    <a:pt x="3934" y="158751"/>
                    <a:pt x="0" y="154794"/>
                    <a:pt x="0" y="150836"/>
                  </a:cubicBezTo>
                  <a:cubicBezTo>
                    <a:pt x="0" y="150836"/>
                    <a:pt x="0" y="150836"/>
                    <a:pt x="0" y="109941"/>
                  </a:cubicBezTo>
                  <a:cubicBezTo>
                    <a:pt x="0" y="84876"/>
                    <a:pt x="20983" y="65088"/>
                    <a:pt x="45900" y="65088"/>
                  </a:cubicBezTo>
                  <a:close/>
                  <a:moveTo>
                    <a:pt x="270669" y="14288"/>
                  </a:moveTo>
                  <a:cubicBezTo>
                    <a:pt x="261463" y="14288"/>
                    <a:pt x="254000" y="21751"/>
                    <a:pt x="254000" y="30957"/>
                  </a:cubicBezTo>
                  <a:cubicBezTo>
                    <a:pt x="254000" y="40163"/>
                    <a:pt x="261463" y="47626"/>
                    <a:pt x="270669" y="47626"/>
                  </a:cubicBezTo>
                  <a:cubicBezTo>
                    <a:pt x="279875" y="47626"/>
                    <a:pt x="287338" y="40163"/>
                    <a:pt x="287338" y="30957"/>
                  </a:cubicBezTo>
                  <a:cubicBezTo>
                    <a:pt x="287338" y="21751"/>
                    <a:pt x="279875" y="14288"/>
                    <a:pt x="270669" y="14288"/>
                  </a:cubicBezTo>
                  <a:close/>
                  <a:moveTo>
                    <a:pt x="271463" y="0"/>
                  </a:moveTo>
                  <a:cubicBezTo>
                    <a:pt x="287200" y="0"/>
                    <a:pt x="301625" y="13459"/>
                    <a:pt x="301625" y="30957"/>
                  </a:cubicBezTo>
                  <a:cubicBezTo>
                    <a:pt x="301625" y="48454"/>
                    <a:pt x="287200" y="61913"/>
                    <a:pt x="271463" y="61913"/>
                  </a:cubicBezTo>
                  <a:cubicBezTo>
                    <a:pt x="254414" y="61913"/>
                    <a:pt x="241300" y="48454"/>
                    <a:pt x="241300" y="30957"/>
                  </a:cubicBezTo>
                  <a:cubicBezTo>
                    <a:pt x="241300" y="13459"/>
                    <a:pt x="254414" y="0"/>
                    <a:pt x="271463" y="0"/>
                  </a:cubicBezTo>
                  <a:close/>
                  <a:moveTo>
                    <a:pt x="159420" y="0"/>
                  </a:moveTo>
                  <a:cubicBezTo>
                    <a:pt x="175506" y="0"/>
                    <a:pt x="188912" y="13459"/>
                    <a:pt x="188912" y="30957"/>
                  </a:cubicBezTo>
                  <a:cubicBezTo>
                    <a:pt x="188912" y="48454"/>
                    <a:pt x="175506" y="61913"/>
                    <a:pt x="159420" y="61913"/>
                  </a:cubicBezTo>
                  <a:cubicBezTo>
                    <a:pt x="141992" y="61913"/>
                    <a:pt x="128587" y="48454"/>
                    <a:pt x="128587" y="30957"/>
                  </a:cubicBezTo>
                  <a:cubicBezTo>
                    <a:pt x="128587" y="13459"/>
                    <a:pt x="141992" y="0"/>
                    <a:pt x="159420" y="0"/>
                  </a:cubicBezTo>
                  <a:close/>
                  <a:moveTo>
                    <a:pt x="46037" y="0"/>
                  </a:moveTo>
                  <a:cubicBezTo>
                    <a:pt x="63086" y="0"/>
                    <a:pt x="76200" y="13459"/>
                    <a:pt x="76200" y="30957"/>
                  </a:cubicBezTo>
                  <a:cubicBezTo>
                    <a:pt x="76200" y="48454"/>
                    <a:pt x="63086" y="61913"/>
                    <a:pt x="46037" y="61913"/>
                  </a:cubicBezTo>
                  <a:cubicBezTo>
                    <a:pt x="28989" y="61913"/>
                    <a:pt x="15875" y="48454"/>
                    <a:pt x="15875" y="30957"/>
                  </a:cubicBezTo>
                  <a:cubicBezTo>
                    <a:pt x="15875" y="13459"/>
                    <a:pt x="28989" y="0"/>
                    <a:pt x="46037"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cs typeface="+mn-ea"/>
                <a:sym typeface="+mn-lt"/>
              </a:endParaRPr>
            </a:p>
          </p:txBody>
        </p:sp>
      </p:grpSp>
      <p:grpSp>
        <p:nvGrpSpPr>
          <p:cNvPr id="13" name="组合 12">
            <a:extLst>
              <a:ext uri="{FF2B5EF4-FFF2-40B4-BE49-F238E27FC236}">
                <a16:creationId xmlns:a16="http://schemas.microsoft.com/office/drawing/2014/main" xmlns="" id="{2378C78F-1738-4794-8036-C636E96BE663}"/>
              </a:ext>
            </a:extLst>
          </p:cNvPr>
          <p:cNvGrpSpPr/>
          <p:nvPr/>
        </p:nvGrpSpPr>
        <p:grpSpPr>
          <a:xfrm>
            <a:off x="4889410" y="1738543"/>
            <a:ext cx="2413178" cy="2413178"/>
            <a:chOff x="5103909" y="1967143"/>
            <a:chExt cx="2413178" cy="2413178"/>
          </a:xfrm>
        </p:grpSpPr>
        <p:sp>
          <p:nvSpPr>
            <p:cNvPr id="14" name="椭圆 13">
              <a:extLst>
                <a:ext uri="{FF2B5EF4-FFF2-40B4-BE49-F238E27FC236}">
                  <a16:creationId xmlns:a16="http://schemas.microsoft.com/office/drawing/2014/main" xmlns="" id="{1029BADF-BD63-4423-9F31-2A506D84D9B5}"/>
                </a:ext>
              </a:extLst>
            </p:cNvPr>
            <p:cNvSpPr/>
            <p:nvPr/>
          </p:nvSpPr>
          <p:spPr>
            <a:xfrm>
              <a:off x="5231700" y="2094934"/>
              <a:ext cx="2157594" cy="215759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15" name="椭圆 14">
              <a:extLst>
                <a:ext uri="{FF2B5EF4-FFF2-40B4-BE49-F238E27FC236}">
                  <a16:creationId xmlns:a16="http://schemas.microsoft.com/office/drawing/2014/main" xmlns="" id="{65ABDBF4-D571-4719-97BD-82F11B0A0865}"/>
                </a:ext>
              </a:extLst>
            </p:cNvPr>
            <p:cNvSpPr/>
            <p:nvPr/>
          </p:nvSpPr>
          <p:spPr>
            <a:xfrm>
              <a:off x="5103909" y="1967143"/>
              <a:ext cx="2413178" cy="2413178"/>
            </a:xfrm>
            <a:prstGeom prst="ellipse">
              <a:avLst/>
            </a:prstGeom>
            <a:no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16" name="Freeform 134">
              <a:extLst>
                <a:ext uri="{FF2B5EF4-FFF2-40B4-BE49-F238E27FC236}">
                  <a16:creationId xmlns:a16="http://schemas.microsoft.com/office/drawing/2014/main" xmlns="" id="{628CCA96-5836-4A8E-83FE-56537834BC6B}"/>
                </a:ext>
              </a:extLst>
            </p:cNvPr>
            <p:cNvSpPr>
              <a:spLocks/>
            </p:cNvSpPr>
            <p:nvPr/>
          </p:nvSpPr>
          <p:spPr bwMode="auto">
            <a:xfrm>
              <a:off x="5928666" y="2780502"/>
              <a:ext cx="763663" cy="786459"/>
            </a:xfrm>
            <a:custGeom>
              <a:avLst/>
              <a:gdLst>
                <a:gd name="connsiteX0" fmla="*/ 140277 w 319088"/>
                <a:gd name="connsiteY0" fmla="*/ 225425 h 328613"/>
                <a:gd name="connsiteX1" fmla="*/ 101311 w 319088"/>
                <a:gd name="connsiteY1" fmla="*/ 229351 h 328613"/>
                <a:gd name="connsiteX2" fmla="*/ 100012 w 319088"/>
                <a:gd name="connsiteY2" fmla="*/ 230660 h 328613"/>
                <a:gd name="connsiteX3" fmla="*/ 100012 w 319088"/>
                <a:gd name="connsiteY3" fmla="*/ 319646 h 328613"/>
                <a:gd name="connsiteX4" fmla="*/ 100012 w 319088"/>
                <a:gd name="connsiteY4" fmla="*/ 322263 h 328613"/>
                <a:gd name="connsiteX5" fmla="*/ 101311 w 319088"/>
                <a:gd name="connsiteY5" fmla="*/ 322263 h 328613"/>
                <a:gd name="connsiteX6" fmla="*/ 102610 w 319088"/>
                <a:gd name="connsiteY6" fmla="*/ 322263 h 328613"/>
                <a:gd name="connsiteX7" fmla="*/ 140277 w 319088"/>
                <a:gd name="connsiteY7" fmla="*/ 311794 h 328613"/>
                <a:gd name="connsiteX8" fmla="*/ 142875 w 319088"/>
                <a:gd name="connsiteY8" fmla="*/ 310485 h 328613"/>
                <a:gd name="connsiteX9" fmla="*/ 142875 w 319088"/>
                <a:gd name="connsiteY9" fmla="*/ 228042 h 328613"/>
                <a:gd name="connsiteX10" fmla="*/ 141576 w 319088"/>
                <a:gd name="connsiteY10" fmla="*/ 226734 h 328613"/>
                <a:gd name="connsiteX11" fmla="*/ 140277 w 319088"/>
                <a:gd name="connsiteY11" fmla="*/ 225425 h 328613"/>
                <a:gd name="connsiteX12" fmla="*/ 49212 w 319088"/>
                <a:gd name="connsiteY12" fmla="*/ 223838 h 328613"/>
                <a:gd name="connsiteX13" fmla="*/ 49212 w 319088"/>
                <a:gd name="connsiteY13" fmla="*/ 226378 h 328613"/>
                <a:gd name="connsiteX14" fmla="*/ 49212 w 319088"/>
                <a:gd name="connsiteY14" fmla="*/ 263208 h 328613"/>
                <a:gd name="connsiteX15" fmla="*/ 50497 w 319088"/>
                <a:gd name="connsiteY15" fmla="*/ 265748 h 328613"/>
                <a:gd name="connsiteX16" fmla="*/ 74915 w 319088"/>
                <a:gd name="connsiteY16" fmla="*/ 274638 h 328613"/>
                <a:gd name="connsiteX17" fmla="*/ 76200 w 319088"/>
                <a:gd name="connsiteY17" fmla="*/ 273368 h 328613"/>
                <a:gd name="connsiteX18" fmla="*/ 76200 w 319088"/>
                <a:gd name="connsiteY18" fmla="*/ 272098 h 328613"/>
                <a:gd name="connsiteX19" fmla="*/ 76200 w 319088"/>
                <a:gd name="connsiteY19" fmla="*/ 230188 h 328613"/>
                <a:gd name="connsiteX20" fmla="*/ 74915 w 319088"/>
                <a:gd name="connsiteY20" fmla="*/ 228918 h 328613"/>
                <a:gd name="connsiteX21" fmla="*/ 50497 w 319088"/>
                <a:gd name="connsiteY21" fmla="*/ 223838 h 328613"/>
                <a:gd name="connsiteX22" fmla="*/ 49212 w 319088"/>
                <a:gd name="connsiteY22" fmla="*/ 223838 h 328613"/>
                <a:gd name="connsiteX23" fmla="*/ 189206 w 319088"/>
                <a:gd name="connsiteY23" fmla="*/ 222250 h 328613"/>
                <a:gd name="connsiteX24" fmla="*/ 156868 w 319088"/>
                <a:gd name="connsiteY24" fmla="*/ 224848 h 328613"/>
                <a:gd name="connsiteX25" fmla="*/ 155575 w 319088"/>
                <a:gd name="connsiteY25" fmla="*/ 226147 h 328613"/>
                <a:gd name="connsiteX26" fmla="*/ 155575 w 319088"/>
                <a:gd name="connsiteY26" fmla="*/ 305377 h 328613"/>
                <a:gd name="connsiteX27" fmla="*/ 156868 w 319088"/>
                <a:gd name="connsiteY27" fmla="*/ 307975 h 328613"/>
                <a:gd name="connsiteX28" fmla="*/ 158162 w 319088"/>
                <a:gd name="connsiteY28" fmla="*/ 307975 h 328613"/>
                <a:gd name="connsiteX29" fmla="*/ 189206 w 319088"/>
                <a:gd name="connsiteY29" fmla="*/ 300182 h 328613"/>
                <a:gd name="connsiteX30" fmla="*/ 190500 w 319088"/>
                <a:gd name="connsiteY30" fmla="*/ 297584 h 328613"/>
                <a:gd name="connsiteX31" fmla="*/ 190500 w 319088"/>
                <a:gd name="connsiteY31" fmla="*/ 223549 h 328613"/>
                <a:gd name="connsiteX32" fmla="*/ 190500 w 319088"/>
                <a:gd name="connsiteY32" fmla="*/ 222250 h 328613"/>
                <a:gd name="connsiteX33" fmla="*/ 189206 w 319088"/>
                <a:gd name="connsiteY33" fmla="*/ 222250 h 328613"/>
                <a:gd name="connsiteX34" fmla="*/ 12700 w 319088"/>
                <a:gd name="connsiteY34" fmla="*/ 217488 h 328613"/>
                <a:gd name="connsiteX35" fmla="*/ 12700 w 319088"/>
                <a:gd name="connsiteY35" fmla="*/ 218778 h 328613"/>
                <a:gd name="connsiteX36" fmla="*/ 12700 w 319088"/>
                <a:gd name="connsiteY36" fmla="*/ 251024 h 328613"/>
                <a:gd name="connsiteX37" fmla="*/ 13970 w 319088"/>
                <a:gd name="connsiteY37" fmla="*/ 252314 h 328613"/>
                <a:gd name="connsiteX38" fmla="*/ 29210 w 319088"/>
                <a:gd name="connsiteY38" fmla="*/ 258763 h 328613"/>
                <a:gd name="connsiteX39" fmla="*/ 30480 w 319088"/>
                <a:gd name="connsiteY39" fmla="*/ 258763 h 328613"/>
                <a:gd name="connsiteX40" fmla="*/ 31750 w 319088"/>
                <a:gd name="connsiteY40" fmla="*/ 258763 h 328613"/>
                <a:gd name="connsiteX41" fmla="*/ 31750 w 319088"/>
                <a:gd name="connsiteY41" fmla="*/ 257473 h 328613"/>
                <a:gd name="connsiteX42" fmla="*/ 31750 w 319088"/>
                <a:gd name="connsiteY42" fmla="*/ 222647 h 328613"/>
                <a:gd name="connsiteX43" fmla="*/ 30480 w 319088"/>
                <a:gd name="connsiteY43" fmla="*/ 220068 h 328613"/>
                <a:gd name="connsiteX44" fmla="*/ 13970 w 319088"/>
                <a:gd name="connsiteY44" fmla="*/ 217488 h 328613"/>
                <a:gd name="connsiteX45" fmla="*/ 12700 w 319088"/>
                <a:gd name="connsiteY45" fmla="*/ 217488 h 328613"/>
                <a:gd name="connsiteX46" fmla="*/ 280105 w 319088"/>
                <a:gd name="connsiteY46" fmla="*/ 214313 h 328613"/>
                <a:gd name="connsiteX47" fmla="*/ 261584 w 319088"/>
                <a:gd name="connsiteY47" fmla="*/ 215595 h 328613"/>
                <a:gd name="connsiteX48" fmla="*/ 260350 w 319088"/>
                <a:gd name="connsiteY48" fmla="*/ 216877 h 328613"/>
                <a:gd name="connsiteX49" fmla="*/ 260350 w 319088"/>
                <a:gd name="connsiteY49" fmla="*/ 278424 h 328613"/>
                <a:gd name="connsiteX50" fmla="*/ 260350 w 319088"/>
                <a:gd name="connsiteY50" fmla="*/ 279706 h 328613"/>
                <a:gd name="connsiteX51" fmla="*/ 261584 w 319088"/>
                <a:gd name="connsiteY51" fmla="*/ 280988 h 328613"/>
                <a:gd name="connsiteX52" fmla="*/ 262819 w 319088"/>
                <a:gd name="connsiteY52" fmla="*/ 280988 h 328613"/>
                <a:gd name="connsiteX53" fmla="*/ 280105 w 319088"/>
                <a:gd name="connsiteY53" fmla="*/ 275859 h 328613"/>
                <a:gd name="connsiteX54" fmla="*/ 282575 w 319088"/>
                <a:gd name="connsiteY54" fmla="*/ 273295 h 328613"/>
                <a:gd name="connsiteX55" fmla="*/ 282575 w 319088"/>
                <a:gd name="connsiteY55" fmla="*/ 215595 h 328613"/>
                <a:gd name="connsiteX56" fmla="*/ 281340 w 319088"/>
                <a:gd name="connsiteY56" fmla="*/ 214313 h 328613"/>
                <a:gd name="connsiteX57" fmla="*/ 280105 w 319088"/>
                <a:gd name="connsiteY57" fmla="*/ 214313 h 328613"/>
                <a:gd name="connsiteX58" fmla="*/ 306983 w 319088"/>
                <a:gd name="connsiteY58" fmla="*/ 211138 h 328613"/>
                <a:gd name="connsiteX59" fmla="*/ 290215 w 319088"/>
                <a:gd name="connsiteY59" fmla="*/ 212428 h 328613"/>
                <a:gd name="connsiteX60" fmla="*/ 288925 w 319088"/>
                <a:gd name="connsiteY60" fmla="*/ 215008 h 328613"/>
                <a:gd name="connsiteX61" fmla="*/ 288925 w 319088"/>
                <a:gd name="connsiteY61" fmla="*/ 271761 h 328613"/>
                <a:gd name="connsiteX62" fmla="*/ 288925 w 319088"/>
                <a:gd name="connsiteY62" fmla="*/ 273051 h 328613"/>
                <a:gd name="connsiteX63" fmla="*/ 290215 w 319088"/>
                <a:gd name="connsiteY63" fmla="*/ 273051 h 328613"/>
                <a:gd name="connsiteX64" fmla="*/ 308273 w 319088"/>
                <a:gd name="connsiteY64" fmla="*/ 269181 h 328613"/>
                <a:gd name="connsiteX65" fmla="*/ 309563 w 319088"/>
                <a:gd name="connsiteY65" fmla="*/ 266602 h 328613"/>
                <a:gd name="connsiteX66" fmla="*/ 308273 w 319088"/>
                <a:gd name="connsiteY66" fmla="*/ 212428 h 328613"/>
                <a:gd name="connsiteX67" fmla="*/ 308273 w 319088"/>
                <a:gd name="connsiteY67" fmla="*/ 211138 h 328613"/>
                <a:gd name="connsiteX68" fmla="*/ 306983 w 319088"/>
                <a:gd name="connsiteY68" fmla="*/ 211138 h 328613"/>
                <a:gd name="connsiteX69" fmla="*/ 290195 w 319088"/>
                <a:gd name="connsiteY69" fmla="*/ 169863 h 328613"/>
                <a:gd name="connsiteX70" fmla="*/ 288925 w 319088"/>
                <a:gd name="connsiteY70" fmla="*/ 171196 h 328613"/>
                <a:gd name="connsiteX71" fmla="*/ 288925 w 319088"/>
                <a:gd name="connsiteY71" fmla="*/ 172530 h 328613"/>
                <a:gd name="connsiteX72" fmla="*/ 288925 w 319088"/>
                <a:gd name="connsiteY72" fmla="*/ 201867 h 328613"/>
                <a:gd name="connsiteX73" fmla="*/ 288925 w 319088"/>
                <a:gd name="connsiteY73" fmla="*/ 203201 h 328613"/>
                <a:gd name="connsiteX74" fmla="*/ 290195 w 319088"/>
                <a:gd name="connsiteY74" fmla="*/ 203201 h 328613"/>
                <a:gd name="connsiteX75" fmla="*/ 306705 w 319088"/>
                <a:gd name="connsiteY75" fmla="*/ 201867 h 328613"/>
                <a:gd name="connsiteX76" fmla="*/ 307975 w 319088"/>
                <a:gd name="connsiteY76" fmla="*/ 200534 h 328613"/>
                <a:gd name="connsiteX77" fmla="*/ 307975 w 319088"/>
                <a:gd name="connsiteY77" fmla="*/ 172530 h 328613"/>
                <a:gd name="connsiteX78" fmla="*/ 306705 w 319088"/>
                <a:gd name="connsiteY78" fmla="*/ 171196 h 328613"/>
                <a:gd name="connsiteX79" fmla="*/ 290195 w 319088"/>
                <a:gd name="connsiteY79" fmla="*/ 169863 h 328613"/>
                <a:gd name="connsiteX80" fmla="*/ 261584 w 319088"/>
                <a:gd name="connsiteY80" fmla="*/ 168275 h 328613"/>
                <a:gd name="connsiteX81" fmla="*/ 260350 w 319088"/>
                <a:gd name="connsiteY81" fmla="*/ 169568 h 328613"/>
                <a:gd name="connsiteX82" fmla="*/ 260350 w 319088"/>
                <a:gd name="connsiteY82" fmla="*/ 170862 h 328613"/>
                <a:gd name="connsiteX83" fmla="*/ 260350 w 319088"/>
                <a:gd name="connsiteY83" fmla="*/ 201906 h 328613"/>
                <a:gd name="connsiteX84" fmla="*/ 260350 w 319088"/>
                <a:gd name="connsiteY84" fmla="*/ 203200 h 328613"/>
                <a:gd name="connsiteX85" fmla="*/ 261584 w 319088"/>
                <a:gd name="connsiteY85" fmla="*/ 203200 h 328613"/>
                <a:gd name="connsiteX86" fmla="*/ 280105 w 319088"/>
                <a:gd name="connsiteY86" fmla="*/ 201906 h 328613"/>
                <a:gd name="connsiteX87" fmla="*/ 282575 w 319088"/>
                <a:gd name="connsiteY87" fmla="*/ 200613 h 328613"/>
                <a:gd name="connsiteX88" fmla="*/ 282575 w 319088"/>
                <a:gd name="connsiteY88" fmla="*/ 170862 h 328613"/>
                <a:gd name="connsiteX89" fmla="*/ 280105 w 319088"/>
                <a:gd name="connsiteY89" fmla="*/ 169568 h 328613"/>
                <a:gd name="connsiteX90" fmla="*/ 261584 w 319088"/>
                <a:gd name="connsiteY90" fmla="*/ 168275 h 328613"/>
                <a:gd name="connsiteX91" fmla="*/ 214024 w 319088"/>
                <a:gd name="connsiteY91" fmla="*/ 168275 h 328613"/>
                <a:gd name="connsiteX92" fmla="*/ 212725 w 319088"/>
                <a:gd name="connsiteY92" fmla="*/ 169567 h 328613"/>
                <a:gd name="connsiteX93" fmla="*/ 212725 w 319088"/>
                <a:gd name="connsiteY93" fmla="*/ 222546 h 328613"/>
                <a:gd name="connsiteX94" fmla="*/ 214024 w 319088"/>
                <a:gd name="connsiteY94" fmla="*/ 223838 h 328613"/>
                <a:gd name="connsiteX95" fmla="*/ 215322 w 319088"/>
                <a:gd name="connsiteY95" fmla="*/ 223838 h 328613"/>
                <a:gd name="connsiteX96" fmla="*/ 240001 w 319088"/>
                <a:gd name="connsiteY96" fmla="*/ 221254 h 328613"/>
                <a:gd name="connsiteX97" fmla="*/ 241300 w 319088"/>
                <a:gd name="connsiteY97" fmla="*/ 219962 h 328613"/>
                <a:gd name="connsiteX98" fmla="*/ 241300 w 319088"/>
                <a:gd name="connsiteY98" fmla="*/ 170859 h 328613"/>
                <a:gd name="connsiteX99" fmla="*/ 240001 w 319088"/>
                <a:gd name="connsiteY99" fmla="*/ 169567 h 328613"/>
                <a:gd name="connsiteX100" fmla="*/ 215322 w 319088"/>
                <a:gd name="connsiteY100" fmla="*/ 168275 h 328613"/>
                <a:gd name="connsiteX101" fmla="*/ 214024 w 319088"/>
                <a:gd name="connsiteY101" fmla="*/ 168275 h 328613"/>
                <a:gd name="connsiteX102" fmla="*/ 30480 w 319088"/>
                <a:gd name="connsiteY102" fmla="*/ 168275 h 328613"/>
                <a:gd name="connsiteX103" fmla="*/ 13970 w 319088"/>
                <a:gd name="connsiteY103" fmla="*/ 169545 h 328613"/>
                <a:gd name="connsiteX104" fmla="*/ 12700 w 319088"/>
                <a:gd name="connsiteY104" fmla="*/ 170815 h 328613"/>
                <a:gd name="connsiteX105" fmla="*/ 12700 w 319088"/>
                <a:gd name="connsiteY105" fmla="*/ 202565 h 328613"/>
                <a:gd name="connsiteX106" fmla="*/ 13970 w 319088"/>
                <a:gd name="connsiteY106" fmla="*/ 203835 h 328613"/>
                <a:gd name="connsiteX107" fmla="*/ 30480 w 319088"/>
                <a:gd name="connsiteY107" fmla="*/ 206375 h 328613"/>
                <a:gd name="connsiteX108" fmla="*/ 31750 w 319088"/>
                <a:gd name="connsiteY108" fmla="*/ 205105 h 328613"/>
                <a:gd name="connsiteX109" fmla="*/ 31750 w 319088"/>
                <a:gd name="connsiteY109" fmla="*/ 203835 h 328613"/>
                <a:gd name="connsiteX110" fmla="*/ 31750 w 319088"/>
                <a:gd name="connsiteY110" fmla="*/ 169545 h 328613"/>
                <a:gd name="connsiteX111" fmla="*/ 31750 w 319088"/>
                <a:gd name="connsiteY111" fmla="*/ 168275 h 328613"/>
                <a:gd name="connsiteX112" fmla="*/ 30480 w 319088"/>
                <a:gd name="connsiteY112" fmla="*/ 168275 h 328613"/>
                <a:gd name="connsiteX113" fmla="*/ 158162 w 319088"/>
                <a:gd name="connsiteY113" fmla="*/ 165100 h 328613"/>
                <a:gd name="connsiteX114" fmla="*/ 156868 w 319088"/>
                <a:gd name="connsiteY114" fmla="*/ 166407 h 328613"/>
                <a:gd name="connsiteX115" fmla="*/ 155575 w 319088"/>
                <a:gd name="connsiteY115" fmla="*/ 167715 h 328613"/>
                <a:gd name="connsiteX116" fmla="*/ 155575 w 319088"/>
                <a:gd name="connsiteY116" fmla="*/ 206935 h 328613"/>
                <a:gd name="connsiteX117" fmla="*/ 156868 w 319088"/>
                <a:gd name="connsiteY117" fmla="*/ 208243 h 328613"/>
                <a:gd name="connsiteX118" fmla="*/ 158162 w 319088"/>
                <a:gd name="connsiteY118" fmla="*/ 209550 h 328613"/>
                <a:gd name="connsiteX119" fmla="*/ 189206 w 319088"/>
                <a:gd name="connsiteY119" fmla="*/ 208243 h 328613"/>
                <a:gd name="connsiteX120" fmla="*/ 190500 w 319088"/>
                <a:gd name="connsiteY120" fmla="*/ 205628 h 328613"/>
                <a:gd name="connsiteX121" fmla="*/ 190500 w 319088"/>
                <a:gd name="connsiteY121" fmla="*/ 169022 h 328613"/>
                <a:gd name="connsiteX122" fmla="*/ 189206 w 319088"/>
                <a:gd name="connsiteY122" fmla="*/ 166407 h 328613"/>
                <a:gd name="connsiteX123" fmla="*/ 158162 w 319088"/>
                <a:gd name="connsiteY123" fmla="*/ 165100 h 328613"/>
                <a:gd name="connsiteX124" fmla="*/ 100012 w 319088"/>
                <a:gd name="connsiteY124" fmla="*/ 163513 h 328613"/>
                <a:gd name="connsiteX125" fmla="*/ 100012 w 319088"/>
                <a:gd name="connsiteY125" fmla="*/ 164800 h 328613"/>
                <a:gd name="connsiteX126" fmla="*/ 100012 w 319088"/>
                <a:gd name="connsiteY126" fmla="*/ 208564 h 328613"/>
                <a:gd name="connsiteX127" fmla="*/ 100012 w 319088"/>
                <a:gd name="connsiteY127" fmla="*/ 209851 h 328613"/>
                <a:gd name="connsiteX128" fmla="*/ 101311 w 319088"/>
                <a:gd name="connsiteY128" fmla="*/ 211138 h 328613"/>
                <a:gd name="connsiteX129" fmla="*/ 140277 w 319088"/>
                <a:gd name="connsiteY129" fmla="*/ 208564 h 328613"/>
                <a:gd name="connsiteX130" fmla="*/ 142875 w 319088"/>
                <a:gd name="connsiteY130" fmla="*/ 207276 h 328613"/>
                <a:gd name="connsiteX131" fmla="*/ 142875 w 319088"/>
                <a:gd name="connsiteY131" fmla="*/ 166087 h 328613"/>
                <a:gd name="connsiteX132" fmla="*/ 140277 w 319088"/>
                <a:gd name="connsiteY132" fmla="*/ 164800 h 328613"/>
                <a:gd name="connsiteX133" fmla="*/ 101311 w 319088"/>
                <a:gd name="connsiteY133" fmla="*/ 163513 h 328613"/>
                <a:gd name="connsiteX134" fmla="*/ 100012 w 319088"/>
                <a:gd name="connsiteY134" fmla="*/ 163513 h 328613"/>
                <a:gd name="connsiteX135" fmla="*/ 74915 w 319088"/>
                <a:gd name="connsiteY135" fmla="*/ 163513 h 328613"/>
                <a:gd name="connsiteX136" fmla="*/ 50497 w 319088"/>
                <a:gd name="connsiteY136" fmla="*/ 166159 h 328613"/>
                <a:gd name="connsiteX137" fmla="*/ 49212 w 319088"/>
                <a:gd name="connsiteY137" fmla="*/ 167482 h 328613"/>
                <a:gd name="connsiteX138" fmla="*/ 49212 w 319088"/>
                <a:gd name="connsiteY138" fmla="*/ 207169 h 328613"/>
                <a:gd name="connsiteX139" fmla="*/ 50497 w 319088"/>
                <a:gd name="connsiteY139" fmla="*/ 208492 h 328613"/>
                <a:gd name="connsiteX140" fmla="*/ 74915 w 319088"/>
                <a:gd name="connsiteY140" fmla="*/ 211138 h 328613"/>
                <a:gd name="connsiteX141" fmla="*/ 76200 w 319088"/>
                <a:gd name="connsiteY141" fmla="*/ 211138 h 328613"/>
                <a:gd name="connsiteX142" fmla="*/ 76200 w 319088"/>
                <a:gd name="connsiteY142" fmla="*/ 209815 h 328613"/>
                <a:gd name="connsiteX143" fmla="*/ 76200 w 319088"/>
                <a:gd name="connsiteY143" fmla="*/ 164836 h 328613"/>
                <a:gd name="connsiteX144" fmla="*/ 76200 w 319088"/>
                <a:gd name="connsiteY144" fmla="*/ 163513 h 328613"/>
                <a:gd name="connsiteX145" fmla="*/ 74915 w 319088"/>
                <a:gd name="connsiteY145" fmla="*/ 163513 h 328613"/>
                <a:gd name="connsiteX146" fmla="*/ 288925 w 319088"/>
                <a:gd name="connsiteY146" fmla="*/ 127000 h 328613"/>
                <a:gd name="connsiteX147" fmla="*/ 288925 w 319088"/>
                <a:gd name="connsiteY147" fmla="*/ 129687 h 328613"/>
                <a:gd name="connsiteX148" fmla="*/ 288925 w 319088"/>
                <a:gd name="connsiteY148" fmla="*/ 159238 h 328613"/>
                <a:gd name="connsiteX149" fmla="*/ 290195 w 319088"/>
                <a:gd name="connsiteY149" fmla="*/ 160582 h 328613"/>
                <a:gd name="connsiteX150" fmla="*/ 306705 w 319088"/>
                <a:gd name="connsiteY150" fmla="*/ 161925 h 328613"/>
                <a:gd name="connsiteX151" fmla="*/ 307975 w 319088"/>
                <a:gd name="connsiteY151" fmla="*/ 161925 h 328613"/>
                <a:gd name="connsiteX152" fmla="*/ 307975 w 319088"/>
                <a:gd name="connsiteY152" fmla="*/ 160582 h 328613"/>
                <a:gd name="connsiteX153" fmla="*/ 307975 w 319088"/>
                <a:gd name="connsiteY153" fmla="*/ 132373 h 328613"/>
                <a:gd name="connsiteX154" fmla="*/ 306705 w 319088"/>
                <a:gd name="connsiteY154" fmla="*/ 129687 h 328613"/>
                <a:gd name="connsiteX155" fmla="*/ 290195 w 319088"/>
                <a:gd name="connsiteY155" fmla="*/ 127000 h 328613"/>
                <a:gd name="connsiteX156" fmla="*/ 288925 w 319088"/>
                <a:gd name="connsiteY156" fmla="*/ 127000 h 328613"/>
                <a:gd name="connsiteX157" fmla="*/ 260350 w 319088"/>
                <a:gd name="connsiteY157" fmla="*/ 123542 h 328613"/>
                <a:gd name="connsiteX158" fmla="*/ 260350 w 319088"/>
                <a:gd name="connsiteY158" fmla="*/ 124846 h 328613"/>
                <a:gd name="connsiteX159" fmla="*/ 260350 w 319088"/>
                <a:gd name="connsiteY159" fmla="*/ 156143 h 328613"/>
                <a:gd name="connsiteX160" fmla="*/ 261584 w 319088"/>
                <a:gd name="connsiteY160" fmla="*/ 157447 h 328613"/>
                <a:gd name="connsiteX161" fmla="*/ 280105 w 319088"/>
                <a:gd name="connsiteY161" fmla="*/ 158751 h 328613"/>
                <a:gd name="connsiteX162" fmla="*/ 281340 w 319088"/>
                <a:gd name="connsiteY162" fmla="*/ 158751 h 328613"/>
                <a:gd name="connsiteX163" fmla="*/ 282575 w 319088"/>
                <a:gd name="connsiteY163" fmla="*/ 157447 h 328613"/>
                <a:gd name="connsiteX164" fmla="*/ 282575 w 319088"/>
                <a:gd name="connsiteY164" fmla="*/ 127454 h 328613"/>
                <a:gd name="connsiteX165" fmla="*/ 280105 w 319088"/>
                <a:gd name="connsiteY165" fmla="*/ 126150 h 328613"/>
                <a:gd name="connsiteX166" fmla="*/ 261584 w 319088"/>
                <a:gd name="connsiteY166" fmla="*/ 123542 h 328613"/>
                <a:gd name="connsiteX167" fmla="*/ 260350 w 319088"/>
                <a:gd name="connsiteY167" fmla="*/ 123542 h 328613"/>
                <a:gd name="connsiteX168" fmla="*/ 29210 w 319088"/>
                <a:gd name="connsiteY168" fmla="*/ 115590 h 328613"/>
                <a:gd name="connsiteX169" fmla="*/ 13970 w 319088"/>
                <a:gd name="connsiteY169" fmla="*/ 120749 h 328613"/>
                <a:gd name="connsiteX170" fmla="*/ 12700 w 319088"/>
                <a:gd name="connsiteY170" fmla="*/ 122039 h 328613"/>
                <a:gd name="connsiteX171" fmla="*/ 12700 w 319088"/>
                <a:gd name="connsiteY171" fmla="*/ 154285 h 328613"/>
                <a:gd name="connsiteX172" fmla="*/ 12700 w 319088"/>
                <a:gd name="connsiteY172" fmla="*/ 155575 h 328613"/>
                <a:gd name="connsiteX173" fmla="*/ 13970 w 319088"/>
                <a:gd name="connsiteY173" fmla="*/ 155575 h 328613"/>
                <a:gd name="connsiteX174" fmla="*/ 30480 w 319088"/>
                <a:gd name="connsiteY174" fmla="*/ 152995 h 328613"/>
                <a:gd name="connsiteX175" fmla="*/ 31750 w 319088"/>
                <a:gd name="connsiteY175" fmla="*/ 151705 h 328613"/>
                <a:gd name="connsiteX176" fmla="*/ 31750 w 319088"/>
                <a:gd name="connsiteY176" fmla="*/ 116880 h 328613"/>
                <a:gd name="connsiteX177" fmla="*/ 31750 w 319088"/>
                <a:gd name="connsiteY177" fmla="*/ 115590 h 328613"/>
                <a:gd name="connsiteX178" fmla="*/ 29210 w 319088"/>
                <a:gd name="connsiteY178" fmla="*/ 115590 h 328613"/>
                <a:gd name="connsiteX179" fmla="*/ 158162 w 319088"/>
                <a:gd name="connsiteY179" fmla="*/ 104775 h 328613"/>
                <a:gd name="connsiteX180" fmla="*/ 156868 w 319088"/>
                <a:gd name="connsiteY180" fmla="*/ 106098 h 328613"/>
                <a:gd name="connsiteX181" fmla="*/ 155575 w 319088"/>
                <a:gd name="connsiteY181" fmla="*/ 107421 h 328613"/>
                <a:gd name="connsiteX182" fmla="*/ 155575 w 319088"/>
                <a:gd name="connsiteY182" fmla="*/ 147108 h 328613"/>
                <a:gd name="connsiteX183" fmla="*/ 156868 w 319088"/>
                <a:gd name="connsiteY183" fmla="*/ 149754 h 328613"/>
                <a:gd name="connsiteX184" fmla="*/ 189206 w 319088"/>
                <a:gd name="connsiteY184" fmla="*/ 152400 h 328613"/>
                <a:gd name="connsiteX185" fmla="*/ 190500 w 319088"/>
                <a:gd name="connsiteY185" fmla="*/ 151077 h 328613"/>
                <a:gd name="connsiteX186" fmla="*/ 190500 w 319088"/>
                <a:gd name="connsiteY186" fmla="*/ 149754 h 328613"/>
                <a:gd name="connsiteX187" fmla="*/ 190500 w 319088"/>
                <a:gd name="connsiteY187" fmla="*/ 112712 h 328613"/>
                <a:gd name="connsiteX188" fmla="*/ 189206 w 319088"/>
                <a:gd name="connsiteY188" fmla="*/ 110067 h 328613"/>
                <a:gd name="connsiteX189" fmla="*/ 158162 w 319088"/>
                <a:gd name="connsiteY189" fmla="*/ 104775 h 328613"/>
                <a:gd name="connsiteX190" fmla="*/ 74915 w 319088"/>
                <a:gd name="connsiteY190" fmla="*/ 99735 h 328613"/>
                <a:gd name="connsiteX191" fmla="*/ 50497 w 319088"/>
                <a:gd name="connsiteY191" fmla="*/ 107593 h 328613"/>
                <a:gd name="connsiteX192" fmla="*/ 49212 w 319088"/>
                <a:gd name="connsiteY192" fmla="*/ 110212 h 328613"/>
                <a:gd name="connsiteX193" fmla="*/ 49212 w 319088"/>
                <a:gd name="connsiteY193" fmla="*/ 148194 h 328613"/>
                <a:gd name="connsiteX194" fmla="*/ 49212 w 319088"/>
                <a:gd name="connsiteY194" fmla="*/ 149503 h 328613"/>
                <a:gd name="connsiteX195" fmla="*/ 50497 w 319088"/>
                <a:gd name="connsiteY195" fmla="*/ 150813 h 328613"/>
                <a:gd name="connsiteX196" fmla="*/ 74915 w 319088"/>
                <a:gd name="connsiteY196" fmla="*/ 145574 h 328613"/>
                <a:gd name="connsiteX197" fmla="*/ 76200 w 319088"/>
                <a:gd name="connsiteY197" fmla="*/ 144264 h 328613"/>
                <a:gd name="connsiteX198" fmla="*/ 76200 w 319088"/>
                <a:gd name="connsiteY198" fmla="*/ 101044 h 328613"/>
                <a:gd name="connsiteX199" fmla="*/ 76200 w 319088"/>
                <a:gd name="connsiteY199" fmla="*/ 99735 h 328613"/>
                <a:gd name="connsiteX200" fmla="*/ 74915 w 319088"/>
                <a:gd name="connsiteY200" fmla="*/ 99735 h 328613"/>
                <a:gd name="connsiteX201" fmla="*/ 215322 w 319088"/>
                <a:gd name="connsiteY201" fmla="*/ 98425 h 328613"/>
                <a:gd name="connsiteX202" fmla="*/ 214024 w 319088"/>
                <a:gd name="connsiteY202" fmla="*/ 99695 h 328613"/>
                <a:gd name="connsiteX203" fmla="*/ 212725 w 319088"/>
                <a:gd name="connsiteY203" fmla="*/ 100965 h 328613"/>
                <a:gd name="connsiteX204" fmla="*/ 212725 w 319088"/>
                <a:gd name="connsiteY204" fmla="*/ 151765 h 328613"/>
                <a:gd name="connsiteX205" fmla="*/ 215322 w 319088"/>
                <a:gd name="connsiteY205" fmla="*/ 153035 h 328613"/>
                <a:gd name="connsiteX206" fmla="*/ 238702 w 319088"/>
                <a:gd name="connsiteY206" fmla="*/ 155575 h 328613"/>
                <a:gd name="connsiteX207" fmla="*/ 240001 w 319088"/>
                <a:gd name="connsiteY207" fmla="*/ 155575 h 328613"/>
                <a:gd name="connsiteX208" fmla="*/ 241300 w 319088"/>
                <a:gd name="connsiteY208" fmla="*/ 155575 h 328613"/>
                <a:gd name="connsiteX209" fmla="*/ 241300 w 319088"/>
                <a:gd name="connsiteY209" fmla="*/ 153035 h 328613"/>
                <a:gd name="connsiteX210" fmla="*/ 241300 w 319088"/>
                <a:gd name="connsiteY210" fmla="*/ 106045 h 328613"/>
                <a:gd name="connsiteX211" fmla="*/ 240001 w 319088"/>
                <a:gd name="connsiteY211" fmla="*/ 103505 h 328613"/>
                <a:gd name="connsiteX212" fmla="*/ 215322 w 319088"/>
                <a:gd name="connsiteY212" fmla="*/ 98425 h 328613"/>
                <a:gd name="connsiteX213" fmla="*/ 101311 w 319088"/>
                <a:gd name="connsiteY213" fmla="*/ 96838 h 328613"/>
                <a:gd name="connsiteX214" fmla="*/ 100012 w 319088"/>
                <a:gd name="connsiteY214" fmla="*/ 98108 h 328613"/>
                <a:gd name="connsiteX215" fmla="*/ 100012 w 319088"/>
                <a:gd name="connsiteY215" fmla="*/ 99378 h 328613"/>
                <a:gd name="connsiteX216" fmla="*/ 100012 w 319088"/>
                <a:gd name="connsiteY216" fmla="*/ 142558 h 328613"/>
                <a:gd name="connsiteX217" fmla="*/ 101311 w 319088"/>
                <a:gd name="connsiteY217" fmla="*/ 143828 h 328613"/>
                <a:gd name="connsiteX218" fmla="*/ 140277 w 319088"/>
                <a:gd name="connsiteY218" fmla="*/ 147638 h 328613"/>
                <a:gd name="connsiteX219" fmla="*/ 141576 w 319088"/>
                <a:gd name="connsiteY219" fmla="*/ 146368 h 328613"/>
                <a:gd name="connsiteX220" fmla="*/ 142875 w 319088"/>
                <a:gd name="connsiteY220" fmla="*/ 145098 h 328613"/>
                <a:gd name="connsiteX221" fmla="*/ 142875 w 319088"/>
                <a:gd name="connsiteY221" fmla="*/ 105728 h 328613"/>
                <a:gd name="connsiteX222" fmla="*/ 140277 w 319088"/>
                <a:gd name="connsiteY222" fmla="*/ 103188 h 328613"/>
                <a:gd name="connsiteX223" fmla="*/ 101311 w 319088"/>
                <a:gd name="connsiteY223" fmla="*/ 96838 h 328613"/>
                <a:gd name="connsiteX224" fmla="*/ 288925 w 319088"/>
                <a:gd name="connsiteY224" fmla="*/ 84138 h 328613"/>
                <a:gd name="connsiteX225" fmla="*/ 288925 w 319088"/>
                <a:gd name="connsiteY225" fmla="*/ 85442 h 328613"/>
                <a:gd name="connsiteX226" fmla="*/ 288925 w 319088"/>
                <a:gd name="connsiteY226" fmla="*/ 115435 h 328613"/>
                <a:gd name="connsiteX227" fmla="*/ 290195 w 319088"/>
                <a:gd name="connsiteY227" fmla="*/ 116739 h 328613"/>
                <a:gd name="connsiteX228" fmla="*/ 305435 w 319088"/>
                <a:gd name="connsiteY228" fmla="*/ 120651 h 328613"/>
                <a:gd name="connsiteX229" fmla="*/ 306705 w 319088"/>
                <a:gd name="connsiteY229" fmla="*/ 120651 h 328613"/>
                <a:gd name="connsiteX230" fmla="*/ 307975 w 319088"/>
                <a:gd name="connsiteY230" fmla="*/ 119347 h 328613"/>
                <a:gd name="connsiteX231" fmla="*/ 307975 w 319088"/>
                <a:gd name="connsiteY231" fmla="*/ 118043 h 328613"/>
                <a:gd name="connsiteX232" fmla="*/ 307975 w 319088"/>
                <a:gd name="connsiteY232" fmla="*/ 90658 h 328613"/>
                <a:gd name="connsiteX233" fmla="*/ 306705 w 319088"/>
                <a:gd name="connsiteY233" fmla="*/ 89354 h 328613"/>
                <a:gd name="connsiteX234" fmla="*/ 290195 w 319088"/>
                <a:gd name="connsiteY234" fmla="*/ 84138 h 328613"/>
                <a:gd name="connsiteX235" fmla="*/ 288925 w 319088"/>
                <a:gd name="connsiteY235" fmla="*/ 84138 h 328613"/>
                <a:gd name="connsiteX236" fmla="*/ 260350 w 319088"/>
                <a:gd name="connsiteY236" fmla="*/ 77788 h 328613"/>
                <a:gd name="connsiteX237" fmla="*/ 260350 w 319088"/>
                <a:gd name="connsiteY237" fmla="*/ 79058 h 328613"/>
                <a:gd name="connsiteX238" fmla="*/ 260350 w 319088"/>
                <a:gd name="connsiteY238" fmla="*/ 109538 h 328613"/>
                <a:gd name="connsiteX239" fmla="*/ 261584 w 319088"/>
                <a:gd name="connsiteY239" fmla="*/ 110808 h 328613"/>
                <a:gd name="connsiteX240" fmla="*/ 280105 w 319088"/>
                <a:gd name="connsiteY240" fmla="*/ 115888 h 328613"/>
                <a:gd name="connsiteX241" fmla="*/ 281340 w 319088"/>
                <a:gd name="connsiteY241" fmla="*/ 114618 h 328613"/>
                <a:gd name="connsiteX242" fmla="*/ 282575 w 319088"/>
                <a:gd name="connsiteY242" fmla="*/ 113348 h 328613"/>
                <a:gd name="connsiteX243" fmla="*/ 282575 w 319088"/>
                <a:gd name="connsiteY243" fmla="*/ 85408 h 328613"/>
                <a:gd name="connsiteX244" fmla="*/ 281340 w 319088"/>
                <a:gd name="connsiteY244" fmla="*/ 82868 h 328613"/>
                <a:gd name="connsiteX245" fmla="*/ 262819 w 319088"/>
                <a:gd name="connsiteY245" fmla="*/ 77788 h 328613"/>
                <a:gd name="connsiteX246" fmla="*/ 260350 w 319088"/>
                <a:gd name="connsiteY246" fmla="*/ 77788 h 328613"/>
                <a:gd name="connsiteX247" fmla="*/ 29210 w 319088"/>
                <a:gd name="connsiteY247" fmla="*/ 63500 h 328613"/>
                <a:gd name="connsiteX248" fmla="*/ 12700 w 319088"/>
                <a:gd name="connsiteY248" fmla="*/ 73731 h 328613"/>
                <a:gd name="connsiteX249" fmla="*/ 12700 w 319088"/>
                <a:gd name="connsiteY249" fmla="*/ 75009 h 328613"/>
                <a:gd name="connsiteX250" fmla="*/ 12700 w 319088"/>
                <a:gd name="connsiteY250" fmla="*/ 106980 h 328613"/>
                <a:gd name="connsiteX251" fmla="*/ 12700 w 319088"/>
                <a:gd name="connsiteY251" fmla="*/ 108259 h 328613"/>
                <a:gd name="connsiteX252" fmla="*/ 13970 w 319088"/>
                <a:gd name="connsiteY252" fmla="*/ 109538 h 328613"/>
                <a:gd name="connsiteX253" fmla="*/ 15240 w 319088"/>
                <a:gd name="connsiteY253" fmla="*/ 108259 h 328613"/>
                <a:gd name="connsiteX254" fmla="*/ 31750 w 319088"/>
                <a:gd name="connsiteY254" fmla="*/ 101865 h 328613"/>
                <a:gd name="connsiteX255" fmla="*/ 31750 w 319088"/>
                <a:gd name="connsiteY255" fmla="*/ 99307 h 328613"/>
                <a:gd name="connsiteX256" fmla="*/ 31750 w 319088"/>
                <a:gd name="connsiteY256" fmla="*/ 66058 h 328613"/>
                <a:gd name="connsiteX257" fmla="*/ 31750 w 319088"/>
                <a:gd name="connsiteY257" fmla="*/ 63500 h 328613"/>
                <a:gd name="connsiteX258" fmla="*/ 29210 w 319088"/>
                <a:gd name="connsiteY258" fmla="*/ 63500 h 328613"/>
                <a:gd name="connsiteX259" fmla="*/ 156868 w 319088"/>
                <a:gd name="connsiteY259" fmla="*/ 47625 h 328613"/>
                <a:gd name="connsiteX260" fmla="*/ 155575 w 319088"/>
                <a:gd name="connsiteY260" fmla="*/ 48920 h 328613"/>
                <a:gd name="connsiteX261" fmla="*/ 155575 w 319088"/>
                <a:gd name="connsiteY261" fmla="*/ 89067 h 328613"/>
                <a:gd name="connsiteX262" fmla="*/ 156868 w 319088"/>
                <a:gd name="connsiteY262" fmla="*/ 90363 h 328613"/>
                <a:gd name="connsiteX263" fmla="*/ 187913 w 319088"/>
                <a:gd name="connsiteY263" fmla="*/ 96838 h 328613"/>
                <a:gd name="connsiteX264" fmla="*/ 189206 w 319088"/>
                <a:gd name="connsiteY264" fmla="*/ 96838 h 328613"/>
                <a:gd name="connsiteX265" fmla="*/ 190500 w 319088"/>
                <a:gd name="connsiteY265" fmla="*/ 96838 h 328613"/>
                <a:gd name="connsiteX266" fmla="*/ 190500 w 319088"/>
                <a:gd name="connsiteY266" fmla="*/ 95543 h 328613"/>
                <a:gd name="connsiteX267" fmla="*/ 190500 w 319088"/>
                <a:gd name="connsiteY267" fmla="*/ 57986 h 328613"/>
                <a:gd name="connsiteX268" fmla="*/ 189206 w 319088"/>
                <a:gd name="connsiteY268" fmla="*/ 56691 h 328613"/>
                <a:gd name="connsiteX269" fmla="*/ 158162 w 319088"/>
                <a:gd name="connsiteY269" fmla="*/ 47625 h 328613"/>
                <a:gd name="connsiteX270" fmla="*/ 156868 w 319088"/>
                <a:gd name="connsiteY270" fmla="*/ 47625 h 328613"/>
                <a:gd name="connsiteX271" fmla="*/ 73629 w 319088"/>
                <a:gd name="connsiteY271" fmla="*/ 34925 h 328613"/>
                <a:gd name="connsiteX272" fmla="*/ 49212 w 319088"/>
                <a:gd name="connsiteY272" fmla="*/ 50511 h 328613"/>
                <a:gd name="connsiteX273" fmla="*/ 49212 w 319088"/>
                <a:gd name="connsiteY273" fmla="*/ 51810 h 328613"/>
                <a:gd name="connsiteX274" fmla="*/ 49212 w 319088"/>
                <a:gd name="connsiteY274" fmla="*/ 90776 h 328613"/>
                <a:gd name="connsiteX275" fmla="*/ 49212 w 319088"/>
                <a:gd name="connsiteY275" fmla="*/ 92075 h 328613"/>
                <a:gd name="connsiteX276" fmla="*/ 50497 w 319088"/>
                <a:gd name="connsiteY276" fmla="*/ 92075 h 328613"/>
                <a:gd name="connsiteX277" fmla="*/ 51782 w 319088"/>
                <a:gd name="connsiteY277" fmla="*/ 92075 h 328613"/>
                <a:gd name="connsiteX278" fmla="*/ 76200 w 319088"/>
                <a:gd name="connsiteY278" fmla="*/ 81684 h 328613"/>
                <a:gd name="connsiteX279" fmla="*/ 76200 w 319088"/>
                <a:gd name="connsiteY279" fmla="*/ 79086 h 328613"/>
                <a:gd name="connsiteX280" fmla="*/ 76200 w 319088"/>
                <a:gd name="connsiteY280" fmla="*/ 36224 h 328613"/>
                <a:gd name="connsiteX281" fmla="*/ 76200 w 319088"/>
                <a:gd name="connsiteY281" fmla="*/ 34925 h 328613"/>
                <a:gd name="connsiteX282" fmla="*/ 73629 w 319088"/>
                <a:gd name="connsiteY282" fmla="*/ 34925 h 328613"/>
                <a:gd name="connsiteX283" fmla="*/ 100012 w 319088"/>
                <a:gd name="connsiteY283" fmla="*/ 30163 h 328613"/>
                <a:gd name="connsiteX284" fmla="*/ 100012 w 319088"/>
                <a:gd name="connsiteY284" fmla="*/ 32747 h 328613"/>
                <a:gd name="connsiteX285" fmla="*/ 100012 w 319088"/>
                <a:gd name="connsiteY285" fmla="*/ 76681 h 328613"/>
                <a:gd name="connsiteX286" fmla="*/ 101311 w 319088"/>
                <a:gd name="connsiteY286" fmla="*/ 77973 h 328613"/>
                <a:gd name="connsiteX287" fmla="*/ 140277 w 319088"/>
                <a:gd name="connsiteY287" fmla="*/ 85726 h 328613"/>
                <a:gd name="connsiteX288" fmla="*/ 141576 w 319088"/>
                <a:gd name="connsiteY288" fmla="*/ 85726 h 328613"/>
                <a:gd name="connsiteX289" fmla="*/ 142875 w 319088"/>
                <a:gd name="connsiteY289" fmla="*/ 84434 h 328613"/>
                <a:gd name="connsiteX290" fmla="*/ 142875 w 319088"/>
                <a:gd name="connsiteY290" fmla="*/ 43085 h 328613"/>
                <a:gd name="connsiteX291" fmla="*/ 141576 w 319088"/>
                <a:gd name="connsiteY291" fmla="*/ 41792 h 328613"/>
                <a:gd name="connsiteX292" fmla="*/ 102610 w 319088"/>
                <a:gd name="connsiteY292" fmla="*/ 30163 h 328613"/>
                <a:gd name="connsiteX293" fmla="*/ 100012 w 319088"/>
                <a:gd name="connsiteY293" fmla="*/ 30163 h 328613"/>
                <a:gd name="connsiteX294" fmla="*/ 87846 w 319088"/>
                <a:gd name="connsiteY294" fmla="*/ 0 h 328613"/>
                <a:gd name="connsiteX295" fmla="*/ 90430 w 319088"/>
                <a:gd name="connsiteY295" fmla="*/ 0 h 328613"/>
                <a:gd name="connsiteX296" fmla="*/ 204113 w 319088"/>
                <a:gd name="connsiteY296" fmla="*/ 37667 h 328613"/>
                <a:gd name="connsiteX297" fmla="*/ 207988 w 319088"/>
                <a:gd name="connsiteY297" fmla="*/ 42863 h 328613"/>
                <a:gd name="connsiteX298" fmla="*/ 207988 w 319088"/>
                <a:gd name="connsiteY298" fmla="*/ 70139 h 328613"/>
                <a:gd name="connsiteX299" fmla="*/ 248036 w 319088"/>
                <a:gd name="connsiteY299" fmla="*/ 54552 h 328613"/>
                <a:gd name="connsiteX300" fmla="*/ 250619 w 319088"/>
                <a:gd name="connsiteY300" fmla="*/ 53253 h 328613"/>
                <a:gd name="connsiteX301" fmla="*/ 251911 w 319088"/>
                <a:gd name="connsiteY301" fmla="*/ 53253 h 328613"/>
                <a:gd name="connsiteX302" fmla="*/ 315213 w 319088"/>
                <a:gd name="connsiteY302" fmla="*/ 74035 h 328613"/>
                <a:gd name="connsiteX303" fmla="*/ 319088 w 319088"/>
                <a:gd name="connsiteY303" fmla="*/ 80530 h 328613"/>
                <a:gd name="connsiteX304" fmla="*/ 319088 w 319088"/>
                <a:gd name="connsiteY304" fmla="*/ 266267 h 328613"/>
                <a:gd name="connsiteX305" fmla="*/ 315213 w 319088"/>
                <a:gd name="connsiteY305" fmla="*/ 271463 h 328613"/>
                <a:gd name="connsiteX306" fmla="*/ 251911 w 319088"/>
                <a:gd name="connsiteY306" fmla="*/ 287049 h 328613"/>
                <a:gd name="connsiteX307" fmla="*/ 204113 w 319088"/>
                <a:gd name="connsiteY307" fmla="*/ 300038 h 328613"/>
                <a:gd name="connsiteX308" fmla="*/ 89138 w 319088"/>
                <a:gd name="connsiteY308" fmla="*/ 328613 h 328613"/>
                <a:gd name="connsiteX309" fmla="*/ 87846 w 319088"/>
                <a:gd name="connsiteY309" fmla="*/ 328613 h 328613"/>
                <a:gd name="connsiteX310" fmla="*/ 85262 w 319088"/>
                <a:gd name="connsiteY310" fmla="*/ 328613 h 328613"/>
                <a:gd name="connsiteX311" fmla="*/ 2583 w 319088"/>
                <a:gd name="connsiteY311" fmla="*/ 281854 h 328613"/>
                <a:gd name="connsiteX312" fmla="*/ 0 w 319088"/>
                <a:gd name="connsiteY312" fmla="*/ 277957 h 328613"/>
                <a:gd name="connsiteX313" fmla="*/ 0 w 319088"/>
                <a:gd name="connsiteY313" fmla="*/ 64943 h 328613"/>
                <a:gd name="connsiteX314" fmla="*/ 1292 w 319088"/>
                <a:gd name="connsiteY314" fmla="*/ 61047 h 328613"/>
                <a:gd name="connsiteX315" fmla="*/ 85262 w 319088"/>
                <a:gd name="connsiteY315" fmla="*/ 1299 h 328613"/>
                <a:gd name="connsiteX316" fmla="*/ 87846 w 319088"/>
                <a:gd name="connsiteY316" fmla="*/ 0 h 328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Lst>
              <a:rect l="l" t="t" r="r" b="b"/>
              <a:pathLst>
                <a:path w="319088" h="328613">
                  <a:moveTo>
                    <a:pt x="140277" y="225425"/>
                  </a:moveTo>
                  <a:cubicBezTo>
                    <a:pt x="140277" y="225425"/>
                    <a:pt x="140277" y="225425"/>
                    <a:pt x="101311" y="229351"/>
                  </a:cubicBezTo>
                  <a:cubicBezTo>
                    <a:pt x="100012" y="229351"/>
                    <a:pt x="100012" y="229351"/>
                    <a:pt x="100012" y="230660"/>
                  </a:cubicBezTo>
                  <a:cubicBezTo>
                    <a:pt x="100012" y="230660"/>
                    <a:pt x="100012" y="230660"/>
                    <a:pt x="100012" y="319646"/>
                  </a:cubicBezTo>
                  <a:cubicBezTo>
                    <a:pt x="100012" y="320954"/>
                    <a:pt x="100012" y="320954"/>
                    <a:pt x="100012" y="322263"/>
                  </a:cubicBezTo>
                  <a:cubicBezTo>
                    <a:pt x="101311" y="322263"/>
                    <a:pt x="101311" y="322263"/>
                    <a:pt x="101311" y="322263"/>
                  </a:cubicBezTo>
                  <a:cubicBezTo>
                    <a:pt x="101311" y="322263"/>
                    <a:pt x="101311" y="322263"/>
                    <a:pt x="102610" y="322263"/>
                  </a:cubicBezTo>
                  <a:cubicBezTo>
                    <a:pt x="102610" y="322263"/>
                    <a:pt x="102610" y="322263"/>
                    <a:pt x="140277" y="311794"/>
                  </a:cubicBezTo>
                  <a:cubicBezTo>
                    <a:pt x="141576" y="311794"/>
                    <a:pt x="142875" y="311794"/>
                    <a:pt x="142875" y="310485"/>
                  </a:cubicBezTo>
                  <a:lnTo>
                    <a:pt x="142875" y="228042"/>
                  </a:lnTo>
                  <a:cubicBezTo>
                    <a:pt x="142875" y="226734"/>
                    <a:pt x="141576" y="226734"/>
                    <a:pt x="141576" y="226734"/>
                  </a:cubicBezTo>
                  <a:cubicBezTo>
                    <a:pt x="141576" y="225425"/>
                    <a:pt x="140277" y="225425"/>
                    <a:pt x="140277" y="225425"/>
                  </a:cubicBezTo>
                  <a:close/>
                  <a:moveTo>
                    <a:pt x="49212" y="223838"/>
                  </a:moveTo>
                  <a:cubicBezTo>
                    <a:pt x="49212" y="225108"/>
                    <a:pt x="49212" y="225108"/>
                    <a:pt x="49212" y="226378"/>
                  </a:cubicBezTo>
                  <a:cubicBezTo>
                    <a:pt x="49212" y="226378"/>
                    <a:pt x="49212" y="226378"/>
                    <a:pt x="49212" y="263208"/>
                  </a:cubicBezTo>
                  <a:cubicBezTo>
                    <a:pt x="49212" y="264478"/>
                    <a:pt x="49212" y="264478"/>
                    <a:pt x="50497" y="265748"/>
                  </a:cubicBezTo>
                  <a:cubicBezTo>
                    <a:pt x="50497" y="265748"/>
                    <a:pt x="50497" y="265748"/>
                    <a:pt x="74915" y="274638"/>
                  </a:cubicBezTo>
                  <a:cubicBezTo>
                    <a:pt x="74915" y="274638"/>
                    <a:pt x="76200" y="274638"/>
                    <a:pt x="76200" y="273368"/>
                  </a:cubicBezTo>
                  <a:cubicBezTo>
                    <a:pt x="76200" y="273368"/>
                    <a:pt x="76200" y="273368"/>
                    <a:pt x="76200" y="272098"/>
                  </a:cubicBezTo>
                  <a:lnTo>
                    <a:pt x="76200" y="230188"/>
                  </a:lnTo>
                  <a:cubicBezTo>
                    <a:pt x="76200" y="228918"/>
                    <a:pt x="76200" y="228918"/>
                    <a:pt x="74915" y="228918"/>
                  </a:cubicBezTo>
                  <a:cubicBezTo>
                    <a:pt x="74915" y="228918"/>
                    <a:pt x="74915" y="228918"/>
                    <a:pt x="50497" y="223838"/>
                  </a:cubicBezTo>
                  <a:cubicBezTo>
                    <a:pt x="50497" y="223838"/>
                    <a:pt x="50497" y="223838"/>
                    <a:pt x="49212" y="223838"/>
                  </a:cubicBezTo>
                  <a:close/>
                  <a:moveTo>
                    <a:pt x="189206" y="222250"/>
                  </a:moveTo>
                  <a:cubicBezTo>
                    <a:pt x="189206" y="222250"/>
                    <a:pt x="189206" y="222250"/>
                    <a:pt x="156868" y="224848"/>
                  </a:cubicBezTo>
                  <a:cubicBezTo>
                    <a:pt x="156868" y="224848"/>
                    <a:pt x="155575" y="226147"/>
                    <a:pt x="155575" y="226147"/>
                  </a:cubicBezTo>
                  <a:cubicBezTo>
                    <a:pt x="155575" y="226147"/>
                    <a:pt x="155575" y="226147"/>
                    <a:pt x="155575" y="305377"/>
                  </a:cubicBezTo>
                  <a:cubicBezTo>
                    <a:pt x="155575" y="306676"/>
                    <a:pt x="155575" y="306676"/>
                    <a:pt x="156868" y="307975"/>
                  </a:cubicBezTo>
                  <a:cubicBezTo>
                    <a:pt x="156868" y="307975"/>
                    <a:pt x="156868" y="307975"/>
                    <a:pt x="158162" y="307975"/>
                  </a:cubicBezTo>
                  <a:cubicBezTo>
                    <a:pt x="158162" y="307975"/>
                    <a:pt x="158162" y="307975"/>
                    <a:pt x="189206" y="300182"/>
                  </a:cubicBezTo>
                  <a:cubicBezTo>
                    <a:pt x="190500" y="300182"/>
                    <a:pt x="190500" y="298883"/>
                    <a:pt x="190500" y="297584"/>
                  </a:cubicBezTo>
                  <a:lnTo>
                    <a:pt x="190500" y="223549"/>
                  </a:lnTo>
                  <a:cubicBezTo>
                    <a:pt x="190500" y="223549"/>
                    <a:pt x="190500" y="223549"/>
                    <a:pt x="190500" y="222250"/>
                  </a:cubicBezTo>
                  <a:cubicBezTo>
                    <a:pt x="189206" y="222250"/>
                    <a:pt x="189206" y="222250"/>
                    <a:pt x="189206" y="222250"/>
                  </a:cubicBezTo>
                  <a:close/>
                  <a:moveTo>
                    <a:pt x="12700" y="217488"/>
                  </a:moveTo>
                  <a:cubicBezTo>
                    <a:pt x="12700" y="217488"/>
                    <a:pt x="12700" y="218778"/>
                    <a:pt x="12700" y="218778"/>
                  </a:cubicBezTo>
                  <a:cubicBezTo>
                    <a:pt x="12700" y="218778"/>
                    <a:pt x="12700" y="218778"/>
                    <a:pt x="12700" y="251024"/>
                  </a:cubicBezTo>
                  <a:cubicBezTo>
                    <a:pt x="12700" y="252314"/>
                    <a:pt x="12700" y="252314"/>
                    <a:pt x="13970" y="252314"/>
                  </a:cubicBezTo>
                  <a:cubicBezTo>
                    <a:pt x="13970" y="252314"/>
                    <a:pt x="13970" y="252314"/>
                    <a:pt x="29210" y="258763"/>
                  </a:cubicBezTo>
                  <a:cubicBezTo>
                    <a:pt x="30480" y="258763"/>
                    <a:pt x="30480" y="258763"/>
                    <a:pt x="30480" y="258763"/>
                  </a:cubicBezTo>
                  <a:cubicBezTo>
                    <a:pt x="30480" y="258763"/>
                    <a:pt x="31750" y="258763"/>
                    <a:pt x="31750" y="258763"/>
                  </a:cubicBezTo>
                  <a:cubicBezTo>
                    <a:pt x="31750" y="258763"/>
                    <a:pt x="31750" y="257473"/>
                    <a:pt x="31750" y="257473"/>
                  </a:cubicBezTo>
                  <a:lnTo>
                    <a:pt x="31750" y="222647"/>
                  </a:lnTo>
                  <a:cubicBezTo>
                    <a:pt x="31750" y="221358"/>
                    <a:pt x="31750" y="220068"/>
                    <a:pt x="30480" y="220068"/>
                  </a:cubicBezTo>
                  <a:cubicBezTo>
                    <a:pt x="30480" y="220068"/>
                    <a:pt x="30480" y="220068"/>
                    <a:pt x="13970" y="217488"/>
                  </a:cubicBezTo>
                  <a:cubicBezTo>
                    <a:pt x="13970" y="217488"/>
                    <a:pt x="13970" y="217488"/>
                    <a:pt x="12700" y="217488"/>
                  </a:cubicBezTo>
                  <a:close/>
                  <a:moveTo>
                    <a:pt x="280105" y="214313"/>
                  </a:moveTo>
                  <a:cubicBezTo>
                    <a:pt x="280105" y="214313"/>
                    <a:pt x="280105" y="214313"/>
                    <a:pt x="261584" y="215595"/>
                  </a:cubicBezTo>
                  <a:cubicBezTo>
                    <a:pt x="260350" y="215595"/>
                    <a:pt x="260350" y="216877"/>
                    <a:pt x="260350" y="216877"/>
                  </a:cubicBezTo>
                  <a:cubicBezTo>
                    <a:pt x="260350" y="216877"/>
                    <a:pt x="260350" y="216877"/>
                    <a:pt x="260350" y="278424"/>
                  </a:cubicBezTo>
                  <a:cubicBezTo>
                    <a:pt x="260350" y="279706"/>
                    <a:pt x="260350" y="279706"/>
                    <a:pt x="260350" y="279706"/>
                  </a:cubicBezTo>
                  <a:cubicBezTo>
                    <a:pt x="261584" y="279706"/>
                    <a:pt x="261584" y="280988"/>
                    <a:pt x="261584" y="280988"/>
                  </a:cubicBezTo>
                  <a:cubicBezTo>
                    <a:pt x="261584" y="280988"/>
                    <a:pt x="261584" y="280988"/>
                    <a:pt x="262819" y="280988"/>
                  </a:cubicBezTo>
                  <a:cubicBezTo>
                    <a:pt x="262819" y="280988"/>
                    <a:pt x="262819" y="280988"/>
                    <a:pt x="280105" y="275859"/>
                  </a:cubicBezTo>
                  <a:cubicBezTo>
                    <a:pt x="281340" y="275859"/>
                    <a:pt x="282575" y="274577"/>
                    <a:pt x="282575" y="273295"/>
                  </a:cubicBezTo>
                  <a:lnTo>
                    <a:pt x="282575" y="215595"/>
                  </a:lnTo>
                  <a:cubicBezTo>
                    <a:pt x="282575" y="215595"/>
                    <a:pt x="281340" y="214313"/>
                    <a:pt x="281340" y="214313"/>
                  </a:cubicBezTo>
                  <a:cubicBezTo>
                    <a:pt x="281340" y="214313"/>
                    <a:pt x="280105" y="214313"/>
                    <a:pt x="280105" y="214313"/>
                  </a:cubicBezTo>
                  <a:close/>
                  <a:moveTo>
                    <a:pt x="306983" y="211138"/>
                  </a:moveTo>
                  <a:cubicBezTo>
                    <a:pt x="306983" y="211138"/>
                    <a:pt x="306983" y="211138"/>
                    <a:pt x="290215" y="212428"/>
                  </a:cubicBezTo>
                  <a:cubicBezTo>
                    <a:pt x="288925" y="212428"/>
                    <a:pt x="288925" y="213718"/>
                    <a:pt x="288925" y="215008"/>
                  </a:cubicBezTo>
                  <a:cubicBezTo>
                    <a:pt x="288925" y="215008"/>
                    <a:pt x="288925" y="215008"/>
                    <a:pt x="288925" y="271761"/>
                  </a:cubicBezTo>
                  <a:cubicBezTo>
                    <a:pt x="288925" y="271761"/>
                    <a:pt x="288925" y="273051"/>
                    <a:pt x="288925" y="273051"/>
                  </a:cubicBezTo>
                  <a:cubicBezTo>
                    <a:pt x="288925" y="273051"/>
                    <a:pt x="290215" y="273051"/>
                    <a:pt x="290215" y="273051"/>
                  </a:cubicBezTo>
                  <a:cubicBezTo>
                    <a:pt x="290215" y="273051"/>
                    <a:pt x="290215" y="273051"/>
                    <a:pt x="308273" y="269181"/>
                  </a:cubicBezTo>
                  <a:cubicBezTo>
                    <a:pt x="308273" y="269181"/>
                    <a:pt x="309563" y="267892"/>
                    <a:pt x="309563" y="266602"/>
                  </a:cubicBezTo>
                  <a:cubicBezTo>
                    <a:pt x="309563" y="266602"/>
                    <a:pt x="309563" y="266602"/>
                    <a:pt x="308273" y="212428"/>
                  </a:cubicBezTo>
                  <a:cubicBezTo>
                    <a:pt x="308273" y="212428"/>
                    <a:pt x="308273" y="212428"/>
                    <a:pt x="308273" y="211138"/>
                  </a:cubicBezTo>
                  <a:cubicBezTo>
                    <a:pt x="306983" y="211138"/>
                    <a:pt x="306983" y="211138"/>
                    <a:pt x="306983" y="211138"/>
                  </a:cubicBezTo>
                  <a:close/>
                  <a:moveTo>
                    <a:pt x="290195" y="169863"/>
                  </a:moveTo>
                  <a:cubicBezTo>
                    <a:pt x="290195" y="169863"/>
                    <a:pt x="288925" y="169863"/>
                    <a:pt x="288925" y="171196"/>
                  </a:cubicBezTo>
                  <a:cubicBezTo>
                    <a:pt x="288925" y="171196"/>
                    <a:pt x="288925" y="171196"/>
                    <a:pt x="288925" y="172530"/>
                  </a:cubicBezTo>
                  <a:lnTo>
                    <a:pt x="288925" y="201867"/>
                  </a:lnTo>
                  <a:cubicBezTo>
                    <a:pt x="288925" y="201867"/>
                    <a:pt x="288925" y="201867"/>
                    <a:pt x="288925" y="203201"/>
                  </a:cubicBezTo>
                  <a:cubicBezTo>
                    <a:pt x="288925" y="203201"/>
                    <a:pt x="290195" y="203201"/>
                    <a:pt x="290195" y="203201"/>
                  </a:cubicBezTo>
                  <a:cubicBezTo>
                    <a:pt x="290195" y="203201"/>
                    <a:pt x="290195" y="203201"/>
                    <a:pt x="306705" y="201867"/>
                  </a:cubicBezTo>
                  <a:cubicBezTo>
                    <a:pt x="307975" y="201867"/>
                    <a:pt x="307975" y="201867"/>
                    <a:pt x="307975" y="200534"/>
                  </a:cubicBezTo>
                  <a:cubicBezTo>
                    <a:pt x="307975" y="200534"/>
                    <a:pt x="307975" y="200534"/>
                    <a:pt x="307975" y="172530"/>
                  </a:cubicBezTo>
                  <a:cubicBezTo>
                    <a:pt x="307975" y="171196"/>
                    <a:pt x="307975" y="171196"/>
                    <a:pt x="306705" y="171196"/>
                  </a:cubicBezTo>
                  <a:cubicBezTo>
                    <a:pt x="306705" y="171196"/>
                    <a:pt x="306705" y="171196"/>
                    <a:pt x="290195" y="169863"/>
                  </a:cubicBezTo>
                  <a:close/>
                  <a:moveTo>
                    <a:pt x="261584" y="168275"/>
                  </a:moveTo>
                  <a:cubicBezTo>
                    <a:pt x="261584" y="168275"/>
                    <a:pt x="260350" y="168275"/>
                    <a:pt x="260350" y="169568"/>
                  </a:cubicBezTo>
                  <a:cubicBezTo>
                    <a:pt x="260350" y="169568"/>
                    <a:pt x="260350" y="169568"/>
                    <a:pt x="260350" y="170862"/>
                  </a:cubicBezTo>
                  <a:cubicBezTo>
                    <a:pt x="260350" y="170862"/>
                    <a:pt x="260350" y="170862"/>
                    <a:pt x="260350" y="201906"/>
                  </a:cubicBezTo>
                  <a:cubicBezTo>
                    <a:pt x="260350" y="201906"/>
                    <a:pt x="260350" y="201906"/>
                    <a:pt x="260350" y="203200"/>
                  </a:cubicBezTo>
                  <a:cubicBezTo>
                    <a:pt x="260350" y="203200"/>
                    <a:pt x="261584" y="203200"/>
                    <a:pt x="261584" y="203200"/>
                  </a:cubicBezTo>
                  <a:cubicBezTo>
                    <a:pt x="261584" y="203200"/>
                    <a:pt x="261584" y="203200"/>
                    <a:pt x="280105" y="201906"/>
                  </a:cubicBezTo>
                  <a:cubicBezTo>
                    <a:pt x="281340" y="201906"/>
                    <a:pt x="282575" y="201906"/>
                    <a:pt x="282575" y="200613"/>
                  </a:cubicBezTo>
                  <a:lnTo>
                    <a:pt x="282575" y="170862"/>
                  </a:lnTo>
                  <a:cubicBezTo>
                    <a:pt x="282575" y="170862"/>
                    <a:pt x="281340" y="169568"/>
                    <a:pt x="280105" y="169568"/>
                  </a:cubicBezTo>
                  <a:cubicBezTo>
                    <a:pt x="280105" y="169568"/>
                    <a:pt x="280105" y="169568"/>
                    <a:pt x="261584" y="168275"/>
                  </a:cubicBezTo>
                  <a:close/>
                  <a:moveTo>
                    <a:pt x="214024" y="168275"/>
                  </a:moveTo>
                  <a:cubicBezTo>
                    <a:pt x="214024" y="169567"/>
                    <a:pt x="212725" y="169567"/>
                    <a:pt x="212725" y="169567"/>
                  </a:cubicBezTo>
                  <a:cubicBezTo>
                    <a:pt x="212725" y="169567"/>
                    <a:pt x="212725" y="169567"/>
                    <a:pt x="212725" y="222546"/>
                  </a:cubicBezTo>
                  <a:cubicBezTo>
                    <a:pt x="212725" y="222546"/>
                    <a:pt x="214024" y="222546"/>
                    <a:pt x="214024" y="223838"/>
                  </a:cubicBezTo>
                  <a:cubicBezTo>
                    <a:pt x="214024" y="223838"/>
                    <a:pt x="214024" y="223838"/>
                    <a:pt x="215322" y="223838"/>
                  </a:cubicBezTo>
                  <a:cubicBezTo>
                    <a:pt x="215322" y="223838"/>
                    <a:pt x="215322" y="223838"/>
                    <a:pt x="240001" y="221254"/>
                  </a:cubicBezTo>
                  <a:cubicBezTo>
                    <a:pt x="240001" y="221254"/>
                    <a:pt x="241300" y="221254"/>
                    <a:pt x="241300" y="219962"/>
                  </a:cubicBezTo>
                  <a:lnTo>
                    <a:pt x="241300" y="170859"/>
                  </a:lnTo>
                  <a:cubicBezTo>
                    <a:pt x="241300" y="169567"/>
                    <a:pt x="240001" y="169567"/>
                    <a:pt x="240001" y="169567"/>
                  </a:cubicBezTo>
                  <a:cubicBezTo>
                    <a:pt x="240001" y="169567"/>
                    <a:pt x="240001" y="169567"/>
                    <a:pt x="215322" y="168275"/>
                  </a:cubicBezTo>
                  <a:cubicBezTo>
                    <a:pt x="214024" y="168275"/>
                    <a:pt x="214024" y="168275"/>
                    <a:pt x="214024" y="168275"/>
                  </a:cubicBezTo>
                  <a:close/>
                  <a:moveTo>
                    <a:pt x="30480" y="168275"/>
                  </a:moveTo>
                  <a:cubicBezTo>
                    <a:pt x="30480" y="168275"/>
                    <a:pt x="30480" y="168275"/>
                    <a:pt x="13970" y="169545"/>
                  </a:cubicBezTo>
                  <a:cubicBezTo>
                    <a:pt x="12700" y="169545"/>
                    <a:pt x="12700" y="170815"/>
                    <a:pt x="12700" y="170815"/>
                  </a:cubicBezTo>
                  <a:cubicBezTo>
                    <a:pt x="12700" y="170815"/>
                    <a:pt x="12700" y="170815"/>
                    <a:pt x="12700" y="202565"/>
                  </a:cubicBezTo>
                  <a:cubicBezTo>
                    <a:pt x="12700" y="203835"/>
                    <a:pt x="12700" y="203835"/>
                    <a:pt x="13970" y="203835"/>
                  </a:cubicBezTo>
                  <a:cubicBezTo>
                    <a:pt x="13970" y="203835"/>
                    <a:pt x="13970" y="203835"/>
                    <a:pt x="30480" y="206375"/>
                  </a:cubicBezTo>
                  <a:cubicBezTo>
                    <a:pt x="30480" y="206375"/>
                    <a:pt x="31750" y="206375"/>
                    <a:pt x="31750" y="205105"/>
                  </a:cubicBezTo>
                  <a:cubicBezTo>
                    <a:pt x="31750" y="205105"/>
                    <a:pt x="31750" y="205105"/>
                    <a:pt x="31750" y="203835"/>
                  </a:cubicBezTo>
                  <a:lnTo>
                    <a:pt x="31750" y="169545"/>
                  </a:lnTo>
                  <a:cubicBezTo>
                    <a:pt x="31750" y="169545"/>
                    <a:pt x="31750" y="169545"/>
                    <a:pt x="31750" y="168275"/>
                  </a:cubicBezTo>
                  <a:cubicBezTo>
                    <a:pt x="31750" y="168275"/>
                    <a:pt x="30480" y="168275"/>
                    <a:pt x="30480" y="168275"/>
                  </a:cubicBezTo>
                  <a:close/>
                  <a:moveTo>
                    <a:pt x="158162" y="165100"/>
                  </a:moveTo>
                  <a:cubicBezTo>
                    <a:pt x="156868" y="165100"/>
                    <a:pt x="156868" y="165100"/>
                    <a:pt x="156868" y="166407"/>
                  </a:cubicBezTo>
                  <a:cubicBezTo>
                    <a:pt x="155575" y="166407"/>
                    <a:pt x="155575" y="166407"/>
                    <a:pt x="155575" y="167715"/>
                  </a:cubicBezTo>
                  <a:cubicBezTo>
                    <a:pt x="155575" y="167715"/>
                    <a:pt x="155575" y="167715"/>
                    <a:pt x="155575" y="206935"/>
                  </a:cubicBezTo>
                  <a:cubicBezTo>
                    <a:pt x="155575" y="208243"/>
                    <a:pt x="155575" y="208243"/>
                    <a:pt x="156868" y="208243"/>
                  </a:cubicBezTo>
                  <a:cubicBezTo>
                    <a:pt x="156868" y="208243"/>
                    <a:pt x="156868" y="209550"/>
                    <a:pt x="158162" y="209550"/>
                  </a:cubicBezTo>
                  <a:cubicBezTo>
                    <a:pt x="158162" y="209550"/>
                    <a:pt x="158162" y="209550"/>
                    <a:pt x="189206" y="208243"/>
                  </a:cubicBezTo>
                  <a:cubicBezTo>
                    <a:pt x="190500" y="208243"/>
                    <a:pt x="190500" y="206935"/>
                    <a:pt x="190500" y="205628"/>
                  </a:cubicBezTo>
                  <a:lnTo>
                    <a:pt x="190500" y="169022"/>
                  </a:lnTo>
                  <a:cubicBezTo>
                    <a:pt x="190500" y="167715"/>
                    <a:pt x="189206" y="166407"/>
                    <a:pt x="189206" y="166407"/>
                  </a:cubicBezTo>
                  <a:cubicBezTo>
                    <a:pt x="189206" y="166407"/>
                    <a:pt x="189206" y="166407"/>
                    <a:pt x="158162" y="165100"/>
                  </a:cubicBezTo>
                  <a:close/>
                  <a:moveTo>
                    <a:pt x="100012" y="163513"/>
                  </a:moveTo>
                  <a:cubicBezTo>
                    <a:pt x="100012" y="163513"/>
                    <a:pt x="100012" y="164800"/>
                    <a:pt x="100012" y="164800"/>
                  </a:cubicBezTo>
                  <a:cubicBezTo>
                    <a:pt x="100012" y="164800"/>
                    <a:pt x="100012" y="164800"/>
                    <a:pt x="100012" y="208564"/>
                  </a:cubicBezTo>
                  <a:cubicBezTo>
                    <a:pt x="100012" y="209851"/>
                    <a:pt x="100012" y="209851"/>
                    <a:pt x="100012" y="209851"/>
                  </a:cubicBezTo>
                  <a:cubicBezTo>
                    <a:pt x="100012" y="209851"/>
                    <a:pt x="101311" y="211138"/>
                    <a:pt x="101311" y="211138"/>
                  </a:cubicBezTo>
                  <a:cubicBezTo>
                    <a:pt x="101311" y="211138"/>
                    <a:pt x="101311" y="211138"/>
                    <a:pt x="140277" y="208564"/>
                  </a:cubicBezTo>
                  <a:cubicBezTo>
                    <a:pt x="141576" y="208564"/>
                    <a:pt x="142875" y="208564"/>
                    <a:pt x="142875" y="207276"/>
                  </a:cubicBezTo>
                  <a:lnTo>
                    <a:pt x="142875" y="166087"/>
                  </a:lnTo>
                  <a:cubicBezTo>
                    <a:pt x="142875" y="164800"/>
                    <a:pt x="141576" y="164800"/>
                    <a:pt x="140277" y="164800"/>
                  </a:cubicBezTo>
                  <a:cubicBezTo>
                    <a:pt x="140277" y="164800"/>
                    <a:pt x="140277" y="164800"/>
                    <a:pt x="101311" y="163513"/>
                  </a:cubicBezTo>
                  <a:cubicBezTo>
                    <a:pt x="101311" y="163513"/>
                    <a:pt x="100012" y="163513"/>
                    <a:pt x="100012" y="163513"/>
                  </a:cubicBezTo>
                  <a:close/>
                  <a:moveTo>
                    <a:pt x="74915" y="163513"/>
                  </a:moveTo>
                  <a:cubicBezTo>
                    <a:pt x="74915" y="163513"/>
                    <a:pt x="74915" y="163513"/>
                    <a:pt x="50497" y="166159"/>
                  </a:cubicBezTo>
                  <a:cubicBezTo>
                    <a:pt x="49212" y="166159"/>
                    <a:pt x="49212" y="166159"/>
                    <a:pt x="49212" y="167482"/>
                  </a:cubicBezTo>
                  <a:cubicBezTo>
                    <a:pt x="49212" y="167482"/>
                    <a:pt x="49212" y="167482"/>
                    <a:pt x="49212" y="207169"/>
                  </a:cubicBezTo>
                  <a:cubicBezTo>
                    <a:pt x="49212" y="207169"/>
                    <a:pt x="49212" y="208492"/>
                    <a:pt x="50497" y="208492"/>
                  </a:cubicBezTo>
                  <a:cubicBezTo>
                    <a:pt x="50497" y="208492"/>
                    <a:pt x="50497" y="208492"/>
                    <a:pt x="74915" y="211138"/>
                  </a:cubicBezTo>
                  <a:cubicBezTo>
                    <a:pt x="74915" y="211138"/>
                    <a:pt x="76200" y="211138"/>
                    <a:pt x="76200" y="211138"/>
                  </a:cubicBezTo>
                  <a:cubicBezTo>
                    <a:pt x="76200" y="209815"/>
                    <a:pt x="76200" y="209815"/>
                    <a:pt x="76200" y="209815"/>
                  </a:cubicBezTo>
                  <a:lnTo>
                    <a:pt x="76200" y="164836"/>
                  </a:lnTo>
                  <a:cubicBezTo>
                    <a:pt x="76200" y="164836"/>
                    <a:pt x="76200" y="164836"/>
                    <a:pt x="76200" y="163513"/>
                  </a:cubicBezTo>
                  <a:cubicBezTo>
                    <a:pt x="76200" y="163513"/>
                    <a:pt x="74915" y="163513"/>
                    <a:pt x="74915" y="163513"/>
                  </a:cubicBezTo>
                  <a:close/>
                  <a:moveTo>
                    <a:pt x="288925" y="127000"/>
                  </a:moveTo>
                  <a:cubicBezTo>
                    <a:pt x="288925" y="128343"/>
                    <a:pt x="288925" y="128343"/>
                    <a:pt x="288925" y="129687"/>
                  </a:cubicBezTo>
                  <a:lnTo>
                    <a:pt x="288925" y="159238"/>
                  </a:lnTo>
                  <a:cubicBezTo>
                    <a:pt x="288925" y="159238"/>
                    <a:pt x="288925" y="160582"/>
                    <a:pt x="290195" y="160582"/>
                  </a:cubicBezTo>
                  <a:cubicBezTo>
                    <a:pt x="290195" y="160582"/>
                    <a:pt x="290195" y="160582"/>
                    <a:pt x="306705" y="161925"/>
                  </a:cubicBezTo>
                  <a:cubicBezTo>
                    <a:pt x="306705" y="161925"/>
                    <a:pt x="307975" y="161925"/>
                    <a:pt x="307975" y="161925"/>
                  </a:cubicBezTo>
                  <a:cubicBezTo>
                    <a:pt x="307975" y="160582"/>
                    <a:pt x="307975" y="160582"/>
                    <a:pt x="307975" y="160582"/>
                  </a:cubicBezTo>
                  <a:cubicBezTo>
                    <a:pt x="307975" y="160582"/>
                    <a:pt x="307975" y="160582"/>
                    <a:pt x="307975" y="132373"/>
                  </a:cubicBezTo>
                  <a:cubicBezTo>
                    <a:pt x="307975" y="131030"/>
                    <a:pt x="307975" y="129687"/>
                    <a:pt x="306705" y="129687"/>
                  </a:cubicBezTo>
                  <a:cubicBezTo>
                    <a:pt x="306705" y="129687"/>
                    <a:pt x="306705" y="129687"/>
                    <a:pt x="290195" y="127000"/>
                  </a:cubicBezTo>
                  <a:cubicBezTo>
                    <a:pt x="290195" y="127000"/>
                    <a:pt x="288925" y="127000"/>
                    <a:pt x="288925" y="127000"/>
                  </a:cubicBezTo>
                  <a:close/>
                  <a:moveTo>
                    <a:pt x="260350" y="123542"/>
                  </a:moveTo>
                  <a:cubicBezTo>
                    <a:pt x="260350" y="123542"/>
                    <a:pt x="260350" y="124846"/>
                    <a:pt x="260350" y="124846"/>
                  </a:cubicBezTo>
                  <a:cubicBezTo>
                    <a:pt x="260350" y="124846"/>
                    <a:pt x="260350" y="124846"/>
                    <a:pt x="260350" y="156143"/>
                  </a:cubicBezTo>
                  <a:cubicBezTo>
                    <a:pt x="260350" y="157447"/>
                    <a:pt x="260350" y="157447"/>
                    <a:pt x="261584" y="157447"/>
                  </a:cubicBezTo>
                  <a:cubicBezTo>
                    <a:pt x="261584" y="157447"/>
                    <a:pt x="261584" y="157447"/>
                    <a:pt x="280105" y="158751"/>
                  </a:cubicBezTo>
                  <a:cubicBezTo>
                    <a:pt x="280105" y="158751"/>
                    <a:pt x="281340" y="158751"/>
                    <a:pt x="281340" y="158751"/>
                  </a:cubicBezTo>
                  <a:cubicBezTo>
                    <a:pt x="281340" y="158751"/>
                    <a:pt x="282575" y="157447"/>
                    <a:pt x="282575" y="157447"/>
                  </a:cubicBezTo>
                  <a:lnTo>
                    <a:pt x="282575" y="127454"/>
                  </a:lnTo>
                  <a:cubicBezTo>
                    <a:pt x="282575" y="127454"/>
                    <a:pt x="281340" y="126150"/>
                    <a:pt x="280105" y="126150"/>
                  </a:cubicBezTo>
                  <a:cubicBezTo>
                    <a:pt x="280105" y="126150"/>
                    <a:pt x="280105" y="126150"/>
                    <a:pt x="261584" y="123542"/>
                  </a:cubicBezTo>
                  <a:cubicBezTo>
                    <a:pt x="261584" y="122238"/>
                    <a:pt x="261584" y="123542"/>
                    <a:pt x="260350" y="123542"/>
                  </a:cubicBezTo>
                  <a:close/>
                  <a:moveTo>
                    <a:pt x="29210" y="115590"/>
                  </a:moveTo>
                  <a:cubicBezTo>
                    <a:pt x="29210" y="115590"/>
                    <a:pt x="29210" y="115590"/>
                    <a:pt x="13970" y="120749"/>
                  </a:cubicBezTo>
                  <a:cubicBezTo>
                    <a:pt x="12700" y="120749"/>
                    <a:pt x="12700" y="122039"/>
                    <a:pt x="12700" y="122039"/>
                  </a:cubicBezTo>
                  <a:cubicBezTo>
                    <a:pt x="12700" y="122039"/>
                    <a:pt x="12700" y="122039"/>
                    <a:pt x="12700" y="154285"/>
                  </a:cubicBezTo>
                  <a:cubicBezTo>
                    <a:pt x="12700" y="154285"/>
                    <a:pt x="12700" y="155575"/>
                    <a:pt x="12700" y="155575"/>
                  </a:cubicBezTo>
                  <a:cubicBezTo>
                    <a:pt x="13970" y="155575"/>
                    <a:pt x="13970" y="155575"/>
                    <a:pt x="13970" y="155575"/>
                  </a:cubicBezTo>
                  <a:cubicBezTo>
                    <a:pt x="13970" y="155575"/>
                    <a:pt x="13970" y="155575"/>
                    <a:pt x="30480" y="152995"/>
                  </a:cubicBezTo>
                  <a:cubicBezTo>
                    <a:pt x="31750" y="152995"/>
                    <a:pt x="31750" y="152995"/>
                    <a:pt x="31750" y="151705"/>
                  </a:cubicBezTo>
                  <a:lnTo>
                    <a:pt x="31750" y="116880"/>
                  </a:lnTo>
                  <a:cubicBezTo>
                    <a:pt x="31750" y="115590"/>
                    <a:pt x="31750" y="115590"/>
                    <a:pt x="31750" y="115590"/>
                  </a:cubicBezTo>
                  <a:cubicBezTo>
                    <a:pt x="30480" y="114300"/>
                    <a:pt x="30480" y="114300"/>
                    <a:pt x="29210" y="115590"/>
                  </a:cubicBezTo>
                  <a:close/>
                  <a:moveTo>
                    <a:pt x="158162" y="104775"/>
                  </a:moveTo>
                  <a:cubicBezTo>
                    <a:pt x="156868" y="104775"/>
                    <a:pt x="156868" y="104775"/>
                    <a:pt x="156868" y="106098"/>
                  </a:cubicBezTo>
                  <a:cubicBezTo>
                    <a:pt x="155575" y="106098"/>
                    <a:pt x="155575" y="106098"/>
                    <a:pt x="155575" y="107421"/>
                  </a:cubicBezTo>
                  <a:cubicBezTo>
                    <a:pt x="155575" y="107421"/>
                    <a:pt x="155575" y="107421"/>
                    <a:pt x="155575" y="147108"/>
                  </a:cubicBezTo>
                  <a:cubicBezTo>
                    <a:pt x="155575" y="148431"/>
                    <a:pt x="156868" y="149754"/>
                    <a:pt x="156868" y="149754"/>
                  </a:cubicBezTo>
                  <a:cubicBezTo>
                    <a:pt x="156868" y="149754"/>
                    <a:pt x="156868" y="149754"/>
                    <a:pt x="189206" y="152400"/>
                  </a:cubicBezTo>
                  <a:cubicBezTo>
                    <a:pt x="189206" y="152400"/>
                    <a:pt x="189206" y="152400"/>
                    <a:pt x="190500" y="151077"/>
                  </a:cubicBezTo>
                  <a:cubicBezTo>
                    <a:pt x="190500" y="151077"/>
                    <a:pt x="190500" y="151077"/>
                    <a:pt x="190500" y="149754"/>
                  </a:cubicBezTo>
                  <a:lnTo>
                    <a:pt x="190500" y="112712"/>
                  </a:lnTo>
                  <a:cubicBezTo>
                    <a:pt x="190500" y="111390"/>
                    <a:pt x="190500" y="110067"/>
                    <a:pt x="189206" y="110067"/>
                  </a:cubicBezTo>
                  <a:cubicBezTo>
                    <a:pt x="189206" y="110067"/>
                    <a:pt x="189206" y="110067"/>
                    <a:pt x="158162" y="104775"/>
                  </a:cubicBezTo>
                  <a:close/>
                  <a:moveTo>
                    <a:pt x="74915" y="99735"/>
                  </a:moveTo>
                  <a:cubicBezTo>
                    <a:pt x="74915" y="99735"/>
                    <a:pt x="74915" y="99735"/>
                    <a:pt x="50497" y="107593"/>
                  </a:cubicBezTo>
                  <a:cubicBezTo>
                    <a:pt x="49212" y="107593"/>
                    <a:pt x="49212" y="108903"/>
                    <a:pt x="49212" y="110212"/>
                  </a:cubicBezTo>
                  <a:cubicBezTo>
                    <a:pt x="49212" y="110212"/>
                    <a:pt x="49212" y="110212"/>
                    <a:pt x="49212" y="148194"/>
                  </a:cubicBezTo>
                  <a:cubicBezTo>
                    <a:pt x="49212" y="149503"/>
                    <a:pt x="49212" y="149503"/>
                    <a:pt x="49212" y="149503"/>
                  </a:cubicBezTo>
                  <a:cubicBezTo>
                    <a:pt x="50497" y="150813"/>
                    <a:pt x="50497" y="150813"/>
                    <a:pt x="50497" y="150813"/>
                  </a:cubicBezTo>
                  <a:cubicBezTo>
                    <a:pt x="50497" y="150813"/>
                    <a:pt x="50497" y="150813"/>
                    <a:pt x="74915" y="145574"/>
                  </a:cubicBezTo>
                  <a:cubicBezTo>
                    <a:pt x="76200" y="145574"/>
                    <a:pt x="76200" y="145574"/>
                    <a:pt x="76200" y="144264"/>
                  </a:cubicBezTo>
                  <a:cubicBezTo>
                    <a:pt x="76200" y="144264"/>
                    <a:pt x="76200" y="144264"/>
                    <a:pt x="76200" y="101044"/>
                  </a:cubicBezTo>
                  <a:cubicBezTo>
                    <a:pt x="76200" y="99735"/>
                    <a:pt x="76200" y="99735"/>
                    <a:pt x="76200" y="99735"/>
                  </a:cubicBezTo>
                  <a:cubicBezTo>
                    <a:pt x="74915" y="98425"/>
                    <a:pt x="74915" y="98425"/>
                    <a:pt x="74915" y="99735"/>
                  </a:cubicBezTo>
                  <a:close/>
                  <a:moveTo>
                    <a:pt x="215322" y="98425"/>
                  </a:moveTo>
                  <a:cubicBezTo>
                    <a:pt x="215322" y="98425"/>
                    <a:pt x="214024" y="98425"/>
                    <a:pt x="214024" y="99695"/>
                  </a:cubicBezTo>
                  <a:cubicBezTo>
                    <a:pt x="214024" y="99695"/>
                    <a:pt x="212725" y="99695"/>
                    <a:pt x="212725" y="100965"/>
                  </a:cubicBezTo>
                  <a:cubicBezTo>
                    <a:pt x="212725" y="100965"/>
                    <a:pt x="212725" y="100965"/>
                    <a:pt x="212725" y="151765"/>
                  </a:cubicBezTo>
                  <a:cubicBezTo>
                    <a:pt x="212725" y="153035"/>
                    <a:pt x="214024" y="153035"/>
                    <a:pt x="215322" y="153035"/>
                  </a:cubicBezTo>
                  <a:cubicBezTo>
                    <a:pt x="215322" y="153035"/>
                    <a:pt x="215322" y="153035"/>
                    <a:pt x="238702" y="155575"/>
                  </a:cubicBezTo>
                  <a:cubicBezTo>
                    <a:pt x="238702" y="155575"/>
                    <a:pt x="238702" y="155575"/>
                    <a:pt x="240001" y="155575"/>
                  </a:cubicBezTo>
                  <a:cubicBezTo>
                    <a:pt x="240001" y="155575"/>
                    <a:pt x="240001" y="155575"/>
                    <a:pt x="241300" y="155575"/>
                  </a:cubicBezTo>
                  <a:cubicBezTo>
                    <a:pt x="241300" y="154305"/>
                    <a:pt x="241300" y="154305"/>
                    <a:pt x="241300" y="153035"/>
                  </a:cubicBezTo>
                  <a:lnTo>
                    <a:pt x="241300" y="106045"/>
                  </a:lnTo>
                  <a:cubicBezTo>
                    <a:pt x="241300" y="104775"/>
                    <a:pt x="241300" y="103505"/>
                    <a:pt x="240001" y="103505"/>
                  </a:cubicBezTo>
                  <a:cubicBezTo>
                    <a:pt x="240001" y="103505"/>
                    <a:pt x="240001" y="103505"/>
                    <a:pt x="215322" y="98425"/>
                  </a:cubicBezTo>
                  <a:close/>
                  <a:moveTo>
                    <a:pt x="101311" y="96838"/>
                  </a:moveTo>
                  <a:cubicBezTo>
                    <a:pt x="101311" y="96838"/>
                    <a:pt x="101311" y="96838"/>
                    <a:pt x="100012" y="98108"/>
                  </a:cubicBezTo>
                  <a:cubicBezTo>
                    <a:pt x="100012" y="98108"/>
                    <a:pt x="100012" y="98108"/>
                    <a:pt x="100012" y="99378"/>
                  </a:cubicBezTo>
                  <a:cubicBezTo>
                    <a:pt x="100012" y="99378"/>
                    <a:pt x="100012" y="99378"/>
                    <a:pt x="100012" y="142558"/>
                  </a:cubicBezTo>
                  <a:cubicBezTo>
                    <a:pt x="100012" y="143828"/>
                    <a:pt x="100012" y="143828"/>
                    <a:pt x="101311" y="143828"/>
                  </a:cubicBezTo>
                  <a:cubicBezTo>
                    <a:pt x="101311" y="143828"/>
                    <a:pt x="101311" y="143828"/>
                    <a:pt x="140277" y="147638"/>
                  </a:cubicBezTo>
                  <a:cubicBezTo>
                    <a:pt x="141576" y="147638"/>
                    <a:pt x="141576" y="147638"/>
                    <a:pt x="141576" y="146368"/>
                  </a:cubicBezTo>
                  <a:cubicBezTo>
                    <a:pt x="141576" y="146368"/>
                    <a:pt x="142875" y="146368"/>
                    <a:pt x="142875" y="145098"/>
                  </a:cubicBezTo>
                  <a:lnTo>
                    <a:pt x="142875" y="105728"/>
                  </a:lnTo>
                  <a:cubicBezTo>
                    <a:pt x="142875" y="104458"/>
                    <a:pt x="141576" y="103188"/>
                    <a:pt x="140277" y="103188"/>
                  </a:cubicBezTo>
                  <a:cubicBezTo>
                    <a:pt x="140277" y="103188"/>
                    <a:pt x="140277" y="103188"/>
                    <a:pt x="101311" y="96838"/>
                  </a:cubicBezTo>
                  <a:close/>
                  <a:moveTo>
                    <a:pt x="288925" y="84138"/>
                  </a:moveTo>
                  <a:cubicBezTo>
                    <a:pt x="288925" y="85442"/>
                    <a:pt x="288925" y="85442"/>
                    <a:pt x="288925" y="85442"/>
                  </a:cubicBezTo>
                  <a:lnTo>
                    <a:pt x="288925" y="115435"/>
                  </a:lnTo>
                  <a:cubicBezTo>
                    <a:pt x="288925" y="115435"/>
                    <a:pt x="288925" y="116739"/>
                    <a:pt x="290195" y="116739"/>
                  </a:cubicBezTo>
                  <a:cubicBezTo>
                    <a:pt x="290195" y="116739"/>
                    <a:pt x="290195" y="116739"/>
                    <a:pt x="305435" y="120651"/>
                  </a:cubicBezTo>
                  <a:cubicBezTo>
                    <a:pt x="306705" y="120651"/>
                    <a:pt x="306705" y="120651"/>
                    <a:pt x="306705" y="120651"/>
                  </a:cubicBezTo>
                  <a:cubicBezTo>
                    <a:pt x="306705" y="120651"/>
                    <a:pt x="306705" y="119347"/>
                    <a:pt x="307975" y="119347"/>
                  </a:cubicBezTo>
                  <a:cubicBezTo>
                    <a:pt x="307975" y="119347"/>
                    <a:pt x="307975" y="119347"/>
                    <a:pt x="307975" y="118043"/>
                  </a:cubicBezTo>
                  <a:cubicBezTo>
                    <a:pt x="307975" y="118043"/>
                    <a:pt x="307975" y="118043"/>
                    <a:pt x="307975" y="90658"/>
                  </a:cubicBezTo>
                  <a:cubicBezTo>
                    <a:pt x="307975" y="90658"/>
                    <a:pt x="307975" y="89354"/>
                    <a:pt x="306705" y="89354"/>
                  </a:cubicBezTo>
                  <a:cubicBezTo>
                    <a:pt x="306705" y="89354"/>
                    <a:pt x="306705" y="89354"/>
                    <a:pt x="290195" y="84138"/>
                  </a:cubicBezTo>
                  <a:cubicBezTo>
                    <a:pt x="290195" y="84138"/>
                    <a:pt x="288925" y="84138"/>
                    <a:pt x="288925" y="84138"/>
                  </a:cubicBezTo>
                  <a:close/>
                  <a:moveTo>
                    <a:pt x="260350" y="77788"/>
                  </a:moveTo>
                  <a:cubicBezTo>
                    <a:pt x="260350" y="77788"/>
                    <a:pt x="260350" y="79058"/>
                    <a:pt x="260350" y="79058"/>
                  </a:cubicBezTo>
                  <a:cubicBezTo>
                    <a:pt x="260350" y="79058"/>
                    <a:pt x="260350" y="79058"/>
                    <a:pt x="260350" y="109538"/>
                  </a:cubicBezTo>
                  <a:cubicBezTo>
                    <a:pt x="260350" y="110808"/>
                    <a:pt x="260350" y="110808"/>
                    <a:pt x="261584" y="110808"/>
                  </a:cubicBezTo>
                  <a:cubicBezTo>
                    <a:pt x="261584" y="110808"/>
                    <a:pt x="261584" y="110808"/>
                    <a:pt x="280105" y="115888"/>
                  </a:cubicBezTo>
                  <a:cubicBezTo>
                    <a:pt x="280105" y="115888"/>
                    <a:pt x="281340" y="114618"/>
                    <a:pt x="281340" y="114618"/>
                  </a:cubicBezTo>
                  <a:cubicBezTo>
                    <a:pt x="281340" y="114618"/>
                    <a:pt x="282575" y="114618"/>
                    <a:pt x="282575" y="113348"/>
                  </a:cubicBezTo>
                  <a:cubicBezTo>
                    <a:pt x="282575" y="113348"/>
                    <a:pt x="282575" y="113348"/>
                    <a:pt x="282575" y="85408"/>
                  </a:cubicBezTo>
                  <a:cubicBezTo>
                    <a:pt x="282575" y="84138"/>
                    <a:pt x="281340" y="82868"/>
                    <a:pt x="281340" y="82868"/>
                  </a:cubicBezTo>
                  <a:cubicBezTo>
                    <a:pt x="281340" y="82868"/>
                    <a:pt x="281340" y="82868"/>
                    <a:pt x="262819" y="77788"/>
                  </a:cubicBezTo>
                  <a:cubicBezTo>
                    <a:pt x="261584" y="77788"/>
                    <a:pt x="261584" y="77788"/>
                    <a:pt x="260350" y="77788"/>
                  </a:cubicBezTo>
                  <a:close/>
                  <a:moveTo>
                    <a:pt x="29210" y="63500"/>
                  </a:moveTo>
                  <a:cubicBezTo>
                    <a:pt x="29210" y="63500"/>
                    <a:pt x="29210" y="63500"/>
                    <a:pt x="12700" y="73731"/>
                  </a:cubicBezTo>
                  <a:cubicBezTo>
                    <a:pt x="12700" y="73731"/>
                    <a:pt x="12700" y="75009"/>
                    <a:pt x="12700" y="75009"/>
                  </a:cubicBezTo>
                  <a:cubicBezTo>
                    <a:pt x="12700" y="75009"/>
                    <a:pt x="12700" y="75009"/>
                    <a:pt x="12700" y="106980"/>
                  </a:cubicBezTo>
                  <a:cubicBezTo>
                    <a:pt x="12700" y="108259"/>
                    <a:pt x="12700" y="108259"/>
                    <a:pt x="12700" y="108259"/>
                  </a:cubicBezTo>
                  <a:cubicBezTo>
                    <a:pt x="13970" y="108259"/>
                    <a:pt x="13970" y="109538"/>
                    <a:pt x="13970" y="109538"/>
                  </a:cubicBezTo>
                  <a:cubicBezTo>
                    <a:pt x="13970" y="109538"/>
                    <a:pt x="15240" y="108259"/>
                    <a:pt x="15240" y="108259"/>
                  </a:cubicBezTo>
                  <a:cubicBezTo>
                    <a:pt x="15240" y="108259"/>
                    <a:pt x="15240" y="108259"/>
                    <a:pt x="31750" y="101865"/>
                  </a:cubicBezTo>
                  <a:cubicBezTo>
                    <a:pt x="31750" y="101865"/>
                    <a:pt x="31750" y="100586"/>
                    <a:pt x="31750" y="99307"/>
                  </a:cubicBezTo>
                  <a:lnTo>
                    <a:pt x="31750" y="66058"/>
                  </a:lnTo>
                  <a:cubicBezTo>
                    <a:pt x="31750" y="64779"/>
                    <a:pt x="31750" y="64779"/>
                    <a:pt x="31750" y="63500"/>
                  </a:cubicBezTo>
                  <a:cubicBezTo>
                    <a:pt x="30480" y="63500"/>
                    <a:pt x="30480" y="63500"/>
                    <a:pt x="29210" y="63500"/>
                  </a:cubicBezTo>
                  <a:close/>
                  <a:moveTo>
                    <a:pt x="156868" y="47625"/>
                  </a:moveTo>
                  <a:cubicBezTo>
                    <a:pt x="155575" y="47625"/>
                    <a:pt x="155575" y="48920"/>
                    <a:pt x="155575" y="48920"/>
                  </a:cubicBezTo>
                  <a:cubicBezTo>
                    <a:pt x="155575" y="48920"/>
                    <a:pt x="155575" y="48920"/>
                    <a:pt x="155575" y="89067"/>
                  </a:cubicBezTo>
                  <a:cubicBezTo>
                    <a:pt x="155575" y="89067"/>
                    <a:pt x="156868" y="90363"/>
                    <a:pt x="156868" y="90363"/>
                  </a:cubicBezTo>
                  <a:cubicBezTo>
                    <a:pt x="156868" y="90363"/>
                    <a:pt x="156868" y="90363"/>
                    <a:pt x="187913" y="96838"/>
                  </a:cubicBezTo>
                  <a:cubicBezTo>
                    <a:pt x="187913" y="96838"/>
                    <a:pt x="189206" y="96838"/>
                    <a:pt x="189206" y="96838"/>
                  </a:cubicBezTo>
                  <a:cubicBezTo>
                    <a:pt x="189206" y="96838"/>
                    <a:pt x="189206" y="96838"/>
                    <a:pt x="190500" y="96838"/>
                  </a:cubicBezTo>
                  <a:cubicBezTo>
                    <a:pt x="190500" y="95543"/>
                    <a:pt x="190500" y="95543"/>
                    <a:pt x="190500" y="95543"/>
                  </a:cubicBezTo>
                  <a:cubicBezTo>
                    <a:pt x="190500" y="95543"/>
                    <a:pt x="190500" y="95543"/>
                    <a:pt x="190500" y="57986"/>
                  </a:cubicBezTo>
                  <a:cubicBezTo>
                    <a:pt x="190500" y="56691"/>
                    <a:pt x="190500" y="56691"/>
                    <a:pt x="189206" y="56691"/>
                  </a:cubicBezTo>
                  <a:cubicBezTo>
                    <a:pt x="189206" y="56691"/>
                    <a:pt x="189206" y="56691"/>
                    <a:pt x="158162" y="47625"/>
                  </a:cubicBezTo>
                  <a:cubicBezTo>
                    <a:pt x="156868" y="47625"/>
                    <a:pt x="156868" y="47625"/>
                    <a:pt x="156868" y="47625"/>
                  </a:cubicBezTo>
                  <a:close/>
                  <a:moveTo>
                    <a:pt x="73629" y="34925"/>
                  </a:moveTo>
                  <a:cubicBezTo>
                    <a:pt x="73629" y="34925"/>
                    <a:pt x="73629" y="34925"/>
                    <a:pt x="49212" y="50511"/>
                  </a:cubicBezTo>
                  <a:cubicBezTo>
                    <a:pt x="49212" y="50511"/>
                    <a:pt x="49212" y="50511"/>
                    <a:pt x="49212" y="51810"/>
                  </a:cubicBezTo>
                  <a:cubicBezTo>
                    <a:pt x="49212" y="51810"/>
                    <a:pt x="49212" y="51810"/>
                    <a:pt x="49212" y="90776"/>
                  </a:cubicBezTo>
                  <a:cubicBezTo>
                    <a:pt x="49212" y="90776"/>
                    <a:pt x="49212" y="92075"/>
                    <a:pt x="49212" y="92075"/>
                  </a:cubicBezTo>
                  <a:cubicBezTo>
                    <a:pt x="50497" y="92075"/>
                    <a:pt x="50497" y="92075"/>
                    <a:pt x="50497" y="92075"/>
                  </a:cubicBezTo>
                  <a:cubicBezTo>
                    <a:pt x="50497" y="92075"/>
                    <a:pt x="51782" y="92075"/>
                    <a:pt x="51782" y="92075"/>
                  </a:cubicBezTo>
                  <a:cubicBezTo>
                    <a:pt x="51782" y="92075"/>
                    <a:pt x="51782" y="92075"/>
                    <a:pt x="76200" y="81684"/>
                  </a:cubicBezTo>
                  <a:cubicBezTo>
                    <a:pt x="76200" y="80385"/>
                    <a:pt x="76200" y="80385"/>
                    <a:pt x="76200" y="79086"/>
                  </a:cubicBezTo>
                  <a:lnTo>
                    <a:pt x="76200" y="36224"/>
                  </a:lnTo>
                  <a:cubicBezTo>
                    <a:pt x="76200" y="36224"/>
                    <a:pt x="76200" y="34925"/>
                    <a:pt x="76200" y="34925"/>
                  </a:cubicBezTo>
                  <a:cubicBezTo>
                    <a:pt x="74915" y="34925"/>
                    <a:pt x="74915" y="34925"/>
                    <a:pt x="73629" y="34925"/>
                  </a:cubicBezTo>
                  <a:close/>
                  <a:moveTo>
                    <a:pt x="100012" y="30163"/>
                  </a:moveTo>
                  <a:cubicBezTo>
                    <a:pt x="100012" y="31455"/>
                    <a:pt x="100012" y="31455"/>
                    <a:pt x="100012" y="32747"/>
                  </a:cubicBezTo>
                  <a:cubicBezTo>
                    <a:pt x="100012" y="32747"/>
                    <a:pt x="100012" y="32747"/>
                    <a:pt x="100012" y="76681"/>
                  </a:cubicBezTo>
                  <a:cubicBezTo>
                    <a:pt x="100012" y="76681"/>
                    <a:pt x="100012" y="77973"/>
                    <a:pt x="101311" y="77973"/>
                  </a:cubicBezTo>
                  <a:cubicBezTo>
                    <a:pt x="101311" y="77973"/>
                    <a:pt x="101311" y="77973"/>
                    <a:pt x="140277" y="85726"/>
                  </a:cubicBezTo>
                  <a:cubicBezTo>
                    <a:pt x="140277" y="85726"/>
                    <a:pt x="141576" y="85726"/>
                    <a:pt x="141576" y="85726"/>
                  </a:cubicBezTo>
                  <a:cubicBezTo>
                    <a:pt x="141576" y="85726"/>
                    <a:pt x="142875" y="84434"/>
                    <a:pt x="142875" y="84434"/>
                  </a:cubicBezTo>
                  <a:lnTo>
                    <a:pt x="142875" y="43085"/>
                  </a:lnTo>
                  <a:cubicBezTo>
                    <a:pt x="142875" y="43085"/>
                    <a:pt x="141576" y="41792"/>
                    <a:pt x="141576" y="41792"/>
                  </a:cubicBezTo>
                  <a:cubicBezTo>
                    <a:pt x="141576" y="41792"/>
                    <a:pt x="141576" y="41792"/>
                    <a:pt x="102610" y="30163"/>
                  </a:cubicBezTo>
                  <a:cubicBezTo>
                    <a:pt x="101311" y="30163"/>
                    <a:pt x="101311" y="30163"/>
                    <a:pt x="100012" y="30163"/>
                  </a:cubicBezTo>
                  <a:close/>
                  <a:moveTo>
                    <a:pt x="87846" y="0"/>
                  </a:moveTo>
                  <a:cubicBezTo>
                    <a:pt x="89138" y="0"/>
                    <a:pt x="90430" y="0"/>
                    <a:pt x="90430" y="0"/>
                  </a:cubicBezTo>
                  <a:cubicBezTo>
                    <a:pt x="90430" y="0"/>
                    <a:pt x="90430" y="0"/>
                    <a:pt x="204113" y="37667"/>
                  </a:cubicBezTo>
                  <a:cubicBezTo>
                    <a:pt x="206696" y="38966"/>
                    <a:pt x="207988" y="40265"/>
                    <a:pt x="207988" y="42863"/>
                  </a:cubicBezTo>
                  <a:cubicBezTo>
                    <a:pt x="207988" y="42863"/>
                    <a:pt x="207988" y="42863"/>
                    <a:pt x="207988" y="70139"/>
                  </a:cubicBezTo>
                  <a:cubicBezTo>
                    <a:pt x="207988" y="70139"/>
                    <a:pt x="207988" y="70139"/>
                    <a:pt x="248036" y="54552"/>
                  </a:cubicBezTo>
                  <a:cubicBezTo>
                    <a:pt x="248036" y="54552"/>
                    <a:pt x="249328" y="53253"/>
                    <a:pt x="250619" y="53253"/>
                  </a:cubicBezTo>
                  <a:cubicBezTo>
                    <a:pt x="251911" y="53253"/>
                    <a:pt x="251911" y="53253"/>
                    <a:pt x="251911" y="53253"/>
                  </a:cubicBezTo>
                  <a:cubicBezTo>
                    <a:pt x="251911" y="53253"/>
                    <a:pt x="251911" y="53253"/>
                    <a:pt x="315213" y="74035"/>
                  </a:cubicBezTo>
                  <a:cubicBezTo>
                    <a:pt x="317796" y="75334"/>
                    <a:pt x="319088" y="77932"/>
                    <a:pt x="319088" y="80530"/>
                  </a:cubicBezTo>
                  <a:cubicBezTo>
                    <a:pt x="319088" y="80530"/>
                    <a:pt x="319088" y="80530"/>
                    <a:pt x="319088" y="266267"/>
                  </a:cubicBezTo>
                  <a:cubicBezTo>
                    <a:pt x="319088" y="268865"/>
                    <a:pt x="317796" y="271463"/>
                    <a:pt x="315213" y="271463"/>
                  </a:cubicBezTo>
                  <a:cubicBezTo>
                    <a:pt x="315213" y="271463"/>
                    <a:pt x="315213" y="271463"/>
                    <a:pt x="251911" y="287049"/>
                  </a:cubicBezTo>
                  <a:cubicBezTo>
                    <a:pt x="251911" y="287049"/>
                    <a:pt x="251911" y="287049"/>
                    <a:pt x="204113" y="300038"/>
                  </a:cubicBezTo>
                  <a:cubicBezTo>
                    <a:pt x="204113" y="300038"/>
                    <a:pt x="204113" y="300038"/>
                    <a:pt x="89138" y="328613"/>
                  </a:cubicBezTo>
                  <a:cubicBezTo>
                    <a:pt x="89138" y="328613"/>
                    <a:pt x="89138" y="328613"/>
                    <a:pt x="87846" y="328613"/>
                  </a:cubicBezTo>
                  <a:cubicBezTo>
                    <a:pt x="86554" y="328613"/>
                    <a:pt x="85262" y="328613"/>
                    <a:pt x="85262" y="328613"/>
                  </a:cubicBezTo>
                  <a:cubicBezTo>
                    <a:pt x="85262" y="328613"/>
                    <a:pt x="85262" y="328613"/>
                    <a:pt x="2583" y="281854"/>
                  </a:cubicBezTo>
                  <a:cubicBezTo>
                    <a:pt x="0" y="281854"/>
                    <a:pt x="0" y="279256"/>
                    <a:pt x="0" y="277957"/>
                  </a:cubicBezTo>
                  <a:cubicBezTo>
                    <a:pt x="0" y="277957"/>
                    <a:pt x="0" y="277957"/>
                    <a:pt x="0" y="64943"/>
                  </a:cubicBezTo>
                  <a:cubicBezTo>
                    <a:pt x="0" y="63644"/>
                    <a:pt x="0" y="62346"/>
                    <a:pt x="1292" y="61047"/>
                  </a:cubicBezTo>
                  <a:cubicBezTo>
                    <a:pt x="1292" y="61047"/>
                    <a:pt x="1292" y="61047"/>
                    <a:pt x="85262" y="1299"/>
                  </a:cubicBezTo>
                  <a:cubicBezTo>
                    <a:pt x="85262" y="1299"/>
                    <a:pt x="86554" y="0"/>
                    <a:pt x="87846"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cs typeface="+mn-ea"/>
                <a:sym typeface="+mn-lt"/>
              </a:endParaRPr>
            </a:p>
          </p:txBody>
        </p:sp>
      </p:grpSp>
      <p:grpSp>
        <p:nvGrpSpPr>
          <p:cNvPr id="17" name="组合 16">
            <a:extLst>
              <a:ext uri="{FF2B5EF4-FFF2-40B4-BE49-F238E27FC236}">
                <a16:creationId xmlns:a16="http://schemas.microsoft.com/office/drawing/2014/main" xmlns="" id="{1030B212-0BFD-47BA-B887-5EF185B3F848}"/>
              </a:ext>
            </a:extLst>
          </p:cNvPr>
          <p:cNvGrpSpPr/>
          <p:nvPr/>
        </p:nvGrpSpPr>
        <p:grpSpPr>
          <a:xfrm>
            <a:off x="8376776" y="1738543"/>
            <a:ext cx="2413178" cy="2413178"/>
            <a:chOff x="8480330" y="1967143"/>
            <a:chExt cx="2413178" cy="2413178"/>
          </a:xfrm>
        </p:grpSpPr>
        <p:sp>
          <p:nvSpPr>
            <p:cNvPr id="18" name="椭圆 17">
              <a:extLst>
                <a:ext uri="{FF2B5EF4-FFF2-40B4-BE49-F238E27FC236}">
                  <a16:creationId xmlns:a16="http://schemas.microsoft.com/office/drawing/2014/main" xmlns="" id="{5598F42A-27BA-47A2-819D-02212518470E}"/>
                </a:ext>
              </a:extLst>
            </p:cNvPr>
            <p:cNvSpPr/>
            <p:nvPr/>
          </p:nvSpPr>
          <p:spPr>
            <a:xfrm>
              <a:off x="8608121" y="2094934"/>
              <a:ext cx="2157594" cy="2157594"/>
            </a:xfrm>
            <a:prstGeom prst="ellipse">
              <a:avLst/>
            </a:prstGeom>
            <a:solidFill>
              <a:srgbClr val="0D0A4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19" name="椭圆 18">
              <a:extLst>
                <a:ext uri="{FF2B5EF4-FFF2-40B4-BE49-F238E27FC236}">
                  <a16:creationId xmlns:a16="http://schemas.microsoft.com/office/drawing/2014/main" xmlns="" id="{40DD00F1-8155-4CC7-A6F3-A80A3DD0F761}"/>
                </a:ext>
              </a:extLst>
            </p:cNvPr>
            <p:cNvSpPr/>
            <p:nvPr/>
          </p:nvSpPr>
          <p:spPr>
            <a:xfrm>
              <a:off x="8480330" y="1967143"/>
              <a:ext cx="2413178" cy="2413178"/>
            </a:xfrm>
            <a:prstGeom prst="ellipse">
              <a:avLst/>
            </a:prstGeom>
            <a:noFill/>
            <a:ln>
              <a:solidFill>
                <a:srgbClr val="0D0A47"/>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20" name="Freeform 135">
              <a:extLst>
                <a:ext uri="{FF2B5EF4-FFF2-40B4-BE49-F238E27FC236}">
                  <a16:creationId xmlns:a16="http://schemas.microsoft.com/office/drawing/2014/main" xmlns="" id="{B004E9BF-72FF-4822-92AB-87DEAB1116ED}"/>
                </a:ext>
              </a:extLst>
            </p:cNvPr>
            <p:cNvSpPr>
              <a:spLocks/>
            </p:cNvSpPr>
            <p:nvPr/>
          </p:nvSpPr>
          <p:spPr bwMode="auto">
            <a:xfrm>
              <a:off x="9291551" y="2804350"/>
              <a:ext cx="790734" cy="738761"/>
            </a:xfrm>
            <a:custGeom>
              <a:avLst/>
              <a:gdLst>
                <a:gd name="connsiteX0" fmla="*/ 159472 w 338138"/>
                <a:gd name="connsiteY0" fmla="*/ 265112 h 315913"/>
                <a:gd name="connsiteX1" fmla="*/ 155575 w 338138"/>
                <a:gd name="connsiteY1" fmla="*/ 269194 h 315913"/>
                <a:gd name="connsiteX2" fmla="*/ 155575 w 338138"/>
                <a:gd name="connsiteY2" fmla="*/ 289605 h 315913"/>
                <a:gd name="connsiteX3" fmla="*/ 158173 w 338138"/>
                <a:gd name="connsiteY3" fmla="*/ 293687 h 315913"/>
                <a:gd name="connsiteX4" fmla="*/ 181553 w 338138"/>
                <a:gd name="connsiteY4" fmla="*/ 293687 h 315913"/>
                <a:gd name="connsiteX5" fmla="*/ 184150 w 338138"/>
                <a:gd name="connsiteY5" fmla="*/ 290966 h 315913"/>
                <a:gd name="connsiteX6" fmla="*/ 184150 w 338138"/>
                <a:gd name="connsiteY6" fmla="*/ 269194 h 315913"/>
                <a:gd name="connsiteX7" fmla="*/ 181553 w 338138"/>
                <a:gd name="connsiteY7" fmla="*/ 265112 h 315913"/>
                <a:gd name="connsiteX8" fmla="*/ 159472 w 338138"/>
                <a:gd name="connsiteY8" fmla="*/ 265112 h 315913"/>
                <a:gd name="connsiteX9" fmla="*/ 169069 w 338138"/>
                <a:gd name="connsiteY9" fmla="*/ 222250 h 315913"/>
                <a:gd name="connsiteX10" fmla="*/ 155575 w 338138"/>
                <a:gd name="connsiteY10" fmla="*/ 235744 h 315913"/>
                <a:gd name="connsiteX11" fmla="*/ 169069 w 338138"/>
                <a:gd name="connsiteY11" fmla="*/ 249238 h 315913"/>
                <a:gd name="connsiteX12" fmla="*/ 182563 w 338138"/>
                <a:gd name="connsiteY12" fmla="*/ 235744 h 315913"/>
                <a:gd name="connsiteX13" fmla="*/ 169069 w 338138"/>
                <a:gd name="connsiteY13" fmla="*/ 222250 h 315913"/>
                <a:gd name="connsiteX14" fmla="*/ 145852 w 338138"/>
                <a:gd name="connsiteY14" fmla="*/ 55033 h 315913"/>
                <a:gd name="connsiteX15" fmla="*/ 157704 w 338138"/>
                <a:gd name="connsiteY15" fmla="*/ 56356 h 315913"/>
                <a:gd name="connsiteX16" fmla="*/ 156388 w 338138"/>
                <a:gd name="connsiteY16" fmla="*/ 68262 h 315913"/>
                <a:gd name="connsiteX17" fmla="*/ 57619 w 338138"/>
                <a:gd name="connsiteY17" fmla="*/ 137054 h 315913"/>
                <a:gd name="connsiteX18" fmla="*/ 53669 w 338138"/>
                <a:gd name="connsiteY18" fmla="*/ 139700 h 315913"/>
                <a:gd name="connsiteX19" fmla="*/ 47084 w 338138"/>
                <a:gd name="connsiteY19" fmla="*/ 135731 h 315913"/>
                <a:gd name="connsiteX20" fmla="*/ 48401 w 338138"/>
                <a:gd name="connsiteY20" fmla="*/ 123825 h 315913"/>
                <a:gd name="connsiteX21" fmla="*/ 145852 w 338138"/>
                <a:gd name="connsiteY21" fmla="*/ 55033 h 315913"/>
                <a:gd name="connsiteX22" fmla="*/ 88577 w 338138"/>
                <a:gd name="connsiteY22" fmla="*/ 47055 h 315913"/>
                <a:gd name="connsiteX23" fmla="*/ 100532 w 338138"/>
                <a:gd name="connsiteY23" fmla="*/ 48358 h 315913"/>
                <a:gd name="connsiteX24" fmla="*/ 99203 w 338138"/>
                <a:gd name="connsiteY24" fmla="*/ 60081 h 315913"/>
                <a:gd name="connsiteX25" fmla="*/ 52712 w 338138"/>
                <a:gd name="connsiteY25" fmla="*/ 92645 h 315913"/>
                <a:gd name="connsiteX26" fmla="*/ 47399 w 338138"/>
                <a:gd name="connsiteY26" fmla="*/ 95250 h 315913"/>
                <a:gd name="connsiteX27" fmla="*/ 40757 w 338138"/>
                <a:gd name="connsiteY27" fmla="*/ 91342 h 315913"/>
                <a:gd name="connsiteX28" fmla="*/ 43414 w 338138"/>
                <a:gd name="connsiteY28" fmla="*/ 79619 h 315913"/>
                <a:gd name="connsiteX29" fmla="*/ 88577 w 338138"/>
                <a:gd name="connsiteY29" fmla="*/ 47055 h 315913"/>
                <a:gd name="connsiteX30" fmla="*/ 35086 w 338138"/>
                <a:gd name="connsiteY30" fmla="*/ 22225 h 315913"/>
                <a:gd name="connsiteX31" fmla="*/ 20637 w 338138"/>
                <a:gd name="connsiteY31" fmla="*/ 35344 h 315913"/>
                <a:gd name="connsiteX32" fmla="*/ 20637 w 338138"/>
                <a:gd name="connsiteY32" fmla="*/ 196707 h 315913"/>
                <a:gd name="connsiteX33" fmla="*/ 35086 w 338138"/>
                <a:gd name="connsiteY33" fmla="*/ 211138 h 315913"/>
                <a:gd name="connsiteX34" fmla="*/ 303051 w 338138"/>
                <a:gd name="connsiteY34" fmla="*/ 211138 h 315913"/>
                <a:gd name="connsiteX35" fmla="*/ 317500 w 338138"/>
                <a:gd name="connsiteY35" fmla="*/ 196707 h 315913"/>
                <a:gd name="connsiteX36" fmla="*/ 317500 w 338138"/>
                <a:gd name="connsiteY36" fmla="*/ 35344 h 315913"/>
                <a:gd name="connsiteX37" fmla="*/ 303051 w 338138"/>
                <a:gd name="connsiteY37" fmla="*/ 22225 h 315913"/>
                <a:gd name="connsiteX38" fmla="*/ 35086 w 338138"/>
                <a:gd name="connsiteY38" fmla="*/ 22225 h 315913"/>
                <a:gd name="connsiteX39" fmla="*/ 14529 w 338138"/>
                <a:gd name="connsiteY39" fmla="*/ 0 h 315913"/>
                <a:gd name="connsiteX40" fmla="*/ 323609 w 338138"/>
                <a:gd name="connsiteY40" fmla="*/ 0 h 315913"/>
                <a:gd name="connsiteX41" fmla="*/ 338138 w 338138"/>
                <a:gd name="connsiteY41" fmla="*/ 13163 h 315913"/>
                <a:gd name="connsiteX42" fmla="*/ 338138 w 338138"/>
                <a:gd name="connsiteY42" fmla="*/ 251414 h 315913"/>
                <a:gd name="connsiteX43" fmla="*/ 323609 w 338138"/>
                <a:gd name="connsiteY43" fmla="*/ 265893 h 315913"/>
                <a:gd name="connsiteX44" fmla="*/ 210016 w 338138"/>
                <a:gd name="connsiteY44" fmla="*/ 265893 h 315913"/>
                <a:gd name="connsiteX45" fmla="*/ 207374 w 338138"/>
                <a:gd name="connsiteY45" fmla="*/ 268526 h 315913"/>
                <a:gd name="connsiteX46" fmla="*/ 207374 w 338138"/>
                <a:gd name="connsiteY46" fmla="*/ 290903 h 315913"/>
                <a:gd name="connsiteX47" fmla="*/ 208695 w 338138"/>
                <a:gd name="connsiteY47" fmla="*/ 293536 h 315913"/>
                <a:gd name="connsiteX48" fmla="*/ 239074 w 338138"/>
                <a:gd name="connsiteY48" fmla="*/ 293536 h 315913"/>
                <a:gd name="connsiteX49" fmla="*/ 250962 w 338138"/>
                <a:gd name="connsiteY49" fmla="*/ 305383 h 315913"/>
                <a:gd name="connsiteX50" fmla="*/ 239074 w 338138"/>
                <a:gd name="connsiteY50" fmla="*/ 315913 h 315913"/>
                <a:gd name="connsiteX51" fmla="*/ 99064 w 338138"/>
                <a:gd name="connsiteY51" fmla="*/ 315913 h 315913"/>
                <a:gd name="connsiteX52" fmla="*/ 87176 w 338138"/>
                <a:gd name="connsiteY52" fmla="*/ 305383 h 315913"/>
                <a:gd name="connsiteX53" fmla="*/ 99064 w 338138"/>
                <a:gd name="connsiteY53" fmla="*/ 293536 h 315913"/>
                <a:gd name="connsiteX54" fmla="*/ 129444 w 338138"/>
                <a:gd name="connsiteY54" fmla="*/ 293536 h 315913"/>
                <a:gd name="connsiteX55" fmla="*/ 130765 w 338138"/>
                <a:gd name="connsiteY55" fmla="*/ 289587 h 315913"/>
                <a:gd name="connsiteX56" fmla="*/ 130765 w 338138"/>
                <a:gd name="connsiteY56" fmla="*/ 268526 h 315913"/>
                <a:gd name="connsiteX57" fmla="*/ 126802 w 338138"/>
                <a:gd name="connsiteY57" fmla="*/ 265893 h 315913"/>
                <a:gd name="connsiteX58" fmla="*/ 14529 w 338138"/>
                <a:gd name="connsiteY58" fmla="*/ 265893 h 315913"/>
                <a:gd name="connsiteX59" fmla="*/ 0 w 338138"/>
                <a:gd name="connsiteY59" fmla="*/ 251414 h 315913"/>
                <a:gd name="connsiteX60" fmla="*/ 0 w 338138"/>
                <a:gd name="connsiteY60" fmla="*/ 13163 h 315913"/>
                <a:gd name="connsiteX61" fmla="*/ 14529 w 338138"/>
                <a:gd name="connsiteY61" fmla="*/ 0 h 315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338138" h="315913">
                  <a:moveTo>
                    <a:pt x="159472" y="265112"/>
                  </a:moveTo>
                  <a:cubicBezTo>
                    <a:pt x="159472" y="265112"/>
                    <a:pt x="155575" y="265112"/>
                    <a:pt x="155575" y="269194"/>
                  </a:cubicBezTo>
                  <a:cubicBezTo>
                    <a:pt x="155575" y="269194"/>
                    <a:pt x="155575" y="269194"/>
                    <a:pt x="155575" y="289605"/>
                  </a:cubicBezTo>
                  <a:cubicBezTo>
                    <a:pt x="155575" y="292326"/>
                    <a:pt x="155575" y="293687"/>
                    <a:pt x="158173" y="293687"/>
                  </a:cubicBezTo>
                  <a:cubicBezTo>
                    <a:pt x="158173" y="293687"/>
                    <a:pt x="158173" y="293687"/>
                    <a:pt x="181553" y="293687"/>
                  </a:cubicBezTo>
                  <a:cubicBezTo>
                    <a:pt x="182851" y="293687"/>
                    <a:pt x="184150" y="292326"/>
                    <a:pt x="184150" y="290966"/>
                  </a:cubicBezTo>
                  <a:cubicBezTo>
                    <a:pt x="184150" y="290966"/>
                    <a:pt x="184150" y="290966"/>
                    <a:pt x="184150" y="269194"/>
                  </a:cubicBezTo>
                  <a:cubicBezTo>
                    <a:pt x="184150" y="265112"/>
                    <a:pt x="181553" y="265112"/>
                    <a:pt x="181553" y="265112"/>
                  </a:cubicBezTo>
                  <a:cubicBezTo>
                    <a:pt x="181553" y="265112"/>
                    <a:pt x="181553" y="265112"/>
                    <a:pt x="159472" y="265112"/>
                  </a:cubicBezTo>
                  <a:close/>
                  <a:moveTo>
                    <a:pt x="169069" y="222250"/>
                  </a:moveTo>
                  <a:cubicBezTo>
                    <a:pt x="161616" y="222250"/>
                    <a:pt x="155575" y="228291"/>
                    <a:pt x="155575" y="235744"/>
                  </a:cubicBezTo>
                  <a:cubicBezTo>
                    <a:pt x="155575" y="243197"/>
                    <a:pt x="161616" y="249238"/>
                    <a:pt x="169069" y="249238"/>
                  </a:cubicBezTo>
                  <a:cubicBezTo>
                    <a:pt x="176522" y="249238"/>
                    <a:pt x="182563" y="243197"/>
                    <a:pt x="182563" y="235744"/>
                  </a:cubicBezTo>
                  <a:cubicBezTo>
                    <a:pt x="182563" y="228291"/>
                    <a:pt x="176522" y="222250"/>
                    <a:pt x="169069" y="222250"/>
                  </a:cubicBezTo>
                  <a:close/>
                  <a:moveTo>
                    <a:pt x="145852" y="55033"/>
                  </a:moveTo>
                  <a:cubicBezTo>
                    <a:pt x="149803" y="52387"/>
                    <a:pt x="155071" y="52387"/>
                    <a:pt x="157704" y="56356"/>
                  </a:cubicBezTo>
                  <a:cubicBezTo>
                    <a:pt x="160338" y="60325"/>
                    <a:pt x="159021" y="65616"/>
                    <a:pt x="156388" y="68262"/>
                  </a:cubicBezTo>
                  <a:cubicBezTo>
                    <a:pt x="57619" y="137054"/>
                    <a:pt x="57619" y="137054"/>
                    <a:pt x="57619" y="137054"/>
                  </a:cubicBezTo>
                  <a:cubicBezTo>
                    <a:pt x="56302" y="138377"/>
                    <a:pt x="54986" y="139700"/>
                    <a:pt x="53669" y="139700"/>
                  </a:cubicBezTo>
                  <a:cubicBezTo>
                    <a:pt x="51035" y="139700"/>
                    <a:pt x="48401" y="138377"/>
                    <a:pt x="47084" y="135731"/>
                  </a:cubicBezTo>
                  <a:cubicBezTo>
                    <a:pt x="44450" y="131762"/>
                    <a:pt x="44450" y="126471"/>
                    <a:pt x="48401" y="123825"/>
                  </a:cubicBezTo>
                  <a:cubicBezTo>
                    <a:pt x="145852" y="55033"/>
                    <a:pt x="145852" y="55033"/>
                    <a:pt x="145852" y="55033"/>
                  </a:cubicBezTo>
                  <a:close/>
                  <a:moveTo>
                    <a:pt x="88577" y="47055"/>
                  </a:moveTo>
                  <a:cubicBezTo>
                    <a:pt x="92562" y="44450"/>
                    <a:pt x="97875" y="44450"/>
                    <a:pt x="100532" y="48358"/>
                  </a:cubicBezTo>
                  <a:cubicBezTo>
                    <a:pt x="103188" y="52265"/>
                    <a:pt x="101860" y="57476"/>
                    <a:pt x="99203" y="60081"/>
                  </a:cubicBezTo>
                  <a:cubicBezTo>
                    <a:pt x="52712" y="92645"/>
                    <a:pt x="52712" y="92645"/>
                    <a:pt x="52712" y="92645"/>
                  </a:cubicBezTo>
                  <a:cubicBezTo>
                    <a:pt x="51384" y="93947"/>
                    <a:pt x="50055" y="95250"/>
                    <a:pt x="47399" y="95250"/>
                  </a:cubicBezTo>
                  <a:cubicBezTo>
                    <a:pt x="44742" y="95250"/>
                    <a:pt x="42085" y="93947"/>
                    <a:pt x="40757" y="91342"/>
                  </a:cubicBezTo>
                  <a:cubicBezTo>
                    <a:pt x="38100" y="87435"/>
                    <a:pt x="39429" y="82224"/>
                    <a:pt x="43414" y="79619"/>
                  </a:cubicBezTo>
                  <a:cubicBezTo>
                    <a:pt x="88577" y="47055"/>
                    <a:pt x="88577" y="47055"/>
                    <a:pt x="88577" y="47055"/>
                  </a:cubicBezTo>
                  <a:close/>
                  <a:moveTo>
                    <a:pt x="35086" y="22225"/>
                  </a:moveTo>
                  <a:cubicBezTo>
                    <a:pt x="27205" y="22225"/>
                    <a:pt x="20637" y="28785"/>
                    <a:pt x="20637" y="35344"/>
                  </a:cubicBezTo>
                  <a:cubicBezTo>
                    <a:pt x="20637" y="35344"/>
                    <a:pt x="20637" y="35344"/>
                    <a:pt x="20637" y="196707"/>
                  </a:cubicBezTo>
                  <a:cubicBezTo>
                    <a:pt x="20637" y="204579"/>
                    <a:pt x="27205" y="211138"/>
                    <a:pt x="35086" y="211138"/>
                  </a:cubicBezTo>
                  <a:cubicBezTo>
                    <a:pt x="35086" y="211138"/>
                    <a:pt x="35086" y="211138"/>
                    <a:pt x="303051" y="211138"/>
                  </a:cubicBezTo>
                  <a:cubicBezTo>
                    <a:pt x="310932" y="211138"/>
                    <a:pt x="317500" y="204579"/>
                    <a:pt x="317500" y="196707"/>
                  </a:cubicBezTo>
                  <a:lnTo>
                    <a:pt x="317500" y="35344"/>
                  </a:lnTo>
                  <a:cubicBezTo>
                    <a:pt x="317500" y="28785"/>
                    <a:pt x="310932" y="22225"/>
                    <a:pt x="303051" y="22225"/>
                  </a:cubicBezTo>
                  <a:cubicBezTo>
                    <a:pt x="303051" y="22225"/>
                    <a:pt x="303051" y="22225"/>
                    <a:pt x="35086" y="22225"/>
                  </a:cubicBezTo>
                  <a:close/>
                  <a:moveTo>
                    <a:pt x="14529" y="0"/>
                  </a:moveTo>
                  <a:cubicBezTo>
                    <a:pt x="14529" y="0"/>
                    <a:pt x="14529" y="0"/>
                    <a:pt x="323609" y="0"/>
                  </a:cubicBezTo>
                  <a:cubicBezTo>
                    <a:pt x="331534" y="0"/>
                    <a:pt x="338138" y="5265"/>
                    <a:pt x="338138" y="13163"/>
                  </a:cubicBezTo>
                  <a:cubicBezTo>
                    <a:pt x="338138" y="13163"/>
                    <a:pt x="338138" y="13163"/>
                    <a:pt x="338138" y="251414"/>
                  </a:cubicBezTo>
                  <a:cubicBezTo>
                    <a:pt x="338138" y="259312"/>
                    <a:pt x="331534" y="265893"/>
                    <a:pt x="323609" y="265893"/>
                  </a:cubicBezTo>
                  <a:cubicBezTo>
                    <a:pt x="323609" y="265893"/>
                    <a:pt x="323609" y="265893"/>
                    <a:pt x="210016" y="265893"/>
                  </a:cubicBezTo>
                  <a:cubicBezTo>
                    <a:pt x="210016" y="265893"/>
                    <a:pt x="207374" y="265893"/>
                    <a:pt x="207374" y="268526"/>
                  </a:cubicBezTo>
                  <a:cubicBezTo>
                    <a:pt x="207374" y="268526"/>
                    <a:pt x="207374" y="268526"/>
                    <a:pt x="207374" y="290903"/>
                  </a:cubicBezTo>
                  <a:cubicBezTo>
                    <a:pt x="207374" y="292220"/>
                    <a:pt x="207374" y="293536"/>
                    <a:pt x="208695" y="293536"/>
                  </a:cubicBezTo>
                  <a:cubicBezTo>
                    <a:pt x="208695" y="293536"/>
                    <a:pt x="208695" y="293536"/>
                    <a:pt x="239074" y="293536"/>
                  </a:cubicBezTo>
                  <a:cubicBezTo>
                    <a:pt x="245679" y="293536"/>
                    <a:pt x="250962" y="298801"/>
                    <a:pt x="250962" y="305383"/>
                  </a:cubicBezTo>
                  <a:cubicBezTo>
                    <a:pt x="250962" y="310648"/>
                    <a:pt x="245679" y="315913"/>
                    <a:pt x="239074" y="315913"/>
                  </a:cubicBezTo>
                  <a:cubicBezTo>
                    <a:pt x="239074" y="315913"/>
                    <a:pt x="239074" y="315913"/>
                    <a:pt x="99064" y="315913"/>
                  </a:cubicBezTo>
                  <a:cubicBezTo>
                    <a:pt x="92460" y="315913"/>
                    <a:pt x="87176" y="310648"/>
                    <a:pt x="87176" y="305383"/>
                  </a:cubicBezTo>
                  <a:cubicBezTo>
                    <a:pt x="87176" y="298801"/>
                    <a:pt x="92460" y="293536"/>
                    <a:pt x="99064" y="293536"/>
                  </a:cubicBezTo>
                  <a:cubicBezTo>
                    <a:pt x="99064" y="293536"/>
                    <a:pt x="99064" y="293536"/>
                    <a:pt x="129444" y="293536"/>
                  </a:cubicBezTo>
                  <a:cubicBezTo>
                    <a:pt x="130765" y="293536"/>
                    <a:pt x="130765" y="292220"/>
                    <a:pt x="130765" y="289587"/>
                  </a:cubicBezTo>
                  <a:cubicBezTo>
                    <a:pt x="130765" y="289587"/>
                    <a:pt x="130765" y="289587"/>
                    <a:pt x="130765" y="268526"/>
                  </a:cubicBezTo>
                  <a:cubicBezTo>
                    <a:pt x="130765" y="264577"/>
                    <a:pt x="126802" y="265893"/>
                    <a:pt x="126802" y="265893"/>
                  </a:cubicBezTo>
                  <a:cubicBezTo>
                    <a:pt x="126802" y="265893"/>
                    <a:pt x="126802" y="265893"/>
                    <a:pt x="14529" y="265893"/>
                  </a:cubicBezTo>
                  <a:cubicBezTo>
                    <a:pt x="6604" y="265893"/>
                    <a:pt x="0" y="259312"/>
                    <a:pt x="0" y="251414"/>
                  </a:cubicBezTo>
                  <a:cubicBezTo>
                    <a:pt x="0" y="251414"/>
                    <a:pt x="0" y="251414"/>
                    <a:pt x="0" y="13163"/>
                  </a:cubicBezTo>
                  <a:cubicBezTo>
                    <a:pt x="0" y="5265"/>
                    <a:pt x="6604" y="0"/>
                    <a:pt x="14529"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cs typeface="+mn-ea"/>
                <a:sym typeface="+mn-lt"/>
              </a:endParaRPr>
            </a:p>
          </p:txBody>
        </p:sp>
      </p:grpSp>
      <p:cxnSp>
        <p:nvCxnSpPr>
          <p:cNvPr id="21" name="直接连接符 20">
            <a:extLst>
              <a:ext uri="{FF2B5EF4-FFF2-40B4-BE49-F238E27FC236}">
                <a16:creationId xmlns:a16="http://schemas.microsoft.com/office/drawing/2014/main" xmlns="" id="{3C84D91D-541D-4291-A664-58A49A8DCDEF}"/>
              </a:ext>
            </a:extLst>
          </p:cNvPr>
          <p:cNvCxnSpPr>
            <a:cxnSpLocks/>
          </p:cNvCxnSpPr>
          <p:nvPr/>
        </p:nvCxnSpPr>
        <p:spPr>
          <a:xfrm>
            <a:off x="1402045" y="4418332"/>
            <a:ext cx="2413178" cy="0"/>
          </a:xfrm>
          <a:prstGeom prst="line">
            <a:avLst/>
          </a:prstGeom>
          <a:noFill/>
          <a:ln w="9525">
            <a:solidFill>
              <a:schemeClr val="bg1">
                <a:lumMod val="65000"/>
              </a:schemeClr>
            </a:solidFill>
            <a:prstDash val="dash"/>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22" name="直接连接符 21">
            <a:extLst>
              <a:ext uri="{FF2B5EF4-FFF2-40B4-BE49-F238E27FC236}">
                <a16:creationId xmlns:a16="http://schemas.microsoft.com/office/drawing/2014/main" xmlns="" id="{4A1F1397-BA4D-468E-A4BF-CC85FC498286}"/>
              </a:ext>
            </a:extLst>
          </p:cNvPr>
          <p:cNvCxnSpPr>
            <a:cxnSpLocks/>
          </p:cNvCxnSpPr>
          <p:nvPr/>
        </p:nvCxnSpPr>
        <p:spPr>
          <a:xfrm>
            <a:off x="4889411" y="4418332"/>
            <a:ext cx="2413178" cy="0"/>
          </a:xfrm>
          <a:prstGeom prst="line">
            <a:avLst/>
          </a:prstGeom>
          <a:noFill/>
          <a:ln w="9525">
            <a:solidFill>
              <a:schemeClr val="bg1">
                <a:lumMod val="65000"/>
              </a:schemeClr>
            </a:solidFill>
            <a:prstDash val="dash"/>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23" name="直接连接符 22">
            <a:extLst>
              <a:ext uri="{FF2B5EF4-FFF2-40B4-BE49-F238E27FC236}">
                <a16:creationId xmlns:a16="http://schemas.microsoft.com/office/drawing/2014/main" xmlns="" id="{CFF3593A-0CF5-4ABA-9FFA-B7A0CDE677A0}"/>
              </a:ext>
            </a:extLst>
          </p:cNvPr>
          <p:cNvCxnSpPr>
            <a:cxnSpLocks/>
          </p:cNvCxnSpPr>
          <p:nvPr/>
        </p:nvCxnSpPr>
        <p:spPr>
          <a:xfrm>
            <a:off x="8376775" y="4418332"/>
            <a:ext cx="2413178" cy="0"/>
          </a:xfrm>
          <a:prstGeom prst="line">
            <a:avLst/>
          </a:prstGeom>
          <a:noFill/>
          <a:ln w="9525">
            <a:solidFill>
              <a:schemeClr val="bg1">
                <a:lumMod val="65000"/>
              </a:schemeClr>
            </a:solidFill>
            <a:prstDash val="dash"/>
            <a:headEnd type="oval"/>
            <a:tailEnd type="oval"/>
          </a:ln>
        </p:spPr>
        <p:style>
          <a:lnRef idx="2">
            <a:schemeClr val="accent1">
              <a:shade val="50000"/>
            </a:schemeClr>
          </a:lnRef>
          <a:fillRef idx="1">
            <a:schemeClr val="accent1"/>
          </a:fillRef>
          <a:effectRef idx="0">
            <a:schemeClr val="accent1"/>
          </a:effectRef>
          <a:fontRef idx="minor">
            <a:schemeClr val="lt1"/>
          </a:fontRef>
        </p:style>
      </p:cxnSp>
      <p:grpSp>
        <p:nvGrpSpPr>
          <p:cNvPr id="24" name="组合 23">
            <a:extLst>
              <a:ext uri="{FF2B5EF4-FFF2-40B4-BE49-F238E27FC236}">
                <a16:creationId xmlns:a16="http://schemas.microsoft.com/office/drawing/2014/main" xmlns="" id="{36AD5925-FE52-4C22-A67D-5FD46136A714}"/>
              </a:ext>
            </a:extLst>
          </p:cNvPr>
          <p:cNvGrpSpPr/>
          <p:nvPr/>
        </p:nvGrpSpPr>
        <p:grpSpPr>
          <a:xfrm>
            <a:off x="1057480" y="4638118"/>
            <a:ext cx="3105898" cy="872531"/>
            <a:chOff x="1057480" y="4638118"/>
            <a:chExt cx="3105898" cy="872531"/>
          </a:xfrm>
        </p:grpSpPr>
        <p:sp>
          <p:nvSpPr>
            <p:cNvPr id="25" name="矩形 24">
              <a:extLst>
                <a:ext uri="{FF2B5EF4-FFF2-40B4-BE49-F238E27FC236}">
                  <a16:creationId xmlns:a16="http://schemas.microsoft.com/office/drawing/2014/main" xmlns="" id="{92D63CEC-F208-4479-9988-B8370B66A22F}"/>
                </a:ext>
              </a:extLst>
            </p:cNvPr>
            <p:cNvSpPr/>
            <p:nvPr/>
          </p:nvSpPr>
          <p:spPr>
            <a:xfrm>
              <a:off x="1057480" y="5054242"/>
              <a:ext cx="3105898" cy="456407"/>
            </a:xfrm>
            <a:prstGeom prst="rect">
              <a:avLst/>
            </a:prstGeom>
          </p:spPr>
          <p:txBody>
            <a:bodyPr wrap="square">
              <a:spAutoFit/>
              <a:scene3d>
                <a:camera prst="orthographicFront"/>
                <a:lightRig rig="threePt" dir="t"/>
              </a:scene3d>
              <a:sp3d contourW="12700"/>
            </a:bodyPr>
            <a:lstStyle/>
            <a:p>
              <a:pPr marL="0" marR="0" lvl="0" indent="0" algn="ctr" defTabSz="457200" rtl="0" eaLnBrk="1" fontAlgn="auto" latinLnBrk="0" hangingPunct="1">
                <a:lnSpc>
                  <a:spcPts val="15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srgbClr val="000000">
                      <a:lumMod val="65000"/>
                      <a:lumOff val="35000"/>
                    </a:srgbClr>
                  </a:solidFill>
                  <a:effectLst/>
                  <a:uLnTx/>
                  <a:uFillTx/>
                  <a:cs typeface="+mn-ea"/>
                  <a:sym typeface="+mn-lt"/>
                </a:rPr>
                <a:t>点击输入简要文字内容，文字内容需概括精炼，言简意赅的说明分项内容言简意赅的说明分项内容</a:t>
              </a:r>
              <a:endParaRPr kumimoji="0" lang="en-US" altLang="zh-CN" sz="900" b="0" i="0" u="none" strike="noStrike" kern="1200" cap="none" spc="0" normalizeH="0" baseline="0" noProof="0" dirty="0">
                <a:ln>
                  <a:noFill/>
                </a:ln>
                <a:solidFill>
                  <a:srgbClr val="000000">
                    <a:lumMod val="65000"/>
                    <a:lumOff val="35000"/>
                  </a:srgbClr>
                </a:solidFill>
                <a:effectLst/>
                <a:uLnTx/>
                <a:uFillTx/>
                <a:cs typeface="+mn-ea"/>
                <a:sym typeface="+mn-lt"/>
              </a:endParaRPr>
            </a:p>
          </p:txBody>
        </p:sp>
        <p:sp>
          <p:nvSpPr>
            <p:cNvPr id="26" name="矩形 25">
              <a:extLst>
                <a:ext uri="{FF2B5EF4-FFF2-40B4-BE49-F238E27FC236}">
                  <a16:creationId xmlns:a16="http://schemas.microsoft.com/office/drawing/2014/main" xmlns="" id="{DC46D091-7BA7-4236-BF8A-1DADB31C8DEC}"/>
                </a:ext>
              </a:extLst>
            </p:cNvPr>
            <p:cNvSpPr/>
            <p:nvPr/>
          </p:nvSpPr>
          <p:spPr>
            <a:xfrm>
              <a:off x="1489442" y="4638118"/>
              <a:ext cx="2241974" cy="396583"/>
            </a:xfrm>
            <a:prstGeom prst="rect">
              <a:avLst/>
            </a:prstGeom>
          </p:spPr>
          <p:txBody>
            <a:bodyPr wrap="square">
              <a:spAutoFit/>
              <a:scene3d>
                <a:camera prst="orthographicFront"/>
                <a:lightRig rig="threePt" dir="t"/>
              </a:scene3d>
              <a:sp3d contourW="12700"/>
            </a:bodyPr>
            <a:lstStyle/>
            <a:p>
              <a:pPr marL="0" marR="0" lvl="0" indent="0" algn="ctr" defTabSz="457200" rtl="0" eaLnBrk="1" fontAlgn="auto" latinLnBrk="0" hangingPunct="1">
                <a:lnSpc>
                  <a:spcPct val="12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lumMod val="65000"/>
                      <a:lumOff val="35000"/>
                    </a:srgbClr>
                  </a:solidFill>
                  <a:effectLst/>
                  <a:uLnTx/>
                  <a:uFillTx/>
                  <a:cs typeface="+mn-ea"/>
                  <a:sym typeface="+mn-lt"/>
                </a:rPr>
                <a:t>标题文字添加</a:t>
              </a:r>
            </a:p>
          </p:txBody>
        </p:sp>
      </p:grpSp>
      <p:grpSp>
        <p:nvGrpSpPr>
          <p:cNvPr id="27" name="组合 26">
            <a:extLst>
              <a:ext uri="{FF2B5EF4-FFF2-40B4-BE49-F238E27FC236}">
                <a16:creationId xmlns:a16="http://schemas.microsoft.com/office/drawing/2014/main" xmlns="" id="{83359B9D-B3B0-4D7C-918A-F9150590F0F5}"/>
              </a:ext>
            </a:extLst>
          </p:cNvPr>
          <p:cNvGrpSpPr/>
          <p:nvPr/>
        </p:nvGrpSpPr>
        <p:grpSpPr>
          <a:xfrm>
            <a:off x="4543051" y="4638118"/>
            <a:ext cx="3105898" cy="872531"/>
            <a:chOff x="4543051" y="4638118"/>
            <a:chExt cx="3105898" cy="872531"/>
          </a:xfrm>
        </p:grpSpPr>
        <p:sp>
          <p:nvSpPr>
            <p:cNvPr id="28" name="矩形 27">
              <a:extLst>
                <a:ext uri="{FF2B5EF4-FFF2-40B4-BE49-F238E27FC236}">
                  <a16:creationId xmlns:a16="http://schemas.microsoft.com/office/drawing/2014/main" xmlns="" id="{9CCC6EBE-EB5B-46EC-B0D3-D93DAAF635E0}"/>
                </a:ext>
              </a:extLst>
            </p:cNvPr>
            <p:cNvSpPr/>
            <p:nvPr/>
          </p:nvSpPr>
          <p:spPr>
            <a:xfrm>
              <a:off x="4543051" y="5054242"/>
              <a:ext cx="3105898" cy="456407"/>
            </a:xfrm>
            <a:prstGeom prst="rect">
              <a:avLst/>
            </a:prstGeom>
          </p:spPr>
          <p:txBody>
            <a:bodyPr wrap="square">
              <a:spAutoFit/>
              <a:scene3d>
                <a:camera prst="orthographicFront"/>
                <a:lightRig rig="threePt" dir="t"/>
              </a:scene3d>
              <a:sp3d contourW="12700"/>
            </a:bodyPr>
            <a:lstStyle/>
            <a:p>
              <a:pPr marL="0" marR="0" lvl="0" indent="0" algn="ctr" defTabSz="457200" rtl="0" eaLnBrk="1" fontAlgn="auto" latinLnBrk="0" hangingPunct="1">
                <a:lnSpc>
                  <a:spcPts val="15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srgbClr val="000000">
                      <a:lumMod val="65000"/>
                      <a:lumOff val="35000"/>
                    </a:srgbClr>
                  </a:solidFill>
                  <a:effectLst/>
                  <a:uLnTx/>
                  <a:uFillTx/>
                  <a:cs typeface="+mn-ea"/>
                  <a:sym typeface="+mn-lt"/>
                </a:rPr>
                <a:t>点击输入简要文字内容，文字内容需概括精炼，言简意赅的说明分项内容言简意赅的说明分项内容</a:t>
              </a:r>
              <a:endParaRPr kumimoji="0" lang="en-US" altLang="zh-CN" sz="900" b="0" i="0" u="none" strike="noStrike" kern="1200" cap="none" spc="0" normalizeH="0" baseline="0" noProof="0" dirty="0">
                <a:ln>
                  <a:noFill/>
                </a:ln>
                <a:solidFill>
                  <a:srgbClr val="000000">
                    <a:lumMod val="65000"/>
                    <a:lumOff val="35000"/>
                  </a:srgbClr>
                </a:solidFill>
                <a:effectLst/>
                <a:uLnTx/>
                <a:uFillTx/>
                <a:cs typeface="+mn-ea"/>
                <a:sym typeface="+mn-lt"/>
              </a:endParaRPr>
            </a:p>
          </p:txBody>
        </p:sp>
        <p:sp>
          <p:nvSpPr>
            <p:cNvPr id="29" name="矩形 28">
              <a:extLst>
                <a:ext uri="{FF2B5EF4-FFF2-40B4-BE49-F238E27FC236}">
                  <a16:creationId xmlns:a16="http://schemas.microsoft.com/office/drawing/2014/main" xmlns="" id="{2873CD74-1207-4288-8AF8-9309C0E5D01C}"/>
                </a:ext>
              </a:extLst>
            </p:cNvPr>
            <p:cNvSpPr/>
            <p:nvPr/>
          </p:nvSpPr>
          <p:spPr>
            <a:xfrm>
              <a:off x="4975013" y="4638118"/>
              <a:ext cx="2241974" cy="396583"/>
            </a:xfrm>
            <a:prstGeom prst="rect">
              <a:avLst/>
            </a:prstGeom>
          </p:spPr>
          <p:txBody>
            <a:bodyPr wrap="square">
              <a:spAutoFit/>
              <a:scene3d>
                <a:camera prst="orthographicFront"/>
                <a:lightRig rig="threePt" dir="t"/>
              </a:scene3d>
              <a:sp3d contourW="12700"/>
            </a:bodyPr>
            <a:lstStyle/>
            <a:p>
              <a:pPr marL="0" marR="0" lvl="0" indent="0" algn="ctr" defTabSz="457200" rtl="0" eaLnBrk="1" fontAlgn="auto" latinLnBrk="0" hangingPunct="1">
                <a:lnSpc>
                  <a:spcPct val="12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lumMod val="65000"/>
                      <a:lumOff val="35000"/>
                    </a:srgbClr>
                  </a:solidFill>
                  <a:effectLst/>
                  <a:uLnTx/>
                  <a:uFillTx/>
                  <a:cs typeface="+mn-ea"/>
                  <a:sym typeface="+mn-lt"/>
                </a:rPr>
                <a:t>标题文字添加</a:t>
              </a:r>
            </a:p>
          </p:txBody>
        </p:sp>
      </p:grpSp>
      <p:grpSp>
        <p:nvGrpSpPr>
          <p:cNvPr id="30" name="组合 29">
            <a:extLst>
              <a:ext uri="{FF2B5EF4-FFF2-40B4-BE49-F238E27FC236}">
                <a16:creationId xmlns:a16="http://schemas.microsoft.com/office/drawing/2014/main" xmlns="" id="{6353B7FE-8CE8-49E3-B611-C66301C78F75}"/>
              </a:ext>
            </a:extLst>
          </p:cNvPr>
          <p:cNvGrpSpPr/>
          <p:nvPr/>
        </p:nvGrpSpPr>
        <p:grpSpPr>
          <a:xfrm>
            <a:off x="8030415" y="4638118"/>
            <a:ext cx="3105898" cy="872531"/>
            <a:chOff x="8030415" y="4638118"/>
            <a:chExt cx="3105898" cy="872531"/>
          </a:xfrm>
        </p:grpSpPr>
        <p:sp>
          <p:nvSpPr>
            <p:cNvPr id="31" name="矩形 30">
              <a:extLst>
                <a:ext uri="{FF2B5EF4-FFF2-40B4-BE49-F238E27FC236}">
                  <a16:creationId xmlns:a16="http://schemas.microsoft.com/office/drawing/2014/main" xmlns="" id="{7BF06F91-A71E-4546-95F3-49EC0E9BFDF2}"/>
                </a:ext>
              </a:extLst>
            </p:cNvPr>
            <p:cNvSpPr/>
            <p:nvPr/>
          </p:nvSpPr>
          <p:spPr>
            <a:xfrm>
              <a:off x="8030415" y="5054242"/>
              <a:ext cx="3105898" cy="456407"/>
            </a:xfrm>
            <a:prstGeom prst="rect">
              <a:avLst/>
            </a:prstGeom>
          </p:spPr>
          <p:txBody>
            <a:bodyPr wrap="square">
              <a:spAutoFit/>
              <a:scene3d>
                <a:camera prst="orthographicFront"/>
                <a:lightRig rig="threePt" dir="t"/>
              </a:scene3d>
              <a:sp3d contourW="12700"/>
            </a:bodyPr>
            <a:lstStyle/>
            <a:p>
              <a:pPr marL="0" marR="0" lvl="0" indent="0" algn="ctr" defTabSz="457200" rtl="0" eaLnBrk="1" fontAlgn="auto" latinLnBrk="0" hangingPunct="1">
                <a:lnSpc>
                  <a:spcPts val="15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srgbClr val="000000">
                      <a:lumMod val="65000"/>
                      <a:lumOff val="35000"/>
                    </a:srgbClr>
                  </a:solidFill>
                  <a:effectLst/>
                  <a:uLnTx/>
                  <a:uFillTx/>
                  <a:cs typeface="+mn-ea"/>
                  <a:sym typeface="+mn-lt"/>
                </a:rPr>
                <a:t>点击输入简要文字内容，文字内容需概括精炼，言简意赅的说明分项内容言简意赅的说明分项内容</a:t>
              </a:r>
              <a:endParaRPr kumimoji="0" lang="en-US" altLang="zh-CN" sz="900" b="0" i="0" u="none" strike="noStrike" kern="1200" cap="none" spc="0" normalizeH="0" baseline="0" noProof="0" dirty="0">
                <a:ln>
                  <a:noFill/>
                </a:ln>
                <a:solidFill>
                  <a:srgbClr val="000000">
                    <a:lumMod val="65000"/>
                    <a:lumOff val="35000"/>
                  </a:srgbClr>
                </a:solidFill>
                <a:effectLst/>
                <a:uLnTx/>
                <a:uFillTx/>
                <a:cs typeface="+mn-ea"/>
                <a:sym typeface="+mn-lt"/>
              </a:endParaRPr>
            </a:p>
          </p:txBody>
        </p:sp>
        <p:sp>
          <p:nvSpPr>
            <p:cNvPr id="32" name="矩形 31">
              <a:extLst>
                <a:ext uri="{FF2B5EF4-FFF2-40B4-BE49-F238E27FC236}">
                  <a16:creationId xmlns:a16="http://schemas.microsoft.com/office/drawing/2014/main" xmlns="" id="{BB999247-4102-4666-88EC-60AF1AB37CDC}"/>
                </a:ext>
              </a:extLst>
            </p:cNvPr>
            <p:cNvSpPr/>
            <p:nvPr/>
          </p:nvSpPr>
          <p:spPr>
            <a:xfrm>
              <a:off x="8462377" y="4638118"/>
              <a:ext cx="2241974" cy="396583"/>
            </a:xfrm>
            <a:prstGeom prst="rect">
              <a:avLst/>
            </a:prstGeom>
          </p:spPr>
          <p:txBody>
            <a:bodyPr wrap="square">
              <a:spAutoFit/>
              <a:scene3d>
                <a:camera prst="orthographicFront"/>
                <a:lightRig rig="threePt" dir="t"/>
              </a:scene3d>
              <a:sp3d contourW="12700"/>
            </a:bodyPr>
            <a:lstStyle/>
            <a:p>
              <a:pPr marL="0" marR="0" lvl="0" indent="0" algn="ctr" defTabSz="457200" rtl="0" eaLnBrk="1" fontAlgn="auto" latinLnBrk="0" hangingPunct="1">
                <a:lnSpc>
                  <a:spcPct val="12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lumMod val="65000"/>
                      <a:lumOff val="35000"/>
                    </a:srgbClr>
                  </a:solidFill>
                  <a:effectLst/>
                  <a:uLnTx/>
                  <a:uFillTx/>
                  <a:cs typeface="+mn-ea"/>
                  <a:sym typeface="+mn-lt"/>
                </a:rPr>
                <a:t>标题文字添加</a:t>
              </a:r>
            </a:p>
          </p:txBody>
        </p:sp>
      </p:grpSp>
      <p:sp>
        <p:nvSpPr>
          <p:cNvPr id="33" name="PA-矩形 7">
            <a:extLst>
              <a:ext uri="{FF2B5EF4-FFF2-40B4-BE49-F238E27FC236}">
                <a16:creationId xmlns:a16="http://schemas.microsoft.com/office/drawing/2014/main" xmlns="" id="{0FF6032B-521C-4951-BE7A-E2ACE4BFA08E}"/>
              </a:ext>
            </a:extLst>
          </p:cNvPr>
          <p:cNvSpPr/>
          <p:nvPr>
            <p:custDataLst>
              <p:tags r:id="rId1"/>
            </p:custDataLst>
          </p:nvPr>
        </p:nvSpPr>
        <p:spPr>
          <a:xfrm>
            <a:off x="1014049" y="52817"/>
            <a:ext cx="1980029" cy="52322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2800" dirty="0">
                <a:solidFill>
                  <a:srgbClr val="0D0A47"/>
                </a:solidFill>
                <a:cs typeface="+mn-ea"/>
                <a:sym typeface="+mn-lt"/>
              </a:rPr>
              <a:t>可行性分析</a:t>
            </a:r>
            <a:endParaRPr kumimoji="0" lang="zh-CN" altLang="en-US" sz="2800" b="0" i="0" u="none" strike="noStrike" kern="1200" cap="none" spc="0" normalizeH="0" baseline="0" noProof="0" dirty="0">
              <a:ln>
                <a:noFill/>
              </a:ln>
              <a:solidFill>
                <a:srgbClr val="0D0A47"/>
              </a:solidFill>
              <a:effectLst/>
              <a:uLnTx/>
              <a:uFillTx/>
              <a:cs typeface="+mn-ea"/>
              <a:sym typeface="+mn-lt"/>
            </a:endParaRPr>
          </a:p>
        </p:txBody>
      </p:sp>
      <p:sp>
        <p:nvSpPr>
          <p:cNvPr id="34" name="PA-矩形 8">
            <a:extLst>
              <a:ext uri="{FF2B5EF4-FFF2-40B4-BE49-F238E27FC236}">
                <a16:creationId xmlns:a16="http://schemas.microsoft.com/office/drawing/2014/main" xmlns="" id="{D6B28796-7DC8-4774-837B-CEA748427BE6}"/>
              </a:ext>
            </a:extLst>
          </p:cNvPr>
          <p:cNvSpPr/>
          <p:nvPr>
            <p:custDataLst>
              <p:tags r:id="rId2"/>
            </p:custDataLst>
          </p:nvPr>
        </p:nvSpPr>
        <p:spPr>
          <a:xfrm>
            <a:off x="1029924" y="497032"/>
            <a:ext cx="2661430" cy="252313"/>
          </a:xfrm>
          <a:prstGeom prst="rect">
            <a:avLst/>
          </a:prstGeom>
          <a:noFill/>
        </p:spPr>
        <p:txBody>
          <a:bodyPr wrap="square" rtlCol="0">
            <a:spAutoFit/>
            <a:scene3d>
              <a:camera prst="orthographicFront"/>
              <a:lightRig rig="threePt" dir="t"/>
            </a:scene3d>
            <a:sp3d contourW="12700"/>
          </a:bodyPr>
          <a:lstStyle/>
          <a:p>
            <a:pPr marL="0" marR="0" lvl="0" indent="0" algn="l" defTabSz="457200" rtl="0" eaLnBrk="1" fontAlgn="auto" latinLnBrk="0" hangingPunct="1">
              <a:lnSpc>
                <a:spcPct val="114000"/>
              </a:lnSpc>
              <a:spcBef>
                <a:spcPts val="0"/>
              </a:spcBef>
              <a:spcAft>
                <a:spcPts val="0"/>
              </a:spcAft>
              <a:buClrTx/>
              <a:buSzTx/>
              <a:buFontTx/>
              <a:buNone/>
              <a:tabLst/>
              <a:defRPr/>
            </a:pPr>
            <a:r>
              <a:rPr kumimoji="0" lang="en-US" altLang="zh-CN" sz="1000" b="0" i="0" u="none" strike="noStrike" kern="1200" cap="none" spc="300" normalizeH="0" baseline="0" noProof="0" dirty="0">
                <a:ln>
                  <a:noFill/>
                </a:ln>
                <a:solidFill>
                  <a:srgbClr val="D3323C"/>
                </a:solidFill>
                <a:effectLst/>
                <a:uLnTx/>
                <a:uFillTx/>
                <a:cs typeface="+mn-ea"/>
                <a:sym typeface="+mn-lt"/>
              </a:rPr>
              <a:t>FEASIBILITY</a:t>
            </a:r>
            <a:r>
              <a:rPr kumimoji="0" lang="en-US" altLang="zh-CN" sz="1000" b="0" i="0" u="none" strike="noStrike" kern="1200" cap="none" spc="300" normalizeH="0" noProof="0" dirty="0">
                <a:ln>
                  <a:noFill/>
                </a:ln>
                <a:solidFill>
                  <a:srgbClr val="D3323C"/>
                </a:solidFill>
                <a:effectLst/>
                <a:uLnTx/>
                <a:uFillTx/>
                <a:cs typeface="+mn-ea"/>
                <a:sym typeface="+mn-lt"/>
              </a:rPr>
              <a:t> ANALYSIS</a:t>
            </a:r>
            <a:endParaRPr kumimoji="0" lang="zh-CN" altLang="en-US" sz="1000" b="0" i="0" u="none" strike="noStrike" kern="1200" cap="none" spc="300" normalizeH="0" baseline="0" noProof="0" dirty="0">
              <a:ln>
                <a:noFill/>
              </a:ln>
              <a:solidFill>
                <a:srgbClr val="D3323C"/>
              </a:solidFill>
              <a:effectLst/>
              <a:uLnTx/>
              <a:uFillTx/>
              <a:cs typeface="+mn-ea"/>
              <a:sym typeface="+mn-lt"/>
            </a:endParaRPr>
          </a:p>
        </p:txBody>
      </p:sp>
      <p:sp>
        <p:nvSpPr>
          <p:cNvPr id="35" name="矩形 34">
            <a:extLst>
              <a:ext uri="{FF2B5EF4-FFF2-40B4-BE49-F238E27FC236}">
                <a16:creationId xmlns:a16="http://schemas.microsoft.com/office/drawing/2014/main" xmlns="" id="{02500CBA-5E4B-454E-9652-EF7D19F2F4CA}"/>
              </a:ext>
            </a:extLst>
          </p:cNvPr>
          <p:cNvSpPr/>
          <p:nvPr/>
        </p:nvSpPr>
        <p:spPr>
          <a:xfrm flipV="1">
            <a:off x="0" y="515837"/>
            <a:ext cx="12192000" cy="36000"/>
          </a:xfrm>
          <a:prstGeom prst="rect">
            <a:avLst/>
          </a:prstGeom>
          <a:gradFill>
            <a:gsLst>
              <a:gs pos="0">
                <a:schemeClr val="accent1">
                  <a:lumMod val="5000"/>
                  <a:lumOff val="95000"/>
                </a:schemeClr>
              </a:gs>
              <a:gs pos="74000">
                <a:srgbClr val="2C2254"/>
              </a:gs>
              <a:gs pos="83000">
                <a:srgbClr val="2C2254"/>
              </a:gs>
              <a:gs pos="100000">
                <a:srgbClr val="0D0A47"/>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201F42"/>
              </a:solidFill>
              <a:effectLst/>
              <a:uLnTx/>
              <a:uFillTx/>
              <a:cs typeface="+mn-ea"/>
              <a:sym typeface="+mn-lt"/>
            </a:endParaRPr>
          </a:p>
        </p:txBody>
      </p:sp>
      <p:grpSp>
        <p:nvGrpSpPr>
          <p:cNvPr id="36" name="组合 35">
            <a:extLst>
              <a:ext uri="{FF2B5EF4-FFF2-40B4-BE49-F238E27FC236}">
                <a16:creationId xmlns:a16="http://schemas.microsoft.com/office/drawing/2014/main" xmlns="" id="{748B29FC-87FF-498A-9C18-D2CB83A11E1C}"/>
              </a:ext>
            </a:extLst>
          </p:cNvPr>
          <p:cNvGrpSpPr/>
          <p:nvPr/>
        </p:nvGrpSpPr>
        <p:grpSpPr>
          <a:xfrm>
            <a:off x="217540" y="1"/>
            <a:ext cx="730741" cy="812800"/>
            <a:chOff x="117754" y="1"/>
            <a:chExt cx="730741" cy="812800"/>
          </a:xfrm>
        </p:grpSpPr>
        <p:sp>
          <p:nvSpPr>
            <p:cNvPr id="37" name="矩形 36">
              <a:extLst>
                <a:ext uri="{FF2B5EF4-FFF2-40B4-BE49-F238E27FC236}">
                  <a16:creationId xmlns:a16="http://schemas.microsoft.com/office/drawing/2014/main" xmlns="" id="{6BCAAC3B-038F-4503-BC0E-75D693C0678C}"/>
                </a:ext>
              </a:extLst>
            </p:cNvPr>
            <p:cNvSpPr/>
            <p:nvPr/>
          </p:nvSpPr>
          <p:spPr>
            <a:xfrm>
              <a:off x="120575" y="1"/>
              <a:ext cx="699345" cy="812800"/>
            </a:xfrm>
            <a:prstGeom prst="rect">
              <a:avLst/>
            </a:prstGeom>
            <a:solidFill>
              <a:srgbClr val="0D0A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38" name="文本框 37">
              <a:extLst>
                <a:ext uri="{FF2B5EF4-FFF2-40B4-BE49-F238E27FC236}">
                  <a16:creationId xmlns:a16="http://schemas.microsoft.com/office/drawing/2014/main" xmlns="" id="{9D2B974E-4AE0-4B06-97BA-CB271B8F965E}"/>
                </a:ext>
              </a:extLst>
            </p:cNvPr>
            <p:cNvSpPr txBox="1"/>
            <p:nvPr/>
          </p:nvSpPr>
          <p:spPr>
            <a:xfrm>
              <a:off x="117754" y="51021"/>
              <a:ext cx="730741" cy="723853"/>
            </a:xfrm>
            <a:prstGeom prst="rect">
              <a:avLst/>
            </a:prstGeom>
            <a:noFill/>
          </p:spPr>
          <p:txBody>
            <a:bodyPr wrap="square" rtlCol="0">
              <a:spAutoFit/>
              <a:scene3d>
                <a:camera prst="orthographicFront"/>
                <a:lightRig rig="threePt" dir="t"/>
              </a:scene3d>
              <a:sp3d contourW="12700"/>
            </a:bodyPr>
            <a:lstStyle>
              <a:defPPr>
                <a:defRPr lang="en-US"/>
              </a:defPPr>
              <a:lvl1pPr>
                <a:lnSpc>
                  <a:spcPct val="114000"/>
                </a:lnSpc>
                <a:defRPr sz="1000" spc="300">
                  <a:solidFill>
                    <a:srgbClr val="C0A984"/>
                  </a:solidFill>
                  <a:latin typeface="Century Gothic" panose="020B0502020202020204" pitchFamily="34" charset="0"/>
                  <a:ea typeface="+mj-ea"/>
                </a:defRPr>
              </a:lvl1pPr>
            </a:lstStyle>
            <a:p>
              <a:pPr marL="0" marR="0" lvl="0" indent="0" algn="ctr" defTabSz="457200" rtl="0" eaLnBrk="1" fontAlgn="auto" latinLnBrk="0" hangingPunct="1">
                <a:lnSpc>
                  <a:spcPct val="114000"/>
                </a:lnSpc>
                <a:spcBef>
                  <a:spcPts val="0"/>
                </a:spcBef>
                <a:spcAft>
                  <a:spcPts val="0"/>
                </a:spcAft>
                <a:buClrTx/>
                <a:buSzTx/>
                <a:buFontTx/>
                <a:buNone/>
                <a:tabLst/>
                <a:defRPr/>
              </a:pPr>
              <a:r>
                <a:rPr kumimoji="0" lang="en-US" altLang="zh-CN" sz="2400" b="0" i="0" u="none" strike="noStrike" kern="1200" cap="none" spc="300" normalizeH="0" baseline="0" noProof="0" dirty="0">
                  <a:ln>
                    <a:noFill/>
                  </a:ln>
                  <a:solidFill>
                    <a:srgbClr val="D3323C"/>
                  </a:solidFill>
                  <a:effectLst/>
                  <a:uLnTx/>
                  <a:uFillTx/>
                  <a:latin typeface="+mn-lt"/>
                  <a:ea typeface="+mn-ea"/>
                  <a:cs typeface="+mn-ea"/>
                  <a:sym typeface="+mn-lt"/>
                </a:rPr>
                <a:t>02</a:t>
              </a:r>
              <a:endParaRPr kumimoji="0" lang="zh-CN" altLang="en-US" sz="2400" b="0" i="0" u="none" strike="noStrike" kern="1200" cap="none" spc="300" normalizeH="0" baseline="0" noProof="0" dirty="0">
                <a:ln>
                  <a:noFill/>
                </a:ln>
                <a:solidFill>
                  <a:srgbClr val="D3323C"/>
                </a:solidFill>
                <a:effectLst/>
                <a:uLnTx/>
                <a:uFillTx/>
                <a:latin typeface="+mn-lt"/>
                <a:ea typeface="+mn-ea"/>
                <a:cs typeface="+mn-ea"/>
                <a:sym typeface="+mn-lt"/>
              </a:endParaRPr>
            </a:p>
            <a:p>
              <a:pPr marL="0" marR="0" lvl="0" indent="0" algn="ctr" defTabSz="457200" rtl="0" eaLnBrk="1" fontAlgn="auto" latinLnBrk="0" hangingPunct="1">
                <a:lnSpc>
                  <a:spcPct val="114000"/>
                </a:lnSpc>
                <a:spcBef>
                  <a:spcPts val="0"/>
                </a:spcBef>
                <a:spcAft>
                  <a:spcPts val="0"/>
                </a:spcAft>
                <a:buClrTx/>
                <a:buSzTx/>
                <a:buFontTx/>
                <a:buNone/>
                <a:tabLst/>
                <a:defRPr/>
              </a:pPr>
              <a:r>
                <a:rPr kumimoji="0" lang="en-US" altLang="zh-CN" sz="1200" b="0" i="0" u="none" strike="noStrike" kern="1200" cap="none" spc="300" normalizeH="0" baseline="0" noProof="0" dirty="0">
                  <a:ln>
                    <a:noFill/>
                  </a:ln>
                  <a:solidFill>
                    <a:srgbClr val="D3323C"/>
                  </a:solidFill>
                  <a:effectLst/>
                  <a:uLnTx/>
                  <a:uFillTx/>
                  <a:latin typeface="+mn-lt"/>
                  <a:ea typeface="+mn-ea"/>
                  <a:cs typeface="+mn-ea"/>
                  <a:sym typeface="+mn-lt"/>
                </a:rPr>
                <a:t>PART</a:t>
              </a:r>
            </a:p>
          </p:txBody>
        </p:sp>
      </p:grpSp>
    </p:spTree>
    <p:extLst>
      <p:ext uri="{BB962C8B-B14F-4D97-AF65-F5344CB8AC3E}">
        <p14:creationId xmlns:p14="http://schemas.microsoft.com/office/powerpoint/2010/main" val="2755728204"/>
      </p:ext>
    </p:extLst>
  </p:cSld>
  <p:clrMapOvr>
    <a:masterClrMapping/>
  </p:clrMapOvr>
  <mc:AlternateContent xmlns:mc="http://schemas.openxmlformats.org/markup-compatibility/2006" xmlns:p14="http://schemas.microsoft.com/office/powerpoint/2010/main">
    <mc:Choice Requires="p14">
      <p:transition spd="slow" p14:dur="1500" advTm="8000">
        <p:random/>
      </p:transition>
    </mc:Choice>
    <mc:Fallback xmlns="">
      <p:transition spd="slow" advTm="8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ppt_x"/>
                                          </p:val>
                                        </p:tav>
                                        <p:tav tm="100000">
                                          <p:val>
                                            <p:strVal val="#ppt_x"/>
                                          </p:val>
                                        </p:tav>
                                      </p:tavLst>
                                    </p:anim>
                                    <p:anim calcmode="lin" valueType="num">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12" presetClass="entr" presetSubtype="4" fill="hold" grpId="0" nodeType="withEffect">
                                  <p:stCondLst>
                                    <p:cond delay="0"/>
                                  </p:stCondLst>
                                  <p:childTnLst>
                                    <p:set>
                                      <p:cBhvr>
                                        <p:cTn id="10" dur="1" fill="hold">
                                          <p:stCondLst>
                                            <p:cond delay="0"/>
                                          </p:stCondLst>
                                        </p:cTn>
                                        <p:tgtEl>
                                          <p:spTgt spid="35"/>
                                        </p:tgtEl>
                                        <p:attrNameLst>
                                          <p:attrName>style.visibility</p:attrName>
                                        </p:attrNameLst>
                                      </p:cBhvr>
                                      <p:to>
                                        <p:strVal val="visible"/>
                                      </p:to>
                                    </p:set>
                                    <p:anim calcmode="lin" valueType="num">
                                      <p:cBhvr additive="base">
                                        <p:cTn id="11" dur="500"/>
                                        <p:tgtEl>
                                          <p:spTgt spid="35"/>
                                        </p:tgtEl>
                                        <p:attrNameLst>
                                          <p:attrName>ppt_y</p:attrName>
                                        </p:attrNameLst>
                                      </p:cBhvr>
                                      <p:tavLst>
                                        <p:tav tm="0">
                                          <p:val>
                                            <p:strVal val="#ppt_y+#ppt_h*1.125000"/>
                                          </p:val>
                                        </p:tav>
                                        <p:tav tm="100000">
                                          <p:val>
                                            <p:strVal val="#ppt_y"/>
                                          </p:val>
                                        </p:tav>
                                      </p:tavLst>
                                    </p:anim>
                                    <p:animEffect transition="in" filter="wipe(up)">
                                      <p:cBhvr>
                                        <p:cTn id="12" dur="500"/>
                                        <p:tgtEl>
                                          <p:spTgt spid="35"/>
                                        </p:tgtEl>
                                      </p:cBhvr>
                                    </p:animEffect>
                                  </p:childTnLst>
                                </p:cTn>
                              </p:par>
                            </p:childTnLst>
                          </p:cTn>
                        </p:par>
                        <p:par>
                          <p:cTn id="13" fill="hold">
                            <p:stCondLst>
                              <p:cond delay="500"/>
                            </p:stCondLst>
                            <p:childTnLst>
                              <p:par>
                                <p:cTn id="14" presetID="0" presetClass="entr" presetSubtype="0" fill="hold" grpId="0" nodeType="afterEffect">
                                  <p:stCondLst>
                                    <p:cond delay="0"/>
                                  </p:stCondLst>
                                  <p:iterate type="lt">
                                    <p:tmPct val="14286"/>
                                  </p:iterate>
                                  <p:childTnLst>
                                    <p:set>
                                      <p:cBhvr>
                                        <p:cTn id="15" dur="1" fill="hold">
                                          <p:stCondLst>
                                            <p:cond delay="0"/>
                                          </p:stCondLst>
                                        </p:cTn>
                                        <p:tgtEl>
                                          <p:spTgt spid="33"/>
                                        </p:tgtEl>
                                        <p:attrNameLst>
                                          <p:attrName>style.visibility</p:attrName>
                                        </p:attrNameLst>
                                      </p:cBhvr>
                                      <p:to>
                                        <p:strVal val="visible"/>
                                      </p:to>
                                    </p:set>
                                    <p:anim to="" calcmode="lin" valueType="num">
                                      <p:cBhvr>
                                        <p:cTn id="16" dur="700" fill="hold">
                                          <p:stCondLst>
                                            <p:cond delay="0"/>
                                          </p:stCondLst>
                                        </p:cTn>
                                        <p:tgtEl>
                                          <p:spTgt spid="33"/>
                                        </p:tgtEl>
                                        <p:attrNameLst>
                                          <p:attrName>ppt_x</p:attrName>
                                        </p:attrNameLst>
                                      </p:cBhvr>
                                      <p:tavLst>
                                        <p:tav tm="0" fmla="#ppt_x+(-#ppt_w/2*cos(ppt_r/180*pi))*((1.5-1.5*$)^2-(1.5-1.5*$)^3)">
                                          <p:val>
                                            <p:strVal val="0"/>
                                          </p:val>
                                        </p:tav>
                                        <p:tav tm="100000">
                                          <p:val>
                                            <p:strVal val="1"/>
                                          </p:val>
                                        </p:tav>
                                      </p:tavLst>
                                    </p:anim>
                                    <p:anim to="" calcmode="lin" valueType="num">
                                      <p:cBhvr>
                                        <p:cTn id="17" dur="700" fill="hold">
                                          <p:stCondLst>
                                            <p:cond delay="0"/>
                                          </p:stCondLst>
                                        </p:cTn>
                                        <p:tgtEl>
                                          <p:spTgt spid="33"/>
                                        </p:tgtEl>
                                        <p:attrNameLst>
                                          <p:attrName>ppt_y</p:attrName>
                                        </p:attrNameLst>
                                      </p:cBhvr>
                                      <p:tavLst>
                                        <p:tav tm="0" fmla="#ppt_y+(-#ppt_h/2*cos(ppt_r/180*pi))*((1.5-1.5*$)^2-(1.5-1.5*$)^3)">
                                          <p:val>
                                            <p:strVal val="0"/>
                                          </p:val>
                                        </p:tav>
                                        <p:tav tm="100000">
                                          <p:val>
                                            <p:strVal val="1"/>
                                          </p:val>
                                        </p:tav>
                                      </p:tavLst>
                                    </p:anim>
                                    <p:anim to="" calcmode="lin" valueType="num">
                                      <p:cBhvr>
                                        <p:cTn id="18" dur="700" fill="hold">
                                          <p:stCondLst>
                                            <p:cond delay="0"/>
                                          </p:stCondLst>
                                        </p:cTn>
                                        <p:tgtEl>
                                          <p:spTgt spid="33"/>
                                        </p:tgtEl>
                                        <p:attrNameLst>
                                          <p:attrName>ppt_h</p:attrName>
                                        </p:attrNameLst>
                                      </p:cBhvr>
                                      <p:tavLst>
                                        <p:tav tm="0" fmla="#ppt_h-(-#ppt_h)*((1.5-1.5*$)^2-(1.5-1.5*$)^3)">
                                          <p:val>
                                            <p:strVal val="0"/>
                                          </p:val>
                                        </p:tav>
                                        <p:tav tm="100000">
                                          <p:val>
                                            <p:strVal val="1"/>
                                          </p:val>
                                        </p:tav>
                                      </p:tavLst>
                                    </p:anim>
                                    <p:anim to="" calcmode="lin" valueType="num">
                                      <p:cBhvr>
                                        <p:cTn id="19" dur="700" fill="hold">
                                          <p:stCondLst>
                                            <p:cond delay="0"/>
                                          </p:stCondLst>
                                        </p:cTn>
                                        <p:tgtEl>
                                          <p:spTgt spid="33"/>
                                        </p:tgtEl>
                                        <p:attrNameLst>
                                          <p:attrName>ppt_w</p:attrName>
                                        </p:attrNameLst>
                                      </p:cBhvr>
                                      <p:tavLst>
                                        <p:tav tm="0" fmla="#ppt_w-(-#ppt_w)*((1.5-1.5*$)^2-(1.5-1.5*$)^3)">
                                          <p:val>
                                            <p:strVal val="0"/>
                                          </p:val>
                                        </p:tav>
                                        <p:tav tm="100000">
                                          <p:val>
                                            <p:strVal val="1"/>
                                          </p:val>
                                        </p:tav>
                                      </p:tavLst>
                                    </p:anim>
                                  </p:childTnLst>
                                </p:cTn>
                              </p:par>
                              <p:par>
                                <p:cTn id="20" presetID="0" presetClass="entr" presetSubtype="0" fill="hold" grpId="0" nodeType="withEffect">
                                  <p:stCondLst>
                                    <p:cond delay="0"/>
                                  </p:stCondLst>
                                  <p:iterate type="lt">
                                    <p:tmPct val="3297"/>
                                  </p:iterate>
                                  <p:childTnLst>
                                    <p:set>
                                      <p:cBhvr>
                                        <p:cTn id="21" dur="1" fill="hold">
                                          <p:stCondLst>
                                            <p:cond delay="0"/>
                                          </p:stCondLst>
                                        </p:cTn>
                                        <p:tgtEl>
                                          <p:spTgt spid="34"/>
                                        </p:tgtEl>
                                        <p:attrNameLst>
                                          <p:attrName>style.visibility</p:attrName>
                                        </p:attrNameLst>
                                      </p:cBhvr>
                                      <p:to>
                                        <p:strVal val="visible"/>
                                      </p:to>
                                    </p:set>
                                    <p:anim to="" calcmode="lin" valueType="num">
                                      <p:cBhvr>
                                        <p:cTn id="22" dur="700" fill="hold">
                                          <p:stCondLst>
                                            <p:cond delay="0"/>
                                          </p:stCondLst>
                                        </p:cTn>
                                        <p:tgtEl>
                                          <p:spTgt spid="34"/>
                                        </p:tgtEl>
                                        <p:attrNameLst>
                                          <p:attrName>ppt_x</p:attrName>
                                        </p:attrNameLst>
                                      </p:cBhvr>
                                      <p:tavLst>
                                        <p:tav tm="0" fmla="#ppt_x+(-#ppt_w/2*cos(ppt_r/180*pi))*((1.5-1.5*$)^2-(1.5-1.5*$)^3)">
                                          <p:val>
                                            <p:strVal val="0"/>
                                          </p:val>
                                        </p:tav>
                                        <p:tav tm="100000">
                                          <p:val>
                                            <p:strVal val="1"/>
                                          </p:val>
                                        </p:tav>
                                      </p:tavLst>
                                    </p:anim>
                                    <p:anim to="" calcmode="lin" valueType="num">
                                      <p:cBhvr>
                                        <p:cTn id="23" dur="700" fill="hold">
                                          <p:stCondLst>
                                            <p:cond delay="0"/>
                                          </p:stCondLst>
                                        </p:cTn>
                                        <p:tgtEl>
                                          <p:spTgt spid="34"/>
                                        </p:tgtEl>
                                        <p:attrNameLst>
                                          <p:attrName>ppt_y</p:attrName>
                                        </p:attrNameLst>
                                      </p:cBhvr>
                                      <p:tavLst>
                                        <p:tav tm="0" fmla="#ppt_y-(-#ppt_h/2*cos(ppt_r/180*pi))*((1.5-1.5*$)^2-(1.5-1.5*$)^3)">
                                          <p:val>
                                            <p:strVal val="0"/>
                                          </p:val>
                                        </p:tav>
                                        <p:tav tm="100000">
                                          <p:val>
                                            <p:strVal val="1"/>
                                          </p:val>
                                        </p:tav>
                                      </p:tavLst>
                                    </p:anim>
                                    <p:anim to="" calcmode="lin" valueType="num">
                                      <p:cBhvr>
                                        <p:cTn id="24" dur="700" fill="hold">
                                          <p:stCondLst>
                                            <p:cond delay="0"/>
                                          </p:stCondLst>
                                        </p:cTn>
                                        <p:tgtEl>
                                          <p:spTgt spid="34"/>
                                        </p:tgtEl>
                                        <p:attrNameLst>
                                          <p:attrName>ppt_h</p:attrName>
                                        </p:attrNameLst>
                                      </p:cBhvr>
                                      <p:tavLst>
                                        <p:tav tm="0" fmla="#ppt_h-(-#ppt_h)*((1.5-1.5*$)^2-(1.5-1.5*$)^3)">
                                          <p:val>
                                            <p:strVal val="0"/>
                                          </p:val>
                                        </p:tav>
                                        <p:tav tm="100000">
                                          <p:val>
                                            <p:strVal val="1"/>
                                          </p:val>
                                        </p:tav>
                                      </p:tavLst>
                                    </p:anim>
                                    <p:anim to="" calcmode="lin" valueType="num">
                                      <p:cBhvr>
                                        <p:cTn id="25" dur="700" fill="hold">
                                          <p:stCondLst>
                                            <p:cond delay="0"/>
                                          </p:stCondLst>
                                        </p:cTn>
                                        <p:tgtEl>
                                          <p:spTgt spid="34"/>
                                        </p:tgtEl>
                                        <p:attrNameLst>
                                          <p:attrName>ppt_w</p:attrName>
                                        </p:attrNameLst>
                                      </p:cBhvr>
                                      <p:tavLst>
                                        <p:tav tm="0" fmla="#ppt_w-(-#ppt_w)*((1.5-1.5*$)^2-(1.5-1.5*$)^3)">
                                          <p:val>
                                            <p:strVal val="0"/>
                                          </p:val>
                                        </p:tav>
                                        <p:tav tm="100000">
                                          <p:val>
                                            <p:strVal val="1"/>
                                          </p:val>
                                        </p:tav>
                                      </p:tavLst>
                                    </p:anim>
                                  </p:childTnLst>
                                </p:cTn>
                              </p:par>
                            </p:childTnLst>
                          </p:cTn>
                        </p:par>
                        <p:par>
                          <p:cTn id="26" fill="hold">
                            <p:stCondLst>
                              <p:cond delay="1615"/>
                            </p:stCondLst>
                            <p:childTnLst>
                              <p:par>
                                <p:cTn id="27" presetID="42" presetClass="entr" presetSubtype="0" fill="hold"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1000"/>
                                        <p:tgtEl>
                                          <p:spTgt spid="9"/>
                                        </p:tgtEl>
                                      </p:cBhvr>
                                    </p:animEffect>
                                    <p:anim calcmode="lin" valueType="num">
                                      <p:cBhvr>
                                        <p:cTn id="30" dur="1000" fill="hold"/>
                                        <p:tgtEl>
                                          <p:spTgt spid="9"/>
                                        </p:tgtEl>
                                        <p:attrNameLst>
                                          <p:attrName>ppt_x</p:attrName>
                                        </p:attrNameLst>
                                      </p:cBhvr>
                                      <p:tavLst>
                                        <p:tav tm="0">
                                          <p:val>
                                            <p:strVal val="#ppt_x"/>
                                          </p:val>
                                        </p:tav>
                                        <p:tav tm="100000">
                                          <p:val>
                                            <p:strVal val="#ppt_x"/>
                                          </p:val>
                                        </p:tav>
                                      </p:tavLst>
                                    </p:anim>
                                    <p:anim calcmode="lin" valueType="num">
                                      <p:cBhvr>
                                        <p:cTn id="31" dur="1000" fill="hold"/>
                                        <p:tgtEl>
                                          <p:spTgt spid="9"/>
                                        </p:tgtEl>
                                        <p:attrNameLst>
                                          <p:attrName>ppt_y</p:attrName>
                                        </p:attrNameLst>
                                      </p:cBhvr>
                                      <p:tavLst>
                                        <p:tav tm="0">
                                          <p:val>
                                            <p:strVal val="#ppt_y+.1"/>
                                          </p:val>
                                        </p:tav>
                                        <p:tav tm="100000">
                                          <p:val>
                                            <p:strVal val="#ppt_y"/>
                                          </p:val>
                                        </p:tav>
                                      </p:tavLst>
                                    </p:anim>
                                  </p:childTnLst>
                                </p:cTn>
                              </p:par>
                            </p:childTnLst>
                          </p:cTn>
                        </p:par>
                        <p:par>
                          <p:cTn id="32" fill="hold">
                            <p:stCondLst>
                              <p:cond delay="2615"/>
                            </p:stCondLst>
                            <p:childTnLst>
                              <p:par>
                                <p:cTn id="33" presetID="16" presetClass="entr" presetSubtype="21" fill="hold" nodeType="after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barn(inVertical)">
                                      <p:cBhvr>
                                        <p:cTn id="35" dur="500"/>
                                        <p:tgtEl>
                                          <p:spTgt spid="21"/>
                                        </p:tgtEl>
                                      </p:cBhvr>
                                    </p:animEffect>
                                  </p:childTnLst>
                                </p:cTn>
                              </p:par>
                            </p:childTnLst>
                          </p:cTn>
                        </p:par>
                        <p:par>
                          <p:cTn id="36" fill="hold">
                            <p:stCondLst>
                              <p:cond delay="3115"/>
                            </p:stCondLst>
                            <p:childTnLst>
                              <p:par>
                                <p:cTn id="37" presetID="22" presetClass="entr" presetSubtype="1" fill="hold" nodeType="after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wipe(up)">
                                      <p:cBhvr>
                                        <p:cTn id="39" dur="500"/>
                                        <p:tgtEl>
                                          <p:spTgt spid="24"/>
                                        </p:tgtEl>
                                      </p:cBhvr>
                                    </p:animEffect>
                                  </p:childTnLst>
                                </p:cTn>
                              </p:par>
                            </p:childTnLst>
                          </p:cTn>
                        </p:par>
                        <p:par>
                          <p:cTn id="40" fill="hold">
                            <p:stCondLst>
                              <p:cond delay="3615"/>
                            </p:stCondLst>
                            <p:childTnLst>
                              <p:par>
                                <p:cTn id="41" presetID="42" presetClass="entr" presetSubtype="0" fill="hold"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1000"/>
                                        <p:tgtEl>
                                          <p:spTgt spid="13"/>
                                        </p:tgtEl>
                                      </p:cBhvr>
                                    </p:animEffect>
                                    <p:anim calcmode="lin" valueType="num">
                                      <p:cBhvr>
                                        <p:cTn id="44" dur="1000" fill="hold"/>
                                        <p:tgtEl>
                                          <p:spTgt spid="13"/>
                                        </p:tgtEl>
                                        <p:attrNameLst>
                                          <p:attrName>ppt_x</p:attrName>
                                        </p:attrNameLst>
                                      </p:cBhvr>
                                      <p:tavLst>
                                        <p:tav tm="0">
                                          <p:val>
                                            <p:strVal val="#ppt_x"/>
                                          </p:val>
                                        </p:tav>
                                        <p:tav tm="100000">
                                          <p:val>
                                            <p:strVal val="#ppt_x"/>
                                          </p:val>
                                        </p:tav>
                                      </p:tavLst>
                                    </p:anim>
                                    <p:anim calcmode="lin" valueType="num">
                                      <p:cBhvr>
                                        <p:cTn id="45" dur="1000" fill="hold"/>
                                        <p:tgtEl>
                                          <p:spTgt spid="13"/>
                                        </p:tgtEl>
                                        <p:attrNameLst>
                                          <p:attrName>ppt_y</p:attrName>
                                        </p:attrNameLst>
                                      </p:cBhvr>
                                      <p:tavLst>
                                        <p:tav tm="0">
                                          <p:val>
                                            <p:strVal val="#ppt_y+.1"/>
                                          </p:val>
                                        </p:tav>
                                        <p:tav tm="100000">
                                          <p:val>
                                            <p:strVal val="#ppt_y"/>
                                          </p:val>
                                        </p:tav>
                                      </p:tavLst>
                                    </p:anim>
                                  </p:childTnLst>
                                </p:cTn>
                              </p:par>
                            </p:childTnLst>
                          </p:cTn>
                        </p:par>
                        <p:par>
                          <p:cTn id="46" fill="hold">
                            <p:stCondLst>
                              <p:cond delay="4615"/>
                            </p:stCondLst>
                            <p:childTnLst>
                              <p:par>
                                <p:cTn id="47" presetID="16" presetClass="entr" presetSubtype="21" fill="hold" nodeType="after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barn(inVertical)">
                                      <p:cBhvr>
                                        <p:cTn id="49" dur="500"/>
                                        <p:tgtEl>
                                          <p:spTgt spid="22"/>
                                        </p:tgtEl>
                                      </p:cBhvr>
                                    </p:animEffect>
                                  </p:childTnLst>
                                </p:cTn>
                              </p:par>
                            </p:childTnLst>
                          </p:cTn>
                        </p:par>
                        <p:par>
                          <p:cTn id="50" fill="hold">
                            <p:stCondLst>
                              <p:cond delay="5115"/>
                            </p:stCondLst>
                            <p:childTnLst>
                              <p:par>
                                <p:cTn id="51" presetID="22" presetClass="entr" presetSubtype="1" fill="hold" nodeType="afterEffect">
                                  <p:stCondLst>
                                    <p:cond delay="0"/>
                                  </p:stCondLst>
                                  <p:childTnLst>
                                    <p:set>
                                      <p:cBhvr>
                                        <p:cTn id="52" dur="1" fill="hold">
                                          <p:stCondLst>
                                            <p:cond delay="0"/>
                                          </p:stCondLst>
                                        </p:cTn>
                                        <p:tgtEl>
                                          <p:spTgt spid="27"/>
                                        </p:tgtEl>
                                        <p:attrNameLst>
                                          <p:attrName>style.visibility</p:attrName>
                                        </p:attrNameLst>
                                      </p:cBhvr>
                                      <p:to>
                                        <p:strVal val="visible"/>
                                      </p:to>
                                    </p:set>
                                    <p:animEffect transition="in" filter="wipe(up)">
                                      <p:cBhvr>
                                        <p:cTn id="53" dur="500"/>
                                        <p:tgtEl>
                                          <p:spTgt spid="27"/>
                                        </p:tgtEl>
                                      </p:cBhvr>
                                    </p:animEffect>
                                  </p:childTnLst>
                                </p:cTn>
                              </p:par>
                            </p:childTnLst>
                          </p:cTn>
                        </p:par>
                        <p:par>
                          <p:cTn id="54" fill="hold">
                            <p:stCondLst>
                              <p:cond delay="5615"/>
                            </p:stCondLst>
                            <p:childTnLst>
                              <p:par>
                                <p:cTn id="55" presetID="42" presetClass="entr" presetSubtype="0" fill="hold" nodeType="after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fade">
                                      <p:cBhvr>
                                        <p:cTn id="57" dur="1000"/>
                                        <p:tgtEl>
                                          <p:spTgt spid="17"/>
                                        </p:tgtEl>
                                      </p:cBhvr>
                                    </p:animEffect>
                                    <p:anim calcmode="lin" valueType="num">
                                      <p:cBhvr>
                                        <p:cTn id="58" dur="1000" fill="hold"/>
                                        <p:tgtEl>
                                          <p:spTgt spid="17"/>
                                        </p:tgtEl>
                                        <p:attrNameLst>
                                          <p:attrName>ppt_x</p:attrName>
                                        </p:attrNameLst>
                                      </p:cBhvr>
                                      <p:tavLst>
                                        <p:tav tm="0">
                                          <p:val>
                                            <p:strVal val="#ppt_x"/>
                                          </p:val>
                                        </p:tav>
                                        <p:tav tm="100000">
                                          <p:val>
                                            <p:strVal val="#ppt_x"/>
                                          </p:val>
                                        </p:tav>
                                      </p:tavLst>
                                    </p:anim>
                                    <p:anim calcmode="lin" valueType="num">
                                      <p:cBhvr>
                                        <p:cTn id="59" dur="1000" fill="hold"/>
                                        <p:tgtEl>
                                          <p:spTgt spid="17"/>
                                        </p:tgtEl>
                                        <p:attrNameLst>
                                          <p:attrName>ppt_y</p:attrName>
                                        </p:attrNameLst>
                                      </p:cBhvr>
                                      <p:tavLst>
                                        <p:tav tm="0">
                                          <p:val>
                                            <p:strVal val="#ppt_y+.1"/>
                                          </p:val>
                                        </p:tav>
                                        <p:tav tm="100000">
                                          <p:val>
                                            <p:strVal val="#ppt_y"/>
                                          </p:val>
                                        </p:tav>
                                      </p:tavLst>
                                    </p:anim>
                                  </p:childTnLst>
                                </p:cTn>
                              </p:par>
                            </p:childTnLst>
                          </p:cTn>
                        </p:par>
                        <p:par>
                          <p:cTn id="60" fill="hold">
                            <p:stCondLst>
                              <p:cond delay="6615"/>
                            </p:stCondLst>
                            <p:childTnLst>
                              <p:par>
                                <p:cTn id="61" presetID="16" presetClass="entr" presetSubtype="21" fill="hold" nodeType="afterEffect">
                                  <p:stCondLst>
                                    <p:cond delay="0"/>
                                  </p:stCondLst>
                                  <p:childTnLst>
                                    <p:set>
                                      <p:cBhvr>
                                        <p:cTn id="62" dur="1" fill="hold">
                                          <p:stCondLst>
                                            <p:cond delay="0"/>
                                          </p:stCondLst>
                                        </p:cTn>
                                        <p:tgtEl>
                                          <p:spTgt spid="23"/>
                                        </p:tgtEl>
                                        <p:attrNameLst>
                                          <p:attrName>style.visibility</p:attrName>
                                        </p:attrNameLst>
                                      </p:cBhvr>
                                      <p:to>
                                        <p:strVal val="visible"/>
                                      </p:to>
                                    </p:set>
                                    <p:animEffect transition="in" filter="barn(inVertical)">
                                      <p:cBhvr>
                                        <p:cTn id="63" dur="500"/>
                                        <p:tgtEl>
                                          <p:spTgt spid="23"/>
                                        </p:tgtEl>
                                      </p:cBhvr>
                                    </p:animEffect>
                                  </p:childTnLst>
                                </p:cTn>
                              </p:par>
                            </p:childTnLst>
                          </p:cTn>
                        </p:par>
                        <p:par>
                          <p:cTn id="64" fill="hold">
                            <p:stCondLst>
                              <p:cond delay="7115"/>
                            </p:stCondLst>
                            <p:childTnLst>
                              <p:par>
                                <p:cTn id="65" presetID="22" presetClass="entr" presetSubtype="1" fill="hold" nodeType="afterEffect">
                                  <p:stCondLst>
                                    <p:cond delay="0"/>
                                  </p:stCondLst>
                                  <p:childTnLst>
                                    <p:set>
                                      <p:cBhvr>
                                        <p:cTn id="66" dur="1" fill="hold">
                                          <p:stCondLst>
                                            <p:cond delay="0"/>
                                          </p:stCondLst>
                                        </p:cTn>
                                        <p:tgtEl>
                                          <p:spTgt spid="30"/>
                                        </p:tgtEl>
                                        <p:attrNameLst>
                                          <p:attrName>style.visibility</p:attrName>
                                        </p:attrNameLst>
                                      </p:cBhvr>
                                      <p:to>
                                        <p:strVal val="visible"/>
                                      </p:to>
                                    </p:set>
                                    <p:animEffect transition="in" filter="wipe(up)">
                                      <p:cBhvr>
                                        <p:cTn id="6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直接连接符 18">
            <a:extLst>
              <a:ext uri="{FF2B5EF4-FFF2-40B4-BE49-F238E27FC236}">
                <a16:creationId xmlns:a16="http://schemas.microsoft.com/office/drawing/2014/main" xmlns="" id="{1705198D-ACD8-4F83-B7E7-8A19A67D69CB}"/>
              </a:ext>
            </a:extLst>
          </p:cNvPr>
          <p:cNvCxnSpPr>
            <a:cxnSpLocks/>
          </p:cNvCxnSpPr>
          <p:nvPr/>
        </p:nvCxnSpPr>
        <p:spPr>
          <a:xfrm>
            <a:off x="3588665" y="4388916"/>
            <a:ext cx="5021044" cy="0"/>
          </a:xfrm>
          <a:prstGeom prst="line">
            <a:avLst/>
          </a:prstGeom>
          <a:ln w="19050">
            <a:solidFill>
              <a:srgbClr val="A2A5B8"/>
            </a:solidFill>
          </a:ln>
          <a:effectLst>
            <a:outerShdw blurRad="50800" dist="635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xmlns="" id="{D7D6E692-82B8-4BB6-859D-BC7173D92F0A}"/>
              </a:ext>
            </a:extLst>
          </p:cNvPr>
          <p:cNvSpPr/>
          <p:nvPr/>
        </p:nvSpPr>
        <p:spPr>
          <a:xfrm>
            <a:off x="3588662" y="4001723"/>
            <a:ext cx="5021045" cy="384144"/>
          </a:xfrm>
          <a:prstGeom prst="rect">
            <a:avLst/>
          </a:prstGeom>
        </p:spPr>
        <p:txBody>
          <a:bodyPr wrap="square">
            <a:spAutoFit/>
          </a:bodyPr>
          <a:lstStyle/>
          <a:p>
            <a:pPr marL="0" marR="0" lvl="0" indent="0" algn="dist" defTabSz="457200" rtl="0" eaLnBrk="1" fontAlgn="auto" latinLnBrk="0" hangingPunct="1">
              <a:lnSpc>
                <a:spcPct val="114000"/>
              </a:lnSpc>
              <a:spcBef>
                <a:spcPts val="0"/>
              </a:spcBef>
              <a:spcAft>
                <a:spcPts val="0"/>
              </a:spcAft>
              <a:buClrTx/>
              <a:buSzTx/>
              <a:buFontTx/>
              <a:buNone/>
              <a:tabLst/>
              <a:defRPr/>
            </a:pPr>
            <a:r>
              <a:rPr kumimoji="0" lang="en-US" altLang="zh-CN" sz="1800" b="0" i="0" u="none" strike="noStrike" kern="1200" cap="none" spc="300" normalizeH="0" baseline="0" noProof="0" dirty="0">
                <a:ln>
                  <a:noFill/>
                </a:ln>
                <a:solidFill>
                  <a:srgbClr val="D3323C"/>
                </a:solidFill>
                <a:effectLst/>
                <a:uLnTx/>
                <a:uFillTx/>
                <a:cs typeface="+mn-ea"/>
                <a:sym typeface="+mn-lt"/>
              </a:rPr>
              <a:t>PROJECT</a:t>
            </a:r>
            <a:r>
              <a:rPr kumimoji="0" lang="en-US" altLang="zh-CN" sz="1800" b="0" i="0" u="none" strike="noStrike" kern="1200" cap="none" spc="300" normalizeH="0" noProof="0" dirty="0">
                <a:ln>
                  <a:noFill/>
                </a:ln>
                <a:solidFill>
                  <a:srgbClr val="D3323C"/>
                </a:solidFill>
                <a:effectLst/>
                <a:uLnTx/>
                <a:uFillTx/>
                <a:cs typeface="+mn-ea"/>
                <a:sym typeface="+mn-lt"/>
              </a:rPr>
              <a:t> operation</a:t>
            </a:r>
            <a:endParaRPr kumimoji="0" lang="zh-CN" altLang="en-US" sz="1800" b="0" i="0" u="none" strike="noStrike" kern="1200" cap="none" spc="300" normalizeH="0" baseline="0" noProof="0" dirty="0">
              <a:ln>
                <a:noFill/>
              </a:ln>
              <a:solidFill>
                <a:srgbClr val="D3323C"/>
              </a:solidFill>
              <a:effectLst/>
              <a:uLnTx/>
              <a:uFillTx/>
              <a:cs typeface="+mn-ea"/>
              <a:sym typeface="+mn-lt"/>
            </a:endParaRPr>
          </a:p>
        </p:txBody>
      </p:sp>
      <p:sp>
        <p:nvSpPr>
          <p:cNvPr id="33" name="矩形 32">
            <a:extLst>
              <a:ext uri="{FF2B5EF4-FFF2-40B4-BE49-F238E27FC236}">
                <a16:creationId xmlns:a16="http://schemas.microsoft.com/office/drawing/2014/main" xmlns="" id="{E7EFCC5B-FFE6-42C7-946E-078FAE4EC4E7}"/>
              </a:ext>
            </a:extLst>
          </p:cNvPr>
          <p:cNvSpPr/>
          <p:nvPr/>
        </p:nvSpPr>
        <p:spPr>
          <a:xfrm>
            <a:off x="3588665" y="2895638"/>
            <a:ext cx="5021044" cy="1200329"/>
          </a:xfrm>
          <a:prstGeom prst="rect">
            <a:avLst/>
          </a:prstGeom>
        </p:spPr>
        <p:txBody>
          <a:bodyPr wrap="square">
            <a:spAutoFit/>
          </a:bodyPr>
          <a:lstStyle/>
          <a:p>
            <a:pPr algn="dist" defTabSz="457200"/>
            <a:r>
              <a:rPr lang="zh-CN" altLang="en-US" sz="7200" b="1" dirty="0">
                <a:solidFill>
                  <a:schemeClr val="bg1"/>
                </a:solidFill>
                <a:effectLst>
                  <a:outerShdw blurRad="50800" dist="165100" algn="l" rotWithShape="0">
                    <a:prstClr val="black">
                      <a:alpha val="40000"/>
                    </a:prstClr>
                  </a:outerShdw>
                </a:effectLst>
                <a:cs typeface="+mn-ea"/>
                <a:sym typeface="+mn-lt"/>
              </a:rPr>
              <a:t>产品运营</a:t>
            </a:r>
          </a:p>
        </p:txBody>
      </p:sp>
      <p:sp>
        <p:nvSpPr>
          <p:cNvPr id="14" name="文本框 20">
            <a:extLst>
              <a:ext uri="{FF2B5EF4-FFF2-40B4-BE49-F238E27FC236}">
                <a16:creationId xmlns:a16="http://schemas.microsoft.com/office/drawing/2014/main" xmlns="" id="{84E737B3-CD8C-4257-8072-364917FD5677}"/>
              </a:ext>
            </a:extLst>
          </p:cNvPr>
          <p:cNvSpPr txBox="1"/>
          <p:nvPr/>
        </p:nvSpPr>
        <p:spPr>
          <a:xfrm flipH="1">
            <a:off x="3588662" y="1760609"/>
            <a:ext cx="5021046" cy="923330"/>
          </a:xfrm>
          <a:prstGeom prst="rect">
            <a:avLst/>
          </a:prstGeom>
          <a:noFill/>
          <a:effectLst>
            <a:outerShdw blurRad="50800" dist="101600" dir="2700000" algn="tl" rotWithShape="0">
              <a:prstClr val="black">
                <a:alpha val="40000"/>
              </a:prstClr>
            </a:outerShdw>
          </a:effectLst>
        </p:spPr>
        <p:txBody>
          <a:bodyPr wrap="square" rtlCol="0">
            <a:spAutoFit/>
            <a:scene3d>
              <a:camera prst="orthographicFront"/>
              <a:lightRig rig="threePt" dir="t"/>
            </a:scene3d>
            <a:sp3d contourW="127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dist" defTabSz="457200" rtl="0" eaLnBrk="1" fontAlgn="auto" latinLnBrk="0" hangingPunct="1">
              <a:lnSpc>
                <a:spcPct val="100000"/>
              </a:lnSpc>
              <a:spcBef>
                <a:spcPts val="0"/>
              </a:spcBef>
              <a:spcAft>
                <a:spcPts val="0"/>
              </a:spcAft>
              <a:buClrTx/>
              <a:buSzTx/>
              <a:buFontTx/>
              <a:buNone/>
              <a:tabLst/>
              <a:defRPr/>
            </a:pPr>
            <a:r>
              <a:rPr lang="en-US" altLang="zh-CN" sz="5400" spc="300" dirty="0" smtClean="0">
                <a:solidFill>
                  <a:srgbClr val="D3323C"/>
                </a:solidFill>
                <a:cs typeface="+mn-ea"/>
                <a:sym typeface="+mn-lt"/>
              </a:rPr>
              <a:t>PART THREE</a:t>
            </a:r>
            <a:endParaRPr lang="zh-CN" altLang="en-US" sz="5400" spc="300" dirty="0">
              <a:solidFill>
                <a:srgbClr val="D3323C"/>
              </a:solidFill>
              <a:cs typeface="+mn-ea"/>
              <a:sym typeface="+mn-lt"/>
            </a:endParaRPr>
          </a:p>
        </p:txBody>
      </p:sp>
      <p:cxnSp>
        <p:nvCxnSpPr>
          <p:cNvPr id="18" name="直接连接符 17">
            <a:extLst>
              <a:ext uri="{FF2B5EF4-FFF2-40B4-BE49-F238E27FC236}">
                <a16:creationId xmlns:a16="http://schemas.microsoft.com/office/drawing/2014/main" xmlns="" id="{DF973B3B-EFF7-41EB-861A-A5ACD7F4D030}"/>
              </a:ext>
            </a:extLst>
          </p:cNvPr>
          <p:cNvCxnSpPr>
            <a:cxnSpLocks/>
          </p:cNvCxnSpPr>
          <p:nvPr/>
        </p:nvCxnSpPr>
        <p:spPr>
          <a:xfrm>
            <a:off x="3588665" y="2789788"/>
            <a:ext cx="5021044" cy="0"/>
          </a:xfrm>
          <a:prstGeom prst="line">
            <a:avLst/>
          </a:prstGeom>
          <a:ln w="19050">
            <a:solidFill>
              <a:srgbClr val="A2A5B8"/>
            </a:solidFill>
          </a:ln>
          <a:effectLst>
            <a:outerShdw blurRad="50800" dist="635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xmlns="" id="{4B9CAF6E-EACC-4A04-8F82-2AEB8794B10E}"/>
              </a:ext>
            </a:extLst>
          </p:cNvPr>
          <p:cNvSpPr/>
          <p:nvPr/>
        </p:nvSpPr>
        <p:spPr>
          <a:xfrm>
            <a:off x="3588665" y="4456900"/>
            <a:ext cx="5021042" cy="460704"/>
          </a:xfrm>
          <a:prstGeom prst="rect">
            <a:avLst/>
          </a:prstGeom>
        </p:spPr>
        <p:txBody>
          <a:bodyPr wrap="square">
            <a:spAutoFit/>
          </a:bodyPr>
          <a:lstStyle/>
          <a:p>
            <a:pPr marL="0" marR="0" lvl="0" indent="0" algn="dist" defTabSz="457200" rtl="0" eaLnBrk="1" fontAlgn="auto" latinLnBrk="0" hangingPunct="1">
              <a:lnSpc>
                <a:spcPct val="114000"/>
              </a:lnSpc>
              <a:spcBef>
                <a:spcPts val="0"/>
              </a:spcBef>
              <a:spcAft>
                <a:spcPts val="0"/>
              </a:spcAft>
              <a:buClrTx/>
              <a:buSzTx/>
              <a:buFontTx/>
              <a:buNone/>
              <a:tabLst/>
              <a:defRPr/>
            </a:pPr>
            <a:r>
              <a:rPr lang="en-US" altLang="zh-CN" sz="700" spc="300" dirty="0">
                <a:solidFill>
                  <a:srgbClr val="D3323C"/>
                </a:solidFill>
                <a:cs typeface="+mn-ea"/>
                <a:sym typeface="+mn-lt"/>
              </a:rPr>
              <a:t>Fill with simple words about Who we are</a:t>
            </a:r>
          </a:p>
          <a:p>
            <a:pPr algn="dist" defTabSz="457200">
              <a:lnSpc>
                <a:spcPct val="114000"/>
              </a:lnSpc>
              <a:defRPr/>
            </a:pPr>
            <a:r>
              <a:rPr lang="en-US" altLang="zh-CN" sz="700" spc="300" dirty="0">
                <a:solidFill>
                  <a:srgbClr val="D3323C"/>
                </a:solidFill>
                <a:cs typeface="+mn-ea"/>
                <a:sym typeface="+mn-lt"/>
              </a:rPr>
              <a:t>Fill with simple words about Who we are</a:t>
            </a:r>
            <a:endParaRPr lang="zh-CN" altLang="en-US" sz="700" spc="300" dirty="0">
              <a:solidFill>
                <a:srgbClr val="D3323C"/>
              </a:solidFill>
              <a:cs typeface="+mn-ea"/>
              <a:sym typeface="+mn-lt"/>
            </a:endParaRPr>
          </a:p>
          <a:p>
            <a:pPr marL="0" marR="0" lvl="0" indent="0" algn="dist" defTabSz="457200" rtl="0" eaLnBrk="1" fontAlgn="auto" latinLnBrk="0" hangingPunct="1">
              <a:lnSpc>
                <a:spcPct val="114000"/>
              </a:lnSpc>
              <a:spcBef>
                <a:spcPts val="0"/>
              </a:spcBef>
              <a:spcAft>
                <a:spcPts val="0"/>
              </a:spcAft>
              <a:buClrTx/>
              <a:buSzTx/>
              <a:buFontTx/>
              <a:buNone/>
              <a:tabLst/>
              <a:defRPr/>
            </a:pPr>
            <a:endParaRPr kumimoji="0" lang="zh-CN" altLang="en-US" sz="700" b="0" i="0" u="none" strike="noStrike" kern="1200" cap="none" spc="300" normalizeH="0" baseline="0" noProof="0" dirty="0">
              <a:ln>
                <a:noFill/>
              </a:ln>
              <a:solidFill>
                <a:srgbClr val="D3323C"/>
              </a:solidFill>
              <a:effectLst/>
              <a:uLnTx/>
              <a:uFillTx/>
              <a:cs typeface="+mn-ea"/>
              <a:sym typeface="+mn-lt"/>
            </a:endParaRPr>
          </a:p>
        </p:txBody>
      </p:sp>
    </p:spTree>
    <p:extLst>
      <p:ext uri="{BB962C8B-B14F-4D97-AF65-F5344CB8AC3E}">
        <p14:creationId xmlns:p14="http://schemas.microsoft.com/office/powerpoint/2010/main" val="507036947"/>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20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1700"/>
                            </p:stCondLst>
                            <p:childTnLst>
                              <p:par>
                                <p:cTn id="9" presetID="16" presetClass="entr" presetSubtype="37" fill="hold" nodeType="afterEffect">
                                  <p:stCondLst>
                                    <p:cond delay="400"/>
                                  </p:stCondLst>
                                  <p:childTnLst>
                                    <p:set>
                                      <p:cBhvr>
                                        <p:cTn id="10" dur="1" fill="hold">
                                          <p:stCondLst>
                                            <p:cond delay="0"/>
                                          </p:stCondLst>
                                        </p:cTn>
                                        <p:tgtEl>
                                          <p:spTgt spid="18"/>
                                        </p:tgtEl>
                                        <p:attrNameLst>
                                          <p:attrName>style.visibility</p:attrName>
                                        </p:attrNameLst>
                                      </p:cBhvr>
                                      <p:to>
                                        <p:strVal val="visible"/>
                                      </p:to>
                                    </p:set>
                                    <p:animEffect transition="in" filter="barn(outVertical)">
                                      <p:cBhvr>
                                        <p:cTn id="11" dur="500"/>
                                        <p:tgtEl>
                                          <p:spTgt spid="18"/>
                                        </p:tgtEl>
                                      </p:cBhvr>
                                    </p:animEffect>
                                  </p:childTnLst>
                                </p:cTn>
                              </p:par>
                              <p:par>
                                <p:cTn id="12" presetID="16" presetClass="entr" presetSubtype="37" fill="hold" nodeType="withEffect">
                                  <p:stCondLst>
                                    <p:cond delay="500"/>
                                  </p:stCondLst>
                                  <p:childTnLst>
                                    <p:set>
                                      <p:cBhvr>
                                        <p:cTn id="13" dur="1" fill="hold">
                                          <p:stCondLst>
                                            <p:cond delay="0"/>
                                          </p:stCondLst>
                                        </p:cTn>
                                        <p:tgtEl>
                                          <p:spTgt spid="19"/>
                                        </p:tgtEl>
                                        <p:attrNameLst>
                                          <p:attrName>style.visibility</p:attrName>
                                        </p:attrNameLst>
                                      </p:cBhvr>
                                      <p:to>
                                        <p:strVal val="visible"/>
                                      </p:to>
                                    </p:set>
                                    <p:animEffect transition="in" filter="barn(outVertical)">
                                      <p:cBhvr>
                                        <p:cTn id="14" dur="500"/>
                                        <p:tgtEl>
                                          <p:spTgt spid="19"/>
                                        </p:tgtEl>
                                      </p:cBhvr>
                                    </p:animEffect>
                                  </p:childTnLst>
                                </p:cTn>
                              </p:par>
                            </p:childTnLst>
                          </p:cTn>
                        </p:par>
                        <p:par>
                          <p:cTn id="15" fill="hold">
                            <p:stCondLst>
                              <p:cond delay="2700"/>
                            </p:stCondLst>
                            <p:childTnLst>
                              <p:par>
                                <p:cTn id="16" presetID="0" presetClass="entr" presetSubtype="0" fill="hold" grpId="0" nodeType="afterEffect">
                                  <p:stCondLst>
                                    <p:cond delay="0"/>
                                  </p:stCondLst>
                                  <p:iterate type="lt">
                                    <p:tmPct val="14286"/>
                                  </p:iterate>
                                  <p:childTnLst>
                                    <p:set>
                                      <p:cBhvr>
                                        <p:cTn id="17" dur="1" fill="hold">
                                          <p:stCondLst>
                                            <p:cond delay="0"/>
                                          </p:stCondLst>
                                        </p:cTn>
                                        <p:tgtEl>
                                          <p:spTgt spid="33"/>
                                        </p:tgtEl>
                                        <p:attrNameLst>
                                          <p:attrName>style.visibility</p:attrName>
                                        </p:attrNameLst>
                                      </p:cBhvr>
                                      <p:to>
                                        <p:strVal val="visible"/>
                                      </p:to>
                                    </p:set>
                                    <p:anim to="" calcmode="lin" valueType="num">
                                      <p:cBhvr>
                                        <p:cTn id="18" dur="700" fill="hold">
                                          <p:stCondLst>
                                            <p:cond delay="0"/>
                                          </p:stCondLst>
                                        </p:cTn>
                                        <p:tgtEl>
                                          <p:spTgt spid="33"/>
                                        </p:tgtEl>
                                        <p:attrNameLst>
                                          <p:attrName>ppt_x</p:attrName>
                                        </p:attrNameLst>
                                      </p:cBhvr>
                                      <p:tavLst>
                                        <p:tav tm="0" fmla="#ppt_x+(-#ppt_w/2*cos(ppt_r/180*pi))*((1.5-1.5*$)^2-(1.5-1.5*$)^3)">
                                          <p:val>
                                            <p:strVal val="0"/>
                                          </p:val>
                                        </p:tav>
                                        <p:tav tm="100000">
                                          <p:val>
                                            <p:strVal val="1"/>
                                          </p:val>
                                        </p:tav>
                                      </p:tavLst>
                                    </p:anim>
                                    <p:anim to="" calcmode="lin" valueType="num">
                                      <p:cBhvr>
                                        <p:cTn id="19" dur="700" fill="hold">
                                          <p:stCondLst>
                                            <p:cond delay="0"/>
                                          </p:stCondLst>
                                        </p:cTn>
                                        <p:tgtEl>
                                          <p:spTgt spid="33"/>
                                        </p:tgtEl>
                                        <p:attrNameLst>
                                          <p:attrName>ppt_y</p:attrName>
                                        </p:attrNameLst>
                                      </p:cBhvr>
                                      <p:tavLst>
                                        <p:tav tm="0" fmla="#ppt_y+(-#ppt_h/2*cos(ppt_r/180*pi))*((1.5-1.5*$)^2-(1.5-1.5*$)^3)">
                                          <p:val>
                                            <p:strVal val="0"/>
                                          </p:val>
                                        </p:tav>
                                        <p:tav tm="100000">
                                          <p:val>
                                            <p:strVal val="1"/>
                                          </p:val>
                                        </p:tav>
                                      </p:tavLst>
                                    </p:anim>
                                    <p:anim to="" calcmode="lin" valueType="num">
                                      <p:cBhvr>
                                        <p:cTn id="20" dur="700" fill="hold">
                                          <p:stCondLst>
                                            <p:cond delay="0"/>
                                          </p:stCondLst>
                                        </p:cTn>
                                        <p:tgtEl>
                                          <p:spTgt spid="33"/>
                                        </p:tgtEl>
                                        <p:attrNameLst>
                                          <p:attrName>ppt_h</p:attrName>
                                        </p:attrNameLst>
                                      </p:cBhvr>
                                      <p:tavLst>
                                        <p:tav tm="0" fmla="#ppt_h-(-#ppt_h)*((1.5-1.5*$)^2-(1.5-1.5*$)^3)">
                                          <p:val>
                                            <p:strVal val="0"/>
                                          </p:val>
                                        </p:tav>
                                        <p:tav tm="100000">
                                          <p:val>
                                            <p:strVal val="1"/>
                                          </p:val>
                                        </p:tav>
                                      </p:tavLst>
                                    </p:anim>
                                    <p:anim to="" calcmode="lin" valueType="num">
                                      <p:cBhvr>
                                        <p:cTn id="21" dur="700" fill="hold">
                                          <p:stCondLst>
                                            <p:cond delay="0"/>
                                          </p:stCondLst>
                                        </p:cTn>
                                        <p:tgtEl>
                                          <p:spTgt spid="33"/>
                                        </p:tgtEl>
                                        <p:attrNameLst>
                                          <p:attrName>ppt_w</p:attrName>
                                        </p:attrNameLst>
                                      </p:cBhvr>
                                      <p:tavLst>
                                        <p:tav tm="0" fmla="#ppt_w-(-#ppt_w)*((1.5-1.5*$)^2-(1.5-1.5*$)^3)">
                                          <p:val>
                                            <p:strVal val="0"/>
                                          </p:val>
                                        </p:tav>
                                        <p:tav tm="100000">
                                          <p:val>
                                            <p:strVal val="1"/>
                                          </p:val>
                                        </p:tav>
                                      </p:tavLst>
                                    </p:anim>
                                  </p:childTnLst>
                                </p:cTn>
                              </p:par>
                              <p:par>
                                <p:cTn id="22" presetID="0" presetClass="entr" presetSubtype="0" fill="hold" grpId="0" nodeType="withEffect">
                                  <p:stCondLst>
                                    <p:cond delay="0"/>
                                  </p:stCondLst>
                                  <p:iterate type="lt">
                                    <p:tmPct val="3297"/>
                                  </p:iterate>
                                  <p:childTnLst>
                                    <p:set>
                                      <p:cBhvr>
                                        <p:cTn id="23" dur="1" fill="hold">
                                          <p:stCondLst>
                                            <p:cond delay="0"/>
                                          </p:stCondLst>
                                        </p:cTn>
                                        <p:tgtEl>
                                          <p:spTgt spid="31"/>
                                        </p:tgtEl>
                                        <p:attrNameLst>
                                          <p:attrName>style.visibility</p:attrName>
                                        </p:attrNameLst>
                                      </p:cBhvr>
                                      <p:to>
                                        <p:strVal val="visible"/>
                                      </p:to>
                                    </p:set>
                                    <p:anim to="" calcmode="lin" valueType="num">
                                      <p:cBhvr>
                                        <p:cTn id="24" dur="700" fill="hold">
                                          <p:stCondLst>
                                            <p:cond delay="0"/>
                                          </p:stCondLst>
                                        </p:cTn>
                                        <p:tgtEl>
                                          <p:spTgt spid="31"/>
                                        </p:tgtEl>
                                        <p:attrNameLst>
                                          <p:attrName>ppt_x</p:attrName>
                                        </p:attrNameLst>
                                      </p:cBhvr>
                                      <p:tavLst>
                                        <p:tav tm="0" fmla="#ppt_x+(-#ppt_w/2*cos(ppt_r/180*pi))*((1.5-1.5*$)^2-(1.5-1.5*$)^3)">
                                          <p:val>
                                            <p:strVal val="0"/>
                                          </p:val>
                                        </p:tav>
                                        <p:tav tm="100000">
                                          <p:val>
                                            <p:strVal val="1"/>
                                          </p:val>
                                        </p:tav>
                                      </p:tavLst>
                                    </p:anim>
                                    <p:anim to="" calcmode="lin" valueType="num">
                                      <p:cBhvr>
                                        <p:cTn id="25" dur="700" fill="hold">
                                          <p:stCondLst>
                                            <p:cond delay="0"/>
                                          </p:stCondLst>
                                        </p:cTn>
                                        <p:tgtEl>
                                          <p:spTgt spid="31"/>
                                        </p:tgtEl>
                                        <p:attrNameLst>
                                          <p:attrName>ppt_y</p:attrName>
                                        </p:attrNameLst>
                                      </p:cBhvr>
                                      <p:tavLst>
                                        <p:tav tm="0" fmla="#ppt_y-(-#ppt_h/2*cos(ppt_r/180*pi))*((1.5-1.5*$)^2-(1.5-1.5*$)^3)">
                                          <p:val>
                                            <p:strVal val="0"/>
                                          </p:val>
                                        </p:tav>
                                        <p:tav tm="100000">
                                          <p:val>
                                            <p:strVal val="1"/>
                                          </p:val>
                                        </p:tav>
                                      </p:tavLst>
                                    </p:anim>
                                    <p:anim to="" calcmode="lin" valueType="num">
                                      <p:cBhvr>
                                        <p:cTn id="26" dur="700" fill="hold">
                                          <p:stCondLst>
                                            <p:cond delay="0"/>
                                          </p:stCondLst>
                                        </p:cTn>
                                        <p:tgtEl>
                                          <p:spTgt spid="31"/>
                                        </p:tgtEl>
                                        <p:attrNameLst>
                                          <p:attrName>ppt_h</p:attrName>
                                        </p:attrNameLst>
                                      </p:cBhvr>
                                      <p:tavLst>
                                        <p:tav tm="0" fmla="#ppt_h-(-#ppt_h)*((1.5-1.5*$)^2-(1.5-1.5*$)^3)">
                                          <p:val>
                                            <p:strVal val="0"/>
                                          </p:val>
                                        </p:tav>
                                        <p:tav tm="100000">
                                          <p:val>
                                            <p:strVal val="1"/>
                                          </p:val>
                                        </p:tav>
                                      </p:tavLst>
                                    </p:anim>
                                    <p:anim to="" calcmode="lin" valueType="num">
                                      <p:cBhvr>
                                        <p:cTn id="27" dur="700" fill="hold">
                                          <p:stCondLst>
                                            <p:cond delay="0"/>
                                          </p:stCondLst>
                                        </p:cTn>
                                        <p:tgtEl>
                                          <p:spTgt spid="31"/>
                                        </p:tgtEl>
                                        <p:attrNameLst>
                                          <p:attrName>ppt_w</p:attrName>
                                        </p:attrNameLst>
                                      </p:cBhvr>
                                      <p:tavLst>
                                        <p:tav tm="0" fmla="#ppt_w-(-#ppt_w)*((1.5-1.5*$)^2-(1.5-1.5*$)^3)">
                                          <p:val>
                                            <p:strVal val="0"/>
                                          </p:val>
                                        </p:tav>
                                        <p:tav tm="100000">
                                          <p:val>
                                            <p:strVal val="1"/>
                                          </p:val>
                                        </p:tav>
                                      </p:tavLst>
                                    </p:anim>
                                  </p:childTnLst>
                                </p:cTn>
                              </p:par>
                              <p:par>
                                <p:cTn id="28" presetID="0" presetClass="entr" presetSubtype="0" fill="hold" grpId="0" nodeType="withEffect">
                                  <p:stCondLst>
                                    <p:cond delay="0"/>
                                  </p:stCondLst>
                                  <p:iterate type="lt">
                                    <p:tmPct val="3297"/>
                                  </p:iterate>
                                  <p:childTnLst>
                                    <p:set>
                                      <p:cBhvr>
                                        <p:cTn id="29" dur="1" fill="hold">
                                          <p:stCondLst>
                                            <p:cond delay="0"/>
                                          </p:stCondLst>
                                        </p:cTn>
                                        <p:tgtEl>
                                          <p:spTgt spid="32"/>
                                        </p:tgtEl>
                                        <p:attrNameLst>
                                          <p:attrName>style.visibility</p:attrName>
                                        </p:attrNameLst>
                                      </p:cBhvr>
                                      <p:to>
                                        <p:strVal val="visible"/>
                                      </p:to>
                                    </p:set>
                                    <p:anim to="" calcmode="lin" valueType="num">
                                      <p:cBhvr>
                                        <p:cTn id="30" dur="700" fill="hold">
                                          <p:stCondLst>
                                            <p:cond delay="0"/>
                                          </p:stCondLst>
                                        </p:cTn>
                                        <p:tgtEl>
                                          <p:spTgt spid="32"/>
                                        </p:tgtEl>
                                        <p:attrNameLst>
                                          <p:attrName>ppt_x</p:attrName>
                                        </p:attrNameLst>
                                      </p:cBhvr>
                                      <p:tavLst>
                                        <p:tav tm="0" fmla="#ppt_x+(-#ppt_w/2*cos(ppt_r/180*pi))*((1.5-1.5*$)^2-(1.5-1.5*$)^3)">
                                          <p:val>
                                            <p:strVal val="0"/>
                                          </p:val>
                                        </p:tav>
                                        <p:tav tm="100000">
                                          <p:val>
                                            <p:strVal val="1"/>
                                          </p:val>
                                        </p:tav>
                                      </p:tavLst>
                                    </p:anim>
                                    <p:anim to="" calcmode="lin" valueType="num">
                                      <p:cBhvr>
                                        <p:cTn id="31" dur="700" fill="hold">
                                          <p:stCondLst>
                                            <p:cond delay="0"/>
                                          </p:stCondLst>
                                        </p:cTn>
                                        <p:tgtEl>
                                          <p:spTgt spid="32"/>
                                        </p:tgtEl>
                                        <p:attrNameLst>
                                          <p:attrName>ppt_y</p:attrName>
                                        </p:attrNameLst>
                                      </p:cBhvr>
                                      <p:tavLst>
                                        <p:tav tm="0" fmla="#ppt_y-(-#ppt_h/2*cos(ppt_r/180*pi))*((1.5-1.5*$)^2-(1.5-1.5*$)^3)">
                                          <p:val>
                                            <p:strVal val="0"/>
                                          </p:val>
                                        </p:tav>
                                        <p:tav tm="100000">
                                          <p:val>
                                            <p:strVal val="1"/>
                                          </p:val>
                                        </p:tav>
                                      </p:tavLst>
                                    </p:anim>
                                    <p:anim to="" calcmode="lin" valueType="num">
                                      <p:cBhvr>
                                        <p:cTn id="32" dur="700" fill="hold">
                                          <p:stCondLst>
                                            <p:cond delay="0"/>
                                          </p:stCondLst>
                                        </p:cTn>
                                        <p:tgtEl>
                                          <p:spTgt spid="32"/>
                                        </p:tgtEl>
                                        <p:attrNameLst>
                                          <p:attrName>ppt_h</p:attrName>
                                        </p:attrNameLst>
                                      </p:cBhvr>
                                      <p:tavLst>
                                        <p:tav tm="0" fmla="#ppt_h-(-#ppt_h)*((1.5-1.5*$)^2-(1.5-1.5*$)^3)">
                                          <p:val>
                                            <p:strVal val="0"/>
                                          </p:val>
                                        </p:tav>
                                        <p:tav tm="100000">
                                          <p:val>
                                            <p:strVal val="1"/>
                                          </p:val>
                                        </p:tav>
                                      </p:tavLst>
                                    </p:anim>
                                    <p:anim to="" calcmode="lin" valueType="num">
                                      <p:cBhvr>
                                        <p:cTn id="33" dur="700" fill="hold">
                                          <p:stCondLst>
                                            <p:cond delay="0"/>
                                          </p:stCondLst>
                                        </p:cTn>
                                        <p:tgtEl>
                                          <p:spTgt spid="32"/>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3" grpId="0"/>
      <p:bldP spid="14" grpId="0"/>
      <p:bldP spid="3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îšḻíḋé">
            <a:extLst>
              <a:ext uri="{FF2B5EF4-FFF2-40B4-BE49-F238E27FC236}">
                <a16:creationId xmlns:a16="http://schemas.microsoft.com/office/drawing/2014/main" xmlns="" id="{5EFD9C0A-B762-40E2-84E4-F9F3DD0AEE2E}"/>
              </a:ext>
            </a:extLst>
          </p:cNvPr>
          <p:cNvSpPr/>
          <p:nvPr/>
        </p:nvSpPr>
        <p:spPr>
          <a:xfrm>
            <a:off x="6215140" y="1409193"/>
            <a:ext cx="2439421" cy="3395454"/>
          </a:xfrm>
          <a:prstGeom prst="rect">
            <a:avLst/>
          </a:prstGeom>
          <a:blipFill>
            <a:blip r:embed="rId5" cstate="screen">
              <a:extLst>
                <a:ext uri="{28A0092B-C50C-407E-A947-70E740481C1C}">
                  <a14:useLocalDpi xmlns:a14="http://schemas.microsoft.com/office/drawing/2010/main"/>
                </a:ext>
              </a:extLst>
            </a:blip>
            <a:srcRect/>
            <a:stretch>
              <a:fillRect/>
            </a:stretch>
          </a:blipFill>
          <a:ln w="12700" cap="flat" cmpd="sng" algn="ctr">
            <a:noFill/>
            <a:prstDash val="solid"/>
            <a:miter lim="800000"/>
          </a:ln>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cs typeface="+mn-ea"/>
              <a:sym typeface="+mn-lt"/>
            </a:endParaRPr>
          </a:p>
        </p:txBody>
      </p:sp>
      <p:sp>
        <p:nvSpPr>
          <p:cNvPr id="10" name="îṣļîďè">
            <a:extLst>
              <a:ext uri="{FF2B5EF4-FFF2-40B4-BE49-F238E27FC236}">
                <a16:creationId xmlns:a16="http://schemas.microsoft.com/office/drawing/2014/main" xmlns="" id="{4CA399B5-E043-40BC-A09F-4BF34E71DA5E}"/>
              </a:ext>
            </a:extLst>
          </p:cNvPr>
          <p:cNvSpPr/>
          <p:nvPr/>
        </p:nvSpPr>
        <p:spPr>
          <a:xfrm>
            <a:off x="1134923" y="1409193"/>
            <a:ext cx="2439421" cy="3500552"/>
          </a:xfrm>
          <a:prstGeom prst="rect">
            <a:avLst/>
          </a:prstGeom>
          <a:blipFill>
            <a:blip r:embed="rId6" cstate="screen">
              <a:extLst>
                <a:ext uri="{28A0092B-C50C-407E-A947-70E740481C1C}">
                  <a14:useLocalDpi xmlns:a14="http://schemas.microsoft.com/office/drawing/2010/main"/>
                </a:ext>
              </a:extLst>
            </a:blip>
            <a:srcRect/>
            <a:stretch>
              <a:fillRect/>
            </a:stretch>
          </a:blipFill>
          <a:ln w="12700" cap="flat" cmpd="sng" algn="ctr">
            <a:noFill/>
            <a:prstDash val="solid"/>
            <a:miter lim="800000"/>
          </a:ln>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cs typeface="+mn-ea"/>
              <a:sym typeface="+mn-lt"/>
            </a:endParaRPr>
          </a:p>
        </p:txBody>
      </p:sp>
      <p:sp>
        <p:nvSpPr>
          <p:cNvPr id="11" name="íşḷiḋè">
            <a:extLst>
              <a:ext uri="{FF2B5EF4-FFF2-40B4-BE49-F238E27FC236}">
                <a16:creationId xmlns:a16="http://schemas.microsoft.com/office/drawing/2014/main" xmlns="" id="{B2BC0F3B-27E1-4B68-9458-8AEB8C817B40}"/>
              </a:ext>
            </a:extLst>
          </p:cNvPr>
          <p:cNvSpPr/>
          <p:nvPr/>
        </p:nvSpPr>
        <p:spPr>
          <a:xfrm>
            <a:off x="8754670" y="1412717"/>
            <a:ext cx="2439421" cy="1551124"/>
          </a:xfrm>
          <a:prstGeom prst="rect">
            <a:avLst/>
          </a:prstGeom>
          <a:solidFill>
            <a:srgbClr val="D3323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FFFFFF"/>
              </a:solidFill>
              <a:effectLst/>
              <a:uLnTx/>
              <a:uFillTx/>
              <a:cs typeface="+mn-ea"/>
              <a:sym typeface="+mn-lt"/>
            </a:endParaRPr>
          </a:p>
        </p:txBody>
      </p:sp>
      <p:sp>
        <p:nvSpPr>
          <p:cNvPr id="12" name="íS1ïdê">
            <a:extLst>
              <a:ext uri="{FF2B5EF4-FFF2-40B4-BE49-F238E27FC236}">
                <a16:creationId xmlns:a16="http://schemas.microsoft.com/office/drawing/2014/main" xmlns="" id="{C6D58C15-71CF-4A2A-86DC-A0600FB81D08}"/>
              </a:ext>
            </a:extLst>
          </p:cNvPr>
          <p:cNvSpPr/>
          <p:nvPr/>
        </p:nvSpPr>
        <p:spPr>
          <a:xfrm>
            <a:off x="6215140" y="4402619"/>
            <a:ext cx="2439421" cy="1551124"/>
          </a:xfrm>
          <a:prstGeom prst="rect">
            <a:avLst/>
          </a:prstGeom>
          <a:solidFill>
            <a:srgbClr val="0D0A4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cs typeface="+mn-ea"/>
              <a:sym typeface="+mn-lt"/>
            </a:endParaRPr>
          </a:p>
        </p:txBody>
      </p:sp>
      <p:sp>
        <p:nvSpPr>
          <p:cNvPr id="13" name="ïS1iďé">
            <a:extLst>
              <a:ext uri="{FF2B5EF4-FFF2-40B4-BE49-F238E27FC236}">
                <a16:creationId xmlns:a16="http://schemas.microsoft.com/office/drawing/2014/main" xmlns="" id="{DA1D9232-01A6-4669-B663-B707D36201F9}"/>
              </a:ext>
            </a:extLst>
          </p:cNvPr>
          <p:cNvSpPr/>
          <p:nvPr/>
        </p:nvSpPr>
        <p:spPr>
          <a:xfrm>
            <a:off x="3691355" y="1412717"/>
            <a:ext cx="2439421" cy="1551124"/>
          </a:xfrm>
          <a:prstGeom prst="rect">
            <a:avLst/>
          </a:prstGeom>
          <a:solidFill>
            <a:srgbClr val="D3323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cs typeface="+mn-ea"/>
              <a:sym typeface="+mn-lt"/>
            </a:endParaRPr>
          </a:p>
        </p:txBody>
      </p:sp>
      <p:sp>
        <p:nvSpPr>
          <p:cNvPr id="14" name="iSḻiḑê">
            <a:extLst>
              <a:ext uri="{FF2B5EF4-FFF2-40B4-BE49-F238E27FC236}">
                <a16:creationId xmlns:a16="http://schemas.microsoft.com/office/drawing/2014/main" xmlns="" id="{9AC69300-A882-4E93-A60C-CB12CB9AB775}"/>
              </a:ext>
            </a:extLst>
          </p:cNvPr>
          <p:cNvSpPr/>
          <p:nvPr/>
        </p:nvSpPr>
        <p:spPr>
          <a:xfrm>
            <a:off x="1134925" y="4402619"/>
            <a:ext cx="2439420" cy="1551124"/>
          </a:xfrm>
          <a:prstGeom prst="rect">
            <a:avLst/>
          </a:prstGeom>
          <a:solidFill>
            <a:srgbClr val="0D0A4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cs typeface="+mn-ea"/>
              <a:sym typeface="+mn-lt"/>
            </a:endParaRPr>
          </a:p>
        </p:txBody>
      </p:sp>
      <p:grpSp>
        <p:nvGrpSpPr>
          <p:cNvPr id="15" name="组合 13">
            <a:extLst>
              <a:ext uri="{FF2B5EF4-FFF2-40B4-BE49-F238E27FC236}">
                <a16:creationId xmlns:a16="http://schemas.microsoft.com/office/drawing/2014/main" xmlns="" id="{2C7554A6-CCE0-4F90-AD26-C75A6C910DB2}"/>
              </a:ext>
            </a:extLst>
          </p:cNvPr>
          <p:cNvGrpSpPr/>
          <p:nvPr/>
        </p:nvGrpSpPr>
        <p:grpSpPr>
          <a:xfrm>
            <a:off x="1199614" y="4477989"/>
            <a:ext cx="2269728" cy="1354217"/>
            <a:chOff x="3624780" y="2412339"/>
            <a:chExt cx="2269728" cy="1354217"/>
          </a:xfrm>
        </p:grpSpPr>
        <p:sp>
          <p:nvSpPr>
            <p:cNvPr id="16" name="文本框 15">
              <a:extLst>
                <a:ext uri="{FF2B5EF4-FFF2-40B4-BE49-F238E27FC236}">
                  <a16:creationId xmlns:a16="http://schemas.microsoft.com/office/drawing/2014/main" xmlns="" id="{67102FDA-50A9-4AD7-8641-60519A348803}"/>
                </a:ext>
              </a:extLst>
            </p:cNvPr>
            <p:cNvSpPr txBox="1"/>
            <p:nvPr/>
          </p:nvSpPr>
          <p:spPr>
            <a:xfrm>
              <a:off x="3624780" y="2412339"/>
              <a:ext cx="2133781" cy="369332"/>
            </a:xfrm>
            <a:prstGeom prst="rect">
              <a:avLst/>
            </a:prstGeom>
            <a:noFill/>
          </p:spPr>
          <p:txBody>
            <a:bodyPr wrap="square" rtlCol="0">
              <a:spAutoFit/>
              <a:scene3d>
                <a:camera prst="orthographicFront"/>
                <a:lightRig rig="threePt" dir="t"/>
              </a:scene3d>
              <a:sp3d contourW="12700"/>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FFFFFF"/>
                  </a:solidFill>
                  <a:effectLst/>
                  <a:uLnTx/>
                  <a:uFillTx/>
                  <a:cs typeface="+mn-ea"/>
                  <a:sym typeface="+mn-lt"/>
                </a:rPr>
                <a:t>标题文字添加</a:t>
              </a:r>
            </a:p>
          </p:txBody>
        </p:sp>
        <p:sp>
          <p:nvSpPr>
            <p:cNvPr id="17" name="文本框 16">
              <a:extLst>
                <a:ext uri="{FF2B5EF4-FFF2-40B4-BE49-F238E27FC236}">
                  <a16:creationId xmlns:a16="http://schemas.microsoft.com/office/drawing/2014/main" xmlns="" id="{56372CDB-7EB9-479E-9FF7-7225AC57A8DF}"/>
                </a:ext>
              </a:extLst>
            </p:cNvPr>
            <p:cNvSpPr txBox="1"/>
            <p:nvPr/>
          </p:nvSpPr>
          <p:spPr>
            <a:xfrm>
              <a:off x="3624780" y="2750893"/>
              <a:ext cx="2269728" cy="1015663"/>
            </a:xfrm>
            <a:prstGeom prst="rect">
              <a:avLst/>
            </a:prstGeom>
            <a:noFill/>
          </p:spPr>
          <p:txBody>
            <a:bodyPr wrap="square" rtlCol="0">
              <a:spAutoFit/>
              <a:scene3d>
                <a:camera prst="orthographicFront"/>
                <a:lightRig rig="threePt" dir="t"/>
              </a:scene3d>
              <a:sp3d contourW="12700"/>
            </a:bodyPr>
            <a:lstStyle/>
            <a:p>
              <a:pPr marL="0" marR="0" lvl="0" indent="0" algn="ctr" defTabSz="457200" rtl="0" eaLnBrk="1" fontAlgn="auto" latinLnBrk="0" hangingPunct="1">
                <a:lnSpc>
                  <a:spcPct val="15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srgbClr val="FFFFFF"/>
                  </a:solidFill>
                  <a:effectLst/>
                  <a:uLnTx/>
                  <a:uFillTx/>
                  <a:cs typeface="+mn-ea"/>
                  <a:sym typeface="+mn-lt"/>
                </a:rPr>
                <a:t>点击输入简要文字内容，文字内容需概括精炼，言简意赅的说明分项内容言简意赅的说明分项内容点击输入简要文字内容，</a:t>
              </a:r>
            </a:p>
          </p:txBody>
        </p:sp>
      </p:grpSp>
      <p:grpSp>
        <p:nvGrpSpPr>
          <p:cNvPr id="18" name="组合 13">
            <a:extLst>
              <a:ext uri="{FF2B5EF4-FFF2-40B4-BE49-F238E27FC236}">
                <a16:creationId xmlns:a16="http://schemas.microsoft.com/office/drawing/2014/main" xmlns="" id="{1429C3D9-D8F6-44AF-B583-B3211210894B}"/>
              </a:ext>
            </a:extLst>
          </p:cNvPr>
          <p:cNvGrpSpPr/>
          <p:nvPr/>
        </p:nvGrpSpPr>
        <p:grpSpPr>
          <a:xfrm>
            <a:off x="3776201" y="1488087"/>
            <a:ext cx="2269728" cy="1354217"/>
            <a:chOff x="3624780" y="2412339"/>
            <a:chExt cx="2269728" cy="1354217"/>
          </a:xfrm>
        </p:grpSpPr>
        <p:sp>
          <p:nvSpPr>
            <p:cNvPr id="19" name="文本框 18">
              <a:extLst>
                <a:ext uri="{FF2B5EF4-FFF2-40B4-BE49-F238E27FC236}">
                  <a16:creationId xmlns:a16="http://schemas.microsoft.com/office/drawing/2014/main" xmlns="" id="{63EF99A6-FAB1-4D87-ACB3-EE6C0CC02DC0}"/>
                </a:ext>
              </a:extLst>
            </p:cNvPr>
            <p:cNvSpPr txBox="1"/>
            <p:nvPr/>
          </p:nvSpPr>
          <p:spPr>
            <a:xfrm>
              <a:off x="3624780" y="2412339"/>
              <a:ext cx="2133781" cy="369332"/>
            </a:xfrm>
            <a:prstGeom prst="rect">
              <a:avLst/>
            </a:prstGeom>
            <a:noFill/>
          </p:spPr>
          <p:txBody>
            <a:bodyPr wrap="square" rtlCol="0">
              <a:spAutoFit/>
              <a:scene3d>
                <a:camera prst="orthographicFront"/>
                <a:lightRig rig="threePt" dir="t"/>
              </a:scene3d>
              <a:sp3d contourW="12700"/>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FFFFFF"/>
                  </a:solidFill>
                  <a:effectLst/>
                  <a:uLnTx/>
                  <a:uFillTx/>
                  <a:cs typeface="+mn-ea"/>
                  <a:sym typeface="+mn-lt"/>
                </a:rPr>
                <a:t>标题文字添加</a:t>
              </a:r>
            </a:p>
          </p:txBody>
        </p:sp>
        <p:sp>
          <p:nvSpPr>
            <p:cNvPr id="20" name="文本框 19">
              <a:extLst>
                <a:ext uri="{FF2B5EF4-FFF2-40B4-BE49-F238E27FC236}">
                  <a16:creationId xmlns:a16="http://schemas.microsoft.com/office/drawing/2014/main" xmlns="" id="{20767E22-66E2-4EE9-A8AD-42B26F0AB29C}"/>
                </a:ext>
              </a:extLst>
            </p:cNvPr>
            <p:cNvSpPr txBox="1"/>
            <p:nvPr/>
          </p:nvSpPr>
          <p:spPr>
            <a:xfrm>
              <a:off x="3624780" y="2750893"/>
              <a:ext cx="2269728" cy="1015663"/>
            </a:xfrm>
            <a:prstGeom prst="rect">
              <a:avLst/>
            </a:prstGeom>
            <a:noFill/>
          </p:spPr>
          <p:txBody>
            <a:bodyPr wrap="square" rtlCol="0">
              <a:spAutoFit/>
              <a:scene3d>
                <a:camera prst="orthographicFront"/>
                <a:lightRig rig="threePt" dir="t"/>
              </a:scene3d>
              <a:sp3d contourW="12700"/>
            </a:bodyPr>
            <a:lstStyle/>
            <a:p>
              <a:pPr marL="0" marR="0" lvl="0" indent="0" algn="ctr" defTabSz="457200" rtl="0" eaLnBrk="1" fontAlgn="auto" latinLnBrk="0" hangingPunct="1">
                <a:lnSpc>
                  <a:spcPct val="15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srgbClr val="FFFFFF"/>
                  </a:solidFill>
                  <a:effectLst/>
                  <a:uLnTx/>
                  <a:uFillTx/>
                  <a:cs typeface="+mn-ea"/>
                  <a:sym typeface="+mn-lt"/>
                </a:rPr>
                <a:t>点击输入简要文字内容，文字内容需概括精炼，言简意赅的说明分项内容言简意赅的说明分项内容点击输入简要文字内容，</a:t>
              </a:r>
            </a:p>
          </p:txBody>
        </p:sp>
      </p:grpSp>
      <p:grpSp>
        <p:nvGrpSpPr>
          <p:cNvPr id="21" name="组合 13">
            <a:extLst>
              <a:ext uri="{FF2B5EF4-FFF2-40B4-BE49-F238E27FC236}">
                <a16:creationId xmlns:a16="http://schemas.microsoft.com/office/drawing/2014/main" xmlns="" id="{2EA336ED-116F-49EC-8A4B-A73F16B80203}"/>
              </a:ext>
            </a:extLst>
          </p:cNvPr>
          <p:cNvGrpSpPr/>
          <p:nvPr/>
        </p:nvGrpSpPr>
        <p:grpSpPr>
          <a:xfrm>
            <a:off x="6299986" y="4477989"/>
            <a:ext cx="2269728" cy="1354217"/>
            <a:chOff x="3624780" y="2412339"/>
            <a:chExt cx="2269728" cy="1354217"/>
          </a:xfrm>
        </p:grpSpPr>
        <p:sp>
          <p:nvSpPr>
            <p:cNvPr id="22" name="文本框 21">
              <a:extLst>
                <a:ext uri="{FF2B5EF4-FFF2-40B4-BE49-F238E27FC236}">
                  <a16:creationId xmlns:a16="http://schemas.microsoft.com/office/drawing/2014/main" xmlns="" id="{600EEC10-12A5-4687-9A6C-A070B09483C6}"/>
                </a:ext>
              </a:extLst>
            </p:cNvPr>
            <p:cNvSpPr txBox="1"/>
            <p:nvPr/>
          </p:nvSpPr>
          <p:spPr>
            <a:xfrm>
              <a:off x="3624780" y="2412339"/>
              <a:ext cx="2133781" cy="369332"/>
            </a:xfrm>
            <a:prstGeom prst="rect">
              <a:avLst/>
            </a:prstGeom>
            <a:noFill/>
          </p:spPr>
          <p:txBody>
            <a:bodyPr wrap="square" rtlCol="0">
              <a:spAutoFit/>
              <a:scene3d>
                <a:camera prst="orthographicFront"/>
                <a:lightRig rig="threePt" dir="t"/>
              </a:scene3d>
              <a:sp3d contourW="12700"/>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FFFFFF"/>
                  </a:solidFill>
                  <a:effectLst/>
                  <a:uLnTx/>
                  <a:uFillTx/>
                  <a:cs typeface="+mn-ea"/>
                  <a:sym typeface="+mn-lt"/>
                </a:rPr>
                <a:t>标题文字添加</a:t>
              </a:r>
            </a:p>
          </p:txBody>
        </p:sp>
        <p:sp>
          <p:nvSpPr>
            <p:cNvPr id="23" name="文本框 22">
              <a:extLst>
                <a:ext uri="{FF2B5EF4-FFF2-40B4-BE49-F238E27FC236}">
                  <a16:creationId xmlns:a16="http://schemas.microsoft.com/office/drawing/2014/main" xmlns="" id="{E00319B8-EBA0-4F69-9E77-C7BDD9C4CFDD}"/>
                </a:ext>
              </a:extLst>
            </p:cNvPr>
            <p:cNvSpPr txBox="1"/>
            <p:nvPr/>
          </p:nvSpPr>
          <p:spPr>
            <a:xfrm>
              <a:off x="3624780" y="2750893"/>
              <a:ext cx="2269728" cy="1015663"/>
            </a:xfrm>
            <a:prstGeom prst="rect">
              <a:avLst/>
            </a:prstGeom>
            <a:noFill/>
          </p:spPr>
          <p:txBody>
            <a:bodyPr wrap="square" rtlCol="0">
              <a:spAutoFit/>
              <a:scene3d>
                <a:camera prst="orthographicFront"/>
                <a:lightRig rig="threePt" dir="t"/>
              </a:scene3d>
              <a:sp3d contourW="12700"/>
            </a:bodyPr>
            <a:lstStyle/>
            <a:p>
              <a:pPr marL="0" marR="0" lvl="0" indent="0" algn="ctr" defTabSz="457200" rtl="0" eaLnBrk="1" fontAlgn="auto" latinLnBrk="0" hangingPunct="1">
                <a:lnSpc>
                  <a:spcPct val="15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srgbClr val="FFFFFF"/>
                  </a:solidFill>
                  <a:effectLst/>
                  <a:uLnTx/>
                  <a:uFillTx/>
                  <a:cs typeface="+mn-ea"/>
                  <a:sym typeface="+mn-lt"/>
                </a:rPr>
                <a:t>点击输入简要文字内容，文字内容需概括精炼，言简意赅的说明分项内容言简意赅的说明分项内容点击输入简要文字内容，</a:t>
              </a:r>
            </a:p>
          </p:txBody>
        </p:sp>
      </p:grpSp>
      <p:grpSp>
        <p:nvGrpSpPr>
          <p:cNvPr id="24" name="组合 13">
            <a:extLst>
              <a:ext uri="{FF2B5EF4-FFF2-40B4-BE49-F238E27FC236}">
                <a16:creationId xmlns:a16="http://schemas.microsoft.com/office/drawing/2014/main" xmlns="" id="{C0885624-6E8E-4E6A-8B93-66708031017D}"/>
              </a:ext>
            </a:extLst>
          </p:cNvPr>
          <p:cNvGrpSpPr/>
          <p:nvPr/>
        </p:nvGrpSpPr>
        <p:grpSpPr>
          <a:xfrm>
            <a:off x="8754670" y="1488087"/>
            <a:ext cx="2269728" cy="1354217"/>
            <a:chOff x="3624780" y="2412339"/>
            <a:chExt cx="2269728" cy="1354217"/>
          </a:xfrm>
        </p:grpSpPr>
        <p:sp>
          <p:nvSpPr>
            <p:cNvPr id="25" name="文本框 24">
              <a:extLst>
                <a:ext uri="{FF2B5EF4-FFF2-40B4-BE49-F238E27FC236}">
                  <a16:creationId xmlns:a16="http://schemas.microsoft.com/office/drawing/2014/main" xmlns="" id="{2B62F91B-1DCE-478D-94F1-1320CE7A038D}"/>
                </a:ext>
              </a:extLst>
            </p:cNvPr>
            <p:cNvSpPr txBox="1"/>
            <p:nvPr/>
          </p:nvSpPr>
          <p:spPr>
            <a:xfrm>
              <a:off x="3624780" y="2412339"/>
              <a:ext cx="2133781" cy="369332"/>
            </a:xfrm>
            <a:prstGeom prst="rect">
              <a:avLst/>
            </a:prstGeom>
            <a:noFill/>
          </p:spPr>
          <p:txBody>
            <a:bodyPr wrap="square" rtlCol="0">
              <a:spAutoFit/>
              <a:scene3d>
                <a:camera prst="orthographicFront"/>
                <a:lightRig rig="threePt" dir="t"/>
              </a:scene3d>
              <a:sp3d contourW="12700"/>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FFFFFF"/>
                  </a:solidFill>
                  <a:effectLst/>
                  <a:uLnTx/>
                  <a:uFillTx/>
                  <a:cs typeface="+mn-ea"/>
                  <a:sym typeface="+mn-lt"/>
                </a:rPr>
                <a:t>标题文字添加</a:t>
              </a:r>
            </a:p>
          </p:txBody>
        </p:sp>
        <p:sp>
          <p:nvSpPr>
            <p:cNvPr id="26" name="文本框 25">
              <a:extLst>
                <a:ext uri="{FF2B5EF4-FFF2-40B4-BE49-F238E27FC236}">
                  <a16:creationId xmlns:a16="http://schemas.microsoft.com/office/drawing/2014/main" xmlns="" id="{F58705B9-50D9-4FBC-B075-B7C5E858D522}"/>
                </a:ext>
              </a:extLst>
            </p:cNvPr>
            <p:cNvSpPr txBox="1"/>
            <p:nvPr/>
          </p:nvSpPr>
          <p:spPr>
            <a:xfrm>
              <a:off x="3624780" y="2750893"/>
              <a:ext cx="2269728" cy="1015663"/>
            </a:xfrm>
            <a:prstGeom prst="rect">
              <a:avLst/>
            </a:prstGeom>
            <a:noFill/>
          </p:spPr>
          <p:txBody>
            <a:bodyPr wrap="square" rtlCol="0">
              <a:spAutoFit/>
              <a:scene3d>
                <a:camera prst="orthographicFront"/>
                <a:lightRig rig="threePt" dir="t"/>
              </a:scene3d>
              <a:sp3d contourW="12700"/>
            </a:bodyPr>
            <a:lstStyle/>
            <a:p>
              <a:pPr marL="0" marR="0" lvl="0" indent="0" algn="ctr" defTabSz="457200" rtl="0" eaLnBrk="1" fontAlgn="auto" latinLnBrk="0" hangingPunct="1">
                <a:lnSpc>
                  <a:spcPct val="15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srgbClr val="FFFFFF"/>
                  </a:solidFill>
                  <a:effectLst/>
                  <a:uLnTx/>
                  <a:uFillTx/>
                  <a:cs typeface="+mn-ea"/>
                  <a:sym typeface="+mn-lt"/>
                </a:rPr>
                <a:t>点击输入简要文字内容，文字内容需概括精炼，言简意赅的说明分项内容言简意赅的说明分项内容点击输入简要文字内容，</a:t>
              </a:r>
            </a:p>
          </p:txBody>
        </p:sp>
      </p:grpSp>
      <p:pic>
        <p:nvPicPr>
          <p:cNvPr id="27" name="图片 26">
            <a:extLst>
              <a:ext uri="{FF2B5EF4-FFF2-40B4-BE49-F238E27FC236}">
                <a16:creationId xmlns:a16="http://schemas.microsoft.com/office/drawing/2014/main" xmlns="" id="{DF6BC402-9592-4B06-AF8A-789C543D02EA}"/>
              </a:ext>
            </a:extLst>
          </p:cNvPr>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a:off x="3691354" y="2963841"/>
            <a:ext cx="2439421" cy="3001931"/>
          </a:xfrm>
          <a:prstGeom prst="rect">
            <a:avLst/>
          </a:prstGeom>
        </p:spPr>
      </p:pic>
      <p:pic>
        <p:nvPicPr>
          <p:cNvPr id="28" name="图片 27">
            <a:extLst>
              <a:ext uri="{FF2B5EF4-FFF2-40B4-BE49-F238E27FC236}">
                <a16:creationId xmlns:a16="http://schemas.microsoft.com/office/drawing/2014/main" xmlns="" id="{003F7A99-2E65-4A6D-8D6B-BCAD7072D7BE}"/>
              </a:ext>
            </a:extLst>
          </p:cNvPr>
          <p:cNvPicPr>
            <a:picLocks noChangeAspect="1"/>
          </p:cNvPicPr>
          <p:nvPr/>
        </p:nvPicPr>
        <p:blipFill rotWithShape="1">
          <a:blip r:embed="rId8" cstate="screen">
            <a:extLst>
              <a:ext uri="{28A0092B-C50C-407E-A947-70E740481C1C}">
                <a14:useLocalDpi xmlns:a14="http://schemas.microsoft.com/office/drawing/2010/main"/>
              </a:ext>
            </a:extLst>
          </a:blip>
          <a:srcRect/>
          <a:stretch/>
        </p:blipFill>
        <p:spPr>
          <a:xfrm>
            <a:off x="8752372" y="2963841"/>
            <a:ext cx="2439421" cy="2989902"/>
          </a:xfrm>
          <a:prstGeom prst="rect">
            <a:avLst/>
          </a:prstGeom>
        </p:spPr>
      </p:pic>
      <p:sp>
        <p:nvSpPr>
          <p:cNvPr id="29" name="PA-矩形 7">
            <a:extLst>
              <a:ext uri="{FF2B5EF4-FFF2-40B4-BE49-F238E27FC236}">
                <a16:creationId xmlns:a16="http://schemas.microsoft.com/office/drawing/2014/main" xmlns="" id="{70386168-7563-46E7-B54A-4F8C67D27E7E}"/>
              </a:ext>
            </a:extLst>
          </p:cNvPr>
          <p:cNvSpPr/>
          <p:nvPr>
            <p:custDataLst>
              <p:tags r:id="rId1"/>
            </p:custDataLst>
          </p:nvPr>
        </p:nvSpPr>
        <p:spPr>
          <a:xfrm>
            <a:off x="1014049" y="52817"/>
            <a:ext cx="1620957" cy="52322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2800" dirty="0">
                <a:solidFill>
                  <a:srgbClr val="0D0A47"/>
                </a:solidFill>
                <a:cs typeface="+mn-ea"/>
                <a:sym typeface="+mn-lt"/>
              </a:rPr>
              <a:t>产品概述</a:t>
            </a:r>
            <a:endParaRPr kumimoji="0" lang="zh-CN" altLang="en-US" sz="2800" b="0" i="0" u="none" strike="noStrike" kern="1200" cap="none" spc="0" normalizeH="0" baseline="0" noProof="0" dirty="0">
              <a:ln>
                <a:noFill/>
              </a:ln>
              <a:solidFill>
                <a:srgbClr val="0D0A47"/>
              </a:solidFill>
              <a:effectLst/>
              <a:uLnTx/>
              <a:uFillTx/>
              <a:cs typeface="+mn-ea"/>
              <a:sym typeface="+mn-lt"/>
            </a:endParaRPr>
          </a:p>
        </p:txBody>
      </p:sp>
      <p:sp>
        <p:nvSpPr>
          <p:cNvPr id="30" name="PA-矩形 8">
            <a:extLst>
              <a:ext uri="{FF2B5EF4-FFF2-40B4-BE49-F238E27FC236}">
                <a16:creationId xmlns:a16="http://schemas.microsoft.com/office/drawing/2014/main" xmlns="" id="{1E4C44B7-3848-49BB-8903-D5783C4F81B6}"/>
              </a:ext>
            </a:extLst>
          </p:cNvPr>
          <p:cNvSpPr/>
          <p:nvPr>
            <p:custDataLst>
              <p:tags r:id="rId2"/>
            </p:custDataLst>
          </p:nvPr>
        </p:nvSpPr>
        <p:spPr>
          <a:xfrm>
            <a:off x="1029924" y="497032"/>
            <a:ext cx="2661430" cy="252313"/>
          </a:xfrm>
          <a:prstGeom prst="rect">
            <a:avLst/>
          </a:prstGeom>
          <a:noFill/>
        </p:spPr>
        <p:txBody>
          <a:bodyPr wrap="square" rtlCol="0">
            <a:spAutoFit/>
            <a:scene3d>
              <a:camera prst="orthographicFront"/>
              <a:lightRig rig="threePt" dir="t"/>
            </a:scene3d>
            <a:sp3d contourW="12700"/>
          </a:bodyPr>
          <a:lstStyle/>
          <a:p>
            <a:pPr marL="0" marR="0" lvl="0" indent="0" algn="l" defTabSz="457200" rtl="0" eaLnBrk="1" fontAlgn="auto" latinLnBrk="0" hangingPunct="1">
              <a:lnSpc>
                <a:spcPct val="114000"/>
              </a:lnSpc>
              <a:spcBef>
                <a:spcPts val="0"/>
              </a:spcBef>
              <a:spcAft>
                <a:spcPts val="0"/>
              </a:spcAft>
              <a:buClrTx/>
              <a:buSzTx/>
              <a:buFontTx/>
              <a:buNone/>
              <a:tabLst/>
              <a:defRPr/>
            </a:pPr>
            <a:r>
              <a:rPr kumimoji="0" lang="en-US" altLang="zh-CN" sz="1000" b="0" i="0" u="none" strike="noStrike" kern="1200" cap="none" spc="300" normalizeH="0" baseline="0" noProof="0" dirty="0">
                <a:ln>
                  <a:noFill/>
                </a:ln>
                <a:solidFill>
                  <a:srgbClr val="D3323C"/>
                </a:solidFill>
                <a:effectLst/>
                <a:uLnTx/>
                <a:uFillTx/>
                <a:cs typeface="+mn-ea"/>
                <a:sym typeface="+mn-lt"/>
              </a:rPr>
              <a:t>PRODUCTS OVERVIEW</a:t>
            </a:r>
            <a:endParaRPr kumimoji="0" lang="zh-CN" altLang="en-US" sz="1000" b="0" i="0" u="none" strike="noStrike" kern="1200" cap="none" spc="300" normalizeH="0" baseline="0" noProof="0" dirty="0">
              <a:ln>
                <a:noFill/>
              </a:ln>
              <a:solidFill>
                <a:srgbClr val="D3323C"/>
              </a:solidFill>
              <a:effectLst/>
              <a:uLnTx/>
              <a:uFillTx/>
              <a:cs typeface="+mn-ea"/>
              <a:sym typeface="+mn-lt"/>
            </a:endParaRPr>
          </a:p>
        </p:txBody>
      </p:sp>
      <p:sp>
        <p:nvSpPr>
          <p:cNvPr id="31" name="矩形 30">
            <a:extLst>
              <a:ext uri="{FF2B5EF4-FFF2-40B4-BE49-F238E27FC236}">
                <a16:creationId xmlns:a16="http://schemas.microsoft.com/office/drawing/2014/main" xmlns="" id="{18CEA872-5FEE-4249-8E51-BE8A20B2AE0F}"/>
              </a:ext>
            </a:extLst>
          </p:cNvPr>
          <p:cNvSpPr/>
          <p:nvPr/>
        </p:nvSpPr>
        <p:spPr>
          <a:xfrm flipV="1">
            <a:off x="0" y="515837"/>
            <a:ext cx="12192000" cy="36000"/>
          </a:xfrm>
          <a:prstGeom prst="rect">
            <a:avLst/>
          </a:prstGeom>
          <a:gradFill>
            <a:gsLst>
              <a:gs pos="0">
                <a:schemeClr val="accent1">
                  <a:lumMod val="5000"/>
                  <a:lumOff val="95000"/>
                </a:schemeClr>
              </a:gs>
              <a:gs pos="74000">
                <a:srgbClr val="2C2254"/>
              </a:gs>
              <a:gs pos="83000">
                <a:srgbClr val="2C2254"/>
              </a:gs>
              <a:gs pos="100000">
                <a:srgbClr val="0D0A47"/>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201F42"/>
              </a:solidFill>
              <a:effectLst/>
              <a:uLnTx/>
              <a:uFillTx/>
              <a:cs typeface="+mn-ea"/>
              <a:sym typeface="+mn-lt"/>
            </a:endParaRPr>
          </a:p>
        </p:txBody>
      </p:sp>
      <p:grpSp>
        <p:nvGrpSpPr>
          <p:cNvPr id="32" name="组合 31">
            <a:extLst>
              <a:ext uri="{FF2B5EF4-FFF2-40B4-BE49-F238E27FC236}">
                <a16:creationId xmlns:a16="http://schemas.microsoft.com/office/drawing/2014/main" xmlns="" id="{3113002E-B5B4-4DF2-80B7-9F2CA2465EF7}"/>
              </a:ext>
            </a:extLst>
          </p:cNvPr>
          <p:cNvGrpSpPr/>
          <p:nvPr/>
        </p:nvGrpSpPr>
        <p:grpSpPr>
          <a:xfrm>
            <a:off x="217540" y="1"/>
            <a:ext cx="730741" cy="812800"/>
            <a:chOff x="117754" y="1"/>
            <a:chExt cx="730741" cy="812800"/>
          </a:xfrm>
        </p:grpSpPr>
        <p:sp>
          <p:nvSpPr>
            <p:cNvPr id="33" name="矩形 32">
              <a:extLst>
                <a:ext uri="{FF2B5EF4-FFF2-40B4-BE49-F238E27FC236}">
                  <a16:creationId xmlns:a16="http://schemas.microsoft.com/office/drawing/2014/main" xmlns="" id="{C76AEE44-C4FD-4236-8BC0-101F1F7C7DED}"/>
                </a:ext>
              </a:extLst>
            </p:cNvPr>
            <p:cNvSpPr/>
            <p:nvPr/>
          </p:nvSpPr>
          <p:spPr>
            <a:xfrm>
              <a:off x="120575" y="1"/>
              <a:ext cx="699345" cy="812800"/>
            </a:xfrm>
            <a:prstGeom prst="rect">
              <a:avLst/>
            </a:prstGeom>
            <a:solidFill>
              <a:srgbClr val="0D0A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34" name="文本框 33">
              <a:extLst>
                <a:ext uri="{FF2B5EF4-FFF2-40B4-BE49-F238E27FC236}">
                  <a16:creationId xmlns:a16="http://schemas.microsoft.com/office/drawing/2014/main" xmlns="" id="{6AB83BFD-D507-4DF4-A4DF-3B52F186E992}"/>
                </a:ext>
              </a:extLst>
            </p:cNvPr>
            <p:cNvSpPr txBox="1"/>
            <p:nvPr/>
          </p:nvSpPr>
          <p:spPr>
            <a:xfrm>
              <a:off x="117754" y="51021"/>
              <a:ext cx="730741" cy="723853"/>
            </a:xfrm>
            <a:prstGeom prst="rect">
              <a:avLst/>
            </a:prstGeom>
            <a:noFill/>
          </p:spPr>
          <p:txBody>
            <a:bodyPr wrap="square" rtlCol="0">
              <a:spAutoFit/>
              <a:scene3d>
                <a:camera prst="orthographicFront"/>
                <a:lightRig rig="threePt" dir="t"/>
              </a:scene3d>
              <a:sp3d contourW="12700"/>
            </a:bodyPr>
            <a:lstStyle>
              <a:defPPr>
                <a:defRPr lang="en-US"/>
              </a:defPPr>
              <a:lvl1pPr>
                <a:lnSpc>
                  <a:spcPct val="114000"/>
                </a:lnSpc>
                <a:defRPr sz="1000" spc="300">
                  <a:solidFill>
                    <a:srgbClr val="C0A984"/>
                  </a:solidFill>
                  <a:latin typeface="Century Gothic" panose="020B0502020202020204" pitchFamily="34" charset="0"/>
                  <a:ea typeface="+mj-ea"/>
                </a:defRPr>
              </a:lvl1pPr>
            </a:lstStyle>
            <a:p>
              <a:pPr marL="0" marR="0" lvl="0" indent="0" algn="ctr" defTabSz="457200" rtl="0" eaLnBrk="1" fontAlgn="auto" latinLnBrk="0" hangingPunct="1">
                <a:lnSpc>
                  <a:spcPct val="114000"/>
                </a:lnSpc>
                <a:spcBef>
                  <a:spcPts val="0"/>
                </a:spcBef>
                <a:spcAft>
                  <a:spcPts val="0"/>
                </a:spcAft>
                <a:buClrTx/>
                <a:buSzTx/>
                <a:buFontTx/>
                <a:buNone/>
                <a:tabLst/>
                <a:defRPr/>
              </a:pPr>
              <a:r>
                <a:rPr kumimoji="0" lang="en-US" altLang="zh-CN" sz="2400" b="0" i="0" u="none" strike="noStrike" kern="1200" cap="none" spc="300" normalizeH="0" baseline="0" noProof="0" dirty="0">
                  <a:ln>
                    <a:noFill/>
                  </a:ln>
                  <a:solidFill>
                    <a:srgbClr val="D3323C"/>
                  </a:solidFill>
                  <a:effectLst/>
                  <a:uLnTx/>
                  <a:uFillTx/>
                  <a:latin typeface="+mn-lt"/>
                  <a:ea typeface="+mn-ea"/>
                  <a:cs typeface="+mn-ea"/>
                  <a:sym typeface="+mn-lt"/>
                </a:rPr>
                <a:t>03</a:t>
              </a:r>
              <a:endParaRPr kumimoji="0" lang="zh-CN" altLang="en-US" sz="2400" b="0" i="0" u="none" strike="noStrike" kern="1200" cap="none" spc="300" normalizeH="0" baseline="0" noProof="0" dirty="0">
                <a:ln>
                  <a:noFill/>
                </a:ln>
                <a:solidFill>
                  <a:srgbClr val="D3323C"/>
                </a:solidFill>
                <a:effectLst/>
                <a:uLnTx/>
                <a:uFillTx/>
                <a:latin typeface="+mn-lt"/>
                <a:ea typeface="+mn-ea"/>
                <a:cs typeface="+mn-ea"/>
                <a:sym typeface="+mn-lt"/>
              </a:endParaRPr>
            </a:p>
            <a:p>
              <a:pPr marL="0" marR="0" lvl="0" indent="0" algn="ctr" defTabSz="457200" rtl="0" eaLnBrk="1" fontAlgn="auto" latinLnBrk="0" hangingPunct="1">
                <a:lnSpc>
                  <a:spcPct val="114000"/>
                </a:lnSpc>
                <a:spcBef>
                  <a:spcPts val="0"/>
                </a:spcBef>
                <a:spcAft>
                  <a:spcPts val="0"/>
                </a:spcAft>
                <a:buClrTx/>
                <a:buSzTx/>
                <a:buFontTx/>
                <a:buNone/>
                <a:tabLst/>
                <a:defRPr/>
              </a:pPr>
              <a:r>
                <a:rPr kumimoji="0" lang="en-US" altLang="zh-CN" sz="1200" b="0" i="0" u="none" strike="noStrike" kern="1200" cap="none" spc="300" normalizeH="0" baseline="0" noProof="0" dirty="0">
                  <a:ln>
                    <a:noFill/>
                  </a:ln>
                  <a:solidFill>
                    <a:srgbClr val="D3323C"/>
                  </a:solidFill>
                  <a:effectLst/>
                  <a:uLnTx/>
                  <a:uFillTx/>
                  <a:latin typeface="+mn-lt"/>
                  <a:ea typeface="+mn-ea"/>
                  <a:cs typeface="+mn-ea"/>
                  <a:sym typeface="+mn-lt"/>
                </a:rPr>
                <a:t>PART</a:t>
              </a:r>
            </a:p>
          </p:txBody>
        </p:sp>
      </p:grpSp>
    </p:spTree>
    <p:extLst>
      <p:ext uri="{BB962C8B-B14F-4D97-AF65-F5344CB8AC3E}">
        <p14:creationId xmlns:p14="http://schemas.microsoft.com/office/powerpoint/2010/main" val="2248200485"/>
      </p:ext>
    </p:extLst>
  </p:cSld>
  <p:clrMapOvr>
    <a:masterClrMapping/>
  </p:clrMapOvr>
  <mc:AlternateContent xmlns:mc="http://schemas.openxmlformats.org/markup-compatibility/2006" xmlns:p14="http://schemas.microsoft.com/office/powerpoint/2010/main">
    <mc:Choice Requires="p14">
      <p:transition spd="slow" p14:dur="1500" advTm="5500">
        <p:random/>
      </p:transition>
    </mc:Choice>
    <mc:Fallback xmlns="">
      <p:transition spd="slow" advTm="55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0-#ppt_h/2"/>
                                          </p:val>
                                        </p:tav>
                                        <p:tav tm="100000">
                                          <p:val>
                                            <p:strVal val="#ppt_y"/>
                                          </p:val>
                                        </p:tav>
                                      </p:tavLst>
                                    </p:anim>
                                  </p:childTnLst>
                                </p:cTn>
                              </p:par>
                              <p:par>
                                <p:cTn id="9" presetID="12" presetClass="entr" presetSubtype="4"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anim calcmode="lin" valueType="num">
                                      <p:cBhvr additive="base">
                                        <p:cTn id="11" dur="500"/>
                                        <p:tgtEl>
                                          <p:spTgt spid="31"/>
                                        </p:tgtEl>
                                        <p:attrNameLst>
                                          <p:attrName>ppt_y</p:attrName>
                                        </p:attrNameLst>
                                      </p:cBhvr>
                                      <p:tavLst>
                                        <p:tav tm="0">
                                          <p:val>
                                            <p:strVal val="#ppt_y+#ppt_h*1.125000"/>
                                          </p:val>
                                        </p:tav>
                                        <p:tav tm="100000">
                                          <p:val>
                                            <p:strVal val="#ppt_y"/>
                                          </p:val>
                                        </p:tav>
                                      </p:tavLst>
                                    </p:anim>
                                    <p:animEffect transition="in" filter="wipe(up)">
                                      <p:cBhvr>
                                        <p:cTn id="12" dur="500"/>
                                        <p:tgtEl>
                                          <p:spTgt spid="31"/>
                                        </p:tgtEl>
                                      </p:cBhvr>
                                    </p:animEffect>
                                  </p:childTnLst>
                                </p:cTn>
                              </p:par>
                            </p:childTnLst>
                          </p:cTn>
                        </p:par>
                        <p:par>
                          <p:cTn id="13" fill="hold">
                            <p:stCondLst>
                              <p:cond delay="500"/>
                            </p:stCondLst>
                            <p:childTnLst>
                              <p:par>
                                <p:cTn id="14" presetID="0" presetClass="entr" presetSubtype="0" fill="hold" grpId="0" nodeType="afterEffect">
                                  <p:stCondLst>
                                    <p:cond delay="0"/>
                                  </p:stCondLst>
                                  <p:iterate type="lt">
                                    <p:tmPct val="14286"/>
                                  </p:iterate>
                                  <p:childTnLst>
                                    <p:set>
                                      <p:cBhvr>
                                        <p:cTn id="15" dur="1" fill="hold">
                                          <p:stCondLst>
                                            <p:cond delay="0"/>
                                          </p:stCondLst>
                                        </p:cTn>
                                        <p:tgtEl>
                                          <p:spTgt spid="29"/>
                                        </p:tgtEl>
                                        <p:attrNameLst>
                                          <p:attrName>style.visibility</p:attrName>
                                        </p:attrNameLst>
                                      </p:cBhvr>
                                      <p:to>
                                        <p:strVal val="visible"/>
                                      </p:to>
                                    </p:set>
                                    <p:anim to="" calcmode="lin" valueType="num">
                                      <p:cBhvr>
                                        <p:cTn id="16" dur="700" fill="hold">
                                          <p:stCondLst>
                                            <p:cond delay="0"/>
                                          </p:stCondLst>
                                        </p:cTn>
                                        <p:tgtEl>
                                          <p:spTgt spid="29"/>
                                        </p:tgtEl>
                                        <p:attrNameLst>
                                          <p:attrName>ppt_x</p:attrName>
                                        </p:attrNameLst>
                                      </p:cBhvr>
                                      <p:tavLst>
                                        <p:tav tm="0" fmla="#ppt_x+(-#ppt_w/2*cos(ppt_r/180*pi))*((1.5-1.5*$)^2-(1.5-1.5*$)^3)">
                                          <p:val>
                                            <p:strVal val="0"/>
                                          </p:val>
                                        </p:tav>
                                        <p:tav tm="100000">
                                          <p:val>
                                            <p:strVal val="1"/>
                                          </p:val>
                                        </p:tav>
                                      </p:tavLst>
                                    </p:anim>
                                    <p:anim to="" calcmode="lin" valueType="num">
                                      <p:cBhvr>
                                        <p:cTn id="17" dur="700" fill="hold">
                                          <p:stCondLst>
                                            <p:cond delay="0"/>
                                          </p:stCondLst>
                                        </p:cTn>
                                        <p:tgtEl>
                                          <p:spTgt spid="29"/>
                                        </p:tgtEl>
                                        <p:attrNameLst>
                                          <p:attrName>ppt_y</p:attrName>
                                        </p:attrNameLst>
                                      </p:cBhvr>
                                      <p:tavLst>
                                        <p:tav tm="0" fmla="#ppt_y+(-#ppt_h/2*cos(ppt_r/180*pi))*((1.5-1.5*$)^2-(1.5-1.5*$)^3)">
                                          <p:val>
                                            <p:strVal val="0"/>
                                          </p:val>
                                        </p:tav>
                                        <p:tav tm="100000">
                                          <p:val>
                                            <p:strVal val="1"/>
                                          </p:val>
                                        </p:tav>
                                      </p:tavLst>
                                    </p:anim>
                                    <p:anim to="" calcmode="lin" valueType="num">
                                      <p:cBhvr>
                                        <p:cTn id="18" dur="700" fill="hold">
                                          <p:stCondLst>
                                            <p:cond delay="0"/>
                                          </p:stCondLst>
                                        </p:cTn>
                                        <p:tgtEl>
                                          <p:spTgt spid="29"/>
                                        </p:tgtEl>
                                        <p:attrNameLst>
                                          <p:attrName>ppt_h</p:attrName>
                                        </p:attrNameLst>
                                      </p:cBhvr>
                                      <p:tavLst>
                                        <p:tav tm="0" fmla="#ppt_h-(-#ppt_h)*((1.5-1.5*$)^2-(1.5-1.5*$)^3)">
                                          <p:val>
                                            <p:strVal val="0"/>
                                          </p:val>
                                        </p:tav>
                                        <p:tav tm="100000">
                                          <p:val>
                                            <p:strVal val="1"/>
                                          </p:val>
                                        </p:tav>
                                      </p:tavLst>
                                    </p:anim>
                                    <p:anim to="" calcmode="lin" valueType="num">
                                      <p:cBhvr>
                                        <p:cTn id="19" dur="700" fill="hold">
                                          <p:stCondLst>
                                            <p:cond delay="0"/>
                                          </p:stCondLst>
                                        </p:cTn>
                                        <p:tgtEl>
                                          <p:spTgt spid="29"/>
                                        </p:tgtEl>
                                        <p:attrNameLst>
                                          <p:attrName>ppt_w</p:attrName>
                                        </p:attrNameLst>
                                      </p:cBhvr>
                                      <p:tavLst>
                                        <p:tav tm="0" fmla="#ppt_w-(-#ppt_w)*((1.5-1.5*$)^2-(1.5-1.5*$)^3)">
                                          <p:val>
                                            <p:strVal val="0"/>
                                          </p:val>
                                        </p:tav>
                                        <p:tav tm="100000">
                                          <p:val>
                                            <p:strVal val="1"/>
                                          </p:val>
                                        </p:tav>
                                      </p:tavLst>
                                    </p:anim>
                                  </p:childTnLst>
                                </p:cTn>
                              </p:par>
                              <p:par>
                                <p:cTn id="20" presetID="0" presetClass="entr" presetSubtype="0" fill="hold" grpId="0" nodeType="withEffect">
                                  <p:stCondLst>
                                    <p:cond delay="0"/>
                                  </p:stCondLst>
                                  <p:iterate type="lt">
                                    <p:tmPct val="3297"/>
                                  </p:iterate>
                                  <p:childTnLst>
                                    <p:set>
                                      <p:cBhvr>
                                        <p:cTn id="21" dur="1" fill="hold">
                                          <p:stCondLst>
                                            <p:cond delay="0"/>
                                          </p:stCondLst>
                                        </p:cTn>
                                        <p:tgtEl>
                                          <p:spTgt spid="30"/>
                                        </p:tgtEl>
                                        <p:attrNameLst>
                                          <p:attrName>style.visibility</p:attrName>
                                        </p:attrNameLst>
                                      </p:cBhvr>
                                      <p:to>
                                        <p:strVal val="visible"/>
                                      </p:to>
                                    </p:set>
                                    <p:anim to="" calcmode="lin" valueType="num">
                                      <p:cBhvr>
                                        <p:cTn id="22" dur="700" fill="hold">
                                          <p:stCondLst>
                                            <p:cond delay="0"/>
                                          </p:stCondLst>
                                        </p:cTn>
                                        <p:tgtEl>
                                          <p:spTgt spid="30"/>
                                        </p:tgtEl>
                                        <p:attrNameLst>
                                          <p:attrName>ppt_x</p:attrName>
                                        </p:attrNameLst>
                                      </p:cBhvr>
                                      <p:tavLst>
                                        <p:tav tm="0" fmla="#ppt_x+(-#ppt_w/2*cos(ppt_r/180*pi))*((1.5-1.5*$)^2-(1.5-1.5*$)^3)">
                                          <p:val>
                                            <p:strVal val="0"/>
                                          </p:val>
                                        </p:tav>
                                        <p:tav tm="100000">
                                          <p:val>
                                            <p:strVal val="1"/>
                                          </p:val>
                                        </p:tav>
                                      </p:tavLst>
                                    </p:anim>
                                    <p:anim to="" calcmode="lin" valueType="num">
                                      <p:cBhvr>
                                        <p:cTn id="23" dur="700" fill="hold">
                                          <p:stCondLst>
                                            <p:cond delay="0"/>
                                          </p:stCondLst>
                                        </p:cTn>
                                        <p:tgtEl>
                                          <p:spTgt spid="30"/>
                                        </p:tgtEl>
                                        <p:attrNameLst>
                                          <p:attrName>ppt_y</p:attrName>
                                        </p:attrNameLst>
                                      </p:cBhvr>
                                      <p:tavLst>
                                        <p:tav tm="0" fmla="#ppt_y-(-#ppt_h/2*cos(ppt_r/180*pi))*((1.5-1.5*$)^2-(1.5-1.5*$)^3)">
                                          <p:val>
                                            <p:strVal val="0"/>
                                          </p:val>
                                        </p:tav>
                                        <p:tav tm="100000">
                                          <p:val>
                                            <p:strVal val="1"/>
                                          </p:val>
                                        </p:tav>
                                      </p:tavLst>
                                    </p:anim>
                                    <p:anim to="" calcmode="lin" valueType="num">
                                      <p:cBhvr>
                                        <p:cTn id="24" dur="700" fill="hold">
                                          <p:stCondLst>
                                            <p:cond delay="0"/>
                                          </p:stCondLst>
                                        </p:cTn>
                                        <p:tgtEl>
                                          <p:spTgt spid="30"/>
                                        </p:tgtEl>
                                        <p:attrNameLst>
                                          <p:attrName>ppt_h</p:attrName>
                                        </p:attrNameLst>
                                      </p:cBhvr>
                                      <p:tavLst>
                                        <p:tav tm="0" fmla="#ppt_h-(-#ppt_h)*((1.5-1.5*$)^2-(1.5-1.5*$)^3)">
                                          <p:val>
                                            <p:strVal val="0"/>
                                          </p:val>
                                        </p:tav>
                                        <p:tav tm="100000">
                                          <p:val>
                                            <p:strVal val="1"/>
                                          </p:val>
                                        </p:tav>
                                      </p:tavLst>
                                    </p:anim>
                                    <p:anim to="" calcmode="lin" valueType="num">
                                      <p:cBhvr>
                                        <p:cTn id="25" dur="700" fill="hold">
                                          <p:stCondLst>
                                            <p:cond delay="0"/>
                                          </p:stCondLst>
                                        </p:cTn>
                                        <p:tgtEl>
                                          <p:spTgt spid="30"/>
                                        </p:tgtEl>
                                        <p:attrNameLst>
                                          <p:attrName>ppt_w</p:attrName>
                                        </p:attrNameLst>
                                      </p:cBhvr>
                                      <p:tavLst>
                                        <p:tav tm="0" fmla="#ppt_w-(-#ppt_w)*((1.5-1.5*$)^2-(1.5-1.5*$)^3)">
                                          <p:val>
                                            <p:strVal val="0"/>
                                          </p:val>
                                        </p:tav>
                                        <p:tav tm="100000">
                                          <p:val>
                                            <p:strVal val="1"/>
                                          </p:val>
                                        </p:tav>
                                      </p:tavLst>
                                    </p:anim>
                                  </p:childTnLst>
                                </p:cTn>
                              </p:par>
                            </p:childTnLst>
                          </p:cTn>
                        </p:par>
                        <p:par>
                          <p:cTn id="26" fill="hold">
                            <p:stCondLst>
                              <p:cond delay="1546"/>
                            </p:stCondLst>
                            <p:childTnLst>
                              <p:par>
                                <p:cTn id="27" presetID="53" presetClass="entr" presetSubtype="16" fill="hold" nodeType="afterEffect">
                                  <p:stCondLst>
                                    <p:cond delay="0"/>
                                  </p:stCondLst>
                                  <p:childTnLst>
                                    <p:set>
                                      <p:cBhvr>
                                        <p:cTn id="28" dur="1" fill="hold">
                                          <p:stCondLst>
                                            <p:cond delay="0"/>
                                          </p:stCondLst>
                                        </p:cTn>
                                        <p:tgtEl>
                                          <p:spTgt spid="27"/>
                                        </p:tgtEl>
                                        <p:attrNameLst>
                                          <p:attrName>style.visibility</p:attrName>
                                        </p:attrNameLst>
                                      </p:cBhvr>
                                      <p:to>
                                        <p:strVal val="visible"/>
                                      </p:to>
                                    </p:set>
                                    <p:anim calcmode="lin" valueType="num">
                                      <p:cBhvr>
                                        <p:cTn id="29" dur="500" fill="hold"/>
                                        <p:tgtEl>
                                          <p:spTgt spid="27"/>
                                        </p:tgtEl>
                                        <p:attrNameLst>
                                          <p:attrName>ppt_w</p:attrName>
                                        </p:attrNameLst>
                                      </p:cBhvr>
                                      <p:tavLst>
                                        <p:tav tm="0">
                                          <p:val>
                                            <p:fltVal val="0"/>
                                          </p:val>
                                        </p:tav>
                                        <p:tav tm="100000">
                                          <p:val>
                                            <p:strVal val="#ppt_w"/>
                                          </p:val>
                                        </p:tav>
                                      </p:tavLst>
                                    </p:anim>
                                    <p:anim calcmode="lin" valueType="num">
                                      <p:cBhvr>
                                        <p:cTn id="30" dur="500" fill="hold"/>
                                        <p:tgtEl>
                                          <p:spTgt spid="27"/>
                                        </p:tgtEl>
                                        <p:attrNameLst>
                                          <p:attrName>ppt_h</p:attrName>
                                        </p:attrNameLst>
                                      </p:cBhvr>
                                      <p:tavLst>
                                        <p:tav tm="0">
                                          <p:val>
                                            <p:fltVal val="0"/>
                                          </p:val>
                                        </p:tav>
                                        <p:tav tm="100000">
                                          <p:val>
                                            <p:strVal val="#ppt_h"/>
                                          </p:val>
                                        </p:tav>
                                      </p:tavLst>
                                    </p:anim>
                                    <p:animEffect transition="in" filter="fade">
                                      <p:cBhvr>
                                        <p:cTn id="31" dur="500"/>
                                        <p:tgtEl>
                                          <p:spTgt spid="27"/>
                                        </p:tgtEl>
                                      </p:cBhvr>
                                    </p:animEffect>
                                  </p:childTnLst>
                                </p:cTn>
                              </p:par>
                              <p:par>
                                <p:cTn id="32" presetID="53" presetClass="entr" presetSubtype="16" fill="hold" nodeType="withEffect">
                                  <p:stCondLst>
                                    <p:cond delay="0"/>
                                  </p:stCondLst>
                                  <p:childTnLst>
                                    <p:set>
                                      <p:cBhvr>
                                        <p:cTn id="33" dur="1" fill="hold">
                                          <p:stCondLst>
                                            <p:cond delay="0"/>
                                          </p:stCondLst>
                                        </p:cTn>
                                        <p:tgtEl>
                                          <p:spTgt spid="28"/>
                                        </p:tgtEl>
                                        <p:attrNameLst>
                                          <p:attrName>style.visibility</p:attrName>
                                        </p:attrNameLst>
                                      </p:cBhvr>
                                      <p:to>
                                        <p:strVal val="visible"/>
                                      </p:to>
                                    </p:set>
                                    <p:anim calcmode="lin" valueType="num">
                                      <p:cBhvr>
                                        <p:cTn id="34" dur="500" fill="hold"/>
                                        <p:tgtEl>
                                          <p:spTgt spid="28"/>
                                        </p:tgtEl>
                                        <p:attrNameLst>
                                          <p:attrName>ppt_w</p:attrName>
                                        </p:attrNameLst>
                                      </p:cBhvr>
                                      <p:tavLst>
                                        <p:tav tm="0">
                                          <p:val>
                                            <p:fltVal val="0"/>
                                          </p:val>
                                        </p:tav>
                                        <p:tav tm="100000">
                                          <p:val>
                                            <p:strVal val="#ppt_w"/>
                                          </p:val>
                                        </p:tav>
                                      </p:tavLst>
                                    </p:anim>
                                    <p:anim calcmode="lin" valueType="num">
                                      <p:cBhvr>
                                        <p:cTn id="35" dur="500" fill="hold"/>
                                        <p:tgtEl>
                                          <p:spTgt spid="28"/>
                                        </p:tgtEl>
                                        <p:attrNameLst>
                                          <p:attrName>ppt_h</p:attrName>
                                        </p:attrNameLst>
                                      </p:cBhvr>
                                      <p:tavLst>
                                        <p:tav tm="0">
                                          <p:val>
                                            <p:fltVal val="0"/>
                                          </p:val>
                                        </p:tav>
                                        <p:tav tm="100000">
                                          <p:val>
                                            <p:strVal val="#ppt_h"/>
                                          </p:val>
                                        </p:tav>
                                      </p:tavLst>
                                    </p:anim>
                                    <p:animEffect transition="in" filter="fade">
                                      <p:cBhvr>
                                        <p:cTn id="36" dur="500"/>
                                        <p:tgtEl>
                                          <p:spTgt spid="28"/>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p:cTn id="39" dur="500" fill="hold"/>
                                        <p:tgtEl>
                                          <p:spTgt spid="10"/>
                                        </p:tgtEl>
                                        <p:attrNameLst>
                                          <p:attrName>ppt_w</p:attrName>
                                        </p:attrNameLst>
                                      </p:cBhvr>
                                      <p:tavLst>
                                        <p:tav tm="0">
                                          <p:val>
                                            <p:fltVal val="0"/>
                                          </p:val>
                                        </p:tav>
                                        <p:tav tm="100000">
                                          <p:val>
                                            <p:strVal val="#ppt_w"/>
                                          </p:val>
                                        </p:tav>
                                      </p:tavLst>
                                    </p:anim>
                                    <p:anim calcmode="lin" valueType="num">
                                      <p:cBhvr>
                                        <p:cTn id="40" dur="500" fill="hold"/>
                                        <p:tgtEl>
                                          <p:spTgt spid="10"/>
                                        </p:tgtEl>
                                        <p:attrNameLst>
                                          <p:attrName>ppt_h</p:attrName>
                                        </p:attrNameLst>
                                      </p:cBhvr>
                                      <p:tavLst>
                                        <p:tav tm="0">
                                          <p:val>
                                            <p:fltVal val="0"/>
                                          </p:val>
                                        </p:tav>
                                        <p:tav tm="100000">
                                          <p:val>
                                            <p:strVal val="#ppt_h"/>
                                          </p:val>
                                        </p:tav>
                                      </p:tavLst>
                                    </p:anim>
                                    <p:animEffect transition="in" filter="fade">
                                      <p:cBhvr>
                                        <p:cTn id="41" dur="500"/>
                                        <p:tgtEl>
                                          <p:spTgt spid="10"/>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9"/>
                                        </p:tgtEl>
                                        <p:attrNameLst>
                                          <p:attrName>style.visibility</p:attrName>
                                        </p:attrNameLst>
                                      </p:cBhvr>
                                      <p:to>
                                        <p:strVal val="visible"/>
                                      </p:to>
                                    </p:set>
                                    <p:anim calcmode="lin" valueType="num">
                                      <p:cBhvr>
                                        <p:cTn id="44" dur="500" fill="hold"/>
                                        <p:tgtEl>
                                          <p:spTgt spid="9"/>
                                        </p:tgtEl>
                                        <p:attrNameLst>
                                          <p:attrName>ppt_w</p:attrName>
                                        </p:attrNameLst>
                                      </p:cBhvr>
                                      <p:tavLst>
                                        <p:tav tm="0">
                                          <p:val>
                                            <p:fltVal val="0"/>
                                          </p:val>
                                        </p:tav>
                                        <p:tav tm="100000">
                                          <p:val>
                                            <p:strVal val="#ppt_w"/>
                                          </p:val>
                                        </p:tav>
                                      </p:tavLst>
                                    </p:anim>
                                    <p:anim calcmode="lin" valueType="num">
                                      <p:cBhvr>
                                        <p:cTn id="45" dur="500" fill="hold"/>
                                        <p:tgtEl>
                                          <p:spTgt spid="9"/>
                                        </p:tgtEl>
                                        <p:attrNameLst>
                                          <p:attrName>ppt_h</p:attrName>
                                        </p:attrNameLst>
                                      </p:cBhvr>
                                      <p:tavLst>
                                        <p:tav tm="0">
                                          <p:val>
                                            <p:fltVal val="0"/>
                                          </p:val>
                                        </p:tav>
                                        <p:tav tm="100000">
                                          <p:val>
                                            <p:strVal val="#ppt_h"/>
                                          </p:val>
                                        </p:tav>
                                      </p:tavLst>
                                    </p:anim>
                                    <p:animEffect transition="in" filter="fade">
                                      <p:cBhvr>
                                        <p:cTn id="46" dur="500"/>
                                        <p:tgtEl>
                                          <p:spTgt spid="9"/>
                                        </p:tgtEl>
                                      </p:cBhvr>
                                    </p:animEffect>
                                  </p:childTnLst>
                                </p:cTn>
                              </p:par>
                            </p:childTnLst>
                          </p:cTn>
                        </p:par>
                        <p:par>
                          <p:cTn id="47" fill="hold">
                            <p:stCondLst>
                              <p:cond delay="2046"/>
                            </p:stCondLst>
                            <p:childTnLst>
                              <p:par>
                                <p:cTn id="48" presetID="42" presetClass="entr" presetSubtype="0" fill="hold" grpId="0" nodeType="after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fade">
                                      <p:cBhvr>
                                        <p:cTn id="50" dur="1000"/>
                                        <p:tgtEl>
                                          <p:spTgt spid="11"/>
                                        </p:tgtEl>
                                      </p:cBhvr>
                                    </p:animEffect>
                                    <p:anim calcmode="lin" valueType="num">
                                      <p:cBhvr>
                                        <p:cTn id="51" dur="1000" fill="hold"/>
                                        <p:tgtEl>
                                          <p:spTgt spid="11"/>
                                        </p:tgtEl>
                                        <p:attrNameLst>
                                          <p:attrName>ppt_x</p:attrName>
                                        </p:attrNameLst>
                                      </p:cBhvr>
                                      <p:tavLst>
                                        <p:tav tm="0">
                                          <p:val>
                                            <p:strVal val="#ppt_x"/>
                                          </p:val>
                                        </p:tav>
                                        <p:tav tm="100000">
                                          <p:val>
                                            <p:strVal val="#ppt_x"/>
                                          </p:val>
                                        </p:tav>
                                      </p:tavLst>
                                    </p:anim>
                                    <p:anim calcmode="lin" valueType="num">
                                      <p:cBhvr>
                                        <p:cTn id="52" dur="1000" fill="hold"/>
                                        <p:tgtEl>
                                          <p:spTgt spid="11"/>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fade">
                                      <p:cBhvr>
                                        <p:cTn id="55" dur="1000"/>
                                        <p:tgtEl>
                                          <p:spTgt spid="12"/>
                                        </p:tgtEl>
                                      </p:cBhvr>
                                    </p:animEffect>
                                    <p:anim calcmode="lin" valueType="num">
                                      <p:cBhvr>
                                        <p:cTn id="56" dur="1000" fill="hold"/>
                                        <p:tgtEl>
                                          <p:spTgt spid="12"/>
                                        </p:tgtEl>
                                        <p:attrNameLst>
                                          <p:attrName>ppt_x</p:attrName>
                                        </p:attrNameLst>
                                      </p:cBhvr>
                                      <p:tavLst>
                                        <p:tav tm="0">
                                          <p:val>
                                            <p:strVal val="#ppt_x"/>
                                          </p:val>
                                        </p:tav>
                                        <p:tav tm="100000">
                                          <p:val>
                                            <p:strVal val="#ppt_x"/>
                                          </p:val>
                                        </p:tav>
                                      </p:tavLst>
                                    </p:anim>
                                    <p:anim calcmode="lin" valueType="num">
                                      <p:cBhvr>
                                        <p:cTn id="57" dur="1000" fill="hold"/>
                                        <p:tgtEl>
                                          <p:spTgt spid="12"/>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13"/>
                                        </p:tgtEl>
                                        <p:attrNameLst>
                                          <p:attrName>style.visibility</p:attrName>
                                        </p:attrNameLst>
                                      </p:cBhvr>
                                      <p:to>
                                        <p:strVal val="visible"/>
                                      </p:to>
                                    </p:set>
                                    <p:animEffect transition="in" filter="fade">
                                      <p:cBhvr>
                                        <p:cTn id="60" dur="1000"/>
                                        <p:tgtEl>
                                          <p:spTgt spid="13"/>
                                        </p:tgtEl>
                                      </p:cBhvr>
                                    </p:animEffect>
                                    <p:anim calcmode="lin" valueType="num">
                                      <p:cBhvr>
                                        <p:cTn id="61" dur="1000" fill="hold"/>
                                        <p:tgtEl>
                                          <p:spTgt spid="13"/>
                                        </p:tgtEl>
                                        <p:attrNameLst>
                                          <p:attrName>ppt_x</p:attrName>
                                        </p:attrNameLst>
                                      </p:cBhvr>
                                      <p:tavLst>
                                        <p:tav tm="0">
                                          <p:val>
                                            <p:strVal val="#ppt_x"/>
                                          </p:val>
                                        </p:tav>
                                        <p:tav tm="100000">
                                          <p:val>
                                            <p:strVal val="#ppt_x"/>
                                          </p:val>
                                        </p:tav>
                                      </p:tavLst>
                                    </p:anim>
                                    <p:anim calcmode="lin" valueType="num">
                                      <p:cBhvr>
                                        <p:cTn id="62" dur="1000" fill="hold"/>
                                        <p:tgtEl>
                                          <p:spTgt spid="13"/>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14"/>
                                        </p:tgtEl>
                                        <p:attrNameLst>
                                          <p:attrName>style.visibility</p:attrName>
                                        </p:attrNameLst>
                                      </p:cBhvr>
                                      <p:to>
                                        <p:strVal val="visible"/>
                                      </p:to>
                                    </p:set>
                                    <p:animEffect transition="in" filter="fade">
                                      <p:cBhvr>
                                        <p:cTn id="65" dur="1000"/>
                                        <p:tgtEl>
                                          <p:spTgt spid="14"/>
                                        </p:tgtEl>
                                      </p:cBhvr>
                                    </p:animEffect>
                                    <p:anim calcmode="lin" valueType="num">
                                      <p:cBhvr>
                                        <p:cTn id="66" dur="1000" fill="hold"/>
                                        <p:tgtEl>
                                          <p:spTgt spid="14"/>
                                        </p:tgtEl>
                                        <p:attrNameLst>
                                          <p:attrName>ppt_x</p:attrName>
                                        </p:attrNameLst>
                                      </p:cBhvr>
                                      <p:tavLst>
                                        <p:tav tm="0">
                                          <p:val>
                                            <p:strVal val="#ppt_x"/>
                                          </p:val>
                                        </p:tav>
                                        <p:tav tm="100000">
                                          <p:val>
                                            <p:strVal val="#ppt_x"/>
                                          </p:val>
                                        </p:tav>
                                      </p:tavLst>
                                    </p:anim>
                                    <p:anim calcmode="lin" valueType="num">
                                      <p:cBhvr>
                                        <p:cTn id="67" dur="1000" fill="hold"/>
                                        <p:tgtEl>
                                          <p:spTgt spid="14"/>
                                        </p:tgtEl>
                                        <p:attrNameLst>
                                          <p:attrName>ppt_y</p:attrName>
                                        </p:attrNameLst>
                                      </p:cBhvr>
                                      <p:tavLst>
                                        <p:tav tm="0">
                                          <p:val>
                                            <p:strVal val="#ppt_y+.1"/>
                                          </p:val>
                                        </p:tav>
                                        <p:tav tm="100000">
                                          <p:val>
                                            <p:strVal val="#ppt_y"/>
                                          </p:val>
                                        </p:tav>
                                      </p:tavLst>
                                    </p:anim>
                                  </p:childTnLst>
                                </p:cTn>
                              </p:par>
                            </p:childTnLst>
                          </p:cTn>
                        </p:par>
                        <p:par>
                          <p:cTn id="68" fill="hold">
                            <p:stCondLst>
                              <p:cond delay="3046"/>
                            </p:stCondLst>
                            <p:childTnLst>
                              <p:par>
                                <p:cTn id="69" presetID="10" presetClass="entr" presetSubtype="0" fill="hold" nodeType="afterEffect">
                                  <p:stCondLst>
                                    <p:cond delay="0"/>
                                  </p:stCondLst>
                                  <p:childTnLst>
                                    <p:set>
                                      <p:cBhvr>
                                        <p:cTn id="70" dur="1" fill="hold">
                                          <p:stCondLst>
                                            <p:cond delay="0"/>
                                          </p:stCondLst>
                                        </p:cTn>
                                        <p:tgtEl>
                                          <p:spTgt spid="15"/>
                                        </p:tgtEl>
                                        <p:attrNameLst>
                                          <p:attrName>style.visibility</p:attrName>
                                        </p:attrNameLst>
                                      </p:cBhvr>
                                      <p:to>
                                        <p:strVal val="visible"/>
                                      </p:to>
                                    </p:set>
                                    <p:animEffect transition="in" filter="fade">
                                      <p:cBhvr>
                                        <p:cTn id="71" dur="500"/>
                                        <p:tgtEl>
                                          <p:spTgt spid="15"/>
                                        </p:tgtEl>
                                      </p:cBhvr>
                                    </p:animEffect>
                                  </p:childTnLst>
                                </p:cTn>
                              </p:par>
                            </p:childTnLst>
                          </p:cTn>
                        </p:par>
                        <p:par>
                          <p:cTn id="72" fill="hold">
                            <p:stCondLst>
                              <p:cond delay="3546"/>
                            </p:stCondLst>
                            <p:childTnLst>
                              <p:par>
                                <p:cTn id="73" presetID="10" presetClass="entr" presetSubtype="0" fill="hold" nodeType="afterEffect">
                                  <p:stCondLst>
                                    <p:cond delay="0"/>
                                  </p:stCondLst>
                                  <p:childTnLst>
                                    <p:set>
                                      <p:cBhvr>
                                        <p:cTn id="74" dur="1" fill="hold">
                                          <p:stCondLst>
                                            <p:cond delay="0"/>
                                          </p:stCondLst>
                                        </p:cTn>
                                        <p:tgtEl>
                                          <p:spTgt spid="18"/>
                                        </p:tgtEl>
                                        <p:attrNameLst>
                                          <p:attrName>style.visibility</p:attrName>
                                        </p:attrNameLst>
                                      </p:cBhvr>
                                      <p:to>
                                        <p:strVal val="visible"/>
                                      </p:to>
                                    </p:set>
                                    <p:animEffect transition="in" filter="fade">
                                      <p:cBhvr>
                                        <p:cTn id="75" dur="500"/>
                                        <p:tgtEl>
                                          <p:spTgt spid="18"/>
                                        </p:tgtEl>
                                      </p:cBhvr>
                                    </p:animEffect>
                                  </p:childTnLst>
                                </p:cTn>
                              </p:par>
                            </p:childTnLst>
                          </p:cTn>
                        </p:par>
                        <p:par>
                          <p:cTn id="76" fill="hold">
                            <p:stCondLst>
                              <p:cond delay="4046"/>
                            </p:stCondLst>
                            <p:childTnLst>
                              <p:par>
                                <p:cTn id="77" presetID="10" presetClass="entr" presetSubtype="0" fill="hold" nodeType="afterEffect">
                                  <p:stCondLst>
                                    <p:cond delay="0"/>
                                  </p:stCondLst>
                                  <p:childTnLst>
                                    <p:set>
                                      <p:cBhvr>
                                        <p:cTn id="78" dur="1" fill="hold">
                                          <p:stCondLst>
                                            <p:cond delay="0"/>
                                          </p:stCondLst>
                                        </p:cTn>
                                        <p:tgtEl>
                                          <p:spTgt spid="21"/>
                                        </p:tgtEl>
                                        <p:attrNameLst>
                                          <p:attrName>style.visibility</p:attrName>
                                        </p:attrNameLst>
                                      </p:cBhvr>
                                      <p:to>
                                        <p:strVal val="visible"/>
                                      </p:to>
                                    </p:set>
                                    <p:animEffect transition="in" filter="fade">
                                      <p:cBhvr>
                                        <p:cTn id="79" dur="500"/>
                                        <p:tgtEl>
                                          <p:spTgt spid="21"/>
                                        </p:tgtEl>
                                      </p:cBhvr>
                                    </p:animEffect>
                                  </p:childTnLst>
                                </p:cTn>
                              </p:par>
                            </p:childTnLst>
                          </p:cTn>
                        </p:par>
                        <p:par>
                          <p:cTn id="80" fill="hold">
                            <p:stCondLst>
                              <p:cond delay="4546"/>
                            </p:stCondLst>
                            <p:childTnLst>
                              <p:par>
                                <p:cTn id="81" presetID="10" presetClass="entr" presetSubtype="0" fill="hold" nodeType="afterEffect">
                                  <p:stCondLst>
                                    <p:cond delay="0"/>
                                  </p:stCondLst>
                                  <p:childTnLst>
                                    <p:set>
                                      <p:cBhvr>
                                        <p:cTn id="82" dur="1" fill="hold">
                                          <p:stCondLst>
                                            <p:cond delay="0"/>
                                          </p:stCondLst>
                                        </p:cTn>
                                        <p:tgtEl>
                                          <p:spTgt spid="24"/>
                                        </p:tgtEl>
                                        <p:attrNameLst>
                                          <p:attrName>style.visibility</p:attrName>
                                        </p:attrNameLst>
                                      </p:cBhvr>
                                      <p:to>
                                        <p:strVal val="visible"/>
                                      </p:to>
                                    </p:set>
                                    <p:animEffect transition="in" filter="fade">
                                      <p:cBhvr>
                                        <p:cTn id="8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29" grpId="0"/>
      <p:bldP spid="30" grpId="0"/>
      <p:bldP spid="3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xmlns="" id="{AD7739BC-9A3E-49F4-A8B8-E4C3A7CEBABA}"/>
              </a:ext>
            </a:extLst>
          </p:cNvPr>
          <p:cNvSpPr/>
          <p:nvPr/>
        </p:nvSpPr>
        <p:spPr>
          <a:xfrm>
            <a:off x="1416050" y="1950835"/>
            <a:ext cx="2590800" cy="3191668"/>
          </a:xfrm>
          <a:prstGeom prst="rect">
            <a:avLst/>
          </a:prstGeom>
          <a:solidFill>
            <a:srgbClr val="2C225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10" name="矩形 9">
            <a:extLst>
              <a:ext uri="{FF2B5EF4-FFF2-40B4-BE49-F238E27FC236}">
                <a16:creationId xmlns:a16="http://schemas.microsoft.com/office/drawing/2014/main" xmlns="" id="{96ACAD12-6959-46E4-8B8D-E3C3F665A097}"/>
              </a:ext>
            </a:extLst>
          </p:cNvPr>
          <p:cNvSpPr/>
          <p:nvPr/>
        </p:nvSpPr>
        <p:spPr>
          <a:xfrm>
            <a:off x="4800600" y="1950835"/>
            <a:ext cx="2590800" cy="3191668"/>
          </a:xfrm>
          <a:prstGeom prst="rect">
            <a:avLst/>
          </a:prstGeom>
          <a:solidFill>
            <a:srgbClr val="D3323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11" name="矩形 10">
            <a:extLst>
              <a:ext uri="{FF2B5EF4-FFF2-40B4-BE49-F238E27FC236}">
                <a16:creationId xmlns:a16="http://schemas.microsoft.com/office/drawing/2014/main" xmlns="" id="{DDCDC617-2549-4AF9-875E-127F781245DA}"/>
              </a:ext>
            </a:extLst>
          </p:cNvPr>
          <p:cNvSpPr/>
          <p:nvPr/>
        </p:nvSpPr>
        <p:spPr>
          <a:xfrm>
            <a:off x="8185150" y="1950835"/>
            <a:ext cx="2590800" cy="3191668"/>
          </a:xfrm>
          <a:prstGeom prst="rect">
            <a:avLst/>
          </a:prstGeom>
          <a:solidFill>
            <a:srgbClr val="A2A5B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30" name="椭圆 18">
            <a:extLst>
              <a:ext uri="{FF2B5EF4-FFF2-40B4-BE49-F238E27FC236}">
                <a16:creationId xmlns:a16="http://schemas.microsoft.com/office/drawing/2014/main" xmlns="" id="{81E76866-2138-405E-B43E-D2D7629ACFDD}"/>
              </a:ext>
            </a:extLst>
          </p:cNvPr>
          <p:cNvSpPr/>
          <p:nvPr/>
        </p:nvSpPr>
        <p:spPr>
          <a:xfrm>
            <a:off x="2365826" y="2430032"/>
            <a:ext cx="691248" cy="627220"/>
          </a:xfrm>
          <a:custGeom>
            <a:avLst/>
            <a:gdLst>
              <a:gd name="connsiteX0" fmla="*/ 116112 w 607919"/>
              <a:gd name="connsiteY0" fmla="*/ 473652 h 551610"/>
              <a:gd name="connsiteX1" fmla="*/ 118901 w 607919"/>
              <a:gd name="connsiteY1" fmla="*/ 480423 h 551610"/>
              <a:gd name="connsiteX2" fmla="*/ 118901 w 607919"/>
              <a:gd name="connsiteY2" fmla="*/ 551610 h 551610"/>
              <a:gd name="connsiteX3" fmla="*/ 55604 w 607919"/>
              <a:gd name="connsiteY3" fmla="*/ 551610 h 551610"/>
              <a:gd name="connsiteX4" fmla="*/ 55604 w 607919"/>
              <a:gd name="connsiteY4" fmla="*/ 540851 h 551610"/>
              <a:gd name="connsiteX5" fmla="*/ 65255 w 607919"/>
              <a:gd name="connsiteY5" fmla="*/ 520583 h 551610"/>
              <a:gd name="connsiteX6" fmla="*/ 83555 w 607919"/>
              <a:gd name="connsiteY6" fmla="*/ 502317 h 551610"/>
              <a:gd name="connsiteX7" fmla="*/ 109375 w 607919"/>
              <a:gd name="connsiteY7" fmla="*/ 476545 h 551610"/>
              <a:gd name="connsiteX8" fmla="*/ 116112 w 607919"/>
              <a:gd name="connsiteY8" fmla="*/ 473652 h 551610"/>
              <a:gd name="connsiteX9" fmla="*/ 199155 w 607919"/>
              <a:gd name="connsiteY9" fmla="*/ 390799 h 551610"/>
              <a:gd name="connsiteX10" fmla="*/ 201956 w 607919"/>
              <a:gd name="connsiteY10" fmla="*/ 397632 h 551610"/>
              <a:gd name="connsiteX11" fmla="*/ 201956 w 607919"/>
              <a:gd name="connsiteY11" fmla="*/ 551610 h 551610"/>
              <a:gd name="connsiteX12" fmla="*/ 145363 w 607919"/>
              <a:gd name="connsiteY12" fmla="*/ 551610 h 551610"/>
              <a:gd name="connsiteX13" fmla="*/ 145363 w 607919"/>
              <a:gd name="connsiteY13" fmla="*/ 454170 h 551610"/>
              <a:gd name="connsiteX14" fmla="*/ 154879 w 607919"/>
              <a:gd name="connsiteY14" fmla="*/ 431030 h 551610"/>
              <a:gd name="connsiteX15" fmla="*/ 192315 w 607919"/>
              <a:gd name="connsiteY15" fmla="*/ 393630 h 551610"/>
              <a:gd name="connsiteX16" fmla="*/ 199155 w 607919"/>
              <a:gd name="connsiteY16" fmla="*/ 390799 h 551610"/>
              <a:gd name="connsiteX17" fmla="*/ 231082 w 607919"/>
              <a:gd name="connsiteY17" fmla="*/ 388245 h 551610"/>
              <a:gd name="connsiteX18" fmla="*/ 237930 w 607919"/>
              <a:gd name="connsiteY18" fmla="*/ 391091 h 551610"/>
              <a:gd name="connsiteX19" fmla="*/ 266763 w 607919"/>
              <a:gd name="connsiteY19" fmla="*/ 419867 h 551610"/>
              <a:gd name="connsiteX20" fmla="*/ 275915 w 607919"/>
              <a:gd name="connsiteY20" fmla="*/ 428875 h 551610"/>
              <a:gd name="connsiteX21" fmla="*/ 284941 w 607919"/>
              <a:gd name="connsiteY21" fmla="*/ 451520 h 551610"/>
              <a:gd name="connsiteX22" fmla="*/ 284941 w 607919"/>
              <a:gd name="connsiteY22" fmla="*/ 551610 h 551610"/>
              <a:gd name="connsiteX23" fmla="*/ 228277 w 607919"/>
              <a:gd name="connsiteY23" fmla="*/ 551610 h 551610"/>
              <a:gd name="connsiteX24" fmla="*/ 228277 w 607919"/>
              <a:gd name="connsiteY24" fmla="*/ 394969 h 551610"/>
              <a:gd name="connsiteX25" fmla="*/ 231082 w 607919"/>
              <a:gd name="connsiteY25" fmla="*/ 388245 h 551610"/>
              <a:gd name="connsiteX26" fmla="*/ 365148 w 607919"/>
              <a:gd name="connsiteY26" fmla="*/ 381336 h 551610"/>
              <a:gd name="connsiteX27" fmla="*/ 367997 w 607919"/>
              <a:gd name="connsiteY27" fmla="*/ 388122 h 551610"/>
              <a:gd name="connsiteX28" fmla="*/ 367997 w 607919"/>
              <a:gd name="connsiteY28" fmla="*/ 551610 h 551610"/>
              <a:gd name="connsiteX29" fmla="*/ 311262 w 607919"/>
              <a:gd name="connsiteY29" fmla="*/ 551610 h 551610"/>
              <a:gd name="connsiteX30" fmla="*/ 311262 w 607919"/>
              <a:gd name="connsiteY30" fmla="*/ 444661 h 551610"/>
              <a:gd name="connsiteX31" fmla="*/ 316898 w 607919"/>
              <a:gd name="connsiteY31" fmla="*/ 425523 h 551610"/>
              <a:gd name="connsiteX32" fmla="*/ 322534 w 607919"/>
              <a:gd name="connsiteY32" fmla="*/ 419894 h 551610"/>
              <a:gd name="connsiteX33" fmla="*/ 358353 w 607919"/>
              <a:gd name="connsiteY33" fmla="*/ 384120 h 551610"/>
              <a:gd name="connsiteX34" fmla="*/ 365148 w 607919"/>
              <a:gd name="connsiteY34" fmla="*/ 381336 h 551610"/>
              <a:gd name="connsiteX35" fmla="*/ 448177 w 607919"/>
              <a:gd name="connsiteY35" fmla="*/ 298352 h 551610"/>
              <a:gd name="connsiteX36" fmla="*/ 450982 w 607919"/>
              <a:gd name="connsiteY36" fmla="*/ 305139 h 551610"/>
              <a:gd name="connsiteX37" fmla="*/ 450982 w 607919"/>
              <a:gd name="connsiteY37" fmla="*/ 551610 h 551610"/>
              <a:gd name="connsiteX38" fmla="*/ 394318 w 607919"/>
              <a:gd name="connsiteY38" fmla="*/ 551610 h 551610"/>
              <a:gd name="connsiteX39" fmla="*/ 394318 w 607919"/>
              <a:gd name="connsiteY39" fmla="*/ 361815 h 551610"/>
              <a:gd name="connsiteX40" fmla="*/ 403846 w 607919"/>
              <a:gd name="connsiteY40" fmla="*/ 338669 h 551610"/>
              <a:gd name="connsiteX41" fmla="*/ 441329 w 607919"/>
              <a:gd name="connsiteY41" fmla="*/ 301136 h 551610"/>
              <a:gd name="connsiteX42" fmla="*/ 448177 w 607919"/>
              <a:gd name="connsiteY42" fmla="*/ 298352 h 551610"/>
              <a:gd name="connsiteX43" fmla="*/ 527085 w 607919"/>
              <a:gd name="connsiteY43" fmla="*/ 219452 h 551610"/>
              <a:gd name="connsiteX44" fmla="*/ 529874 w 607919"/>
              <a:gd name="connsiteY44" fmla="*/ 226177 h 551610"/>
              <a:gd name="connsiteX45" fmla="*/ 529874 w 607919"/>
              <a:gd name="connsiteY45" fmla="*/ 551610 h 551610"/>
              <a:gd name="connsiteX46" fmla="*/ 477232 w 607919"/>
              <a:gd name="connsiteY46" fmla="*/ 551610 h 551610"/>
              <a:gd name="connsiteX47" fmla="*/ 477232 w 607919"/>
              <a:gd name="connsiteY47" fmla="*/ 278727 h 551610"/>
              <a:gd name="connsiteX48" fmla="*/ 486883 w 607919"/>
              <a:gd name="connsiteY48" fmla="*/ 255580 h 551610"/>
              <a:gd name="connsiteX49" fmla="*/ 520348 w 607919"/>
              <a:gd name="connsiteY49" fmla="*/ 222298 h 551610"/>
              <a:gd name="connsiteX50" fmla="*/ 527085 w 607919"/>
              <a:gd name="connsiteY50" fmla="*/ 219452 h 551610"/>
              <a:gd name="connsiteX51" fmla="*/ 387769 w 607919"/>
              <a:gd name="connsiteY51" fmla="*/ 0 h 551610"/>
              <a:gd name="connsiteX52" fmla="*/ 580729 w 607919"/>
              <a:gd name="connsiteY52" fmla="*/ 0 h 551610"/>
              <a:gd name="connsiteX53" fmla="*/ 607919 w 607919"/>
              <a:gd name="connsiteY53" fmla="*/ 26022 h 551610"/>
              <a:gd name="connsiteX54" fmla="*/ 607919 w 607919"/>
              <a:gd name="connsiteY54" fmla="*/ 219812 h 551610"/>
              <a:gd name="connsiteX55" fmla="*/ 598271 w 607919"/>
              <a:gd name="connsiteY55" fmla="*/ 223815 h 551610"/>
              <a:gd name="connsiteX56" fmla="*/ 530610 w 607919"/>
              <a:gd name="connsiteY56" fmla="*/ 156258 h 551610"/>
              <a:gd name="connsiteX57" fmla="*/ 304320 w 607919"/>
              <a:gd name="connsiteY57" fmla="*/ 382325 h 551610"/>
              <a:gd name="connsiteX58" fmla="*/ 285024 w 607919"/>
              <a:gd name="connsiteY58" fmla="*/ 382325 h 551610"/>
              <a:gd name="connsiteX59" fmla="*/ 216360 w 607919"/>
              <a:gd name="connsiteY59" fmla="*/ 313767 h 551610"/>
              <a:gd name="connsiteX60" fmla="*/ 94068 w 607919"/>
              <a:gd name="connsiteY60" fmla="*/ 435996 h 551610"/>
              <a:gd name="connsiteX61" fmla="*/ 17260 w 607919"/>
              <a:gd name="connsiteY61" fmla="*/ 435996 h 551610"/>
              <a:gd name="connsiteX62" fmla="*/ 15882 w 607919"/>
              <a:gd name="connsiteY62" fmla="*/ 434745 h 551610"/>
              <a:gd name="connsiteX63" fmla="*/ 15882 w 607919"/>
              <a:gd name="connsiteY63" fmla="*/ 358055 h 551610"/>
              <a:gd name="connsiteX64" fmla="*/ 206837 w 607919"/>
              <a:gd name="connsiteY64" fmla="*/ 167267 h 551610"/>
              <a:gd name="connsiteX65" fmla="*/ 226008 w 607919"/>
              <a:gd name="connsiteY65" fmla="*/ 167267 h 551610"/>
              <a:gd name="connsiteX66" fmla="*/ 294672 w 607919"/>
              <a:gd name="connsiteY66" fmla="*/ 235701 h 551610"/>
              <a:gd name="connsiteX67" fmla="*/ 424481 w 607919"/>
              <a:gd name="connsiteY67" fmla="*/ 105965 h 551610"/>
              <a:gd name="connsiteX68" fmla="*/ 452423 w 607919"/>
              <a:gd name="connsiteY68" fmla="*/ 78192 h 551610"/>
              <a:gd name="connsiteX69" fmla="*/ 383885 w 607919"/>
              <a:gd name="connsiteY69" fmla="*/ 9633 h 551610"/>
              <a:gd name="connsiteX70" fmla="*/ 387769 w 607919"/>
              <a:gd name="connsiteY70" fmla="*/ 0 h 551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607919" h="551610">
                <a:moveTo>
                  <a:pt x="116112" y="473652"/>
                </a:moveTo>
                <a:cubicBezTo>
                  <a:pt x="117836" y="474356"/>
                  <a:pt x="118901" y="476670"/>
                  <a:pt x="118901" y="480423"/>
                </a:cubicBezTo>
                <a:lnTo>
                  <a:pt x="118901" y="551610"/>
                </a:lnTo>
                <a:lnTo>
                  <a:pt x="55604" y="551610"/>
                </a:lnTo>
                <a:lnTo>
                  <a:pt x="55604" y="540851"/>
                </a:lnTo>
                <a:cubicBezTo>
                  <a:pt x="55604" y="534971"/>
                  <a:pt x="59991" y="525838"/>
                  <a:pt x="65255" y="520583"/>
                </a:cubicBezTo>
                <a:lnTo>
                  <a:pt x="83555" y="502317"/>
                </a:lnTo>
                <a:lnTo>
                  <a:pt x="109375" y="476545"/>
                </a:lnTo>
                <a:cubicBezTo>
                  <a:pt x="112007" y="473855"/>
                  <a:pt x="114389" y="472948"/>
                  <a:pt x="116112" y="473652"/>
                </a:cubicBezTo>
                <a:close/>
                <a:moveTo>
                  <a:pt x="199155" y="390799"/>
                </a:moveTo>
                <a:cubicBezTo>
                  <a:pt x="200892" y="391534"/>
                  <a:pt x="201956" y="393880"/>
                  <a:pt x="201956" y="397632"/>
                </a:cubicBezTo>
                <a:lnTo>
                  <a:pt x="201956" y="551610"/>
                </a:lnTo>
                <a:lnTo>
                  <a:pt x="145363" y="551610"/>
                </a:lnTo>
                <a:lnTo>
                  <a:pt x="145363" y="454170"/>
                </a:lnTo>
                <a:cubicBezTo>
                  <a:pt x="145363" y="446665"/>
                  <a:pt x="149620" y="436283"/>
                  <a:pt x="154879" y="431030"/>
                </a:cubicBezTo>
                <a:lnTo>
                  <a:pt x="192315" y="393630"/>
                </a:lnTo>
                <a:cubicBezTo>
                  <a:pt x="195007" y="390941"/>
                  <a:pt x="197417" y="390065"/>
                  <a:pt x="199155" y="390799"/>
                </a:cubicBezTo>
                <a:close/>
                <a:moveTo>
                  <a:pt x="231082" y="388245"/>
                </a:moveTo>
                <a:cubicBezTo>
                  <a:pt x="232822" y="387525"/>
                  <a:pt x="235235" y="388401"/>
                  <a:pt x="237930" y="391091"/>
                </a:cubicBezTo>
                <a:lnTo>
                  <a:pt x="266763" y="419867"/>
                </a:lnTo>
                <a:lnTo>
                  <a:pt x="275915" y="428875"/>
                </a:lnTo>
                <a:cubicBezTo>
                  <a:pt x="280929" y="433879"/>
                  <a:pt x="284941" y="444013"/>
                  <a:pt x="284941" y="451520"/>
                </a:cubicBezTo>
                <a:lnTo>
                  <a:pt x="284941" y="551610"/>
                </a:lnTo>
                <a:lnTo>
                  <a:pt x="228277" y="551610"/>
                </a:lnTo>
                <a:lnTo>
                  <a:pt x="228277" y="394969"/>
                </a:lnTo>
                <a:cubicBezTo>
                  <a:pt x="228277" y="391278"/>
                  <a:pt x="229343" y="388964"/>
                  <a:pt x="231082" y="388245"/>
                </a:cubicBezTo>
                <a:close/>
                <a:moveTo>
                  <a:pt x="365148" y="381336"/>
                </a:moveTo>
                <a:cubicBezTo>
                  <a:pt x="366901" y="382055"/>
                  <a:pt x="367997" y="384370"/>
                  <a:pt x="367997" y="388122"/>
                </a:cubicBezTo>
                <a:lnTo>
                  <a:pt x="367997" y="551610"/>
                </a:lnTo>
                <a:lnTo>
                  <a:pt x="311262" y="551610"/>
                </a:lnTo>
                <a:lnTo>
                  <a:pt x="311262" y="444661"/>
                </a:lnTo>
                <a:cubicBezTo>
                  <a:pt x="311262" y="437156"/>
                  <a:pt x="313767" y="428650"/>
                  <a:pt x="316898" y="425523"/>
                </a:cubicBezTo>
                <a:cubicBezTo>
                  <a:pt x="320029" y="422396"/>
                  <a:pt x="322534" y="419894"/>
                  <a:pt x="322534" y="419894"/>
                </a:cubicBezTo>
                <a:lnTo>
                  <a:pt x="358353" y="384120"/>
                </a:lnTo>
                <a:cubicBezTo>
                  <a:pt x="360983" y="381493"/>
                  <a:pt x="363394" y="380617"/>
                  <a:pt x="365148" y="381336"/>
                </a:cubicBezTo>
                <a:close/>
                <a:moveTo>
                  <a:pt x="448177" y="298352"/>
                </a:moveTo>
                <a:cubicBezTo>
                  <a:pt x="449916" y="299071"/>
                  <a:pt x="450982" y="301386"/>
                  <a:pt x="450982" y="305139"/>
                </a:cubicBezTo>
                <a:lnTo>
                  <a:pt x="450982" y="551610"/>
                </a:lnTo>
                <a:lnTo>
                  <a:pt x="394318" y="551610"/>
                </a:lnTo>
                <a:lnTo>
                  <a:pt x="394318" y="361815"/>
                </a:lnTo>
                <a:cubicBezTo>
                  <a:pt x="394318" y="354308"/>
                  <a:pt x="398580" y="343924"/>
                  <a:pt x="403846" y="338669"/>
                </a:cubicBezTo>
                <a:lnTo>
                  <a:pt x="441329" y="301136"/>
                </a:lnTo>
                <a:cubicBezTo>
                  <a:pt x="444024" y="298508"/>
                  <a:pt x="446438" y="297633"/>
                  <a:pt x="448177" y="298352"/>
                </a:cubicBezTo>
                <a:close/>
                <a:moveTo>
                  <a:pt x="527085" y="219452"/>
                </a:moveTo>
                <a:cubicBezTo>
                  <a:pt x="528809" y="220171"/>
                  <a:pt x="529874" y="222486"/>
                  <a:pt x="529874" y="226177"/>
                </a:cubicBezTo>
                <a:lnTo>
                  <a:pt x="529874" y="551610"/>
                </a:lnTo>
                <a:lnTo>
                  <a:pt x="477232" y="551610"/>
                </a:lnTo>
                <a:lnTo>
                  <a:pt x="477232" y="278727"/>
                </a:lnTo>
                <a:cubicBezTo>
                  <a:pt x="477232" y="271345"/>
                  <a:pt x="481494" y="260960"/>
                  <a:pt x="486883" y="255580"/>
                </a:cubicBezTo>
                <a:lnTo>
                  <a:pt x="520348" y="222298"/>
                </a:lnTo>
                <a:cubicBezTo>
                  <a:pt x="522980" y="219608"/>
                  <a:pt x="525362" y="218732"/>
                  <a:pt x="527085" y="219452"/>
                </a:cubicBezTo>
                <a:close/>
                <a:moveTo>
                  <a:pt x="387769" y="0"/>
                </a:moveTo>
                <a:lnTo>
                  <a:pt x="580729" y="0"/>
                </a:lnTo>
                <a:cubicBezTo>
                  <a:pt x="594512" y="0"/>
                  <a:pt x="607919" y="12135"/>
                  <a:pt x="607919" y="26022"/>
                </a:cubicBezTo>
                <a:lnTo>
                  <a:pt x="607919" y="219812"/>
                </a:lnTo>
                <a:cubicBezTo>
                  <a:pt x="607919" y="227318"/>
                  <a:pt x="603534" y="229070"/>
                  <a:pt x="598271" y="223815"/>
                </a:cubicBezTo>
                <a:lnTo>
                  <a:pt x="530610" y="156258"/>
                </a:lnTo>
                <a:lnTo>
                  <a:pt x="304320" y="382325"/>
                </a:lnTo>
                <a:cubicBezTo>
                  <a:pt x="298932" y="387580"/>
                  <a:pt x="290412" y="387580"/>
                  <a:pt x="285024" y="382325"/>
                </a:cubicBezTo>
                <a:lnTo>
                  <a:pt x="216360" y="313767"/>
                </a:lnTo>
                <a:lnTo>
                  <a:pt x="94068" y="435996"/>
                </a:lnTo>
                <a:cubicBezTo>
                  <a:pt x="72767" y="457264"/>
                  <a:pt x="38435" y="457264"/>
                  <a:pt x="17260" y="435996"/>
                </a:cubicBezTo>
                <a:lnTo>
                  <a:pt x="15882" y="434745"/>
                </a:lnTo>
                <a:cubicBezTo>
                  <a:pt x="-5294" y="413477"/>
                  <a:pt x="-5294" y="379198"/>
                  <a:pt x="15882" y="358055"/>
                </a:cubicBezTo>
                <a:lnTo>
                  <a:pt x="206837" y="167267"/>
                </a:lnTo>
                <a:cubicBezTo>
                  <a:pt x="212100" y="161888"/>
                  <a:pt x="220745" y="161888"/>
                  <a:pt x="226008" y="167267"/>
                </a:cubicBezTo>
                <a:lnTo>
                  <a:pt x="294672" y="235701"/>
                </a:lnTo>
                <a:lnTo>
                  <a:pt x="424481" y="105965"/>
                </a:lnTo>
                <a:lnTo>
                  <a:pt x="452423" y="78192"/>
                </a:lnTo>
                <a:lnTo>
                  <a:pt x="383885" y="9633"/>
                </a:lnTo>
                <a:cubicBezTo>
                  <a:pt x="378497" y="4379"/>
                  <a:pt x="380376" y="0"/>
                  <a:pt x="38776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31" name="椭圆 19">
            <a:extLst>
              <a:ext uri="{FF2B5EF4-FFF2-40B4-BE49-F238E27FC236}">
                <a16:creationId xmlns:a16="http://schemas.microsoft.com/office/drawing/2014/main" xmlns="" id="{416779A7-7BA4-4EF1-B1A8-C1D00A52CF25}"/>
              </a:ext>
            </a:extLst>
          </p:cNvPr>
          <p:cNvSpPr/>
          <p:nvPr/>
        </p:nvSpPr>
        <p:spPr>
          <a:xfrm>
            <a:off x="5750375" y="2507101"/>
            <a:ext cx="691248" cy="473082"/>
          </a:xfrm>
          <a:custGeom>
            <a:avLst/>
            <a:gdLst>
              <a:gd name="connsiteX0" fmla="*/ 250445 w 587641"/>
              <a:gd name="connsiteY0" fmla="*/ 380520 h 402175"/>
              <a:gd name="connsiteX1" fmla="*/ 244764 w 587641"/>
              <a:gd name="connsiteY1" fmla="*/ 385676 h 402175"/>
              <a:gd name="connsiteX2" fmla="*/ 250445 w 587641"/>
              <a:gd name="connsiteY2" fmla="*/ 391347 h 402175"/>
              <a:gd name="connsiteX3" fmla="*/ 337196 w 587641"/>
              <a:gd name="connsiteY3" fmla="*/ 391347 h 402175"/>
              <a:gd name="connsiteX4" fmla="*/ 342877 w 587641"/>
              <a:gd name="connsiteY4" fmla="*/ 385676 h 402175"/>
              <a:gd name="connsiteX5" fmla="*/ 337196 w 587641"/>
              <a:gd name="connsiteY5" fmla="*/ 380520 h 402175"/>
              <a:gd name="connsiteX6" fmla="*/ 220494 w 587641"/>
              <a:gd name="connsiteY6" fmla="*/ 349583 h 402175"/>
              <a:gd name="connsiteX7" fmla="*/ 203970 w 587641"/>
              <a:gd name="connsiteY7" fmla="*/ 369692 h 402175"/>
              <a:gd name="connsiteX8" fmla="*/ 383671 w 587641"/>
              <a:gd name="connsiteY8" fmla="*/ 369692 h 402175"/>
              <a:gd name="connsiteX9" fmla="*/ 367147 w 587641"/>
              <a:gd name="connsiteY9" fmla="*/ 349583 h 402175"/>
              <a:gd name="connsiteX10" fmla="*/ 260286 w 587641"/>
              <a:gd name="connsiteY10" fmla="*/ 93829 h 402175"/>
              <a:gd name="connsiteX11" fmla="*/ 268032 w 587641"/>
              <a:gd name="connsiteY11" fmla="*/ 95375 h 402175"/>
              <a:gd name="connsiteX12" fmla="*/ 274745 w 587641"/>
              <a:gd name="connsiteY12" fmla="*/ 97438 h 402175"/>
              <a:gd name="connsiteX13" fmla="*/ 281975 w 587641"/>
              <a:gd name="connsiteY13" fmla="*/ 100016 h 402175"/>
              <a:gd name="connsiteX14" fmla="*/ 288172 w 587641"/>
              <a:gd name="connsiteY14" fmla="*/ 101562 h 402175"/>
              <a:gd name="connsiteX15" fmla="*/ 302115 w 587641"/>
              <a:gd name="connsiteY15" fmla="*/ 102594 h 402175"/>
              <a:gd name="connsiteX16" fmla="*/ 309861 w 587641"/>
              <a:gd name="connsiteY16" fmla="*/ 101047 h 402175"/>
              <a:gd name="connsiteX17" fmla="*/ 315025 w 587641"/>
              <a:gd name="connsiteY17" fmla="*/ 98985 h 402175"/>
              <a:gd name="connsiteX18" fmla="*/ 320705 w 587641"/>
              <a:gd name="connsiteY18" fmla="*/ 96922 h 402175"/>
              <a:gd name="connsiteX19" fmla="*/ 327419 w 587641"/>
              <a:gd name="connsiteY19" fmla="*/ 94860 h 402175"/>
              <a:gd name="connsiteX20" fmla="*/ 342911 w 587641"/>
              <a:gd name="connsiteY20" fmla="*/ 93829 h 402175"/>
              <a:gd name="connsiteX21" fmla="*/ 348591 w 587641"/>
              <a:gd name="connsiteY21" fmla="*/ 94860 h 402175"/>
              <a:gd name="connsiteX22" fmla="*/ 354788 w 587641"/>
              <a:gd name="connsiteY22" fmla="*/ 96407 h 402175"/>
              <a:gd name="connsiteX23" fmla="*/ 364600 w 587641"/>
              <a:gd name="connsiteY23" fmla="*/ 101562 h 402175"/>
              <a:gd name="connsiteX24" fmla="*/ 380092 w 587641"/>
              <a:gd name="connsiteY24" fmla="*/ 114452 h 402175"/>
              <a:gd name="connsiteX25" fmla="*/ 381125 w 587641"/>
              <a:gd name="connsiteY25" fmla="*/ 115999 h 402175"/>
              <a:gd name="connsiteX26" fmla="*/ 379576 w 587641"/>
              <a:gd name="connsiteY26" fmla="*/ 117030 h 402175"/>
              <a:gd name="connsiteX27" fmla="*/ 361501 w 587641"/>
              <a:gd name="connsiteY27" fmla="*/ 136107 h 402175"/>
              <a:gd name="connsiteX28" fmla="*/ 357887 w 587641"/>
              <a:gd name="connsiteY28" fmla="*/ 146934 h 402175"/>
              <a:gd name="connsiteX29" fmla="*/ 356854 w 587641"/>
              <a:gd name="connsiteY29" fmla="*/ 160855 h 402175"/>
              <a:gd name="connsiteX30" fmla="*/ 357887 w 587641"/>
              <a:gd name="connsiteY30" fmla="*/ 167042 h 402175"/>
              <a:gd name="connsiteX31" fmla="*/ 359952 w 587641"/>
              <a:gd name="connsiteY31" fmla="*/ 175292 h 402175"/>
              <a:gd name="connsiteX32" fmla="*/ 364083 w 587641"/>
              <a:gd name="connsiteY32" fmla="*/ 183025 h 402175"/>
              <a:gd name="connsiteX33" fmla="*/ 371829 w 587641"/>
              <a:gd name="connsiteY33" fmla="*/ 192821 h 402175"/>
              <a:gd name="connsiteX34" fmla="*/ 385772 w 587641"/>
              <a:gd name="connsiteY34" fmla="*/ 201586 h 402175"/>
              <a:gd name="connsiteX35" fmla="*/ 386805 w 587641"/>
              <a:gd name="connsiteY35" fmla="*/ 202102 h 402175"/>
              <a:gd name="connsiteX36" fmla="*/ 387322 w 587641"/>
              <a:gd name="connsiteY36" fmla="*/ 203133 h 402175"/>
              <a:gd name="connsiteX37" fmla="*/ 378543 w 587641"/>
              <a:gd name="connsiteY37" fmla="*/ 220663 h 402175"/>
              <a:gd name="connsiteX38" fmla="*/ 369764 w 587641"/>
              <a:gd name="connsiteY38" fmla="*/ 234069 h 402175"/>
              <a:gd name="connsiteX39" fmla="*/ 359952 w 587641"/>
              <a:gd name="connsiteY39" fmla="*/ 246443 h 402175"/>
              <a:gd name="connsiteX40" fmla="*/ 348075 w 587641"/>
              <a:gd name="connsiteY40" fmla="*/ 256754 h 402175"/>
              <a:gd name="connsiteX41" fmla="*/ 331033 w 587641"/>
              <a:gd name="connsiteY41" fmla="*/ 259848 h 402175"/>
              <a:gd name="connsiteX42" fmla="*/ 318640 w 587641"/>
              <a:gd name="connsiteY42" fmla="*/ 255723 h 402175"/>
              <a:gd name="connsiteX43" fmla="*/ 309861 w 587641"/>
              <a:gd name="connsiteY43" fmla="*/ 252630 h 402175"/>
              <a:gd name="connsiteX44" fmla="*/ 293336 w 587641"/>
              <a:gd name="connsiteY44" fmla="*/ 251598 h 402175"/>
              <a:gd name="connsiteX45" fmla="*/ 279909 w 587641"/>
              <a:gd name="connsiteY45" fmla="*/ 254692 h 402175"/>
              <a:gd name="connsiteX46" fmla="*/ 272163 w 587641"/>
              <a:gd name="connsiteY46" fmla="*/ 257786 h 402175"/>
              <a:gd name="connsiteX47" fmla="*/ 256671 w 587641"/>
              <a:gd name="connsiteY47" fmla="*/ 259848 h 402175"/>
              <a:gd name="connsiteX48" fmla="*/ 240146 w 587641"/>
              <a:gd name="connsiteY48" fmla="*/ 251598 h 402175"/>
              <a:gd name="connsiteX49" fmla="*/ 228785 w 587641"/>
              <a:gd name="connsiteY49" fmla="*/ 239740 h 402175"/>
              <a:gd name="connsiteX50" fmla="*/ 215875 w 587641"/>
              <a:gd name="connsiteY50" fmla="*/ 219116 h 402175"/>
              <a:gd name="connsiteX51" fmla="*/ 210195 w 587641"/>
              <a:gd name="connsiteY51" fmla="*/ 206742 h 402175"/>
              <a:gd name="connsiteX52" fmla="*/ 206063 w 587641"/>
              <a:gd name="connsiteY52" fmla="*/ 196946 h 402175"/>
              <a:gd name="connsiteX53" fmla="*/ 203998 w 587641"/>
              <a:gd name="connsiteY53" fmla="*/ 187666 h 402175"/>
              <a:gd name="connsiteX54" fmla="*/ 202449 w 587641"/>
              <a:gd name="connsiteY54" fmla="*/ 181994 h 402175"/>
              <a:gd name="connsiteX55" fmla="*/ 200899 w 587641"/>
              <a:gd name="connsiteY55" fmla="*/ 173229 h 402175"/>
              <a:gd name="connsiteX56" fmla="*/ 200383 w 587641"/>
              <a:gd name="connsiteY56" fmla="*/ 163949 h 402175"/>
              <a:gd name="connsiteX57" fmla="*/ 200383 w 587641"/>
              <a:gd name="connsiteY57" fmla="*/ 154152 h 402175"/>
              <a:gd name="connsiteX58" fmla="*/ 200899 w 587641"/>
              <a:gd name="connsiteY58" fmla="*/ 145903 h 402175"/>
              <a:gd name="connsiteX59" fmla="*/ 202449 w 587641"/>
              <a:gd name="connsiteY59" fmla="*/ 139200 h 402175"/>
              <a:gd name="connsiteX60" fmla="*/ 205547 w 587641"/>
              <a:gd name="connsiteY60" fmla="*/ 130435 h 402175"/>
              <a:gd name="connsiteX61" fmla="*/ 211228 w 587641"/>
              <a:gd name="connsiteY61" fmla="*/ 119608 h 402175"/>
              <a:gd name="connsiteX62" fmla="*/ 223621 w 587641"/>
              <a:gd name="connsiteY62" fmla="*/ 106203 h 402175"/>
              <a:gd name="connsiteX63" fmla="*/ 235499 w 587641"/>
              <a:gd name="connsiteY63" fmla="*/ 98469 h 402175"/>
              <a:gd name="connsiteX64" fmla="*/ 243761 w 587641"/>
              <a:gd name="connsiteY64" fmla="*/ 95375 h 402175"/>
              <a:gd name="connsiteX65" fmla="*/ 260286 w 587641"/>
              <a:gd name="connsiteY65" fmla="*/ 93829 h 402175"/>
              <a:gd name="connsiteX66" fmla="*/ 333566 w 587641"/>
              <a:gd name="connsiteY66" fmla="*/ 42762 h 402175"/>
              <a:gd name="connsiteX67" fmla="*/ 335114 w 587641"/>
              <a:gd name="connsiteY67" fmla="*/ 44310 h 402175"/>
              <a:gd name="connsiteX68" fmla="*/ 335114 w 587641"/>
              <a:gd name="connsiteY68" fmla="*/ 47921 h 402175"/>
              <a:gd name="connsiteX69" fmla="*/ 333566 w 587641"/>
              <a:gd name="connsiteY69" fmla="*/ 61335 h 402175"/>
              <a:gd name="connsiteX70" fmla="*/ 325825 w 587641"/>
              <a:gd name="connsiteY70" fmla="*/ 76812 h 402175"/>
              <a:gd name="connsiteX71" fmla="*/ 313439 w 587641"/>
              <a:gd name="connsiteY71" fmla="*/ 88162 h 402175"/>
              <a:gd name="connsiteX72" fmla="*/ 302602 w 587641"/>
              <a:gd name="connsiteY72" fmla="*/ 93321 h 402175"/>
              <a:gd name="connsiteX73" fmla="*/ 291764 w 587641"/>
              <a:gd name="connsiteY73" fmla="*/ 95385 h 402175"/>
              <a:gd name="connsiteX74" fmla="*/ 290732 w 587641"/>
              <a:gd name="connsiteY74" fmla="*/ 93837 h 402175"/>
              <a:gd name="connsiteX75" fmla="*/ 290732 w 587641"/>
              <a:gd name="connsiteY75" fmla="*/ 84551 h 402175"/>
              <a:gd name="connsiteX76" fmla="*/ 291764 w 587641"/>
              <a:gd name="connsiteY76" fmla="*/ 78876 h 402175"/>
              <a:gd name="connsiteX77" fmla="*/ 296409 w 587641"/>
              <a:gd name="connsiteY77" fmla="*/ 68042 h 402175"/>
              <a:gd name="connsiteX78" fmla="*/ 313955 w 587641"/>
              <a:gd name="connsiteY78" fmla="*/ 49985 h 402175"/>
              <a:gd name="connsiteX79" fmla="*/ 324276 w 587641"/>
              <a:gd name="connsiteY79" fmla="*/ 45342 h 402175"/>
              <a:gd name="connsiteX80" fmla="*/ 333566 w 587641"/>
              <a:gd name="connsiteY80" fmla="*/ 42762 h 402175"/>
              <a:gd name="connsiteX81" fmla="*/ 103792 w 587641"/>
              <a:gd name="connsiteY81" fmla="*/ 19593 h 402175"/>
              <a:gd name="connsiteX82" fmla="*/ 85203 w 587641"/>
              <a:gd name="connsiteY82" fmla="*/ 38671 h 402175"/>
              <a:gd name="connsiteX83" fmla="*/ 85203 w 587641"/>
              <a:gd name="connsiteY83" fmla="*/ 266054 h 402175"/>
              <a:gd name="connsiteX84" fmla="*/ 103792 w 587641"/>
              <a:gd name="connsiteY84" fmla="*/ 284616 h 402175"/>
              <a:gd name="connsiteX85" fmla="*/ 483849 w 587641"/>
              <a:gd name="connsiteY85" fmla="*/ 284616 h 402175"/>
              <a:gd name="connsiteX86" fmla="*/ 502438 w 587641"/>
              <a:gd name="connsiteY86" fmla="*/ 266054 h 402175"/>
              <a:gd name="connsiteX87" fmla="*/ 502438 w 587641"/>
              <a:gd name="connsiteY87" fmla="*/ 38671 h 402175"/>
              <a:gd name="connsiteX88" fmla="*/ 483849 w 587641"/>
              <a:gd name="connsiteY88" fmla="*/ 19593 h 402175"/>
              <a:gd name="connsiteX89" fmla="*/ 76424 w 587641"/>
              <a:gd name="connsiteY89" fmla="*/ 0 h 402175"/>
              <a:gd name="connsiteX90" fmla="*/ 511217 w 587641"/>
              <a:gd name="connsiteY90" fmla="*/ 0 h 402175"/>
              <a:gd name="connsiteX91" fmla="*/ 533421 w 587641"/>
              <a:gd name="connsiteY91" fmla="*/ 21656 h 402175"/>
              <a:gd name="connsiteX92" fmla="*/ 533421 w 587641"/>
              <a:gd name="connsiteY92" fmla="*/ 152105 h 402175"/>
              <a:gd name="connsiteX93" fmla="*/ 533421 w 587641"/>
              <a:gd name="connsiteY93" fmla="*/ 282554 h 402175"/>
              <a:gd name="connsiteX94" fmla="*/ 533421 w 587641"/>
              <a:gd name="connsiteY94" fmla="*/ 304209 h 402175"/>
              <a:gd name="connsiteX95" fmla="*/ 587641 w 587641"/>
              <a:gd name="connsiteY95" fmla="*/ 369692 h 402175"/>
              <a:gd name="connsiteX96" fmla="*/ 555109 w 587641"/>
              <a:gd name="connsiteY96" fmla="*/ 402175 h 402175"/>
              <a:gd name="connsiteX97" fmla="*/ 32532 w 587641"/>
              <a:gd name="connsiteY97" fmla="*/ 402175 h 402175"/>
              <a:gd name="connsiteX98" fmla="*/ 0 w 587641"/>
              <a:gd name="connsiteY98" fmla="*/ 369692 h 402175"/>
              <a:gd name="connsiteX99" fmla="*/ 54220 w 587641"/>
              <a:gd name="connsiteY99" fmla="*/ 304209 h 402175"/>
              <a:gd name="connsiteX100" fmla="*/ 54220 w 587641"/>
              <a:gd name="connsiteY100" fmla="*/ 282554 h 402175"/>
              <a:gd name="connsiteX101" fmla="*/ 54220 w 587641"/>
              <a:gd name="connsiteY101" fmla="*/ 152105 h 402175"/>
              <a:gd name="connsiteX102" fmla="*/ 54220 w 587641"/>
              <a:gd name="connsiteY102" fmla="*/ 21656 h 402175"/>
              <a:gd name="connsiteX103" fmla="*/ 76424 w 587641"/>
              <a:gd name="connsiteY103" fmla="*/ 0 h 402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587641" h="402175">
                <a:moveTo>
                  <a:pt x="250445" y="380520"/>
                </a:moveTo>
                <a:cubicBezTo>
                  <a:pt x="247346" y="380520"/>
                  <a:pt x="244764" y="382582"/>
                  <a:pt x="244764" y="385676"/>
                </a:cubicBezTo>
                <a:cubicBezTo>
                  <a:pt x="244764" y="388769"/>
                  <a:pt x="247346" y="391347"/>
                  <a:pt x="250445" y="391347"/>
                </a:cubicBezTo>
                <a:lnTo>
                  <a:pt x="337196" y="391347"/>
                </a:lnTo>
                <a:cubicBezTo>
                  <a:pt x="340295" y="391347"/>
                  <a:pt x="342877" y="388769"/>
                  <a:pt x="342877" y="385676"/>
                </a:cubicBezTo>
                <a:cubicBezTo>
                  <a:pt x="342877" y="382582"/>
                  <a:pt x="340295" y="380520"/>
                  <a:pt x="337196" y="380520"/>
                </a:cubicBezTo>
                <a:close/>
                <a:moveTo>
                  <a:pt x="220494" y="349583"/>
                </a:moveTo>
                <a:lnTo>
                  <a:pt x="203970" y="369692"/>
                </a:lnTo>
                <a:lnTo>
                  <a:pt x="383671" y="369692"/>
                </a:lnTo>
                <a:lnTo>
                  <a:pt x="367147" y="349583"/>
                </a:lnTo>
                <a:close/>
                <a:moveTo>
                  <a:pt x="260286" y="93829"/>
                </a:moveTo>
                <a:cubicBezTo>
                  <a:pt x="262868" y="94344"/>
                  <a:pt x="265450" y="94860"/>
                  <a:pt x="268032" y="95375"/>
                </a:cubicBezTo>
                <a:cubicBezTo>
                  <a:pt x="270614" y="95891"/>
                  <a:pt x="272680" y="96922"/>
                  <a:pt x="274745" y="97438"/>
                </a:cubicBezTo>
                <a:cubicBezTo>
                  <a:pt x="277327" y="97953"/>
                  <a:pt x="279393" y="98985"/>
                  <a:pt x="281975" y="100016"/>
                </a:cubicBezTo>
                <a:cubicBezTo>
                  <a:pt x="284041" y="100531"/>
                  <a:pt x="286106" y="101047"/>
                  <a:pt x="288172" y="101562"/>
                </a:cubicBezTo>
                <a:cubicBezTo>
                  <a:pt x="292819" y="103109"/>
                  <a:pt x="297467" y="103625"/>
                  <a:pt x="302115" y="102594"/>
                </a:cubicBezTo>
                <a:cubicBezTo>
                  <a:pt x="304697" y="102078"/>
                  <a:pt x="307279" y="101562"/>
                  <a:pt x="309861" y="101047"/>
                </a:cubicBezTo>
                <a:cubicBezTo>
                  <a:pt x="311410" y="100531"/>
                  <a:pt x="312959" y="99500"/>
                  <a:pt x="315025" y="98985"/>
                </a:cubicBezTo>
                <a:cubicBezTo>
                  <a:pt x="316574" y="98469"/>
                  <a:pt x="318640" y="97438"/>
                  <a:pt x="320705" y="96922"/>
                </a:cubicBezTo>
                <a:cubicBezTo>
                  <a:pt x="322771" y="96407"/>
                  <a:pt x="325353" y="95375"/>
                  <a:pt x="327419" y="94860"/>
                </a:cubicBezTo>
                <a:cubicBezTo>
                  <a:pt x="332583" y="93829"/>
                  <a:pt x="337747" y="93313"/>
                  <a:pt x="342911" y="93829"/>
                </a:cubicBezTo>
                <a:cubicBezTo>
                  <a:pt x="344976" y="94344"/>
                  <a:pt x="347042" y="94344"/>
                  <a:pt x="348591" y="94860"/>
                </a:cubicBezTo>
                <a:cubicBezTo>
                  <a:pt x="350657" y="95375"/>
                  <a:pt x="353239" y="95891"/>
                  <a:pt x="354788" y="96407"/>
                </a:cubicBezTo>
                <a:cubicBezTo>
                  <a:pt x="358403" y="97953"/>
                  <a:pt x="361501" y="99500"/>
                  <a:pt x="364600" y="101562"/>
                </a:cubicBezTo>
                <a:cubicBezTo>
                  <a:pt x="370797" y="104656"/>
                  <a:pt x="375961" y="109296"/>
                  <a:pt x="380092" y="114452"/>
                </a:cubicBezTo>
                <a:cubicBezTo>
                  <a:pt x="380608" y="114968"/>
                  <a:pt x="380608" y="115483"/>
                  <a:pt x="381125" y="115999"/>
                </a:cubicBezTo>
                <a:cubicBezTo>
                  <a:pt x="380608" y="115999"/>
                  <a:pt x="380092" y="116515"/>
                  <a:pt x="379576" y="117030"/>
                </a:cubicBezTo>
                <a:cubicBezTo>
                  <a:pt x="371313" y="121670"/>
                  <a:pt x="365633" y="127857"/>
                  <a:pt x="361501" y="136107"/>
                </a:cubicBezTo>
                <a:cubicBezTo>
                  <a:pt x="359952" y="139716"/>
                  <a:pt x="358403" y="143325"/>
                  <a:pt x="357887" y="146934"/>
                </a:cubicBezTo>
                <a:cubicBezTo>
                  <a:pt x="356337" y="151574"/>
                  <a:pt x="356337" y="156215"/>
                  <a:pt x="356854" y="160855"/>
                </a:cubicBezTo>
                <a:cubicBezTo>
                  <a:pt x="356854" y="162917"/>
                  <a:pt x="357370" y="164980"/>
                  <a:pt x="357887" y="167042"/>
                </a:cubicBezTo>
                <a:cubicBezTo>
                  <a:pt x="358403" y="169620"/>
                  <a:pt x="358919" y="172714"/>
                  <a:pt x="359952" y="175292"/>
                </a:cubicBezTo>
                <a:cubicBezTo>
                  <a:pt x="360985" y="177869"/>
                  <a:pt x="362534" y="180447"/>
                  <a:pt x="364083" y="183025"/>
                </a:cubicBezTo>
                <a:cubicBezTo>
                  <a:pt x="366149" y="186634"/>
                  <a:pt x="368731" y="189728"/>
                  <a:pt x="371829" y="192821"/>
                </a:cubicBezTo>
                <a:cubicBezTo>
                  <a:pt x="375961" y="196431"/>
                  <a:pt x="380608" y="199524"/>
                  <a:pt x="385772" y="201586"/>
                </a:cubicBezTo>
                <a:cubicBezTo>
                  <a:pt x="386289" y="202102"/>
                  <a:pt x="386805" y="202102"/>
                  <a:pt x="386805" y="202102"/>
                </a:cubicBezTo>
                <a:cubicBezTo>
                  <a:pt x="387322" y="202102"/>
                  <a:pt x="387838" y="202618"/>
                  <a:pt x="387322" y="203133"/>
                </a:cubicBezTo>
                <a:cubicBezTo>
                  <a:pt x="384740" y="209320"/>
                  <a:pt x="381641" y="214992"/>
                  <a:pt x="378543" y="220663"/>
                </a:cubicBezTo>
                <a:cubicBezTo>
                  <a:pt x="375961" y="225304"/>
                  <a:pt x="372862" y="229944"/>
                  <a:pt x="369764" y="234069"/>
                </a:cubicBezTo>
                <a:cubicBezTo>
                  <a:pt x="366665" y="238709"/>
                  <a:pt x="363567" y="242834"/>
                  <a:pt x="359952" y="246443"/>
                </a:cubicBezTo>
                <a:cubicBezTo>
                  <a:pt x="356337" y="250567"/>
                  <a:pt x="352722" y="254176"/>
                  <a:pt x="348075" y="256754"/>
                </a:cubicBezTo>
                <a:cubicBezTo>
                  <a:pt x="342394" y="259332"/>
                  <a:pt x="337230" y="260879"/>
                  <a:pt x="331033" y="259848"/>
                </a:cubicBezTo>
                <a:cubicBezTo>
                  <a:pt x="326386" y="259332"/>
                  <a:pt x="322771" y="257270"/>
                  <a:pt x="318640" y="255723"/>
                </a:cubicBezTo>
                <a:cubicBezTo>
                  <a:pt x="315541" y="254692"/>
                  <a:pt x="312959" y="253661"/>
                  <a:pt x="309861" y="252630"/>
                </a:cubicBezTo>
                <a:cubicBezTo>
                  <a:pt x="304180" y="251083"/>
                  <a:pt x="299016" y="251083"/>
                  <a:pt x="293336" y="251598"/>
                </a:cubicBezTo>
                <a:cubicBezTo>
                  <a:pt x="288688" y="251598"/>
                  <a:pt x="284041" y="253145"/>
                  <a:pt x="279909" y="254692"/>
                </a:cubicBezTo>
                <a:cubicBezTo>
                  <a:pt x="277327" y="255723"/>
                  <a:pt x="274745" y="256754"/>
                  <a:pt x="272163" y="257786"/>
                </a:cubicBezTo>
                <a:cubicBezTo>
                  <a:pt x="267516" y="259848"/>
                  <a:pt x="262352" y="260879"/>
                  <a:pt x="256671" y="259848"/>
                </a:cubicBezTo>
                <a:cubicBezTo>
                  <a:pt x="249958" y="258817"/>
                  <a:pt x="244794" y="255723"/>
                  <a:pt x="240146" y="251598"/>
                </a:cubicBezTo>
                <a:cubicBezTo>
                  <a:pt x="236015" y="247989"/>
                  <a:pt x="232400" y="243865"/>
                  <a:pt x="228785" y="239740"/>
                </a:cubicBezTo>
                <a:cubicBezTo>
                  <a:pt x="224138" y="233037"/>
                  <a:pt x="219490" y="226335"/>
                  <a:pt x="215875" y="219116"/>
                </a:cubicBezTo>
                <a:cubicBezTo>
                  <a:pt x="213810" y="214992"/>
                  <a:pt x="211744" y="210867"/>
                  <a:pt x="210195" y="206742"/>
                </a:cubicBezTo>
                <a:cubicBezTo>
                  <a:pt x="208645" y="203133"/>
                  <a:pt x="207613" y="200040"/>
                  <a:pt x="206063" y="196946"/>
                </a:cubicBezTo>
                <a:cubicBezTo>
                  <a:pt x="205547" y="193853"/>
                  <a:pt x="204514" y="190759"/>
                  <a:pt x="203998" y="187666"/>
                </a:cubicBezTo>
                <a:cubicBezTo>
                  <a:pt x="203481" y="186119"/>
                  <a:pt x="202965" y="184057"/>
                  <a:pt x="202449" y="181994"/>
                </a:cubicBezTo>
                <a:cubicBezTo>
                  <a:pt x="201932" y="178901"/>
                  <a:pt x="201416" y="175807"/>
                  <a:pt x="200899" y="173229"/>
                </a:cubicBezTo>
                <a:cubicBezTo>
                  <a:pt x="200899" y="170136"/>
                  <a:pt x="200383" y="167042"/>
                  <a:pt x="200383" y="163949"/>
                </a:cubicBezTo>
                <a:cubicBezTo>
                  <a:pt x="200383" y="160855"/>
                  <a:pt x="200383" y="157246"/>
                  <a:pt x="200383" y="154152"/>
                </a:cubicBezTo>
                <a:cubicBezTo>
                  <a:pt x="200383" y="151574"/>
                  <a:pt x="200899" y="148997"/>
                  <a:pt x="200899" y="145903"/>
                </a:cubicBezTo>
                <a:cubicBezTo>
                  <a:pt x="201416" y="143841"/>
                  <a:pt x="201932" y="141263"/>
                  <a:pt x="202449" y="139200"/>
                </a:cubicBezTo>
                <a:cubicBezTo>
                  <a:pt x="203481" y="136107"/>
                  <a:pt x="204514" y="133013"/>
                  <a:pt x="205547" y="130435"/>
                </a:cubicBezTo>
                <a:cubicBezTo>
                  <a:pt x="206580" y="126311"/>
                  <a:pt x="208645" y="122702"/>
                  <a:pt x="211228" y="119608"/>
                </a:cubicBezTo>
                <a:cubicBezTo>
                  <a:pt x="214842" y="114452"/>
                  <a:pt x="218974" y="109812"/>
                  <a:pt x="223621" y="106203"/>
                </a:cubicBezTo>
                <a:cubicBezTo>
                  <a:pt x="227236" y="103109"/>
                  <a:pt x="230851" y="100531"/>
                  <a:pt x="235499" y="98469"/>
                </a:cubicBezTo>
                <a:cubicBezTo>
                  <a:pt x="238081" y="97438"/>
                  <a:pt x="240663" y="96407"/>
                  <a:pt x="243761" y="95375"/>
                </a:cubicBezTo>
                <a:cubicBezTo>
                  <a:pt x="249441" y="93829"/>
                  <a:pt x="254606" y="93313"/>
                  <a:pt x="260286" y="93829"/>
                </a:cubicBezTo>
                <a:close/>
                <a:moveTo>
                  <a:pt x="333566" y="42762"/>
                </a:moveTo>
                <a:cubicBezTo>
                  <a:pt x="335114" y="42762"/>
                  <a:pt x="335114" y="42762"/>
                  <a:pt x="335114" y="44310"/>
                </a:cubicBezTo>
                <a:cubicBezTo>
                  <a:pt x="335114" y="45858"/>
                  <a:pt x="335114" y="46889"/>
                  <a:pt x="335114" y="47921"/>
                </a:cubicBezTo>
                <a:cubicBezTo>
                  <a:pt x="335630" y="52564"/>
                  <a:pt x="334598" y="57208"/>
                  <a:pt x="333566" y="61335"/>
                </a:cubicBezTo>
                <a:cubicBezTo>
                  <a:pt x="331501" y="66494"/>
                  <a:pt x="328921" y="72169"/>
                  <a:pt x="325825" y="76812"/>
                </a:cubicBezTo>
                <a:cubicBezTo>
                  <a:pt x="322212" y="81455"/>
                  <a:pt x="318084" y="85067"/>
                  <a:pt x="313439" y="88162"/>
                </a:cubicBezTo>
                <a:cubicBezTo>
                  <a:pt x="309827" y="90742"/>
                  <a:pt x="306214" y="92290"/>
                  <a:pt x="302602" y="93321"/>
                </a:cubicBezTo>
                <a:cubicBezTo>
                  <a:pt x="298989" y="94869"/>
                  <a:pt x="295377" y="95385"/>
                  <a:pt x="291764" y="95385"/>
                </a:cubicBezTo>
                <a:cubicBezTo>
                  <a:pt x="290732" y="95385"/>
                  <a:pt x="290732" y="94869"/>
                  <a:pt x="290732" y="93837"/>
                </a:cubicBezTo>
                <a:cubicBezTo>
                  <a:pt x="290216" y="90742"/>
                  <a:pt x="290216" y="87646"/>
                  <a:pt x="290732" y="84551"/>
                </a:cubicBezTo>
                <a:cubicBezTo>
                  <a:pt x="290732" y="82487"/>
                  <a:pt x="291248" y="80424"/>
                  <a:pt x="291764" y="78876"/>
                </a:cubicBezTo>
                <a:cubicBezTo>
                  <a:pt x="292796" y="75265"/>
                  <a:pt x="294345" y="71653"/>
                  <a:pt x="296409" y="68042"/>
                </a:cubicBezTo>
                <a:cubicBezTo>
                  <a:pt x="301053" y="60819"/>
                  <a:pt x="306730" y="54628"/>
                  <a:pt x="313955" y="49985"/>
                </a:cubicBezTo>
                <a:cubicBezTo>
                  <a:pt x="317052" y="48437"/>
                  <a:pt x="320664" y="46373"/>
                  <a:pt x="324276" y="45342"/>
                </a:cubicBezTo>
                <a:cubicBezTo>
                  <a:pt x="327373" y="44310"/>
                  <a:pt x="330469" y="43794"/>
                  <a:pt x="333566" y="42762"/>
                </a:cubicBezTo>
                <a:close/>
                <a:moveTo>
                  <a:pt x="103792" y="19593"/>
                </a:moveTo>
                <a:cubicBezTo>
                  <a:pt x="93465" y="19593"/>
                  <a:pt x="85203" y="27843"/>
                  <a:pt x="85203" y="38671"/>
                </a:cubicBezTo>
                <a:lnTo>
                  <a:pt x="85203" y="266054"/>
                </a:lnTo>
                <a:cubicBezTo>
                  <a:pt x="85203" y="276366"/>
                  <a:pt x="93465" y="284616"/>
                  <a:pt x="103792" y="284616"/>
                </a:cubicBezTo>
                <a:lnTo>
                  <a:pt x="483849" y="284616"/>
                </a:lnTo>
                <a:cubicBezTo>
                  <a:pt x="494176" y="284616"/>
                  <a:pt x="502438" y="276366"/>
                  <a:pt x="502438" y="266054"/>
                </a:cubicBezTo>
                <a:lnTo>
                  <a:pt x="502438" y="38671"/>
                </a:lnTo>
                <a:cubicBezTo>
                  <a:pt x="502438" y="28358"/>
                  <a:pt x="494176" y="19593"/>
                  <a:pt x="483849" y="19593"/>
                </a:cubicBezTo>
                <a:close/>
                <a:moveTo>
                  <a:pt x="76424" y="0"/>
                </a:moveTo>
                <a:lnTo>
                  <a:pt x="511217" y="0"/>
                </a:lnTo>
                <a:cubicBezTo>
                  <a:pt x="523610" y="0"/>
                  <a:pt x="533421" y="9797"/>
                  <a:pt x="533421" y="21656"/>
                </a:cubicBezTo>
                <a:lnTo>
                  <a:pt x="533421" y="152105"/>
                </a:lnTo>
                <a:lnTo>
                  <a:pt x="533421" y="282554"/>
                </a:lnTo>
                <a:lnTo>
                  <a:pt x="533421" y="304209"/>
                </a:lnTo>
                <a:lnTo>
                  <a:pt x="587641" y="369692"/>
                </a:lnTo>
                <a:cubicBezTo>
                  <a:pt x="587641" y="387222"/>
                  <a:pt x="573182" y="402175"/>
                  <a:pt x="555109" y="402175"/>
                </a:cubicBezTo>
                <a:lnTo>
                  <a:pt x="32532" y="402175"/>
                </a:lnTo>
                <a:cubicBezTo>
                  <a:pt x="14459" y="402175"/>
                  <a:pt x="0" y="387738"/>
                  <a:pt x="0" y="369692"/>
                </a:cubicBezTo>
                <a:lnTo>
                  <a:pt x="54220" y="304209"/>
                </a:lnTo>
                <a:lnTo>
                  <a:pt x="54220" y="282554"/>
                </a:lnTo>
                <a:lnTo>
                  <a:pt x="54220" y="152105"/>
                </a:lnTo>
                <a:lnTo>
                  <a:pt x="54220" y="21656"/>
                </a:lnTo>
                <a:cubicBezTo>
                  <a:pt x="54220" y="9797"/>
                  <a:pt x="64031" y="0"/>
                  <a:pt x="7642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32" name="椭圆 20">
            <a:extLst>
              <a:ext uri="{FF2B5EF4-FFF2-40B4-BE49-F238E27FC236}">
                <a16:creationId xmlns:a16="http://schemas.microsoft.com/office/drawing/2014/main" xmlns="" id="{148777F6-5BD1-482F-A642-EDB615698EC7}"/>
              </a:ext>
            </a:extLst>
          </p:cNvPr>
          <p:cNvSpPr/>
          <p:nvPr/>
        </p:nvSpPr>
        <p:spPr>
          <a:xfrm>
            <a:off x="9156542" y="2398017"/>
            <a:ext cx="628175" cy="691248"/>
          </a:xfrm>
          <a:custGeom>
            <a:avLst/>
            <a:gdLst>
              <a:gd name="T0" fmla="*/ 462 w 473"/>
              <a:gd name="T1" fmla="*/ 99 h 521"/>
              <a:gd name="T2" fmla="*/ 442 w 473"/>
              <a:gd name="T3" fmla="*/ 82 h 521"/>
              <a:gd name="T4" fmla="*/ 345 w 473"/>
              <a:gd name="T5" fmla="*/ 130 h 521"/>
              <a:gd name="T6" fmla="*/ 379 w 473"/>
              <a:gd name="T7" fmla="*/ 27 h 521"/>
              <a:gd name="T8" fmla="*/ 359 w 473"/>
              <a:gd name="T9" fmla="*/ 10 h 521"/>
              <a:gd name="T10" fmla="*/ 290 w 473"/>
              <a:gd name="T11" fmla="*/ 49 h 521"/>
              <a:gd name="T12" fmla="*/ 242 w 473"/>
              <a:gd name="T13" fmla="*/ 105 h 521"/>
              <a:gd name="T14" fmla="*/ 249 w 473"/>
              <a:gd name="T15" fmla="*/ 209 h 521"/>
              <a:gd name="T16" fmla="*/ 234 w 473"/>
              <a:gd name="T17" fmla="*/ 225 h 521"/>
              <a:gd name="T18" fmla="*/ 132 w 473"/>
              <a:gd name="T19" fmla="*/ 91 h 521"/>
              <a:gd name="T20" fmla="*/ 138 w 473"/>
              <a:gd name="T21" fmla="*/ 58 h 521"/>
              <a:gd name="T22" fmla="*/ 73 w 473"/>
              <a:gd name="T23" fmla="*/ 31 h 521"/>
              <a:gd name="T24" fmla="*/ 50 w 473"/>
              <a:gd name="T25" fmla="*/ 51 h 521"/>
              <a:gd name="T26" fmla="*/ 57 w 473"/>
              <a:gd name="T27" fmla="*/ 115 h 521"/>
              <a:gd name="T28" fmla="*/ 96 w 473"/>
              <a:gd name="T29" fmla="*/ 120 h 521"/>
              <a:gd name="T30" fmla="*/ 194 w 473"/>
              <a:gd name="T31" fmla="*/ 249 h 521"/>
              <a:gd name="T32" fmla="*/ 153 w 473"/>
              <a:gd name="T33" fmla="*/ 262 h 521"/>
              <a:gd name="T34" fmla="*/ 0 w 473"/>
              <a:gd name="T35" fmla="*/ 440 h 521"/>
              <a:gd name="T36" fmla="*/ 58 w 473"/>
              <a:gd name="T37" fmla="*/ 490 h 521"/>
              <a:gd name="T38" fmla="*/ 117 w 473"/>
              <a:gd name="T39" fmla="*/ 486 h 521"/>
              <a:gd name="T40" fmla="*/ 253 w 473"/>
              <a:gd name="T41" fmla="*/ 327 h 521"/>
              <a:gd name="T42" fmla="*/ 287 w 473"/>
              <a:gd name="T43" fmla="*/ 372 h 521"/>
              <a:gd name="T44" fmla="*/ 288 w 473"/>
              <a:gd name="T45" fmla="*/ 423 h 521"/>
              <a:gd name="T46" fmla="*/ 362 w 473"/>
              <a:gd name="T47" fmla="*/ 521 h 521"/>
              <a:gd name="T48" fmla="*/ 417 w 473"/>
              <a:gd name="T49" fmla="*/ 480 h 521"/>
              <a:gd name="T50" fmla="*/ 416 w 473"/>
              <a:gd name="T51" fmla="*/ 429 h 521"/>
              <a:gd name="T52" fmla="*/ 342 w 473"/>
              <a:gd name="T53" fmla="*/ 330 h 521"/>
              <a:gd name="T54" fmla="*/ 324 w 473"/>
              <a:gd name="T55" fmla="*/ 343 h 521"/>
              <a:gd name="T56" fmla="*/ 261 w 473"/>
              <a:gd name="T57" fmla="*/ 261 h 521"/>
              <a:gd name="T58" fmla="*/ 281 w 473"/>
              <a:gd name="T59" fmla="*/ 237 h 521"/>
              <a:gd name="T60" fmla="*/ 385 w 473"/>
              <a:gd name="T61" fmla="*/ 229 h 521"/>
              <a:gd name="T62" fmla="*/ 434 w 473"/>
              <a:gd name="T63" fmla="*/ 172 h 521"/>
              <a:gd name="T64" fmla="*/ 462 w 473"/>
              <a:gd name="T65" fmla="*/ 99 h 521"/>
              <a:gd name="T66" fmla="*/ 109 w 473"/>
              <a:gd name="T67" fmla="*/ 443 h 521"/>
              <a:gd name="T68" fmla="*/ 73 w 473"/>
              <a:gd name="T69" fmla="*/ 446 h 521"/>
              <a:gd name="T70" fmla="*/ 70 w 473"/>
              <a:gd name="T71" fmla="*/ 410 h 521"/>
              <a:gd name="T72" fmla="*/ 106 w 473"/>
              <a:gd name="T73" fmla="*/ 407 h 521"/>
              <a:gd name="T74" fmla="*/ 109 w 473"/>
              <a:gd name="T75" fmla="*/ 443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73" h="521">
                <a:moveTo>
                  <a:pt x="462" y="99"/>
                </a:moveTo>
                <a:lnTo>
                  <a:pt x="442" y="82"/>
                </a:lnTo>
                <a:cubicBezTo>
                  <a:pt x="400" y="121"/>
                  <a:pt x="382" y="162"/>
                  <a:pt x="345" y="130"/>
                </a:cubicBezTo>
                <a:cubicBezTo>
                  <a:pt x="308" y="98"/>
                  <a:pt x="346" y="75"/>
                  <a:pt x="379" y="27"/>
                </a:cubicBezTo>
                <a:cubicBezTo>
                  <a:pt x="379" y="27"/>
                  <a:pt x="370" y="19"/>
                  <a:pt x="359" y="10"/>
                </a:cubicBezTo>
                <a:cubicBezTo>
                  <a:pt x="348" y="0"/>
                  <a:pt x="317" y="18"/>
                  <a:pt x="290" y="49"/>
                </a:cubicBezTo>
                <a:lnTo>
                  <a:pt x="242" y="105"/>
                </a:lnTo>
                <a:cubicBezTo>
                  <a:pt x="215" y="136"/>
                  <a:pt x="218" y="182"/>
                  <a:pt x="249" y="209"/>
                </a:cubicBezTo>
                <a:lnTo>
                  <a:pt x="234" y="225"/>
                </a:lnTo>
                <a:lnTo>
                  <a:pt x="132" y="91"/>
                </a:lnTo>
                <a:cubicBezTo>
                  <a:pt x="137" y="79"/>
                  <a:pt x="150" y="67"/>
                  <a:pt x="138" y="58"/>
                </a:cubicBezTo>
                <a:lnTo>
                  <a:pt x="73" y="31"/>
                </a:lnTo>
                <a:lnTo>
                  <a:pt x="50" y="51"/>
                </a:lnTo>
                <a:cubicBezTo>
                  <a:pt x="50" y="51"/>
                  <a:pt x="57" y="115"/>
                  <a:pt x="57" y="115"/>
                </a:cubicBezTo>
                <a:cubicBezTo>
                  <a:pt x="63" y="131"/>
                  <a:pt x="82" y="125"/>
                  <a:pt x="96" y="120"/>
                </a:cubicBezTo>
                <a:lnTo>
                  <a:pt x="194" y="249"/>
                </a:lnTo>
                <a:cubicBezTo>
                  <a:pt x="179" y="246"/>
                  <a:pt x="164" y="250"/>
                  <a:pt x="153" y="262"/>
                </a:cubicBezTo>
                <a:lnTo>
                  <a:pt x="0" y="440"/>
                </a:lnTo>
                <a:lnTo>
                  <a:pt x="58" y="490"/>
                </a:lnTo>
                <a:cubicBezTo>
                  <a:pt x="75" y="505"/>
                  <a:pt x="102" y="503"/>
                  <a:pt x="117" y="486"/>
                </a:cubicBezTo>
                <a:lnTo>
                  <a:pt x="253" y="327"/>
                </a:lnTo>
                <a:lnTo>
                  <a:pt x="287" y="372"/>
                </a:lnTo>
                <a:cubicBezTo>
                  <a:pt x="271" y="386"/>
                  <a:pt x="274" y="405"/>
                  <a:pt x="288" y="423"/>
                </a:cubicBezTo>
                <a:lnTo>
                  <a:pt x="362" y="521"/>
                </a:lnTo>
                <a:lnTo>
                  <a:pt x="417" y="480"/>
                </a:lnTo>
                <a:cubicBezTo>
                  <a:pt x="435" y="466"/>
                  <a:pt x="430" y="447"/>
                  <a:pt x="416" y="429"/>
                </a:cubicBezTo>
                <a:lnTo>
                  <a:pt x="342" y="330"/>
                </a:lnTo>
                <a:lnTo>
                  <a:pt x="324" y="343"/>
                </a:lnTo>
                <a:lnTo>
                  <a:pt x="261" y="261"/>
                </a:lnTo>
                <a:lnTo>
                  <a:pt x="281" y="237"/>
                </a:lnTo>
                <a:cubicBezTo>
                  <a:pt x="313" y="263"/>
                  <a:pt x="359" y="259"/>
                  <a:pt x="385" y="229"/>
                </a:cubicBezTo>
                <a:lnTo>
                  <a:pt x="434" y="172"/>
                </a:lnTo>
                <a:cubicBezTo>
                  <a:pt x="461" y="141"/>
                  <a:pt x="473" y="108"/>
                  <a:pt x="462" y="99"/>
                </a:cubicBezTo>
                <a:close/>
                <a:moveTo>
                  <a:pt x="109" y="443"/>
                </a:moveTo>
                <a:cubicBezTo>
                  <a:pt x="100" y="454"/>
                  <a:pt x="84" y="455"/>
                  <a:pt x="73" y="446"/>
                </a:cubicBezTo>
                <a:cubicBezTo>
                  <a:pt x="62" y="437"/>
                  <a:pt x="61" y="420"/>
                  <a:pt x="70" y="410"/>
                </a:cubicBezTo>
                <a:cubicBezTo>
                  <a:pt x="80" y="399"/>
                  <a:pt x="96" y="398"/>
                  <a:pt x="106" y="407"/>
                </a:cubicBezTo>
                <a:cubicBezTo>
                  <a:pt x="117" y="416"/>
                  <a:pt x="118" y="432"/>
                  <a:pt x="109" y="44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grpSp>
        <p:nvGrpSpPr>
          <p:cNvPr id="15" name="组合 14">
            <a:extLst>
              <a:ext uri="{FF2B5EF4-FFF2-40B4-BE49-F238E27FC236}">
                <a16:creationId xmlns:a16="http://schemas.microsoft.com/office/drawing/2014/main" xmlns="" id="{DFF6AF16-D3A1-4AAF-98DC-16582ED2ED4C}"/>
              </a:ext>
            </a:extLst>
          </p:cNvPr>
          <p:cNvGrpSpPr/>
          <p:nvPr/>
        </p:nvGrpSpPr>
        <p:grpSpPr>
          <a:xfrm>
            <a:off x="1618567" y="3307649"/>
            <a:ext cx="2201201" cy="1003582"/>
            <a:chOff x="3052309" y="3224467"/>
            <a:chExt cx="1711029" cy="1152968"/>
          </a:xfrm>
        </p:grpSpPr>
        <p:sp>
          <p:nvSpPr>
            <p:cNvPr id="16" name="矩形 15">
              <a:extLst>
                <a:ext uri="{FF2B5EF4-FFF2-40B4-BE49-F238E27FC236}">
                  <a16:creationId xmlns:a16="http://schemas.microsoft.com/office/drawing/2014/main" xmlns="" id="{819C1C3C-7A3F-4914-8524-EAD3A8DBF05D}"/>
                </a:ext>
              </a:extLst>
            </p:cNvPr>
            <p:cNvSpPr/>
            <p:nvPr/>
          </p:nvSpPr>
          <p:spPr bwMode="auto">
            <a:xfrm>
              <a:off x="3052309" y="3634896"/>
              <a:ext cx="1711029" cy="742539"/>
            </a:xfrm>
            <a:prstGeom prst="rect">
              <a:avLst/>
            </a:prstGeom>
          </p:spPr>
          <p:txBody>
            <a:bodyPr wrap="square">
              <a:spAutoFit/>
              <a:scene3d>
                <a:camera prst="orthographicFront"/>
                <a:lightRig rig="threePt" dir="t"/>
              </a:scene3d>
              <a:sp3d contourW="12700"/>
            </a:bodyPr>
            <a:lstStyle/>
            <a:p>
              <a:pPr marL="0" marR="0" lvl="0" indent="0" algn="ctr" defTabSz="457200" rtl="0" eaLnBrk="1" fontAlgn="auto" latinLnBrk="0" hangingPunct="1">
                <a:lnSpc>
                  <a:spcPct val="150000"/>
                </a:lnSpc>
                <a:spcBef>
                  <a:spcPts val="0"/>
                </a:spcBef>
                <a:spcAft>
                  <a:spcPts val="0"/>
                </a:spcAft>
                <a:buClrTx/>
                <a:buSzTx/>
                <a:buFontTx/>
                <a:buNone/>
                <a:tabLst/>
                <a:defRPr/>
              </a:pPr>
              <a:r>
                <a:rPr kumimoji="0" lang="zh-CN" altLang="en-US" sz="800" b="0" i="0" u="none" strike="noStrike" kern="1200" cap="none" spc="0" normalizeH="0" baseline="0" noProof="0" dirty="0">
                  <a:ln>
                    <a:noFill/>
                  </a:ln>
                  <a:solidFill>
                    <a:srgbClr val="FFFFFF"/>
                  </a:solidFill>
                  <a:effectLst/>
                  <a:uLnTx/>
                  <a:uFillTx/>
                  <a:cs typeface="+mn-ea"/>
                  <a:sym typeface="+mn-lt"/>
                </a:rPr>
                <a:t>点击输入简要文字内容，文字内容需概括精炼，言简意赅的说明分项内容言简意赅的说明分项内容点击输入简要文字内容，</a:t>
              </a:r>
            </a:p>
          </p:txBody>
        </p:sp>
        <p:sp>
          <p:nvSpPr>
            <p:cNvPr id="17" name="文本框 16">
              <a:extLst>
                <a:ext uri="{FF2B5EF4-FFF2-40B4-BE49-F238E27FC236}">
                  <a16:creationId xmlns:a16="http://schemas.microsoft.com/office/drawing/2014/main" xmlns="" id="{7B0C7399-4BDA-45E1-B713-24E699E70EEC}"/>
                </a:ext>
              </a:extLst>
            </p:cNvPr>
            <p:cNvSpPr txBox="1"/>
            <p:nvPr/>
          </p:nvSpPr>
          <p:spPr>
            <a:xfrm>
              <a:off x="3150443" y="3224467"/>
              <a:ext cx="1514761" cy="388948"/>
            </a:xfrm>
            <a:prstGeom prst="rect">
              <a:avLst/>
            </a:prstGeom>
            <a:noFill/>
          </p:spPr>
          <p:txBody>
            <a:bodyPr wrap="square" rtlCol="0">
              <a:spAutoFit/>
              <a:scene3d>
                <a:camera prst="orthographicFront"/>
                <a:lightRig rig="threePt" dir="t"/>
              </a:scene3d>
              <a:sp3d contourW="12700"/>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FFFFFF"/>
                  </a:solidFill>
                  <a:effectLst/>
                  <a:uLnTx/>
                  <a:uFillTx/>
                  <a:cs typeface="+mn-ea"/>
                  <a:sym typeface="+mn-lt"/>
                </a:rPr>
                <a:t>标题文本添加</a:t>
              </a:r>
            </a:p>
          </p:txBody>
        </p:sp>
      </p:grpSp>
      <p:grpSp>
        <p:nvGrpSpPr>
          <p:cNvPr id="18" name="组合 17">
            <a:extLst>
              <a:ext uri="{FF2B5EF4-FFF2-40B4-BE49-F238E27FC236}">
                <a16:creationId xmlns:a16="http://schemas.microsoft.com/office/drawing/2014/main" xmlns="" id="{77E418C8-44F0-4D75-98B9-7EB696851313}"/>
              </a:ext>
            </a:extLst>
          </p:cNvPr>
          <p:cNvGrpSpPr/>
          <p:nvPr/>
        </p:nvGrpSpPr>
        <p:grpSpPr>
          <a:xfrm>
            <a:off x="4995399" y="3307650"/>
            <a:ext cx="2201201" cy="1003583"/>
            <a:chOff x="3052309" y="3224466"/>
            <a:chExt cx="1711029" cy="1152969"/>
          </a:xfrm>
        </p:grpSpPr>
        <p:sp>
          <p:nvSpPr>
            <p:cNvPr id="19" name="矩形 18">
              <a:extLst>
                <a:ext uri="{FF2B5EF4-FFF2-40B4-BE49-F238E27FC236}">
                  <a16:creationId xmlns:a16="http://schemas.microsoft.com/office/drawing/2014/main" xmlns="" id="{581F01F5-65E5-4ED6-8DF4-FB9C369C3BD7}"/>
                </a:ext>
              </a:extLst>
            </p:cNvPr>
            <p:cNvSpPr/>
            <p:nvPr/>
          </p:nvSpPr>
          <p:spPr bwMode="auto">
            <a:xfrm>
              <a:off x="3052309" y="3634896"/>
              <a:ext cx="1711029" cy="742539"/>
            </a:xfrm>
            <a:prstGeom prst="rect">
              <a:avLst/>
            </a:prstGeom>
          </p:spPr>
          <p:txBody>
            <a:bodyPr wrap="square">
              <a:spAutoFit/>
              <a:scene3d>
                <a:camera prst="orthographicFront"/>
                <a:lightRig rig="threePt" dir="t"/>
              </a:scene3d>
              <a:sp3d contourW="12700"/>
            </a:bodyPr>
            <a:lstStyle/>
            <a:p>
              <a:pPr marL="0" marR="0" lvl="0" indent="0" algn="ctr" defTabSz="457200" rtl="0" eaLnBrk="1" fontAlgn="auto" latinLnBrk="0" hangingPunct="1">
                <a:lnSpc>
                  <a:spcPct val="150000"/>
                </a:lnSpc>
                <a:spcBef>
                  <a:spcPts val="0"/>
                </a:spcBef>
                <a:spcAft>
                  <a:spcPts val="0"/>
                </a:spcAft>
                <a:buClrTx/>
                <a:buSzTx/>
                <a:buFontTx/>
                <a:buNone/>
                <a:tabLst/>
                <a:defRPr/>
              </a:pPr>
              <a:r>
                <a:rPr kumimoji="0" lang="zh-CN" altLang="en-US" sz="800" b="0" i="0" u="none" strike="noStrike" kern="1200" cap="none" spc="0" normalizeH="0" baseline="0" noProof="0" dirty="0">
                  <a:ln>
                    <a:noFill/>
                  </a:ln>
                  <a:solidFill>
                    <a:srgbClr val="FFFFFF"/>
                  </a:solidFill>
                  <a:effectLst/>
                  <a:uLnTx/>
                  <a:uFillTx/>
                  <a:cs typeface="+mn-ea"/>
                  <a:sym typeface="+mn-lt"/>
                </a:rPr>
                <a:t>点击输入简要文字内容，文字内容需概括精炼，言简意赅的说明分项内容言简意赅的说明分项内容点击输入简要文字内容，</a:t>
              </a:r>
            </a:p>
          </p:txBody>
        </p:sp>
        <p:sp>
          <p:nvSpPr>
            <p:cNvPr id="20" name="文本框 19">
              <a:extLst>
                <a:ext uri="{FF2B5EF4-FFF2-40B4-BE49-F238E27FC236}">
                  <a16:creationId xmlns:a16="http://schemas.microsoft.com/office/drawing/2014/main" xmlns="" id="{95AD677F-A67B-4E10-A178-2C75D110F9C1}"/>
                </a:ext>
              </a:extLst>
            </p:cNvPr>
            <p:cNvSpPr txBox="1"/>
            <p:nvPr/>
          </p:nvSpPr>
          <p:spPr>
            <a:xfrm>
              <a:off x="3150443" y="3224466"/>
              <a:ext cx="1514761" cy="388949"/>
            </a:xfrm>
            <a:prstGeom prst="rect">
              <a:avLst/>
            </a:prstGeom>
            <a:noFill/>
          </p:spPr>
          <p:txBody>
            <a:bodyPr wrap="square" rtlCol="0">
              <a:spAutoFit/>
              <a:scene3d>
                <a:camera prst="orthographicFront"/>
                <a:lightRig rig="threePt" dir="t"/>
              </a:scene3d>
              <a:sp3d contourW="12700"/>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FFFFFF"/>
                  </a:solidFill>
                  <a:effectLst/>
                  <a:uLnTx/>
                  <a:uFillTx/>
                  <a:cs typeface="+mn-ea"/>
                  <a:sym typeface="+mn-lt"/>
                </a:rPr>
                <a:t>标题文本添加</a:t>
              </a:r>
            </a:p>
          </p:txBody>
        </p:sp>
      </p:grpSp>
      <p:grpSp>
        <p:nvGrpSpPr>
          <p:cNvPr id="21" name="组合 20">
            <a:extLst>
              <a:ext uri="{FF2B5EF4-FFF2-40B4-BE49-F238E27FC236}">
                <a16:creationId xmlns:a16="http://schemas.microsoft.com/office/drawing/2014/main" xmlns="" id="{4AEAC802-8913-4BC4-AA39-1EF5755D55A1}"/>
              </a:ext>
            </a:extLst>
          </p:cNvPr>
          <p:cNvGrpSpPr/>
          <p:nvPr/>
        </p:nvGrpSpPr>
        <p:grpSpPr>
          <a:xfrm>
            <a:off x="8385751" y="3269553"/>
            <a:ext cx="2201201" cy="1041681"/>
            <a:chOff x="3052309" y="3180697"/>
            <a:chExt cx="1711029" cy="1196737"/>
          </a:xfrm>
        </p:grpSpPr>
        <p:sp>
          <p:nvSpPr>
            <p:cNvPr id="22" name="矩形 21">
              <a:extLst>
                <a:ext uri="{FF2B5EF4-FFF2-40B4-BE49-F238E27FC236}">
                  <a16:creationId xmlns:a16="http://schemas.microsoft.com/office/drawing/2014/main" xmlns="" id="{FC3B4902-C2E9-47C7-BEDE-95565D681BA7}"/>
                </a:ext>
              </a:extLst>
            </p:cNvPr>
            <p:cNvSpPr/>
            <p:nvPr/>
          </p:nvSpPr>
          <p:spPr bwMode="auto">
            <a:xfrm>
              <a:off x="3052309" y="3634895"/>
              <a:ext cx="1711029" cy="742539"/>
            </a:xfrm>
            <a:prstGeom prst="rect">
              <a:avLst/>
            </a:prstGeom>
          </p:spPr>
          <p:txBody>
            <a:bodyPr wrap="square">
              <a:spAutoFit/>
              <a:scene3d>
                <a:camera prst="orthographicFront"/>
                <a:lightRig rig="threePt" dir="t"/>
              </a:scene3d>
              <a:sp3d contourW="12700"/>
            </a:bodyPr>
            <a:lstStyle/>
            <a:p>
              <a:pPr marL="0" marR="0" lvl="0" indent="0" algn="ctr" defTabSz="457200" rtl="0" eaLnBrk="1" fontAlgn="auto" latinLnBrk="0" hangingPunct="1">
                <a:lnSpc>
                  <a:spcPct val="150000"/>
                </a:lnSpc>
                <a:spcBef>
                  <a:spcPts val="0"/>
                </a:spcBef>
                <a:spcAft>
                  <a:spcPts val="0"/>
                </a:spcAft>
                <a:buClrTx/>
                <a:buSzTx/>
                <a:buFontTx/>
                <a:buNone/>
                <a:tabLst/>
                <a:defRPr/>
              </a:pPr>
              <a:r>
                <a:rPr kumimoji="0" lang="zh-CN" altLang="en-US" sz="800" b="0" i="0" u="none" strike="noStrike" kern="1200" cap="none" spc="0" normalizeH="0" baseline="0" noProof="0" dirty="0">
                  <a:ln>
                    <a:noFill/>
                  </a:ln>
                  <a:solidFill>
                    <a:srgbClr val="FFFFFF"/>
                  </a:solidFill>
                  <a:effectLst/>
                  <a:uLnTx/>
                  <a:uFillTx/>
                  <a:cs typeface="+mn-ea"/>
                  <a:sym typeface="+mn-lt"/>
                </a:rPr>
                <a:t>点击输入简要文字内容，文字内容需概括精炼，言简意赅的说明分项内容言简意赅的说明分项内容点击输入简要文字内容，</a:t>
              </a:r>
            </a:p>
          </p:txBody>
        </p:sp>
        <p:sp>
          <p:nvSpPr>
            <p:cNvPr id="23" name="文本框 22">
              <a:extLst>
                <a:ext uri="{FF2B5EF4-FFF2-40B4-BE49-F238E27FC236}">
                  <a16:creationId xmlns:a16="http://schemas.microsoft.com/office/drawing/2014/main" xmlns="" id="{4A1584F4-E7A0-4C56-88E1-3EAFCA3D336F}"/>
                </a:ext>
              </a:extLst>
            </p:cNvPr>
            <p:cNvSpPr txBox="1"/>
            <p:nvPr/>
          </p:nvSpPr>
          <p:spPr>
            <a:xfrm>
              <a:off x="3150443" y="3180697"/>
              <a:ext cx="1514761" cy="388948"/>
            </a:xfrm>
            <a:prstGeom prst="rect">
              <a:avLst/>
            </a:prstGeom>
            <a:noFill/>
          </p:spPr>
          <p:txBody>
            <a:bodyPr wrap="square" rtlCol="0">
              <a:spAutoFit/>
              <a:scene3d>
                <a:camera prst="orthographicFront"/>
                <a:lightRig rig="threePt" dir="t"/>
              </a:scene3d>
              <a:sp3d contourW="12700"/>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FFFFFF"/>
                  </a:solidFill>
                  <a:effectLst/>
                  <a:uLnTx/>
                  <a:uFillTx/>
                  <a:cs typeface="+mn-ea"/>
                  <a:sym typeface="+mn-lt"/>
                </a:rPr>
                <a:t>标题文本添加</a:t>
              </a:r>
            </a:p>
          </p:txBody>
        </p:sp>
      </p:grpSp>
      <p:sp>
        <p:nvSpPr>
          <p:cNvPr id="24" name="矩形: 圆角 23">
            <a:extLst>
              <a:ext uri="{FF2B5EF4-FFF2-40B4-BE49-F238E27FC236}">
                <a16:creationId xmlns:a16="http://schemas.microsoft.com/office/drawing/2014/main" xmlns="" id="{E57022D0-1988-48F5-A9B1-510203C4A80F}"/>
              </a:ext>
            </a:extLst>
          </p:cNvPr>
          <p:cNvSpPr/>
          <p:nvPr/>
        </p:nvSpPr>
        <p:spPr>
          <a:xfrm>
            <a:off x="1946209" y="4467783"/>
            <a:ext cx="1553895" cy="324000"/>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lumMod val="85000"/>
                  <a:lumOff val="15000"/>
                </a:srgbClr>
              </a:solidFill>
              <a:effectLst/>
              <a:uLnTx/>
              <a:uFillTx/>
              <a:cs typeface="+mn-ea"/>
              <a:sym typeface="+mn-lt"/>
            </a:endParaRPr>
          </a:p>
        </p:txBody>
      </p:sp>
      <p:sp>
        <p:nvSpPr>
          <p:cNvPr id="25" name="文本框 24">
            <a:extLst>
              <a:ext uri="{FF2B5EF4-FFF2-40B4-BE49-F238E27FC236}">
                <a16:creationId xmlns:a16="http://schemas.microsoft.com/office/drawing/2014/main" xmlns="" id="{2BD3E419-E222-4FB6-872A-DED708DA8360}"/>
              </a:ext>
            </a:extLst>
          </p:cNvPr>
          <p:cNvSpPr txBox="1"/>
          <p:nvPr/>
        </p:nvSpPr>
        <p:spPr>
          <a:xfrm>
            <a:off x="1946209" y="4411728"/>
            <a:ext cx="1561206" cy="400110"/>
          </a:xfrm>
          <a:prstGeom prst="rect">
            <a:avLst/>
          </a:prstGeom>
          <a:noFill/>
        </p:spPr>
        <p:txBody>
          <a:bodyPr wrap="square" rtlCol="0">
            <a:spAutoFit/>
            <a:scene3d>
              <a:camera prst="orthographicFront"/>
              <a:lightRig rig="threePt" dir="t"/>
            </a:scene3d>
            <a:sp3d contourW="12700"/>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000000">
                    <a:lumMod val="85000"/>
                    <a:lumOff val="15000"/>
                  </a:srgbClr>
                </a:solidFill>
                <a:effectLst/>
                <a:uLnTx/>
                <a:uFillTx/>
                <a:cs typeface="+mn-ea"/>
                <a:sym typeface="+mn-lt"/>
              </a:rPr>
              <a:t>PART 01</a:t>
            </a:r>
            <a:endParaRPr kumimoji="0" lang="zh-CN" altLang="en-US" sz="2000" b="0" i="0" u="none" strike="noStrike" kern="1200" cap="none" spc="0" normalizeH="0" baseline="0" noProof="0" dirty="0">
              <a:ln>
                <a:noFill/>
              </a:ln>
              <a:solidFill>
                <a:srgbClr val="000000">
                  <a:lumMod val="85000"/>
                  <a:lumOff val="15000"/>
                </a:srgbClr>
              </a:solidFill>
              <a:effectLst/>
              <a:uLnTx/>
              <a:uFillTx/>
              <a:cs typeface="+mn-ea"/>
              <a:sym typeface="+mn-lt"/>
            </a:endParaRPr>
          </a:p>
        </p:txBody>
      </p:sp>
      <p:sp>
        <p:nvSpPr>
          <p:cNvPr id="26" name="矩形: 圆角 25">
            <a:extLst>
              <a:ext uri="{FF2B5EF4-FFF2-40B4-BE49-F238E27FC236}">
                <a16:creationId xmlns:a16="http://schemas.microsoft.com/office/drawing/2014/main" xmlns="" id="{14DB16BC-E58B-4B67-A485-5738E46B9F32}"/>
              </a:ext>
            </a:extLst>
          </p:cNvPr>
          <p:cNvSpPr/>
          <p:nvPr/>
        </p:nvSpPr>
        <p:spPr>
          <a:xfrm>
            <a:off x="5312113" y="4467783"/>
            <a:ext cx="1553895" cy="324000"/>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lumMod val="85000"/>
                  <a:lumOff val="15000"/>
                </a:srgbClr>
              </a:solidFill>
              <a:effectLst/>
              <a:uLnTx/>
              <a:uFillTx/>
              <a:cs typeface="+mn-ea"/>
              <a:sym typeface="+mn-lt"/>
            </a:endParaRPr>
          </a:p>
        </p:txBody>
      </p:sp>
      <p:sp>
        <p:nvSpPr>
          <p:cNvPr id="27" name="文本框 26">
            <a:extLst>
              <a:ext uri="{FF2B5EF4-FFF2-40B4-BE49-F238E27FC236}">
                <a16:creationId xmlns:a16="http://schemas.microsoft.com/office/drawing/2014/main" xmlns="" id="{74CEB648-BCCC-4CFD-93E1-CCF92D183995}"/>
              </a:ext>
            </a:extLst>
          </p:cNvPr>
          <p:cNvSpPr txBox="1"/>
          <p:nvPr/>
        </p:nvSpPr>
        <p:spPr>
          <a:xfrm>
            <a:off x="5312113" y="4411728"/>
            <a:ext cx="1561206" cy="400110"/>
          </a:xfrm>
          <a:prstGeom prst="rect">
            <a:avLst/>
          </a:prstGeom>
          <a:noFill/>
        </p:spPr>
        <p:txBody>
          <a:bodyPr wrap="square" rtlCol="0">
            <a:spAutoFit/>
            <a:scene3d>
              <a:camera prst="orthographicFront"/>
              <a:lightRig rig="threePt" dir="t"/>
            </a:scene3d>
            <a:sp3d contourW="12700"/>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000000">
                    <a:lumMod val="85000"/>
                    <a:lumOff val="15000"/>
                  </a:srgbClr>
                </a:solidFill>
                <a:effectLst/>
                <a:uLnTx/>
                <a:uFillTx/>
                <a:cs typeface="+mn-ea"/>
                <a:sym typeface="+mn-lt"/>
              </a:rPr>
              <a:t>PART 02</a:t>
            </a:r>
            <a:endParaRPr kumimoji="0" lang="zh-CN" altLang="en-US" sz="2000" b="0" i="0" u="none" strike="noStrike" kern="1200" cap="none" spc="0" normalizeH="0" baseline="0" noProof="0" dirty="0">
              <a:ln>
                <a:noFill/>
              </a:ln>
              <a:solidFill>
                <a:srgbClr val="000000">
                  <a:lumMod val="85000"/>
                  <a:lumOff val="15000"/>
                </a:srgbClr>
              </a:solidFill>
              <a:effectLst/>
              <a:uLnTx/>
              <a:uFillTx/>
              <a:cs typeface="+mn-ea"/>
              <a:sym typeface="+mn-lt"/>
            </a:endParaRPr>
          </a:p>
        </p:txBody>
      </p:sp>
      <p:sp>
        <p:nvSpPr>
          <p:cNvPr id="28" name="矩形: 圆角 27">
            <a:extLst>
              <a:ext uri="{FF2B5EF4-FFF2-40B4-BE49-F238E27FC236}">
                <a16:creationId xmlns:a16="http://schemas.microsoft.com/office/drawing/2014/main" xmlns="" id="{8D9CB861-1DCE-4195-8119-5A333F975F52}"/>
              </a:ext>
            </a:extLst>
          </p:cNvPr>
          <p:cNvSpPr/>
          <p:nvPr/>
        </p:nvSpPr>
        <p:spPr>
          <a:xfrm>
            <a:off x="8698653" y="4467783"/>
            <a:ext cx="1553895" cy="324000"/>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lumMod val="85000"/>
                  <a:lumOff val="15000"/>
                </a:srgbClr>
              </a:solidFill>
              <a:effectLst/>
              <a:uLnTx/>
              <a:uFillTx/>
              <a:cs typeface="+mn-ea"/>
              <a:sym typeface="+mn-lt"/>
            </a:endParaRPr>
          </a:p>
        </p:txBody>
      </p:sp>
      <p:sp>
        <p:nvSpPr>
          <p:cNvPr id="29" name="文本框 28">
            <a:extLst>
              <a:ext uri="{FF2B5EF4-FFF2-40B4-BE49-F238E27FC236}">
                <a16:creationId xmlns:a16="http://schemas.microsoft.com/office/drawing/2014/main" xmlns="" id="{332205EC-8AEC-4CF1-A661-14EFE1E93D9B}"/>
              </a:ext>
            </a:extLst>
          </p:cNvPr>
          <p:cNvSpPr txBox="1"/>
          <p:nvPr/>
        </p:nvSpPr>
        <p:spPr>
          <a:xfrm>
            <a:off x="8698653" y="4411728"/>
            <a:ext cx="1561206" cy="400110"/>
          </a:xfrm>
          <a:prstGeom prst="rect">
            <a:avLst/>
          </a:prstGeom>
          <a:noFill/>
        </p:spPr>
        <p:txBody>
          <a:bodyPr wrap="square" rtlCol="0">
            <a:spAutoFit/>
            <a:scene3d>
              <a:camera prst="orthographicFront"/>
              <a:lightRig rig="threePt" dir="t"/>
            </a:scene3d>
            <a:sp3d contourW="12700"/>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000000">
                    <a:lumMod val="85000"/>
                    <a:lumOff val="15000"/>
                  </a:srgbClr>
                </a:solidFill>
                <a:effectLst/>
                <a:uLnTx/>
                <a:uFillTx/>
                <a:cs typeface="+mn-ea"/>
                <a:sym typeface="+mn-lt"/>
              </a:rPr>
              <a:t>PART 03</a:t>
            </a:r>
            <a:endParaRPr kumimoji="0" lang="zh-CN" altLang="en-US" sz="2000" b="0" i="0" u="none" strike="noStrike" kern="1200" cap="none" spc="0" normalizeH="0" baseline="0" noProof="0" dirty="0">
              <a:ln>
                <a:noFill/>
              </a:ln>
              <a:solidFill>
                <a:srgbClr val="000000">
                  <a:lumMod val="85000"/>
                  <a:lumOff val="15000"/>
                </a:srgbClr>
              </a:solidFill>
              <a:effectLst/>
              <a:uLnTx/>
              <a:uFillTx/>
              <a:cs typeface="+mn-ea"/>
              <a:sym typeface="+mn-lt"/>
            </a:endParaRPr>
          </a:p>
        </p:txBody>
      </p:sp>
      <p:sp>
        <p:nvSpPr>
          <p:cNvPr id="33" name="PA-矩形 7">
            <a:extLst>
              <a:ext uri="{FF2B5EF4-FFF2-40B4-BE49-F238E27FC236}">
                <a16:creationId xmlns:a16="http://schemas.microsoft.com/office/drawing/2014/main" xmlns="" id="{FD6D1D3D-A814-4D59-A585-6D1F454372A7}"/>
              </a:ext>
            </a:extLst>
          </p:cNvPr>
          <p:cNvSpPr/>
          <p:nvPr>
            <p:custDataLst>
              <p:tags r:id="rId1"/>
            </p:custDataLst>
          </p:nvPr>
        </p:nvSpPr>
        <p:spPr>
          <a:xfrm>
            <a:off x="1014049" y="52817"/>
            <a:ext cx="1620957" cy="52322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2800" dirty="0">
                <a:solidFill>
                  <a:srgbClr val="0D0A47"/>
                </a:solidFill>
                <a:cs typeface="+mn-ea"/>
                <a:sym typeface="+mn-lt"/>
              </a:rPr>
              <a:t>产品形式</a:t>
            </a:r>
            <a:endParaRPr kumimoji="0" lang="zh-CN" altLang="en-US" sz="2800" b="0" i="0" u="none" strike="noStrike" kern="1200" cap="none" spc="0" normalizeH="0" baseline="0" noProof="0" dirty="0">
              <a:ln>
                <a:noFill/>
              </a:ln>
              <a:solidFill>
                <a:srgbClr val="0D0A47"/>
              </a:solidFill>
              <a:effectLst/>
              <a:uLnTx/>
              <a:uFillTx/>
              <a:cs typeface="+mn-ea"/>
              <a:sym typeface="+mn-lt"/>
            </a:endParaRPr>
          </a:p>
        </p:txBody>
      </p:sp>
      <p:sp>
        <p:nvSpPr>
          <p:cNvPr id="34" name="PA-矩形 8">
            <a:extLst>
              <a:ext uri="{FF2B5EF4-FFF2-40B4-BE49-F238E27FC236}">
                <a16:creationId xmlns:a16="http://schemas.microsoft.com/office/drawing/2014/main" xmlns="" id="{84088D9C-A2AF-404F-8B08-D88E8E3594D8}"/>
              </a:ext>
            </a:extLst>
          </p:cNvPr>
          <p:cNvSpPr/>
          <p:nvPr>
            <p:custDataLst>
              <p:tags r:id="rId2"/>
            </p:custDataLst>
          </p:nvPr>
        </p:nvSpPr>
        <p:spPr>
          <a:xfrm>
            <a:off x="1029924" y="497032"/>
            <a:ext cx="2661430" cy="252313"/>
          </a:xfrm>
          <a:prstGeom prst="rect">
            <a:avLst/>
          </a:prstGeom>
          <a:noFill/>
        </p:spPr>
        <p:txBody>
          <a:bodyPr wrap="square" rtlCol="0">
            <a:spAutoFit/>
            <a:scene3d>
              <a:camera prst="orthographicFront"/>
              <a:lightRig rig="threePt" dir="t"/>
            </a:scene3d>
            <a:sp3d contourW="12700"/>
          </a:bodyPr>
          <a:lstStyle/>
          <a:p>
            <a:pPr marL="0" marR="0" lvl="0" indent="0" algn="l" defTabSz="457200" rtl="0" eaLnBrk="1" fontAlgn="auto" latinLnBrk="0" hangingPunct="1">
              <a:lnSpc>
                <a:spcPct val="114000"/>
              </a:lnSpc>
              <a:spcBef>
                <a:spcPts val="0"/>
              </a:spcBef>
              <a:spcAft>
                <a:spcPts val="0"/>
              </a:spcAft>
              <a:buClrTx/>
              <a:buSzTx/>
              <a:buFontTx/>
              <a:buNone/>
              <a:tabLst/>
              <a:defRPr/>
            </a:pPr>
            <a:r>
              <a:rPr kumimoji="0" lang="en-US" altLang="zh-CN" sz="1000" b="0" i="0" u="none" strike="noStrike" kern="1200" cap="none" spc="300" normalizeH="0" baseline="0" noProof="0" dirty="0">
                <a:ln>
                  <a:noFill/>
                </a:ln>
                <a:solidFill>
                  <a:srgbClr val="D3323C"/>
                </a:solidFill>
                <a:effectLst/>
                <a:uLnTx/>
                <a:uFillTx/>
                <a:cs typeface="+mn-ea"/>
                <a:sym typeface="+mn-lt"/>
              </a:rPr>
              <a:t>PRODUCTS FORM</a:t>
            </a:r>
            <a:endParaRPr kumimoji="0" lang="zh-CN" altLang="en-US" sz="1000" b="0" i="0" u="none" strike="noStrike" kern="1200" cap="none" spc="300" normalizeH="0" baseline="0" noProof="0" dirty="0">
              <a:ln>
                <a:noFill/>
              </a:ln>
              <a:solidFill>
                <a:srgbClr val="D3323C"/>
              </a:solidFill>
              <a:effectLst/>
              <a:uLnTx/>
              <a:uFillTx/>
              <a:cs typeface="+mn-ea"/>
              <a:sym typeface="+mn-lt"/>
            </a:endParaRPr>
          </a:p>
        </p:txBody>
      </p:sp>
      <p:sp>
        <p:nvSpPr>
          <p:cNvPr id="35" name="矩形 34">
            <a:extLst>
              <a:ext uri="{FF2B5EF4-FFF2-40B4-BE49-F238E27FC236}">
                <a16:creationId xmlns:a16="http://schemas.microsoft.com/office/drawing/2014/main" xmlns="" id="{096E9F7B-7D0E-47B6-B5EF-BFAF21F8D897}"/>
              </a:ext>
            </a:extLst>
          </p:cNvPr>
          <p:cNvSpPr/>
          <p:nvPr/>
        </p:nvSpPr>
        <p:spPr>
          <a:xfrm flipV="1">
            <a:off x="0" y="515837"/>
            <a:ext cx="12192000" cy="36000"/>
          </a:xfrm>
          <a:prstGeom prst="rect">
            <a:avLst/>
          </a:prstGeom>
          <a:gradFill>
            <a:gsLst>
              <a:gs pos="0">
                <a:schemeClr val="accent1">
                  <a:lumMod val="5000"/>
                  <a:lumOff val="95000"/>
                </a:schemeClr>
              </a:gs>
              <a:gs pos="74000">
                <a:srgbClr val="2C2254"/>
              </a:gs>
              <a:gs pos="83000">
                <a:srgbClr val="2C2254"/>
              </a:gs>
              <a:gs pos="100000">
                <a:srgbClr val="0D0A47"/>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201F42"/>
              </a:solidFill>
              <a:effectLst/>
              <a:uLnTx/>
              <a:uFillTx/>
              <a:cs typeface="+mn-ea"/>
              <a:sym typeface="+mn-lt"/>
            </a:endParaRPr>
          </a:p>
        </p:txBody>
      </p:sp>
      <p:grpSp>
        <p:nvGrpSpPr>
          <p:cNvPr id="36" name="组合 35">
            <a:extLst>
              <a:ext uri="{FF2B5EF4-FFF2-40B4-BE49-F238E27FC236}">
                <a16:creationId xmlns:a16="http://schemas.microsoft.com/office/drawing/2014/main" xmlns="" id="{3B34E8C8-3F4C-42BF-9710-1E7C9F4658C3}"/>
              </a:ext>
            </a:extLst>
          </p:cNvPr>
          <p:cNvGrpSpPr/>
          <p:nvPr/>
        </p:nvGrpSpPr>
        <p:grpSpPr>
          <a:xfrm>
            <a:off x="217540" y="1"/>
            <a:ext cx="730741" cy="812800"/>
            <a:chOff x="117754" y="1"/>
            <a:chExt cx="730741" cy="812800"/>
          </a:xfrm>
        </p:grpSpPr>
        <p:sp>
          <p:nvSpPr>
            <p:cNvPr id="37" name="矩形 36">
              <a:extLst>
                <a:ext uri="{FF2B5EF4-FFF2-40B4-BE49-F238E27FC236}">
                  <a16:creationId xmlns:a16="http://schemas.microsoft.com/office/drawing/2014/main" xmlns="" id="{A6505085-88B0-474C-92D4-101A3894F003}"/>
                </a:ext>
              </a:extLst>
            </p:cNvPr>
            <p:cNvSpPr/>
            <p:nvPr/>
          </p:nvSpPr>
          <p:spPr>
            <a:xfrm>
              <a:off x="120575" y="1"/>
              <a:ext cx="699345" cy="812800"/>
            </a:xfrm>
            <a:prstGeom prst="rect">
              <a:avLst/>
            </a:prstGeom>
            <a:solidFill>
              <a:srgbClr val="0D0A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38" name="文本框 37">
              <a:extLst>
                <a:ext uri="{FF2B5EF4-FFF2-40B4-BE49-F238E27FC236}">
                  <a16:creationId xmlns:a16="http://schemas.microsoft.com/office/drawing/2014/main" xmlns="" id="{F4FDBAD3-F605-4CFE-AA61-BD6AF3367F54}"/>
                </a:ext>
              </a:extLst>
            </p:cNvPr>
            <p:cNvSpPr txBox="1"/>
            <p:nvPr/>
          </p:nvSpPr>
          <p:spPr>
            <a:xfrm>
              <a:off x="117754" y="51021"/>
              <a:ext cx="730741" cy="723853"/>
            </a:xfrm>
            <a:prstGeom prst="rect">
              <a:avLst/>
            </a:prstGeom>
            <a:noFill/>
          </p:spPr>
          <p:txBody>
            <a:bodyPr wrap="square" rtlCol="0">
              <a:spAutoFit/>
              <a:scene3d>
                <a:camera prst="orthographicFront"/>
                <a:lightRig rig="threePt" dir="t"/>
              </a:scene3d>
              <a:sp3d contourW="12700"/>
            </a:bodyPr>
            <a:lstStyle>
              <a:defPPr>
                <a:defRPr lang="en-US"/>
              </a:defPPr>
              <a:lvl1pPr>
                <a:lnSpc>
                  <a:spcPct val="114000"/>
                </a:lnSpc>
                <a:defRPr sz="1000" spc="300">
                  <a:solidFill>
                    <a:srgbClr val="C0A984"/>
                  </a:solidFill>
                  <a:latin typeface="Century Gothic" panose="020B0502020202020204" pitchFamily="34" charset="0"/>
                  <a:ea typeface="+mj-ea"/>
                </a:defRPr>
              </a:lvl1pPr>
            </a:lstStyle>
            <a:p>
              <a:pPr marL="0" marR="0" lvl="0" indent="0" algn="ctr" defTabSz="457200" rtl="0" eaLnBrk="1" fontAlgn="auto" latinLnBrk="0" hangingPunct="1">
                <a:lnSpc>
                  <a:spcPct val="114000"/>
                </a:lnSpc>
                <a:spcBef>
                  <a:spcPts val="0"/>
                </a:spcBef>
                <a:spcAft>
                  <a:spcPts val="0"/>
                </a:spcAft>
                <a:buClrTx/>
                <a:buSzTx/>
                <a:buFontTx/>
                <a:buNone/>
                <a:tabLst/>
                <a:defRPr/>
              </a:pPr>
              <a:r>
                <a:rPr kumimoji="0" lang="en-US" altLang="zh-CN" sz="2400" b="0" i="0" u="none" strike="noStrike" kern="1200" cap="none" spc="300" normalizeH="0" baseline="0" noProof="0" dirty="0">
                  <a:ln>
                    <a:noFill/>
                  </a:ln>
                  <a:solidFill>
                    <a:srgbClr val="D3323C"/>
                  </a:solidFill>
                  <a:effectLst/>
                  <a:uLnTx/>
                  <a:uFillTx/>
                  <a:latin typeface="+mn-lt"/>
                  <a:ea typeface="+mn-ea"/>
                  <a:cs typeface="+mn-ea"/>
                  <a:sym typeface="+mn-lt"/>
                </a:rPr>
                <a:t>03</a:t>
              </a:r>
              <a:endParaRPr kumimoji="0" lang="zh-CN" altLang="en-US" sz="2400" b="0" i="0" u="none" strike="noStrike" kern="1200" cap="none" spc="300" normalizeH="0" baseline="0" noProof="0" dirty="0">
                <a:ln>
                  <a:noFill/>
                </a:ln>
                <a:solidFill>
                  <a:srgbClr val="D3323C"/>
                </a:solidFill>
                <a:effectLst/>
                <a:uLnTx/>
                <a:uFillTx/>
                <a:latin typeface="+mn-lt"/>
                <a:ea typeface="+mn-ea"/>
                <a:cs typeface="+mn-ea"/>
                <a:sym typeface="+mn-lt"/>
              </a:endParaRPr>
            </a:p>
            <a:p>
              <a:pPr marL="0" marR="0" lvl="0" indent="0" algn="ctr" defTabSz="457200" rtl="0" eaLnBrk="1" fontAlgn="auto" latinLnBrk="0" hangingPunct="1">
                <a:lnSpc>
                  <a:spcPct val="114000"/>
                </a:lnSpc>
                <a:spcBef>
                  <a:spcPts val="0"/>
                </a:spcBef>
                <a:spcAft>
                  <a:spcPts val="0"/>
                </a:spcAft>
                <a:buClrTx/>
                <a:buSzTx/>
                <a:buFontTx/>
                <a:buNone/>
                <a:tabLst/>
                <a:defRPr/>
              </a:pPr>
              <a:r>
                <a:rPr kumimoji="0" lang="en-US" altLang="zh-CN" sz="1200" b="0" i="0" u="none" strike="noStrike" kern="1200" cap="none" spc="300" normalizeH="0" baseline="0" noProof="0" dirty="0">
                  <a:ln>
                    <a:noFill/>
                  </a:ln>
                  <a:solidFill>
                    <a:srgbClr val="D3323C"/>
                  </a:solidFill>
                  <a:effectLst/>
                  <a:uLnTx/>
                  <a:uFillTx/>
                  <a:latin typeface="+mn-lt"/>
                  <a:ea typeface="+mn-ea"/>
                  <a:cs typeface="+mn-ea"/>
                  <a:sym typeface="+mn-lt"/>
                </a:rPr>
                <a:t>PART</a:t>
              </a:r>
            </a:p>
          </p:txBody>
        </p:sp>
      </p:grpSp>
    </p:spTree>
    <p:extLst>
      <p:ext uri="{BB962C8B-B14F-4D97-AF65-F5344CB8AC3E}">
        <p14:creationId xmlns:p14="http://schemas.microsoft.com/office/powerpoint/2010/main" val="2758127949"/>
      </p:ext>
    </p:extLst>
  </p:cSld>
  <p:clrMapOvr>
    <a:masterClrMapping/>
  </p:clrMapOvr>
  <mc:AlternateContent xmlns:mc="http://schemas.openxmlformats.org/markup-compatibility/2006" xmlns:p14="http://schemas.microsoft.com/office/powerpoint/2010/main">
    <mc:Choice Requires="p14">
      <p:transition spd="slow" p14:dur="1500" advTm="5000">
        <p:random/>
      </p:transition>
    </mc:Choice>
    <mc:Fallback xmlns="">
      <p:transition spd="slow"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ppt_x"/>
                                          </p:val>
                                        </p:tav>
                                        <p:tav tm="100000">
                                          <p:val>
                                            <p:strVal val="#ppt_x"/>
                                          </p:val>
                                        </p:tav>
                                      </p:tavLst>
                                    </p:anim>
                                    <p:anim calcmode="lin" valueType="num">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12" presetClass="entr" presetSubtype="4" fill="hold" grpId="0" nodeType="withEffect">
                                  <p:stCondLst>
                                    <p:cond delay="0"/>
                                  </p:stCondLst>
                                  <p:childTnLst>
                                    <p:set>
                                      <p:cBhvr>
                                        <p:cTn id="10" dur="1" fill="hold">
                                          <p:stCondLst>
                                            <p:cond delay="0"/>
                                          </p:stCondLst>
                                        </p:cTn>
                                        <p:tgtEl>
                                          <p:spTgt spid="35"/>
                                        </p:tgtEl>
                                        <p:attrNameLst>
                                          <p:attrName>style.visibility</p:attrName>
                                        </p:attrNameLst>
                                      </p:cBhvr>
                                      <p:to>
                                        <p:strVal val="visible"/>
                                      </p:to>
                                    </p:set>
                                    <p:anim calcmode="lin" valueType="num">
                                      <p:cBhvr additive="base">
                                        <p:cTn id="11" dur="500"/>
                                        <p:tgtEl>
                                          <p:spTgt spid="35"/>
                                        </p:tgtEl>
                                        <p:attrNameLst>
                                          <p:attrName>ppt_y</p:attrName>
                                        </p:attrNameLst>
                                      </p:cBhvr>
                                      <p:tavLst>
                                        <p:tav tm="0">
                                          <p:val>
                                            <p:strVal val="#ppt_y+#ppt_h*1.125000"/>
                                          </p:val>
                                        </p:tav>
                                        <p:tav tm="100000">
                                          <p:val>
                                            <p:strVal val="#ppt_y"/>
                                          </p:val>
                                        </p:tav>
                                      </p:tavLst>
                                    </p:anim>
                                    <p:animEffect transition="in" filter="wipe(up)">
                                      <p:cBhvr>
                                        <p:cTn id="12" dur="500"/>
                                        <p:tgtEl>
                                          <p:spTgt spid="35"/>
                                        </p:tgtEl>
                                      </p:cBhvr>
                                    </p:animEffect>
                                  </p:childTnLst>
                                </p:cTn>
                              </p:par>
                            </p:childTnLst>
                          </p:cTn>
                        </p:par>
                        <p:par>
                          <p:cTn id="13" fill="hold">
                            <p:stCondLst>
                              <p:cond delay="500"/>
                            </p:stCondLst>
                            <p:childTnLst>
                              <p:par>
                                <p:cTn id="14" presetID="0" presetClass="entr" presetSubtype="0" fill="hold" grpId="0" nodeType="afterEffect">
                                  <p:stCondLst>
                                    <p:cond delay="0"/>
                                  </p:stCondLst>
                                  <p:iterate type="lt">
                                    <p:tmPct val="14286"/>
                                  </p:iterate>
                                  <p:childTnLst>
                                    <p:set>
                                      <p:cBhvr>
                                        <p:cTn id="15" dur="1" fill="hold">
                                          <p:stCondLst>
                                            <p:cond delay="0"/>
                                          </p:stCondLst>
                                        </p:cTn>
                                        <p:tgtEl>
                                          <p:spTgt spid="33"/>
                                        </p:tgtEl>
                                        <p:attrNameLst>
                                          <p:attrName>style.visibility</p:attrName>
                                        </p:attrNameLst>
                                      </p:cBhvr>
                                      <p:to>
                                        <p:strVal val="visible"/>
                                      </p:to>
                                    </p:set>
                                    <p:anim to="" calcmode="lin" valueType="num">
                                      <p:cBhvr>
                                        <p:cTn id="16" dur="700" fill="hold">
                                          <p:stCondLst>
                                            <p:cond delay="0"/>
                                          </p:stCondLst>
                                        </p:cTn>
                                        <p:tgtEl>
                                          <p:spTgt spid="33"/>
                                        </p:tgtEl>
                                        <p:attrNameLst>
                                          <p:attrName>ppt_x</p:attrName>
                                        </p:attrNameLst>
                                      </p:cBhvr>
                                      <p:tavLst>
                                        <p:tav tm="0" fmla="#ppt_x+(-#ppt_w/2*cos(ppt_r/180*pi))*((1.5-1.5*$)^2-(1.5-1.5*$)^3)">
                                          <p:val>
                                            <p:strVal val="0"/>
                                          </p:val>
                                        </p:tav>
                                        <p:tav tm="100000">
                                          <p:val>
                                            <p:strVal val="1"/>
                                          </p:val>
                                        </p:tav>
                                      </p:tavLst>
                                    </p:anim>
                                    <p:anim to="" calcmode="lin" valueType="num">
                                      <p:cBhvr>
                                        <p:cTn id="17" dur="700" fill="hold">
                                          <p:stCondLst>
                                            <p:cond delay="0"/>
                                          </p:stCondLst>
                                        </p:cTn>
                                        <p:tgtEl>
                                          <p:spTgt spid="33"/>
                                        </p:tgtEl>
                                        <p:attrNameLst>
                                          <p:attrName>ppt_y</p:attrName>
                                        </p:attrNameLst>
                                      </p:cBhvr>
                                      <p:tavLst>
                                        <p:tav tm="0" fmla="#ppt_y+(-#ppt_h/2*cos(ppt_r/180*pi))*((1.5-1.5*$)^2-(1.5-1.5*$)^3)">
                                          <p:val>
                                            <p:strVal val="0"/>
                                          </p:val>
                                        </p:tav>
                                        <p:tav tm="100000">
                                          <p:val>
                                            <p:strVal val="1"/>
                                          </p:val>
                                        </p:tav>
                                      </p:tavLst>
                                    </p:anim>
                                    <p:anim to="" calcmode="lin" valueType="num">
                                      <p:cBhvr>
                                        <p:cTn id="18" dur="700" fill="hold">
                                          <p:stCondLst>
                                            <p:cond delay="0"/>
                                          </p:stCondLst>
                                        </p:cTn>
                                        <p:tgtEl>
                                          <p:spTgt spid="33"/>
                                        </p:tgtEl>
                                        <p:attrNameLst>
                                          <p:attrName>ppt_h</p:attrName>
                                        </p:attrNameLst>
                                      </p:cBhvr>
                                      <p:tavLst>
                                        <p:tav tm="0" fmla="#ppt_h-(-#ppt_h)*((1.5-1.5*$)^2-(1.5-1.5*$)^3)">
                                          <p:val>
                                            <p:strVal val="0"/>
                                          </p:val>
                                        </p:tav>
                                        <p:tav tm="100000">
                                          <p:val>
                                            <p:strVal val="1"/>
                                          </p:val>
                                        </p:tav>
                                      </p:tavLst>
                                    </p:anim>
                                    <p:anim to="" calcmode="lin" valueType="num">
                                      <p:cBhvr>
                                        <p:cTn id="19" dur="700" fill="hold">
                                          <p:stCondLst>
                                            <p:cond delay="0"/>
                                          </p:stCondLst>
                                        </p:cTn>
                                        <p:tgtEl>
                                          <p:spTgt spid="33"/>
                                        </p:tgtEl>
                                        <p:attrNameLst>
                                          <p:attrName>ppt_w</p:attrName>
                                        </p:attrNameLst>
                                      </p:cBhvr>
                                      <p:tavLst>
                                        <p:tav tm="0" fmla="#ppt_w-(-#ppt_w)*((1.5-1.5*$)^2-(1.5-1.5*$)^3)">
                                          <p:val>
                                            <p:strVal val="0"/>
                                          </p:val>
                                        </p:tav>
                                        <p:tav tm="100000">
                                          <p:val>
                                            <p:strVal val="1"/>
                                          </p:val>
                                        </p:tav>
                                      </p:tavLst>
                                    </p:anim>
                                  </p:childTnLst>
                                </p:cTn>
                              </p:par>
                              <p:par>
                                <p:cTn id="20" presetID="0" presetClass="entr" presetSubtype="0" fill="hold" grpId="0" nodeType="withEffect">
                                  <p:stCondLst>
                                    <p:cond delay="0"/>
                                  </p:stCondLst>
                                  <p:iterate type="lt">
                                    <p:tmPct val="3297"/>
                                  </p:iterate>
                                  <p:childTnLst>
                                    <p:set>
                                      <p:cBhvr>
                                        <p:cTn id="21" dur="1" fill="hold">
                                          <p:stCondLst>
                                            <p:cond delay="0"/>
                                          </p:stCondLst>
                                        </p:cTn>
                                        <p:tgtEl>
                                          <p:spTgt spid="34"/>
                                        </p:tgtEl>
                                        <p:attrNameLst>
                                          <p:attrName>style.visibility</p:attrName>
                                        </p:attrNameLst>
                                      </p:cBhvr>
                                      <p:to>
                                        <p:strVal val="visible"/>
                                      </p:to>
                                    </p:set>
                                    <p:anim to="" calcmode="lin" valueType="num">
                                      <p:cBhvr>
                                        <p:cTn id="22" dur="700" fill="hold">
                                          <p:stCondLst>
                                            <p:cond delay="0"/>
                                          </p:stCondLst>
                                        </p:cTn>
                                        <p:tgtEl>
                                          <p:spTgt spid="34"/>
                                        </p:tgtEl>
                                        <p:attrNameLst>
                                          <p:attrName>ppt_x</p:attrName>
                                        </p:attrNameLst>
                                      </p:cBhvr>
                                      <p:tavLst>
                                        <p:tav tm="0" fmla="#ppt_x+(-#ppt_w/2*cos(ppt_r/180*pi))*((1.5-1.5*$)^2-(1.5-1.5*$)^3)">
                                          <p:val>
                                            <p:strVal val="0"/>
                                          </p:val>
                                        </p:tav>
                                        <p:tav tm="100000">
                                          <p:val>
                                            <p:strVal val="1"/>
                                          </p:val>
                                        </p:tav>
                                      </p:tavLst>
                                    </p:anim>
                                    <p:anim to="" calcmode="lin" valueType="num">
                                      <p:cBhvr>
                                        <p:cTn id="23" dur="700" fill="hold">
                                          <p:stCondLst>
                                            <p:cond delay="0"/>
                                          </p:stCondLst>
                                        </p:cTn>
                                        <p:tgtEl>
                                          <p:spTgt spid="34"/>
                                        </p:tgtEl>
                                        <p:attrNameLst>
                                          <p:attrName>ppt_y</p:attrName>
                                        </p:attrNameLst>
                                      </p:cBhvr>
                                      <p:tavLst>
                                        <p:tav tm="0" fmla="#ppt_y-(-#ppt_h/2*cos(ppt_r/180*pi))*((1.5-1.5*$)^2-(1.5-1.5*$)^3)">
                                          <p:val>
                                            <p:strVal val="0"/>
                                          </p:val>
                                        </p:tav>
                                        <p:tav tm="100000">
                                          <p:val>
                                            <p:strVal val="1"/>
                                          </p:val>
                                        </p:tav>
                                      </p:tavLst>
                                    </p:anim>
                                    <p:anim to="" calcmode="lin" valueType="num">
                                      <p:cBhvr>
                                        <p:cTn id="24" dur="700" fill="hold">
                                          <p:stCondLst>
                                            <p:cond delay="0"/>
                                          </p:stCondLst>
                                        </p:cTn>
                                        <p:tgtEl>
                                          <p:spTgt spid="34"/>
                                        </p:tgtEl>
                                        <p:attrNameLst>
                                          <p:attrName>ppt_h</p:attrName>
                                        </p:attrNameLst>
                                      </p:cBhvr>
                                      <p:tavLst>
                                        <p:tav tm="0" fmla="#ppt_h-(-#ppt_h)*((1.5-1.5*$)^2-(1.5-1.5*$)^3)">
                                          <p:val>
                                            <p:strVal val="0"/>
                                          </p:val>
                                        </p:tav>
                                        <p:tav tm="100000">
                                          <p:val>
                                            <p:strVal val="1"/>
                                          </p:val>
                                        </p:tav>
                                      </p:tavLst>
                                    </p:anim>
                                    <p:anim to="" calcmode="lin" valueType="num">
                                      <p:cBhvr>
                                        <p:cTn id="25" dur="700" fill="hold">
                                          <p:stCondLst>
                                            <p:cond delay="0"/>
                                          </p:stCondLst>
                                        </p:cTn>
                                        <p:tgtEl>
                                          <p:spTgt spid="34"/>
                                        </p:tgtEl>
                                        <p:attrNameLst>
                                          <p:attrName>ppt_w</p:attrName>
                                        </p:attrNameLst>
                                      </p:cBhvr>
                                      <p:tavLst>
                                        <p:tav tm="0" fmla="#ppt_w-(-#ppt_w)*((1.5-1.5*$)^2-(1.5-1.5*$)^3)">
                                          <p:val>
                                            <p:strVal val="0"/>
                                          </p:val>
                                        </p:tav>
                                        <p:tav tm="100000">
                                          <p:val>
                                            <p:strVal val="1"/>
                                          </p:val>
                                        </p:tav>
                                      </p:tavLst>
                                    </p:anim>
                                  </p:childTnLst>
                                </p:cTn>
                              </p:par>
                            </p:childTnLst>
                          </p:cTn>
                        </p:par>
                        <p:par>
                          <p:cTn id="26" fill="hold">
                            <p:stCondLst>
                              <p:cond delay="1500"/>
                            </p:stCondLst>
                            <p:childTnLst>
                              <p:par>
                                <p:cTn id="27" presetID="42" presetClass="entr" presetSubtype="0"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1000"/>
                                        <p:tgtEl>
                                          <p:spTgt spid="9"/>
                                        </p:tgtEl>
                                      </p:cBhvr>
                                    </p:animEffect>
                                    <p:anim calcmode="lin" valueType="num">
                                      <p:cBhvr>
                                        <p:cTn id="30" dur="1000" fill="hold"/>
                                        <p:tgtEl>
                                          <p:spTgt spid="9"/>
                                        </p:tgtEl>
                                        <p:attrNameLst>
                                          <p:attrName>ppt_x</p:attrName>
                                        </p:attrNameLst>
                                      </p:cBhvr>
                                      <p:tavLst>
                                        <p:tav tm="0">
                                          <p:val>
                                            <p:strVal val="#ppt_x"/>
                                          </p:val>
                                        </p:tav>
                                        <p:tav tm="100000">
                                          <p:val>
                                            <p:strVal val="#ppt_x"/>
                                          </p:val>
                                        </p:tav>
                                      </p:tavLst>
                                    </p:anim>
                                    <p:anim calcmode="lin" valueType="num">
                                      <p:cBhvr>
                                        <p:cTn id="31" dur="1000" fill="hold"/>
                                        <p:tgtEl>
                                          <p:spTgt spid="9"/>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1000"/>
                                        <p:tgtEl>
                                          <p:spTgt spid="15"/>
                                        </p:tgtEl>
                                      </p:cBhvr>
                                    </p:animEffect>
                                    <p:anim calcmode="lin" valueType="num">
                                      <p:cBhvr>
                                        <p:cTn id="35" dur="1000" fill="hold"/>
                                        <p:tgtEl>
                                          <p:spTgt spid="15"/>
                                        </p:tgtEl>
                                        <p:attrNameLst>
                                          <p:attrName>ppt_x</p:attrName>
                                        </p:attrNameLst>
                                      </p:cBhvr>
                                      <p:tavLst>
                                        <p:tav tm="0">
                                          <p:val>
                                            <p:strVal val="#ppt_x"/>
                                          </p:val>
                                        </p:tav>
                                        <p:tav tm="100000">
                                          <p:val>
                                            <p:strVal val="#ppt_x"/>
                                          </p:val>
                                        </p:tav>
                                      </p:tavLst>
                                    </p:anim>
                                    <p:anim calcmode="lin" valueType="num">
                                      <p:cBhvr>
                                        <p:cTn id="36" dur="1000" fill="hold"/>
                                        <p:tgtEl>
                                          <p:spTgt spid="15"/>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1000"/>
                                        <p:tgtEl>
                                          <p:spTgt spid="24"/>
                                        </p:tgtEl>
                                      </p:cBhvr>
                                    </p:animEffect>
                                    <p:anim calcmode="lin" valueType="num">
                                      <p:cBhvr>
                                        <p:cTn id="40" dur="1000" fill="hold"/>
                                        <p:tgtEl>
                                          <p:spTgt spid="24"/>
                                        </p:tgtEl>
                                        <p:attrNameLst>
                                          <p:attrName>ppt_x</p:attrName>
                                        </p:attrNameLst>
                                      </p:cBhvr>
                                      <p:tavLst>
                                        <p:tav tm="0">
                                          <p:val>
                                            <p:strVal val="#ppt_x"/>
                                          </p:val>
                                        </p:tav>
                                        <p:tav tm="100000">
                                          <p:val>
                                            <p:strVal val="#ppt_x"/>
                                          </p:val>
                                        </p:tav>
                                      </p:tavLst>
                                    </p:anim>
                                    <p:anim calcmode="lin" valueType="num">
                                      <p:cBhvr>
                                        <p:cTn id="41" dur="1000" fill="hold"/>
                                        <p:tgtEl>
                                          <p:spTgt spid="24"/>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fade">
                                      <p:cBhvr>
                                        <p:cTn id="44" dur="1000"/>
                                        <p:tgtEl>
                                          <p:spTgt spid="25"/>
                                        </p:tgtEl>
                                      </p:cBhvr>
                                    </p:animEffect>
                                    <p:anim calcmode="lin" valueType="num">
                                      <p:cBhvr>
                                        <p:cTn id="45" dur="1000" fill="hold"/>
                                        <p:tgtEl>
                                          <p:spTgt spid="25"/>
                                        </p:tgtEl>
                                        <p:attrNameLst>
                                          <p:attrName>ppt_x</p:attrName>
                                        </p:attrNameLst>
                                      </p:cBhvr>
                                      <p:tavLst>
                                        <p:tav tm="0">
                                          <p:val>
                                            <p:strVal val="#ppt_x"/>
                                          </p:val>
                                        </p:tav>
                                        <p:tav tm="100000">
                                          <p:val>
                                            <p:strVal val="#ppt_x"/>
                                          </p:val>
                                        </p:tav>
                                      </p:tavLst>
                                    </p:anim>
                                    <p:anim calcmode="lin" valueType="num">
                                      <p:cBhvr>
                                        <p:cTn id="46" dur="1000" fill="hold"/>
                                        <p:tgtEl>
                                          <p:spTgt spid="25"/>
                                        </p:tgtEl>
                                        <p:attrNameLst>
                                          <p:attrName>ppt_y</p:attrName>
                                        </p:attrNameLst>
                                      </p:cBhvr>
                                      <p:tavLst>
                                        <p:tav tm="0">
                                          <p:val>
                                            <p:strVal val="#ppt_y+.1"/>
                                          </p:val>
                                        </p:tav>
                                        <p:tav tm="100000">
                                          <p:val>
                                            <p:strVal val="#ppt_y"/>
                                          </p:val>
                                        </p:tav>
                                      </p:tavLst>
                                    </p:anim>
                                  </p:childTnLst>
                                </p:cTn>
                              </p:par>
                            </p:childTnLst>
                          </p:cTn>
                        </p:par>
                        <p:par>
                          <p:cTn id="47" fill="hold">
                            <p:stCondLst>
                              <p:cond delay="2500"/>
                            </p:stCondLst>
                            <p:childTnLst>
                              <p:par>
                                <p:cTn id="48" presetID="42" presetClass="entr" presetSubtype="0" fill="hold" grpId="0" nodeType="after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fade">
                                      <p:cBhvr>
                                        <p:cTn id="50" dur="1000"/>
                                        <p:tgtEl>
                                          <p:spTgt spid="10"/>
                                        </p:tgtEl>
                                      </p:cBhvr>
                                    </p:animEffect>
                                    <p:anim calcmode="lin" valueType="num">
                                      <p:cBhvr>
                                        <p:cTn id="51" dur="1000" fill="hold"/>
                                        <p:tgtEl>
                                          <p:spTgt spid="10"/>
                                        </p:tgtEl>
                                        <p:attrNameLst>
                                          <p:attrName>ppt_x</p:attrName>
                                        </p:attrNameLst>
                                      </p:cBhvr>
                                      <p:tavLst>
                                        <p:tav tm="0">
                                          <p:val>
                                            <p:strVal val="#ppt_x"/>
                                          </p:val>
                                        </p:tav>
                                        <p:tav tm="100000">
                                          <p:val>
                                            <p:strVal val="#ppt_x"/>
                                          </p:val>
                                        </p:tav>
                                      </p:tavLst>
                                    </p:anim>
                                    <p:anim calcmode="lin" valueType="num">
                                      <p:cBhvr>
                                        <p:cTn id="52" dur="1000" fill="hold"/>
                                        <p:tgtEl>
                                          <p:spTgt spid="10"/>
                                        </p:tgtEl>
                                        <p:attrNameLst>
                                          <p:attrName>ppt_y</p:attrName>
                                        </p:attrNameLst>
                                      </p:cBhvr>
                                      <p:tavLst>
                                        <p:tav tm="0">
                                          <p:val>
                                            <p:strVal val="#ppt_y+.1"/>
                                          </p:val>
                                        </p:tav>
                                        <p:tav tm="100000">
                                          <p:val>
                                            <p:strVal val="#ppt_y"/>
                                          </p:val>
                                        </p:tav>
                                      </p:tavLst>
                                    </p:anim>
                                  </p:childTnLst>
                                </p:cTn>
                              </p:par>
                              <p:par>
                                <p:cTn id="53" presetID="42" presetClass="entr" presetSubtype="0" fill="hold" nodeType="with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fade">
                                      <p:cBhvr>
                                        <p:cTn id="55" dur="1000"/>
                                        <p:tgtEl>
                                          <p:spTgt spid="18"/>
                                        </p:tgtEl>
                                      </p:cBhvr>
                                    </p:animEffect>
                                    <p:anim calcmode="lin" valueType="num">
                                      <p:cBhvr>
                                        <p:cTn id="56" dur="1000" fill="hold"/>
                                        <p:tgtEl>
                                          <p:spTgt spid="18"/>
                                        </p:tgtEl>
                                        <p:attrNameLst>
                                          <p:attrName>ppt_x</p:attrName>
                                        </p:attrNameLst>
                                      </p:cBhvr>
                                      <p:tavLst>
                                        <p:tav tm="0">
                                          <p:val>
                                            <p:strVal val="#ppt_x"/>
                                          </p:val>
                                        </p:tav>
                                        <p:tav tm="100000">
                                          <p:val>
                                            <p:strVal val="#ppt_x"/>
                                          </p:val>
                                        </p:tav>
                                      </p:tavLst>
                                    </p:anim>
                                    <p:anim calcmode="lin" valueType="num">
                                      <p:cBhvr>
                                        <p:cTn id="57" dur="1000" fill="hold"/>
                                        <p:tgtEl>
                                          <p:spTgt spid="18"/>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fade">
                                      <p:cBhvr>
                                        <p:cTn id="60" dur="1000"/>
                                        <p:tgtEl>
                                          <p:spTgt spid="26"/>
                                        </p:tgtEl>
                                      </p:cBhvr>
                                    </p:animEffect>
                                    <p:anim calcmode="lin" valueType="num">
                                      <p:cBhvr>
                                        <p:cTn id="61" dur="1000" fill="hold"/>
                                        <p:tgtEl>
                                          <p:spTgt spid="26"/>
                                        </p:tgtEl>
                                        <p:attrNameLst>
                                          <p:attrName>ppt_x</p:attrName>
                                        </p:attrNameLst>
                                      </p:cBhvr>
                                      <p:tavLst>
                                        <p:tav tm="0">
                                          <p:val>
                                            <p:strVal val="#ppt_x"/>
                                          </p:val>
                                        </p:tav>
                                        <p:tav tm="100000">
                                          <p:val>
                                            <p:strVal val="#ppt_x"/>
                                          </p:val>
                                        </p:tav>
                                      </p:tavLst>
                                    </p:anim>
                                    <p:anim calcmode="lin" valueType="num">
                                      <p:cBhvr>
                                        <p:cTn id="62" dur="1000" fill="hold"/>
                                        <p:tgtEl>
                                          <p:spTgt spid="26"/>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27"/>
                                        </p:tgtEl>
                                        <p:attrNameLst>
                                          <p:attrName>style.visibility</p:attrName>
                                        </p:attrNameLst>
                                      </p:cBhvr>
                                      <p:to>
                                        <p:strVal val="visible"/>
                                      </p:to>
                                    </p:set>
                                    <p:animEffect transition="in" filter="fade">
                                      <p:cBhvr>
                                        <p:cTn id="65" dur="1000"/>
                                        <p:tgtEl>
                                          <p:spTgt spid="27"/>
                                        </p:tgtEl>
                                      </p:cBhvr>
                                    </p:animEffect>
                                    <p:anim calcmode="lin" valueType="num">
                                      <p:cBhvr>
                                        <p:cTn id="66" dur="1000" fill="hold"/>
                                        <p:tgtEl>
                                          <p:spTgt spid="27"/>
                                        </p:tgtEl>
                                        <p:attrNameLst>
                                          <p:attrName>ppt_x</p:attrName>
                                        </p:attrNameLst>
                                      </p:cBhvr>
                                      <p:tavLst>
                                        <p:tav tm="0">
                                          <p:val>
                                            <p:strVal val="#ppt_x"/>
                                          </p:val>
                                        </p:tav>
                                        <p:tav tm="100000">
                                          <p:val>
                                            <p:strVal val="#ppt_x"/>
                                          </p:val>
                                        </p:tav>
                                      </p:tavLst>
                                    </p:anim>
                                    <p:anim calcmode="lin" valueType="num">
                                      <p:cBhvr>
                                        <p:cTn id="67" dur="1000" fill="hold"/>
                                        <p:tgtEl>
                                          <p:spTgt spid="27"/>
                                        </p:tgtEl>
                                        <p:attrNameLst>
                                          <p:attrName>ppt_y</p:attrName>
                                        </p:attrNameLst>
                                      </p:cBhvr>
                                      <p:tavLst>
                                        <p:tav tm="0">
                                          <p:val>
                                            <p:strVal val="#ppt_y+.1"/>
                                          </p:val>
                                        </p:tav>
                                        <p:tav tm="100000">
                                          <p:val>
                                            <p:strVal val="#ppt_y"/>
                                          </p:val>
                                        </p:tav>
                                      </p:tavLst>
                                    </p:anim>
                                  </p:childTnLst>
                                </p:cTn>
                              </p:par>
                            </p:childTnLst>
                          </p:cTn>
                        </p:par>
                        <p:par>
                          <p:cTn id="68" fill="hold">
                            <p:stCondLst>
                              <p:cond delay="3500"/>
                            </p:stCondLst>
                            <p:childTnLst>
                              <p:par>
                                <p:cTn id="69" presetID="42" presetClass="entr" presetSubtype="0" fill="hold" grpId="0" nodeType="afterEffect">
                                  <p:stCondLst>
                                    <p:cond delay="0"/>
                                  </p:stCondLst>
                                  <p:childTnLst>
                                    <p:set>
                                      <p:cBhvr>
                                        <p:cTn id="70" dur="1" fill="hold">
                                          <p:stCondLst>
                                            <p:cond delay="0"/>
                                          </p:stCondLst>
                                        </p:cTn>
                                        <p:tgtEl>
                                          <p:spTgt spid="11"/>
                                        </p:tgtEl>
                                        <p:attrNameLst>
                                          <p:attrName>style.visibility</p:attrName>
                                        </p:attrNameLst>
                                      </p:cBhvr>
                                      <p:to>
                                        <p:strVal val="visible"/>
                                      </p:to>
                                    </p:set>
                                    <p:animEffect transition="in" filter="fade">
                                      <p:cBhvr>
                                        <p:cTn id="71" dur="1000"/>
                                        <p:tgtEl>
                                          <p:spTgt spid="11"/>
                                        </p:tgtEl>
                                      </p:cBhvr>
                                    </p:animEffect>
                                    <p:anim calcmode="lin" valueType="num">
                                      <p:cBhvr>
                                        <p:cTn id="72" dur="1000" fill="hold"/>
                                        <p:tgtEl>
                                          <p:spTgt spid="11"/>
                                        </p:tgtEl>
                                        <p:attrNameLst>
                                          <p:attrName>ppt_x</p:attrName>
                                        </p:attrNameLst>
                                      </p:cBhvr>
                                      <p:tavLst>
                                        <p:tav tm="0">
                                          <p:val>
                                            <p:strVal val="#ppt_x"/>
                                          </p:val>
                                        </p:tav>
                                        <p:tav tm="100000">
                                          <p:val>
                                            <p:strVal val="#ppt_x"/>
                                          </p:val>
                                        </p:tav>
                                      </p:tavLst>
                                    </p:anim>
                                    <p:anim calcmode="lin" valueType="num">
                                      <p:cBhvr>
                                        <p:cTn id="73" dur="1000" fill="hold"/>
                                        <p:tgtEl>
                                          <p:spTgt spid="11"/>
                                        </p:tgtEl>
                                        <p:attrNameLst>
                                          <p:attrName>ppt_y</p:attrName>
                                        </p:attrNameLst>
                                      </p:cBhvr>
                                      <p:tavLst>
                                        <p:tav tm="0">
                                          <p:val>
                                            <p:strVal val="#ppt_y+.1"/>
                                          </p:val>
                                        </p:tav>
                                        <p:tav tm="100000">
                                          <p:val>
                                            <p:strVal val="#ppt_y"/>
                                          </p:val>
                                        </p:tav>
                                      </p:tavLst>
                                    </p:anim>
                                  </p:childTnLst>
                                </p:cTn>
                              </p:par>
                              <p:par>
                                <p:cTn id="74" presetID="42" presetClass="entr" presetSubtype="0" fill="hold" nodeType="withEffect">
                                  <p:stCondLst>
                                    <p:cond delay="0"/>
                                  </p:stCondLst>
                                  <p:childTnLst>
                                    <p:set>
                                      <p:cBhvr>
                                        <p:cTn id="75" dur="1" fill="hold">
                                          <p:stCondLst>
                                            <p:cond delay="0"/>
                                          </p:stCondLst>
                                        </p:cTn>
                                        <p:tgtEl>
                                          <p:spTgt spid="21"/>
                                        </p:tgtEl>
                                        <p:attrNameLst>
                                          <p:attrName>style.visibility</p:attrName>
                                        </p:attrNameLst>
                                      </p:cBhvr>
                                      <p:to>
                                        <p:strVal val="visible"/>
                                      </p:to>
                                    </p:set>
                                    <p:animEffect transition="in" filter="fade">
                                      <p:cBhvr>
                                        <p:cTn id="76" dur="1000"/>
                                        <p:tgtEl>
                                          <p:spTgt spid="21"/>
                                        </p:tgtEl>
                                      </p:cBhvr>
                                    </p:animEffect>
                                    <p:anim calcmode="lin" valueType="num">
                                      <p:cBhvr>
                                        <p:cTn id="77" dur="1000" fill="hold"/>
                                        <p:tgtEl>
                                          <p:spTgt spid="21"/>
                                        </p:tgtEl>
                                        <p:attrNameLst>
                                          <p:attrName>ppt_x</p:attrName>
                                        </p:attrNameLst>
                                      </p:cBhvr>
                                      <p:tavLst>
                                        <p:tav tm="0">
                                          <p:val>
                                            <p:strVal val="#ppt_x"/>
                                          </p:val>
                                        </p:tav>
                                        <p:tav tm="100000">
                                          <p:val>
                                            <p:strVal val="#ppt_x"/>
                                          </p:val>
                                        </p:tav>
                                      </p:tavLst>
                                    </p:anim>
                                    <p:anim calcmode="lin" valueType="num">
                                      <p:cBhvr>
                                        <p:cTn id="78" dur="1000" fill="hold"/>
                                        <p:tgtEl>
                                          <p:spTgt spid="21"/>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28"/>
                                        </p:tgtEl>
                                        <p:attrNameLst>
                                          <p:attrName>style.visibility</p:attrName>
                                        </p:attrNameLst>
                                      </p:cBhvr>
                                      <p:to>
                                        <p:strVal val="visible"/>
                                      </p:to>
                                    </p:set>
                                    <p:animEffect transition="in" filter="fade">
                                      <p:cBhvr>
                                        <p:cTn id="81" dur="1000"/>
                                        <p:tgtEl>
                                          <p:spTgt spid="28"/>
                                        </p:tgtEl>
                                      </p:cBhvr>
                                    </p:animEffect>
                                    <p:anim calcmode="lin" valueType="num">
                                      <p:cBhvr>
                                        <p:cTn id="82" dur="1000" fill="hold"/>
                                        <p:tgtEl>
                                          <p:spTgt spid="28"/>
                                        </p:tgtEl>
                                        <p:attrNameLst>
                                          <p:attrName>ppt_x</p:attrName>
                                        </p:attrNameLst>
                                      </p:cBhvr>
                                      <p:tavLst>
                                        <p:tav tm="0">
                                          <p:val>
                                            <p:strVal val="#ppt_x"/>
                                          </p:val>
                                        </p:tav>
                                        <p:tav tm="100000">
                                          <p:val>
                                            <p:strVal val="#ppt_x"/>
                                          </p:val>
                                        </p:tav>
                                      </p:tavLst>
                                    </p:anim>
                                    <p:anim calcmode="lin" valueType="num">
                                      <p:cBhvr>
                                        <p:cTn id="83" dur="1000" fill="hold"/>
                                        <p:tgtEl>
                                          <p:spTgt spid="28"/>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0"/>
                                  </p:stCondLst>
                                  <p:childTnLst>
                                    <p:set>
                                      <p:cBhvr>
                                        <p:cTn id="85" dur="1" fill="hold">
                                          <p:stCondLst>
                                            <p:cond delay="0"/>
                                          </p:stCondLst>
                                        </p:cTn>
                                        <p:tgtEl>
                                          <p:spTgt spid="29"/>
                                        </p:tgtEl>
                                        <p:attrNameLst>
                                          <p:attrName>style.visibility</p:attrName>
                                        </p:attrNameLst>
                                      </p:cBhvr>
                                      <p:to>
                                        <p:strVal val="visible"/>
                                      </p:to>
                                    </p:set>
                                    <p:animEffect transition="in" filter="fade">
                                      <p:cBhvr>
                                        <p:cTn id="86" dur="1000"/>
                                        <p:tgtEl>
                                          <p:spTgt spid="29"/>
                                        </p:tgtEl>
                                      </p:cBhvr>
                                    </p:animEffect>
                                    <p:anim calcmode="lin" valueType="num">
                                      <p:cBhvr>
                                        <p:cTn id="87" dur="1000" fill="hold"/>
                                        <p:tgtEl>
                                          <p:spTgt spid="29"/>
                                        </p:tgtEl>
                                        <p:attrNameLst>
                                          <p:attrName>ppt_x</p:attrName>
                                        </p:attrNameLst>
                                      </p:cBhvr>
                                      <p:tavLst>
                                        <p:tav tm="0">
                                          <p:val>
                                            <p:strVal val="#ppt_x"/>
                                          </p:val>
                                        </p:tav>
                                        <p:tav tm="100000">
                                          <p:val>
                                            <p:strVal val="#ppt_x"/>
                                          </p:val>
                                        </p:tav>
                                      </p:tavLst>
                                    </p:anim>
                                    <p:anim calcmode="lin" valueType="num">
                                      <p:cBhvr>
                                        <p:cTn id="88"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0" grpId="0" bldLvl="0" animBg="1"/>
      <p:bldP spid="11" grpId="0" bldLvl="0" animBg="1"/>
      <p:bldP spid="24" grpId="0" bldLvl="0" animBg="1"/>
      <p:bldP spid="25" grpId="0"/>
      <p:bldP spid="26" grpId="0" bldLvl="0" animBg="1"/>
      <p:bldP spid="27" grpId="0"/>
      <p:bldP spid="28" grpId="0" bldLvl="0" animBg="1"/>
      <p:bldP spid="29" grpId="0"/>
      <p:bldP spid="33" grpId="0"/>
      <p:bldP spid="34" grpId="0"/>
      <p:bldP spid="3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xmlns="" id="{8389C407-C423-4077-A6B8-D7B6930CB364}"/>
              </a:ext>
            </a:extLst>
          </p:cNvPr>
          <p:cNvGrpSpPr/>
          <p:nvPr/>
        </p:nvGrpSpPr>
        <p:grpSpPr>
          <a:xfrm>
            <a:off x="1123608" y="1553121"/>
            <a:ext cx="2282835" cy="2627496"/>
            <a:chOff x="874713" y="1677018"/>
            <a:chExt cx="2282835" cy="2627496"/>
          </a:xfrm>
        </p:grpSpPr>
        <p:sp>
          <p:nvSpPr>
            <p:cNvPr id="10" name="圆角矩形 62">
              <a:extLst>
                <a:ext uri="{FF2B5EF4-FFF2-40B4-BE49-F238E27FC236}">
                  <a16:creationId xmlns:a16="http://schemas.microsoft.com/office/drawing/2014/main" xmlns="" id="{DA11CAE8-CA22-466C-AB30-2AF37780F4DF}"/>
                </a:ext>
              </a:extLst>
            </p:cNvPr>
            <p:cNvSpPr/>
            <p:nvPr/>
          </p:nvSpPr>
          <p:spPr>
            <a:xfrm>
              <a:off x="874713" y="2033293"/>
              <a:ext cx="2282835" cy="2271221"/>
            </a:xfrm>
            <a:prstGeom prst="roundRect">
              <a:avLst>
                <a:gd name="adj" fmla="val 8839"/>
              </a:avLst>
            </a:prstGeom>
            <a:blipFill dpi="0" rotWithShape="1">
              <a:blip r:embed="rId5" cstate="screen">
                <a:extLst>
                  <a:ext uri="{28A0092B-C50C-407E-A947-70E740481C1C}">
                    <a14:useLocalDpi xmlns:a14="http://schemas.microsoft.com/office/drawing/2010/main"/>
                  </a:ext>
                </a:extLst>
              </a:blip>
              <a:srcRect/>
              <a:stretch>
                <a:fillRect/>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cs typeface="+mn-ea"/>
                <a:sym typeface="+mn-lt"/>
              </a:endParaRPr>
            </a:p>
          </p:txBody>
        </p:sp>
        <p:sp>
          <p:nvSpPr>
            <p:cNvPr id="11" name="椭圆 10">
              <a:extLst>
                <a:ext uri="{FF2B5EF4-FFF2-40B4-BE49-F238E27FC236}">
                  <a16:creationId xmlns:a16="http://schemas.microsoft.com/office/drawing/2014/main" xmlns="" id="{0C1D95CC-B3FD-4CBA-8C07-205A02E8AD4C}"/>
                </a:ext>
              </a:extLst>
            </p:cNvPr>
            <p:cNvSpPr/>
            <p:nvPr/>
          </p:nvSpPr>
          <p:spPr>
            <a:xfrm>
              <a:off x="1643103" y="1677018"/>
              <a:ext cx="746055" cy="746055"/>
            </a:xfrm>
            <a:prstGeom prst="ellipse">
              <a:avLst/>
            </a:prstGeom>
            <a:solidFill>
              <a:srgbClr val="D3323C"/>
            </a:solidFill>
            <a:ln w="381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cs typeface="+mn-ea"/>
                <a:sym typeface="+mn-lt"/>
              </a:endParaRPr>
            </a:p>
          </p:txBody>
        </p:sp>
        <p:sp>
          <p:nvSpPr>
            <p:cNvPr id="12" name="椭圆 33">
              <a:extLst>
                <a:ext uri="{FF2B5EF4-FFF2-40B4-BE49-F238E27FC236}">
                  <a16:creationId xmlns:a16="http://schemas.microsoft.com/office/drawing/2014/main" xmlns="" id="{22F95BF6-09AA-4A0E-A3BF-2D249BC3701B}"/>
                </a:ext>
              </a:extLst>
            </p:cNvPr>
            <p:cNvSpPr/>
            <p:nvPr/>
          </p:nvSpPr>
          <p:spPr>
            <a:xfrm>
              <a:off x="1841512" y="1875711"/>
              <a:ext cx="349238" cy="348668"/>
            </a:xfrm>
            <a:custGeom>
              <a:avLst/>
              <a:gdLst>
                <a:gd name="connsiteX0" fmla="*/ 140017 w 606581"/>
                <a:gd name="connsiteY0" fmla="*/ 411043 h 605592"/>
                <a:gd name="connsiteX1" fmla="*/ 178821 w 606581"/>
                <a:gd name="connsiteY1" fmla="*/ 427078 h 605592"/>
                <a:gd name="connsiteX2" fmla="*/ 178821 w 606581"/>
                <a:gd name="connsiteY2" fmla="*/ 504564 h 605592"/>
                <a:gd name="connsiteX3" fmla="*/ 93692 w 606581"/>
                <a:gd name="connsiteY3" fmla="*/ 589557 h 605592"/>
                <a:gd name="connsiteX4" fmla="*/ 54887 w 606581"/>
                <a:gd name="connsiteY4" fmla="*/ 605592 h 605592"/>
                <a:gd name="connsiteX5" fmla="*/ 16083 w 606581"/>
                <a:gd name="connsiteY5" fmla="*/ 589557 h 605592"/>
                <a:gd name="connsiteX6" fmla="*/ 16083 w 606581"/>
                <a:gd name="connsiteY6" fmla="*/ 511979 h 605592"/>
                <a:gd name="connsiteX7" fmla="*/ 101212 w 606581"/>
                <a:gd name="connsiteY7" fmla="*/ 427078 h 605592"/>
                <a:gd name="connsiteX8" fmla="*/ 140017 w 606581"/>
                <a:gd name="connsiteY8" fmla="*/ 411043 h 605592"/>
                <a:gd name="connsiteX9" fmla="*/ 382501 w 606581"/>
                <a:gd name="connsiteY9" fmla="*/ 49537 h 605592"/>
                <a:gd name="connsiteX10" fmla="*/ 557044 w 606581"/>
                <a:gd name="connsiteY10" fmla="*/ 223798 h 605592"/>
                <a:gd name="connsiteX11" fmla="*/ 382501 w 606581"/>
                <a:gd name="connsiteY11" fmla="*/ 398059 h 605592"/>
                <a:gd name="connsiteX12" fmla="*/ 207957 w 606581"/>
                <a:gd name="connsiteY12" fmla="*/ 223798 h 605592"/>
                <a:gd name="connsiteX13" fmla="*/ 382501 w 606581"/>
                <a:gd name="connsiteY13" fmla="*/ 49537 h 605592"/>
                <a:gd name="connsiteX14" fmla="*/ 382536 w 606581"/>
                <a:gd name="connsiteY14" fmla="*/ 24750 h 605592"/>
                <a:gd name="connsiteX15" fmla="*/ 304914 w 606581"/>
                <a:gd name="connsiteY15" fmla="*/ 40417 h 605592"/>
                <a:gd name="connsiteX16" fmla="*/ 241591 w 606581"/>
                <a:gd name="connsiteY16" fmla="*/ 83058 h 605592"/>
                <a:gd name="connsiteX17" fmla="*/ 198880 w 606581"/>
                <a:gd name="connsiteY17" fmla="*/ 146278 h 605592"/>
                <a:gd name="connsiteX18" fmla="*/ 183189 w 606581"/>
                <a:gd name="connsiteY18" fmla="*/ 223774 h 605592"/>
                <a:gd name="connsiteX19" fmla="*/ 198880 w 606581"/>
                <a:gd name="connsiteY19" fmla="*/ 301177 h 605592"/>
                <a:gd name="connsiteX20" fmla="*/ 241591 w 606581"/>
                <a:gd name="connsiteY20" fmla="*/ 364490 h 605592"/>
                <a:gd name="connsiteX21" fmla="*/ 304914 w 606581"/>
                <a:gd name="connsiteY21" fmla="*/ 407131 h 605592"/>
                <a:gd name="connsiteX22" fmla="*/ 382536 w 606581"/>
                <a:gd name="connsiteY22" fmla="*/ 422705 h 605592"/>
                <a:gd name="connsiteX23" fmla="*/ 460158 w 606581"/>
                <a:gd name="connsiteY23" fmla="*/ 407131 h 605592"/>
                <a:gd name="connsiteX24" fmla="*/ 523481 w 606581"/>
                <a:gd name="connsiteY24" fmla="*/ 364490 h 605592"/>
                <a:gd name="connsiteX25" fmla="*/ 566192 w 606581"/>
                <a:gd name="connsiteY25" fmla="*/ 301177 h 605592"/>
                <a:gd name="connsiteX26" fmla="*/ 581883 w 606581"/>
                <a:gd name="connsiteY26" fmla="*/ 223774 h 605592"/>
                <a:gd name="connsiteX27" fmla="*/ 566192 w 606581"/>
                <a:gd name="connsiteY27" fmla="*/ 146278 h 605592"/>
                <a:gd name="connsiteX28" fmla="*/ 523481 w 606581"/>
                <a:gd name="connsiteY28" fmla="*/ 83058 h 605592"/>
                <a:gd name="connsiteX29" fmla="*/ 460158 w 606581"/>
                <a:gd name="connsiteY29" fmla="*/ 40417 h 605592"/>
                <a:gd name="connsiteX30" fmla="*/ 382536 w 606581"/>
                <a:gd name="connsiteY30" fmla="*/ 24750 h 605592"/>
                <a:gd name="connsiteX31" fmla="*/ 382536 w 606581"/>
                <a:gd name="connsiteY31" fmla="*/ 0 h 605592"/>
                <a:gd name="connsiteX32" fmla="*/ 469721 w 606581"/>
                <a:gd name="connsiteY32" fmla="*/ 17613 h 605592"/>
                <a:gd name="connsiteX33" fmla="*/ 540937 w 606581"/>
                <a:gd name="connsiteY33" fmla="*/ 65538 h 605592"/>
                <a:gd name="connsiteX34" fmla="*/ 588940 w 606581"/>
                <a:gd name="connsiteY34" fmla="*/ 136637 h 605592"/>
                <a:gd name="connsiteX35" fmla="*/ 606581 w 606581"/>
                <a:gd name="connsiteY35" fmla="*/ 223774 h 605592"/>
                <a:gd name="connsiteX36" fmla="*/ 588940 w 606581"/>
                <a:gd name="connsiteY36" fmla="*/ 310818 h 605592"/>
                <a:gd name="connsiteX37" fmla="*/ 540937 w 606581"/>
                <a:gd name="connsiteY37" fmla="*/ 381917 h 605592"/>
                <a:gd name="connsiteX38" fmla="*/ 469721 w 606581"/>
                <a:gd name="connsiteY38" fmla="*/ 429842 h 605592"/>
                <a:gd name="connsiteX39" fmla="*/ 382536 w 606581"/>
                <a:gd name="connsiteY39" fmla="*/ 447455 h 605592"/>
                <a:gd name="connsiteX40" fmla="*/ 295258 w 606581"/>
                <a:gd name="connsiteY40" fmla="*/ 429842 h 605592"/>
                <a:gd name="connsiteX41" fmla="*/ 240105 w 606581"/>
                <a:gd name="connsiteY41" fmla="*/ 396471 h 605592"/>
                <a:gd name="connsiteX42" fmla="*/ 209558 w 606581"/>
                <a:gd name="connsiteY42" fmla="*/ 427061 h 605592"/>
                <a:gd name="connsiteX43" fmla="*/ 196373 w 606581"/>
                <a:gd name="connsiteY43" fmla="*/ 409541 h 605592"/>
                <a:gd name="connsiteX44" fmla="*/ 178918 w 606581"/>
                <a:gd name="connsiteY44" fmla="*/ 396378 h 605592"/>
                <a:gd name="connsiteX45" fmla="*/ 209465 w 606581"/>
                <a:gd name="connsiteY45" fmla="*/ 365880 h 605592"/>
                <a:gd name="connsiteX46" fmla="*/ 176040 w 606581"/>
                <a:gd name="connsiteY46" fmla="*/ 310818 h 605592"/>
                <a:gd name="connsiteX47" fmla="*/ 158491 w 606581"/>
                <a:gd name="connsiteY47" fmla="*/ 223774 h 605592"/>
                <a:gd name="connsiteX48" fmla="*/ 176040 w 606581"/>
                <a:gd name="connsiteY48" fmla="*/ 136637 h 605592"/>
                <a:gd name="connsiteX49" fmla="*/ 224043 w 606581"/>
                <a:gd name="connsiteY49" fmla="*/ 65538 h 605592"/>
                <a:gd name="connsiteX50" fmla="*/ 295258 w 606581"/>
                <a:gd name="connsiteY50" fmla="*/ 17613 h 605592"/>
                <a:gd name="connsiteX51" fmla="*/ 382536 w 606581"/>
                <a:gd name="connsiteY51" fmla="*/ 0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6581" h="605592">
                  <a:moveTo>
                    <a:pt x="140017" y="411043"/>
                  </a:moveTo>
                  <a:cubicBezTo>
                    <a:pt x="154035" y="411043"/>
                    <a:pt x="168053" y="416326"/>
                    <a:pt x="178821" y="427078"/>
                  </a:cubicBezTo>
                  <a:cubicBezTo>
                    <a:pt x="200266" y="448488"/>
                    <a:pt x="200266" y="483153"/>
                    <a:pt x="178821" y="504564"/>
                  </a:cubicBezTo>
                  <a:lnTo>
                    <a:pt x="93692" y="589557"/>
                  </a:lnTo>
                  <a:cubicBezTo>
                    <a:pt x="83016" y="600216"/>
                    <a:pt x="68905" y="605592"/>
                    <a:pt x="54887" y="605592"/>
                  </a:cubicBezTo>
                  <a:cubicBezTo>
                    <a:pt x="40870" y="605592"/>
                    <a:pt x="26759" y="600216"/>
                    <a:pt x="16083" y="589557"/>
                  </a:cubicBezTo>
                  <a:cubicBezTo>
                    <a:pt x="-5362" y="568147"/>
                    <a:pt x="-5362" y="533389"/>
                    <a:pt x="16083" y="511979"/>
                  </a:cubicBezTo>
                  <a:lnTo>
                    <a:pt x="101212" y="427078"/>
                  </a:lnTo>
                  <a:cubicBezTo>
                    <a:pt x="111888" y="416326"/>
                    <a:pt x="125999" y="411043"/>
                    <a:pt x="140017" y="411043"/>
                  </a:cubicBezTo>
                  <a:close/>
                  <a:moveTo>
                    <a:pt x="382501" y="49537"/>
                  </a:moveTo>
                  <a:cubicBezTo>
                    <a:pt x="478871" y="49537"/>
                    <a:pt x="557044" y="127491"/>
                    <a:pt x="557044" y="223798"/>
                  </a:cubicBezTo>
                  <a:cubicBezTo>
                    <a:pt x="557044" y="320012"/>
                    <a:pt x="478871" y="398059"/>
                    <a:pt x="382501" y="398059"/>
                  </a:cubicBezTo>
                  <a:cubicBezTo>
                    <a:pt x="286130" y="398059"/>
                    <a:pt x="207957" y="320012"/>
                    <a:pt x="207957" y="223798"/>
                  </a:cubicBezTo>
                  <a:cubicBezTo>
                    <a:pt x="207957" y="127491"/>
                    <a:pt x="286130" y="49537"/>
                    <a:pt x="382501" y="49537"/>
                  </a:cubicBezTo>
                  <a:close/>
                  <a:moveTo>
                    <a:pt x="382536" y="24750"/>
                  </a:moveTo>
                  <a:cubicBezTo>
                    <a:pt x="355610" y="24750"/>
                    <a:pt x="329519" y="30034"/>
                    <a:pt x="304914" y="40417"/>
                  </a:cubicBezTo>
                  <a:cubicBezTo>
                    <a:pt x="281238" y="50428"/>
                    <a:pt x="259882" y="64796"/>
                    <a:pt x="241591" y="83058"/>
                  </a:cubicBezTo>
                  <a:cubicBezTo>
                    <a:pt x="223300" y="101319"/>
                    <a:pt x="208908" y="122547"/>
                    <a:pt x="198880" y="146278"/>
                  </a:cubicBezTo>
                  <a:cubicBezTo>
                    <a:pt x="188481" y="170843"/>
                    <a:pt x="183189" y="196891"/>
                    <a:pt x="183189" y="223774"/>
                  </a:cubicBezTo>
                  <a:cubicBezTo>
                    <a:pt x="183189" y="250564"/>
                    <a:pt x="188481" y="276705"/>
                    <a:pt x="198880" y="301177"/>
                  </a:cubicBezTo>
                  <a:cubicBezTo>
                    <a:pt x="208908" y="324908"/>
                    <a:pt x="223300" y="346228"/>
                    <a:pt x="241591" y="364490"/>
                  </a:cubicBezTo>
                  <a:cubicBezTo>
                    <a:pt x="259882" y="382752"/>
                    <a:pt x="281238" y="397027"/>
                    <a:pt x="304914" y="407131"/>
                  </a:cubicBezTo>
                  <a:cubicBezTo>
                    <a:pt x="329519" y="417513"/>
                    <a:pt x="355610" y="422705"/>
                    <a:pt x="382536" y="422705"/>
                  </a:cubicBezTo>
                  <a:cubicBezTo>
                    <a:pt x="409462" y="422705"/>
                    <a:pt x="435553" y="417513"/>
                    <a:pt x="460158" y="407131"/>
                  </a:cubicBezTo>
                  <a:cubicBezTo>
                    <a:pt x="483834" y="397027"/>
                    <a:pt x="505190" y="382752"/>
                    <a:pt x="523481" y="364490"/>
                  </a:cubicBezTo>
                  <a:cubicBezTo>
                    <a:pt x="541772" y="346228"/>
                    <a:pt x="556164" y="324908"/>
                    <a:pt x="566192" y="301177"/>
                  </a:cubicBezTo>
                  <a:cubicBezTo>
                    <a:pt x="576591" y="276705"/>
                    <a:pt x="581883" y="250564"/>
                    <a:pt x="581883" y="223774"/>
                  </a:cubicBezTo>
                  <a:cubicBezTo>
                    <a:pt x="581883" y="196891"/>
                    <a:pt x="576591" y="170843"/>
                    <a:pt x="566192" y="146278"/>
                  </a:cubicBezTo>
                  <a:cubicBezTo>
                    <a:pt x="556164" y="122547"/>
                    <a:pt x="541772" y="101319"/>
                    <a:pt x="523481" y="83058"/>
                  </a:cubicBezTo>
                  <a:cubicBezTo>
                    <a:pt x="505190" y="64796"/>
                    <a:pt x="483834" y="50428"/>
                    <a:pt x="460158" y="40417"/>
                  </a:cubicBezTo>
                  <a:cubicBezTo>
                    <a:pt x="435553" y="30034"/>
                    <a:pt x="409462" y="24750"/>
                    <a:pt x="382536" y="24750"/>
                  </a:cubicBezTo>
                  <a:close/>
                  <a:moveTo>
                    <a:pt x="382536" y="0"/>
                  </a:moveTo>
                  <a:cubicBezTo>
                    <a:pt x="412712" y="0"/>
                    <a:pt x="442145" y="5933"/>
                    <a:pt x="469721" y="17613"/>
                  </a:cubicBezTo>
                  <a:cubicBezTo>
                    <a:pt x="496462" y="28922"/>
                    <a:pt x="520417" y="45051"/>
                    <a:pt x="540937" y="65538"/>
                  </a:cubicBezTo>
                  <a:cubicBezTo>
                    <a:pt x="561549" y="86117"/>
                    <a:pt x="577705" y="110033"/>
                    <a:pt x="588940" y="136637"/>
                  </a:cubicBezTo>
                  <a:cubicBezTo>
                    <a:pt x="600639" y="164262"/>
                    <a:pt x="606581" y="193554"/>
                    <a:pt x="606581" y="223774"/>
                  </a:cubicBezTo>
                  <a:cubicBezTo>
                    <a:pt x="606581" y="253901"/>
                    <a:pt x="600639" y="283194"/>
                    <a:pt x="588940" y="310818"/>
                  </a:cubicBezTo>
                  <a:cubicBezTo>
                    <a:pt x="577705" y="337515"/>
                    <a:pt x="561549" y="361431"/>
                    <a:pt x="540937" y="381917"/>
                  </a:cubicBezTo>
                  <a:cubicBezTo>
                    <a:pt x="520417" y="402496"/>
                    <a:pt x="496462" y="418626"/>
                    <a:pt x="469721" y="429842"/>
                  </a:cubicBezTo>
                  <a:cubicBezTo>
                    <a:pt x="442145" y="441522"/>
                    <a:pt x="412805" y="447455"/>
                    <a:pt x="382536" y="447455"/>
                  </a:cubicBezTo>
                  <a:cubicBezTo>
                    <a:pt x="352267" y="447455"/>
                    <a:pt x="322927" y="441522"/>
                    <a:pt x="295258" y="429842"/>
                  </a:cubicBezTo>
                  <a:cubicBezTo>
                    <a:pt x="275295" y="421407"/>
                    <a:pt x="256818" y="410190"/>
                    <a:pt x="240105" y="396471"/>
                  </a:cubicBezTo>
                  <a:lnTo>
                    <a:pt x="209558" y="427061"/>
                  </a:lnTo>
                  <a:cubicBezTo>
                    <a:pt x="206030" y="420758"/>
                    <a:pt x="201666" y="414918"/>
                    <a:pt x="196373" y="409541"/>
                  </a:cubicBezTo>
                  <a:cubicBezTo>
                    <a:pt x="191081" y="404350"/>
                    <a:pt x="185232" y="399901"/>
                    <a:pt x="178918" y="396378"/>
                  </a:cubicBezTo>
                  <a:lnTo>
                    <a:pt x="209465" y="365880"/>
                  </a:lnTo>
                  <a:cubicBezTo>
                    <a:pt x="195724" y="349287"/>
                    <a:pt x="184582" y="330840"/>
                    <a:pt x="176040" y="310818"/>
                  </a:cubicBezTo>
                  <a:cubicBezTo>
                    <a:pt x="164341" y="283194"/>
                    <a:pt x="158491" y="253901"/>
                    <a:pt x="158491" y="223774"/>
                  </a:cubicBezTo>
                  <a:cubicBezTo>
                    <a:pt x="158491" y="193554"/>
                    <a:pt x="164341" y="164262"/>
                    <a:pt x="176040" y="136637"/>
                  </a:cubicBezTo>
                  <a:cubicBezTo>
                    <a:pt x="187367" y="110033"/>
                    <a:pt x="203523" y="86117"/>
                    <a:pt x="224043" y="65538"/>
                  </a:cubicBezTo>
                  <a:cubicBezTo>
                    <a:pt x="244655" y="45051"/>
                    <a:pt x="268610" y="28922"/>
                    <a:pt x="295258" y="17613"/>
                  </a:cubicBezTo>
                  <a:cubicBezTo>
                    <a:pt x="322927" y="5933"/>
                    <a:pt x="352267" y="0"/>
                    <a:pt x="382536" y="0"/>
                  </a:cubicBezTo>
                  <a:close/>
                </a:path>
              </a:pathLst>
            </a:custGeom>
            <a:solidFill>
              <a:schemeClr val="bg1"/>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cs typeface="+mn-ea"/>
                <a:sym typeface="+mn-lt"/>
              </a:endParaRPr>
            </a:p>
          </p:txBody>
        </p:sp>
      </p:grpSp>
      <p:grpSp>
        <p:nvGrpSpPr>
          <p:cNvPr id="13" name="组合 12">
            <a:extLst>
              <a:ext uri="{FF2B5EF4-FFF2-40B4-BE49-F238E27FC236}">
                <a16:creationId xmlns:a16="http://schemas.microsoft.com/office/drawing/2014/main" xmlns="" id="{D8BC89CE-BB3D-41FE-88E2-F5C695BF462A}"/>
              </a:ext>
            </a:extLst>
          </p:cNvPr>
          <p:cNvGrpSpPr/>
          <p:nvPr/>
        </p:nvGrpSpPr>
        <p:grpSpPr>
          <a:xfrm>
            <a:off x="3708587" y="1553121"/>
            <a:ext cx="2282835" cy="2627496"/>
            <a:chOff x="874713" y="1677018"/>
            <a:chExt cx="2282835" cy="2627496"/>
          </a:xfrm>
        </p:grpSpPr>
        <p:sp>
          <p:nvSpPr>
            <p:cNvPr id="14" name="圆角矩形 66">
              <a:extLst>
                <a:ext uri="{FF2B5EF4-FFF2-40B4-BE49-F238E27FC236}">
                  <a16:creationId xmlns:a16="http://schemas.microsoft.com/office/drawing/2014/main" xmlns="" id="{7A8F2432-6F96-4ED2-BD4F-A45568BEF162}"/>
                </a:ext>
              </a:extLst>
            </p:cNvPr>
            <p:cNvSpPr/>
            <p:nvPr/>
          </p:nvSpPr>
          <p:spPr>
            <a:xfrm>
              <a:off x="874713" y="2033293"/>
              <a:ext cx="2282835" cy="2271221"/>
            </a:xfrm>
            <a:prstGeom prst="roundRect">
              <a:avLst>
                <a:gd name="adj" fmla="val 8839"/>
              </a:avLst>
            </a:prstGeom>
            <a:blipFill dpi="0" rotWithShape="1">
              <a:blip r:embed="rId6" cstate="screen">
                <a:extLst>
                  <a:ext uri="{28A0092B-C50C-407E-A947-70E740481C1C}">
                    <a14:useLocalDpi xmlns:a14="http://schemas.microsoft.com/office/drawing/2010/main"/>
                  </a:ext>
                </a:extLst>
              </a:blip>
              <a:srcRect/>
              <a:stretch>
                <a:fillRect/>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cs typeface="+mn-ea"/>
                <a:sym typeface="+mn-lt"/>
              </a:endParaRPr>
            </a:p>
          </p:txBody>
        </p:sp>
        <p:sp>
          <p:nvSpPr>
            <p:cNvPr id="15" name="椭圆 14">
              <a:extLst>
                <a:ext uri="{FF2B5EF4-FFF2-40B4-BE49-F238E27FC236}">
                  <a16:creationId xmlns:a16="http://schemas.microsoft.com/office/drawing/2014/main" xmlns="" id="{201619C8-A4CA-448C-9743-6938E486B012}"/>
                </a:ext>
              </a:extLst>
            </p:cNvPr>
            <p:cNvSpPr/>
            <p:nvPr/>
          </p:nvSpPr>
          <p:spPr>
            <a:xfrm>
              <a:off x="1643103" y="1677018"/>
              <a:ext cx="746055" cy="746055"/>
            </a:xfrm>
            <a:prstGeom prst="ellipse">
              <a:avLst/>
            </a:prstGeom>
            <a:solidFill>
              <a:srgbClr val="0D0A47"/>
            </a:solidFill>
            <a:ln w="381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cs typeface="+mn-ea"/>
                <a:sym typeface="+mn-lt"/>
              </a:endParaRPr>
            </a:p>
          </p:txBody>
        </p:sp>
        <p:sp>
          <p:nvSpPr>
            <p:cNvPr id="16" name="椭圆 37">
              <a:extLst>
                <a:ext uri="{FF2B5EF4-FFF2-40B4-BE49-F238E27FC236}">
                  <a16:creationId xmlns:a16="http://schemas.microsoft.com/office/drawing/2014/main" xmlns="" id="{809DD560-C9A1-431F-906D-D82F56ECA2CA}"/>
                </a:ext>
              </a:extLst>
            </p:cNvPr>
            <p:cNvSpPr/>
            <p:nvPr/>
          </p:nvSpPr>
          <p:spPr>
            <a:xfrm>
              <a:off x="1856910" y="1875427"/>
              <a:ext cx="318440" cy="349238"/>
            </a:xfrm>
            <a:custGeom>
              <a:avLst/>
              <a:gdLst>
                <a:gd name="connsiteX0" fmla="*/ 314616 w 554856"/>
                <a:gd name="connsiteY0" fmla="*/ 256070 h 608519"/>
                <a:gd name="connsiteX1" fmla="*/ 262711 w 554856"/>
                <a:gd name="connsiteY1" fmla="*/ 307611 h 608519"/>
                <a:gd name="connsiteX2" fmla="*/ 241014 w 554856"/>
                <a:gd name="connsiteY2" fmla="*/ 285856 h 608519"/>
                <a:gd name="connsiteX3" fmla="*/ 218289 w 554856"/>
                <a:gd name="connsiteY3" fmla="*/ 308265 h 608519"/>
                <a:gd name="connsiteX4" fmla="*/ 239986 w 554856"/>
                <a:gd name="connsiteY4" fmla="*/ 330020 h 608519"/>
                <a:gd name="connsiteX5" fmla="*/ 262618 w 554856"/>
                <a:gd name="connsiteY5" fmla="*/ 352803 h 608519"/>
                <a:gd name="connsiteX6" fmla="*/ 285250 w 554856"/>
                <a:gd name="connsiteY6" fmla="*/ 330300 h 608519"/>
                <a:gd name="connsiteX7" fmla="*/ 337155 w 554856"/>
                <a:gd name="connsiteY7" fmla="*/ 278760 h 608519"/>
                <a:gd name="connsiteX8" fmla="*/ 261963 w 554856"/>
                <a:gd name="connsiteY8" fmla="*/ 129646 h 608519"/>
                <a:gd name="connsiteX9" fmla="*/ 293387 w 554856"/>
                <a:gd name="connsiteY9" fmla="*/ 129646 h 608519"/>
                <a:gd name="connsiteX10" fmla="*/ 304983 w 554856"/>
                <a:gd name="connsiteY10" fmla="*/ 141224 h 608519"/>
                <a:gd name="connsiteX11" fmla="*/ 304983 w 554856"/>
                <a:gd name="connsiteY11" fmla="*/ 167368 h 608519"/>
                <a:gd name="connsiteX12" fmla="*/ 355485 w 554856"/>
                <a:gd name="connsiteY12" fmla="*/ 188283 h 608519"/>
                <a:gd name="connsiteX13" fmla="*/ 373909 w 554856"/>
                <a:gd name="connsiteY13" fmla="*/ 169796 h 608519"/>
                <a:gd name="connsiteX14" fmla="*/ 390275 w 554856"/>
                <a:gd name="connsiteY14" fmla="*/ 169796 h 608519"/>
                <a:gd name="connsiteX15" fmla="*/ 412440 w 554856"/>
                <a:gd name="connsiteY15" fmla="*/ 192018 h 608519"/>
                <a:gd name="connsiteX16" fmla="*/ 412440 w 554856"/>
                <a:gd name="connsiteY16" fmla="*/ 208264 h 608519"/>
                <a:gd name="connsiteX17" fmla="*/ 394016 w 554856"/>
                <a:gd name="connsiteY17" fmla="*/ 226752 h 608519"/>
                <a:gd name="connsiteX18" fmla="*/ 414965 w 554856"/>
                <a:gd name="connsiteY18" fmla="*/ 277172 h 608519"/>
                <a:gd name="connsiteX19" fmla="*/ 441151 w 554856"/>
                <a:gd name="connsiteY19" fmla="*/ 277172 h 608519"/>
                <a:gd name="connsiteX20" fmla="*/ 452748 w 554856"/>
                <a:gd name="connsiteY20" fmla="*/ 288750 h 608519"/>
                <a:gd name="connsiteX21" fmla="*/ 452748 w 554856"/>
                <a:gd name="connsiteY21" fmla="*/ 320123 h 608519"/>
                <a:gd name="connsiteX22" fmla="*/ 441151 w 554856"/>
                <a:gd name="connsiteY22" fmla="*/ 331701 h 608519"/>
                <a:gd name="connsiteX23" fmla="*/ 414965 w 554856"/>
                <a:gd name="connsiteY23" fmla="*/ 331701 h 608519"/>
                <a:gd name="connsiteX24" fmla="*/ 394016 w 554856"/>
                <a:gd name="connsiteY24" fmla="*/ 382121 h 608519"/>
                <a:gd name="connsiteX25" fmla="*/ 412440 w 554856"/>
                <a:gd name="connsiteY25" fmla="*/ 400515 h 608519"/>
                <a:gd name="connsiteX26" fmla="*/ 412440 w 554856"/>
                <a:gd name="connsiteY26" fmla="*/ 416855 h 608519"/>
                <a:gd name="connsiteX27" fmla="*/ 390275 w 554856"/>
                <a:gd name="connsiteY27" fmla="*/ 438984 h 608519"/>
                <a:gd name="connsiteX28" fmla="*/ 373909 w 554856"/>
                <a:gd name="connsiteY28" fmla="*/ 438984 h 608519"/>
                <a:gd name="connsiteX29" fmla="*/ 355485 w 554856"/>
                <a:gd name="connsiteY29" fmla="*/ 420590 h 608519"/>
                <a:gd name="connsiteX30" fmla="*/ 304983 w 554856"/>
                <a:gd name="connsiteY30" fmla="*/ 441505 h 608519"/>
                <a:gd name="connsiteX31" fmla="*/ 304983 w 554856"/>
                <a:gd name="connsiteY31" fmla="*/ 467649 h 608519"/>
                <a:gd name="connsiteX32" fmla="*/ 293387 w 554856"/>
                <a:gd name="connsiteY32" fmla="*/ 479227 h 608519"/>
                <a:gd name="connsiteX33" fmla="*/ 261963 w 554856"/>
                <a:gd name="connsiteY33" fmla="*/ 479227 h 608519"/>
                <a:gd name="connsiteX34" fmla="*/ 250367 w 554856"/>
                <a:gd name="connsiteY34" fmla="*/ 467649 h 608519"/>
                <a:gd name="connsiteX35" fmla="*/ 250367 w 554856"/>
                <a:gd name="connsiteY35" fmla="*/ 441505 h 608519"/>
                <a:gd name="connsiteX36" fmla="*/ 199865 w 554856"/>
                <a:gd name="connsiteY36" fmla="*/ 420590 h 608519"/>
                <a:gd name="connsiteX37" fmla="*/ 181441 w 554856"/>
                <a:gd name="connsiteY37" fmla="*/ 438984 h 608519"/>
                <a:gd name="connsiteX38" fmla="*/ 165075 w 554856"/>
                <a:gd name="connsiteY38" fmla="*/ 438984 h 608519"/>
                <a:gd name="connsiteX39" fmla="*/ 142910 w 554856"/>
                <a:gd name="connsiteY39" fmla="*/ 416855 h 608519"/>
                <a:gd name="connsiteX40" fmla="*/ 142910 w 554856"/>
                <a:gd name="connsiteY40" fmla="*/ 400515 h 608519"/>
                <a:gd name="connsiteX41" fmla="*/ 161334 w 554856"/>
                <a:gd name="connsiteY41" fmla="*/ 382121 h 608519"/>
                <a:gd name="connsiteX42" fmla="*/ 140385 w 554856"/>
                <a:gd name="connsiteY42" fmla="*/ 331701 h 608519"/>
                <a:gd name="connsiteX43" fmla="*/ 114199 w 554856"/>
                <a:gd name="connsiteY43" fmla="*/ 331701 h 608519"/>
                <a:gd name="connsiteX44" fmla="*/ 102602 w 554856"/>
                <a:gd name="connsiteY44" fmla="*/ 320123 h 608519"/>
                <a:gd name="connsiteX45" fmla="*/ 102602 w 554856"/>
                <a:gd name="connsiteY45" fmla="*/ 288750 h 608519"/>
                <a:gd name="connsiteX46" fmla="*/ 114199 w 554856"/>
                <a:gd name="connsiteY46" fmla="*/ 277172 h 608519"/>
                <a:gd name="connsiteX47" fmla="*/ 140385 w 554856"/>
                <a:gd name="connsiteY47" fmla="*/ 277172 h 608519"/>
                <a:gd name="connsiteX48" fmla="*/ 161334 w 554856"/>
                <a:gd name="connsiteY48" fmla="*/ 226752 h 608519"/>
                <a:gd name="connsiteX49" fmla="*/ 142910 w 554856"/>
                <a:gd name="connsiteY49" fmla="*/ 208264 h 608519"/>
                <a:gd name="connsiteX50" fmla="*/ 142910 w 554856"/>
                <a:gd name="connsiteY50" fmla="*/ 192018 h 608519"/>
                <a:gd name="connsiteX51" fmla="*/ 165075 w 554856"/>
                <a:gd name="connsiteY51" fmla="*/ 169796 h 608519"/>
                <a:gd name="connsiteX52" fmla="*/ 181441 w 554856"/>
                <a:gd name="connsiteY52" fmla="*/ 169796 h 608519"/>
                <a:gd name="connsiteX53" fmla="*/ 199865 w 554856"/>
                <a:gd name="connsiteY53" fmla="*/ 188283 h 608519"/>
                <a:gd name="connsiteX54" fmla="*/ 250367 w 554856"/>
                <a:gd name="connsiteY54" fmla="*/ 167368 h 608519"/>
                <a:gd name="connsiteX55" fmla="*/ 250367 w 554856"/>
                <a:gd name="connsiteY55" fmla="*/ 141224 h 608519"/>
                <a:gd name="connsiteX56" fmla="*/ 261963 w 554856"/>
                <a:gd name="connsiteY56" fmla="*/ 129646 h 608519"/>
                <a:gd name="connsiteX57" fmla="*/ 440285 w 554856"/>
                <a:gd name="connsiteY57" fmla="*/ 80038 h 608519"/>
                <a:gd name="connsiteX58" fmla="*/ 554856 w 554856"/>
                <a:gd name="connsiteY58" fmla="*/ 304248 h 608519"/>
                <a:gd name="connsiteX59" fmla="*/ 277361 w 554856"/>
                <a:gd name="connsiteY59" fmla="*/ 581312 h 608519"/>
                <a:gd name="connsiteX60" fmla="*/ 277361 w 554856"/>
                <a:gd name="connsiteY60" fmla="*/ 605311 h 608519"/>
                <a:gd name="connsiteX61" fmla="*/ 272404 w 554856"/>
                <a:gd name="connsiteY61" fmla="*/ 607926 h 608519"/>
                <a:gd name="connsiteX62" fmla="*/ 207216 w 554856"/>
                <a:gd name="connsiteY62" fmla="*/ 563289 h 608519"/>
                <a:gd name="connsiteX63" fmla="*/ 207216 w 554856"/>
                <a:gd name="connsiteY63" fmla="*/ 558060 h 608519"/>
                <a:gd name="connsiteX64" fmla="*/ 272404 w 554856"/>
                <a:gd name="connsiteY64" fmla="*/ 513330 h 608519"/>
                <a:gd name="connsiteX65" fmla="*/ 277361 w 554856"/>
                <a:gd name="connsiteY65" fmla="*/ 515945 h 608519"/>
                <a:gd name="connsiteX66" fmla="*/ 277361 w 554856"/>
                <a:gd name="connsiteY66" fmla="*/ 539944 h 608519"/>
                <a:gd name="connsiteX67" fmla="*/ 513423 w 554856"/>
                <a:gd name="connsiteY67" fmla="*/ 304248 h 608519"/>
                <a:gd name="connsiteX68" fmla="*/ 415968 w 554856"/>
                <a:gd name="connsiteY68" fmla="*/ 113375 h 608519"/>
                <a:gd name="connsiteX69" fmla="*/ 282452 w 554856"/>
                <a:gd name="connsiteY69" fmla="*/ 594 h 608519"/>
                <a:gd name="connsiteX70" fmla="*/ 347640 w 554856"/>
                <a:gd name="connsiteY70" fmla="*/ 45229 h 608519"/>
                <a:gd name="connsiteX71" fmla="*/ 347640 w 554856"/>
                <a:gd name="connsiteY71" fmla="*/ 50551 h 608519"/>
                <a:gd name="connsiteX72" fmla="*/ 282452 w 554856"/>
                <a:gd name="connsiteY72" fmla="*/ 95279 h 608519"/>
                <a:gd name="connsiteX73" fmla="*/ 277402 w 554856"/>
                <a:gd name="connsiteY73" fmla="*/ 92665 h 608519"/>
                <a:gd name="connsiteX74" fmla="*/ 277402 w 554856"/>
                <a:gd name="connsiteY74" fmla="*/ 68573 h 608519"/>
                <a:gd name="connsiteX75" fmla="*/ 41339 w 554856"/>
                <a:gd name="connsiteY75" fmla="*/ 304259 h 608519"/>
                <a:gd name="connsiteX76" fmla="*/ 138888 w 554856"/>
                <a:gd name="connsiteY76" fmla="*/ 495123 h 608519"/>
                <a:gd name="connsiteX77" fmla="*/ 114571 w 554856"/>
                <a:gd name="connsiteY77" fmla="*/ 528552 h 608519"/>
                <a:gd name="connsiteX78" fmla="*/ 0 w 554856"/>
                <a:gd name="connsiteY78" fmla="*/ 304259 h 608519"/>
                <a:gd name="connsiteX79" fmla="*/ 277402 w 554856"/>
                <a:gd name="connsiteY79" fmla="*/ 27300 h 608519"/>
                <a:gd name="connsiteX80" fmla="*/ 277402 w 554856"/>
                <a:gd name="connsiteY80" fmla="*/ 3209 h 608519"/>
                <a:gd name="connsiteX81" fmla="*/ 282452 w 554856"/>
                <a:gd name="connsiteY81" fmla="*/ 594 h 608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554856" h="608519">
                  <a:moveTo>
                    <a:pt x="314616" y="256070"/>
                  </a:moveTo>
                  <a:lnTo>
                    <a:pt x="262711" y="307611"/>
                  </a:lnTo>
                  <a:lnTo>
                    <a:pt x="241014" y="285856"/>
                  </a:lnTo>
                  <a:lnTo>
                    <a:pt x="218289" y="308265"/>
                  </a:lnTo>
                  <a:lnTo>
                    <a:pt x="239986" y="330020"/>
                  </a:lnTo>
                  <a:lnTo>
                    <a:pt x="262618" y="352803"/>
                  </a:lnTo>
                  <a:lnTo>
                    <a:pt x="285250" y="330300"/>
                  </a:lnTo>
                  <a:lnTo>
                    <a:pt x="337155" y="278760"/>
                  </a:lnTo>
                  <a:close/>
                  <a:moveTo>
                    <a:pt x="261963" y="129646"/>
                  </a:moveTo>
                  <a:lnTo>
                    <a:pt x="293387" y="129646"/>
                  </a:lnTo>
                  <a:cubicBezTo>
                    <a:pt x="299840" y="129646"/>
                    <a:pt x="304983" y="134875"/>
                    <a:pt x="304983" y="141224"/>
                  </a:cubicBezTo>
                  <a:lnTo>
                    <a:pt x="304983" y="167368"/>
                  </a:lnTo>
                  <a:cubicBezTo>
                    <a:pt x="323314" y="170916"/>
                    <a:pt x="340428" y="178199"/>
                    <a:pt x="355485" y="188283"/>
                  </a:cubicBezTo>
                  <a:lnTo>
                    <a:pt x="373909" y="169796"/>
                  </a:lnTo>
                  <a:cubicBezTo>
                    <a:pt x="378398" y="165314"/>
                    <a:pt x="385786" y="165314"/>
                    <a:pt x="390275" y="169796"/>
                  </a:cubicBezTo>
                  <a:lnTo>
                    <a:pt x="412440" y="192018"/>
                  </a:lnTo>
                  <a:cubicBezTo>
                    <a:pt x="416929" y="196500"/>
                    <a:pt x="416929" y="203783"/>
                    <a:pt x="412440" y="208264"/>
                  </a:cubicBezTo>
                  <a:lnTo>
                    <a:pt x="394016" y="226752"/>
                  </a:lnTo>
                  <a:cubicBezTo>
                    <a:pt x="404117" y="241691"/>
                    <a:pt x="411318" y="258872"/>
                    <a:pt x="414965" y="277172"/>
                  </a:cubicBezTo>
                  <a:lnTo>
                    <a:pt x="441151" y="277172"/>
                  </a:lnTo>
                  <a:cubicBezTo>
                    <a:pt x="447604" y="277172"/>
                    <a:pt x="452748" y="282401"/>
                    <a:pt x="452748" y="288750"/>
                  </a:cubicBezTo>
                  <a:lnTo>
                    <a:pt x="452748" y="320123"/>
                  </a:lnTo>
                  <a:cubicBezTo>
                    <a:pt x="452748" y="326565"/>
                    <a:pt x="447511" y="331701"/>
                    <a:pt x="441151" y="331701"/>
                  </a:cubicBezTo>
                  <a:lnTo>
                    <a:pt x="414965" y="331701"/>
                  </a:lnTo>
                  <a:cubicBezTo>
                    <a:pt x="411318" y="350002"/>
                    <a:pt x="404117" y="366995"/>
                    <a:pt x="394016" y="382121"/>
                  </a:cubicBezTo>
                  <a:lnTo>
                    <a:pt x="412440" y="400515"/>
                  </a:lnTo>
                  <a:cubicBezTo>
                    <a:pt x="416929" y="404997"/>
                    <a:pt x="416929" y="412373"/>
                    <a:pt x="412440" y="416855"/>
                  </a:cubicBezTo>
                  <a:lnTo>
                    <a:pt x="390275" y="438984"/>
                  </a:lnTo>
                  <a:cubicBezTo>
                    <a:pt x="385786" y="443466"/>
                    <a:pt x="378398" y="443466"/>
                    <a:pt x="373909" y="438984"/>
                  </a:cubicBezTo>
                  <a:lnTo>
                    <a:pt x="355485" y="420590"/>
                  </a:lnTo>
                  <a:cubicBezTo>
                    <a:pt x="340522" y="430674"/>
                    <a:pt x="323314" y="437864"/>
                    <a:pt x="304983" y="441505"/>
                  </a:cubicBezTo>
                  <a:lnTo>
                    <a:pt x="304983" y="467649"/>
                  </a:lnTo>
                  <a:cubicBezTo>
                    <a:pt x="304983" y="474092"/>
                    <a:pt x="299746" y="479227"/>
                    <a:pt x="293387" y="479227"/>
                  </a:cubicBezTo>
                  <a:lnTo>
                    <a:pt x="261963" y="479227"/>
                  </a:lnTo>
                  <a:cubicBezTo>
                    <a:pt x="255510" y="479227"/>
                    <a:pt x="250367" y="473998"/>
                    <a:pt x="250367" y="467649"/>
                  </a:cubicBezTo>
                  <a:lnTo>
                    <a:pt x="250367" y="441505"/>
                  </a:lnTo>
                  <a:cubicBezTo>
                    <a:pt x="232036" y="437864"/>
                    <a:pt x="214922" y="430674"/>
                    <a:pt x="199865" y="420590"/>
                  </a:cubicBezTo>
                  <a:lnTo>
                    <a:pt x="181441" y="438984"/>
                  </a:lnTo>
                  <a:cubicBezTo>
                    <a:pt x="176952" y="443466"/>
                    <a:pt x="169564" y="443466"/>
                    <a:pt x="165075" y="438984"/>
                  </a:cubicBezTo>
                  <a:lnTo>
                    <a:pt x="142910" y="416855"/>
                  </a:lnTo>
                  <a:cubicBezTo>
                    <a:pt x="138421" y="412373"/>
                    <a:pt x="138421" y="404997"/>
                    <a:pt x="142910" y="400515"/>
                  </a:cubicBezTo>
                  <a:lnTo>
                    <a:pt x="161334" y="382121"/>
                  </a:lnTo>
                  <a:cubicBezTo>
                    <a:pt x="151233" y="367182"/>
                    <a:pt x="144032" y="350002"/>
                    <a:pt x="140385" y="331701"/>
                  </a:cubicBezTo>
                  <a:lnTo>
                    <a:pt x="114199" y="331701"/>
                  </a:lnTo>
                  <a:cubicBezTo>
                    <a:pt x="107746" y="331701"/>
                    <a:pt x="102602" y="326472"/>
                    <a:pt x="102602" y="320123"/>
                  </a:cubicBezTo>
                  <a:lnTo>
                    <a:pt x="102602" y="288750"/>
                  </a:lnTo>
                  <a:cubicBezTo>
                    <a:pt x="102602" y="282214"/>
                    <a:pt x="107839" y="277172"/>
                    <a:pt x="114199" y="277172"/>
                  </a:cubicBezTo>
                  <a:lnTo>
                    <a:pt x="140385" y="277172"/>
                  </a:lnTo>
                  <a:cubicBezTo>
                    <a:pt x="144032" y="258872"/>
                    <a:pt x="151233" y="241785"/>
                    <a:pt x="161334" y="226752"/>
                  </a:cubicBezTo>
                  <a:lnTo>
                    <a:pt x="142910" y="208264"/>
                  </a:lnTo>
                  <a:cubicBezTo>
                    <a:pt x="138421" y="203783"/>
                    <a:pt x="138421" y="196500"/>
                    <a:pt x="142910" y="192018"/>
                  </a:cubicBezTo>
                  <a:lnTo>
                    <a:pt x="165075" y="169796"/>
                  </a:lnTo>
                  <a:cubicBezTo>
                    <a:pt x="169564" y="165314"/>
                    <a:pt x="176952" y="165314"/>
                    <a:pt x="181441" y="169796"/>
                  </a:cubicBezTo>
                  <a:lnTo>
                    <a:pt x="199865" y="188283"/>
                  </a:lnTo>
                  <a:cubicBezTo>
                    <a:pt x="214828" y="178199"/>
                    <a:pt x="232036" y="170916"/>
                    <a:pt x="250367" y="167368"/>
                  </a:cubicBezTo>
                  <a:lnTo>
                    <a:pt x="250367" y="141224"/>
                  </a:lnTo>
                  <a:cubicBezTo>
                    <a:pt x="250367" y="134688"/>
                    <a:pt x="255604" y="129646"/>
                    <a:pt x="261963" y="129646"/>
                  </a:cubicBezTo>
                  <a:close/>
                  <a:moveTo>
                    <a:pt x="440285" y="80038"/>
                  </a:moveTo>
                  <a:cubicBezTo>
                    <a:pt x="511927" y="131958"/>
                    <a:pt x="554856" y="215909"/>
                    <a:pt x="554856" y="304248"/>
                  </a:cubicBezTo>
                  <a:cubicBezTo>
                    <a:pt x="554856" y="457021"/>
                    <a:pt x="430371" y="581312"/>
                    <a:pt x="277361" y="581312"/>
                  </a:cubicBezTo>
                  <a:lnTo>
                    <a:pt x="277361" y="605311"/>
                  </a:lnTo>
                  <a:cubicBezTo>
                    <a:pt x="277361" y="607926"/>
                    <a:pt x="274555" y="609420"/>
                    <a:pt x="272404" y="607926"/>
                  </a:cubicBezTo>
                  <a:lnTo>
                    <a:pt x="207216" y="563289"/>
                  </a:lnTo>
                  <a:cubicBezTo>
                    <a:pt x="205345" y="561982"/>
                    <a:pt x="205345" y="559274"/>
                    <a:pt x="207216" y="558060"/>
                  </a:cubicBezTo>
                  <a:lnTo>
                    <a:pt x="272404" y="513330"/>
                  </a:lnTo>
                  <a:cubicBezTo>
                    <a:pt x="274555" y="511836"/>
                    <a:pt x="277361" y="513330"/>
                    <a:pt x="277361" y="515945"/>
                  </a:cubicBezTo>
                  <a:lnTo>
                    <a:pt x="277361" y="539944"/>
                  </a:lnTo>
                  <a:cubicBezTo>
                    <a:pt x="407551" y="539944"/>
                    <a:pt x="513423" y="434236"/>
                    <a:pt x="513423" y="304248"/>
                  </a:cubicBezTo>
                  <a:cubicBezTo>
                    <a:pt x="513423" y="229076"/>
                    <a:pt x="477041" y="157638"/>
                    <a:pt x="415968" y="113375"/>
                  </a:cubicBezTo>
                  <a:close/>
                  <a:moveTo>
                    <a:pt x="282452" y="594"/>
                  </a:moveTo>
                  <a:lnTo>
                    <a:pt x="347640" y="45229"/>
                  </a:lnTo>
                  <a:cubicBezTo>
                    <a:pt x="349511" y="46536"/>
                    <a:pt x="349511" y="49337"/>
                    <a:pt x="347640" y="50551"/>
                  </a:cubicBezTo>
                  <a:lnTo>
                    <a:pt x="282452" y="95279"/>
                  </a:lnTo>
                  <a:cubicBezTo>
                    <a:pt x="280301" y="96773"/>
                    <a:pt x="277402" y="95279"/>
                    <a:pt x="277402" y="92665"/>
                  </a:cubicBezTo>
                  <a:lnTo>
                    <a:pt x="277402" y="68573"/>
                  </a:lnTo>
                  <a:cubicBezTo>
                    <a:pt x="147212" y="68573"/>
                    <a:pt x="41339" y="174277"/>
                    <a:pt x="41339" y="304259"/>
                  </a:cubicBezTo>
                  <a:cubicBezTo>
                    <a:pt x="41339" y="379521"/>
                    <a:pt x="77908" y="450862"/>
                    <a:pt x="138888" y="495123"/>
                  </a:cubicBezTo>
                  <a:lnTo>
                    <a:pt x="114571" y="528552"/>
                  </a:lnTo>
                  <a:cubicBezTo>
                    <a:pt x="42835" y="476634"/>
                    <a:pt x="0" y="392687"/>
                    <a:pt x="0" y="304259"/>
                  </a:cubicBezTo>
                  <a:cubicBezTo>
                    <a:pt x="0" y="151493"/>
                    <a:pt x="124391" y="27300"/>
                    <a:pt x="277402" y="27300"/>
                  </a:cubicBezTo>
                  <a:lnTo>
                    <a:pt x="277402" y="3209"/>
                  </a:lnTo>
                  <a:cubicBezTo>
                    <a:pt x="277402" y="594"/>
                    <a:pt x="280301" y="-900"/>
                    <a:pt x="282452" y="594"/>
                  </a:cubicBezTo>
                  <a:close/>
                </a:path>
              </a:pathLst>
            </a:custGeom>
            <a:solidFill>
              <a:schemeClr val="bg1"/>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cs typeface="+mn-ea"/>
                <a:sym typeface="+mn-lt"/>
              </a:endParaRPr>
            </a:p>
          </p:txBody>
        </p:sp>
      </p:grpSp>
      <p:grpSp>
        <p:nvGrpSpPr>
          <p:cNvPr id="17" name="组合 16">
            <a:extLst>
              <a:ext uri="{FF2B5EF4-FFF2-40B4-BE49-F238E27FC236}">
                <a16:creationId xmlns:a16="http://schemas.microsoft.com/office/drawing/2014/main" xmlns="" id="{66087F77-5F84-46D0-B93A-8E9DFAC78D58}"/>
              </a:ext>
            </a:extLst>
          </p:cNvPr>
          <p:cNvGrpSpPr/>
          <p:nvPr/>
        </p:nvGrpSpPr>
        <p:grpSpPr>
          <a:xfrm>
            <a:off x="6293566" y="1553121"/>
            <a:ext cx="2282835" cy="2627496"/>
            <a:chOff x="874713" y="1677018"/>
            <a:chExt cx="2282835" cy="2627496"/>
          </a:xfrm>
        </p:grpSpPr>
        <p:sp>
          <p:nvSpPr>
            <p:cNvPr id="18" name="圆角矩形 70">
              <a:extLst>
                <a:ext uri="{FF2B5EF4-FFF2-40B4-BE49-F238E27FC236}">
                  <a16:creationId xmlns:a16="http://schemas.microsoft.com/office/drawing/2014/main" xmlns="" id="{1DA9FB31-5B1C-4CA6-89D6-5C2C319295D8}"/>
                </a:ext>
              </a:extLst>
            </p:cNvPr>
            <p:cNvSpPr/>
            <p:nvPr/>
          </p:nvSpPr>
          <p:spPr>
            <a:xfrm>
              <a:off x="874713" y="2033293"/>
              <a:ext cx="2282835" cy="2271221"/>
            </a:xfrm>
            <a:prstGeom prst="roundRect">
              <a:avLst>
                <a:gd name="adj" fmla="val 8839"/>
              </a:avLst>
            </a:prstGeom>
            <a:blipFill dpi="0" rotWithShape="1">
              <a:blip r:embed="rId7" cstate="screen">
                <a:extLst>
                  <a:ext uri="{28A0092B-C50C-407E-A947-70E740481C1C}">
                    <a14:useLocalDpi xmlns:a14="http://schemas.microsoft.com/office/drawing/2010/main"/>
                  </a:ext>
                </a:extLst>
              </a:blip>
              <a:srcRect/>
              <a:stretch>
                <a:fillRect/>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cs typeface="+mn-ea"/>
                <a:sym typeface="+mn-lt"/>
              </a:endParaRPr>
            </a:p>
          </p:txBody>
        </p:sp>
        <p:sp>
          <p:nvSpPr>
            <p:cNvPr id="19" name="椭圆 18">
              <a:extLst>
                <a:ext uri="{FF2B5EF4-FFF2-40B4-BE49-F238E27FC236}">
                  <a16:creationId xmlns:a16="http://schemas.microsoft.com/office/drawing/2014/main" xmlns="" id="{8B4F7CFF-D105-44BB-9D2A-22EC50FA75E0}"/>
                </a:ext>
              </a:extLst>
            </p:cNvPr>
            <p:cNvSpPr/>
            <p:nvPr/>
          </p:nvSpPr>
          <p:spPr>
            <a:xfrm>
              <a:off x="1643103" y="1677018"/>
              <a:ext cx="746055" cy="746055"/>
            </a:xfrm>
            <a:prstGeom prst="ellipse">
              <a:avLst/>
            </a:prstGeom>
            <a:solidFill>
              <a:srgbClr val="D3323C"/>
            </a:solidFill>
            <a:ln w="381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cs typeface="+mn-ea"/>
                <a:sym typeface="+mn-lt"/>
              </a:endParaRPr>
            </a:p>
          </p:txBody>
        </p:sp>
        <p:sp>
          <p:nvSpPr>
            <p:cNvPr id="20" name="椭圆 41">
              <a:extLst>
                <a:ext uri="{FF2B5EF4-FFF2-40B4-BE49-F238E27FC236}">
                  <a16:creationId xmlns:a16="http://schemas.microsoft.com/office/drawing/2014/main" xmlns="" id="{B22111E7-0B00-4E41-AF45-7AF098F6FEAC}"/>
                </a:ext>
              </a:extLst>
            </p:cNvPr>
            <p:cNvSpPr/>
            <p:nvPr/>
          </p:nvSpPr>
          <p:spPr>
            <a:xfrm>
              <a:off x="1847166" y="1875427"/>
              <a:ext cx="337929" cy="349238"/>
            </a:xfrm>
            <a:custGeom>
              <a:avLst/>
              <a:gdLst>
                <a:gd name="T0" fmla="*/ 743 w 743"/>
                <a:gd name="T1" fmla="*/ 27 h 769"/>
                <a:gd name="T2" fmla="*/ 736 w 743"/>
                <a:gd name="T3" fmla="*/ 8 h 769"/>
                <a:gd name="T4" fmla="*/ 717 w 743"/>
                <a:gd name="T5" fmla="*/ 0 h 769"/>
                <a:gd name="T6" fmla="*/ 599 w 743"/>
                <a:gd name="T7" fmla="*/ 0 h 769"/>
                <a:gd name="T8" fmla="*/ 591 w 743"/>
                <a:gd name="T9" fmla="*/ 1 h 769"/>
                <a:gd name="T10" fmla="*/ 569 w 743"/>
                <a:gd name="T11" fmla="*/ 1 h 769"/>
                <a:gd name="T12" fmla="*/ 555 w 743"/>
                <a:gd name="T13" fmla="*/ 2 h 769"/>
                <a:gd name="T14" fmla="*/ 184 w 743"/>
                <a:gd name="T15" fmla="*/ 2 h 769"/>
                <a:gd name="T16" fmla="*/ 171 w 743"/>
                <a:gd name="T17" fmla="*/ 1 h 769"/>
                <a:gd name="T18" fmla="*/ 152 w 743"/>
                <a:gd name="T19" fmla="*/ 1 h 769"/>
                <a:gd name="T20" fmla="*/ 144 w 743"/>
                <a:gd name="T21" fmla="*/ 0 h 769"/>
                <a:gd name="T22" fmla="*/ 26 w 743"/>
                <a:gd name="T23" fmla="*/ 0 h 769"/>
                <a:gd name="T24" fmla="*/ 8 w 743"/>
                <a:gd name="T25" fmla="*/ 8 h 769"/>
                <a:gd name="T26" fmla="*/ 0 w 743"/>
                <a:gd name="T27" fmla="*/ 27 h 769"/>
                <a:gd name="T28" fmla="*/ 118 w 743"/>
                <a:gd name="T29" fmla="*/ 266 h 769"/>
                <a:gd name="T30" fmla="*/ 118 w 743"/>
                <a:gd name="T31" fmla="*/ 267 h 769"/>
                <a:gd name="T32" fmla="*/ 118 w 743"/>
                <a:gd name="T33" fmla="*/ 270 h 769"/>
                <a:gd name="T34" fmla="*/ 342 w 743"/>
                <a:gd name="T35" fmla="*/ 511 h 769"/>
                <a:gd name="T36" fmla="*/ 342 w 743"/>
                <a:gd name="T37" fmla="*/ 713 h 769"/>
                <a:gd name="T38" fmla="*/ 242 w 743"/>
                <a:gd name="T39" fmla="*/ 713 h 769"/>
                <a:gd name="T40" fmla="*/ 228 w 743"/>
                <a:gd name="T41" fmla="*/ 727 h 769"/>
                <a:gd name="T42" fmla="*/ 228 w 743"/>
                <a:gd name="T43" fmla="*/ 756 h 769"/>
                <a:gd name="T44" fmla="*/ 242 w 743"/>
                <a:gd name="T45" fmla="*/ 769 h 769"/>
                <a:gd name="T46" fmla="*/ 498 w 743"/>
                <a:gd name="T47" fmla="*/ 769 h 769"/>
                <a:gd name="T48" fmla="*/ 511 w 743"/>
                <a:gd name="T49" fmla="*/ 756 h 769"/>
                <a:gd name="T50" fmla="*/ 511 w 743"/>
                <a:gd name="T51" fmla="*/ 727 h 769"/>
                <a:gd name="T52" fmla="*/ 498 w 743"/>
                <a:gd name="T53" fmla="*/ 713 h 769"/>
                <a:gd name="T54" fmla="*/ 398 w 743"/>
                <a:gd name="T55" fmla="*/ 713 h 769"/>
                <a:gd name="T56" fmla="*/ 398 w 743"/>
                <a:gd name="T57" fmla="*/ 511 h 769"/>
                <a:gd name="T58" fmla="*/ 621 w 743"/>
                <a:gd name="T59" fmla="*/ 279 h 769"/>
                <a:gd name="T60" fmla="*/ 623 w 743"/>
                <a:gd name="T61" fmla="*/ 271 h 769"/>
                <a:gd name="T62" fmla="*/ 623 w 743"/>
                <a:gd name="T63" fmla="*/ 266 h 769"/>
                <a:gd name="T64" fmla="*/ 743 w 743"/>
                <a:gd name="T65" fmla="*/ 27 h 769"/>
                <a:gd name="T66" fmla="*/ 370 w 743"/>
                <a:gd name="T67" fmla="*/ 457 h 769"/>
                <a:gd name="T68" fmla="*/ 174 w 743"/>
                <a:gd name="T69" fmla="*/ 261 h 769"/>
                <a:gd name="T70" fmla="*/ 174 w 743"/>
                <a:gd name="T71" fmla="*/ 58 h 769"/>
                <a:gd name="T72" fmla="*/ 566 w 743"/>
                <a:gd name="T73" fmla="*/ 58 h 769"/>
                <a:gd name="T74" fmla="*/ 566 w 743"/>
                <a:gd name="T75" fmla="*/ 261 h 769"/>
                <a:gd name="T76" fmla="*/ 370 w 743"/>
                <a:gd name="T77" fmla="*/ 457 h 769"/>
                <a:gd name="T78" fmla="*/ 118 w 743"/>
                <a:gd name="T79" fmla="*/ 209 h 769"/>
                <a:gd name="T80" fmla="*/ 55 w 743"/>
                <a:gd name="T81" fmla="*/ 53 h 769"/>
                <a:gd name="T82" fmla="*/ 118 w 743"/>
                <a:gd name="T83" fmla="*/ 53 h 769"/>
                <a:gd name="T84" fmla="*/ 118 w 743"/>
                <a:gd name="T85" fmla="*/ 209 h 769"/>
                <a:gd name="T86" fmla="*/ 626 w 743"/>
                <a:gd name="T87" fmla="*/ 209 h 769"/>
                <a:gd name="T88" fmla="*/ 626 w 743"/>
                <a:gd name="T89" fmla="*/ 53 h 769"/>
                <a:gd name="T90" fmla="*/ 688 w 743"/>
                <a:gd name="T91" fmla="*/ 53 h 769"/>
                <a:gd name="T92" fmla="*/ 626 w 743"/>
                <a:gd name="T93" fmla="*/ 209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43" h="769">
                  <a:moveTo>
                    <a:pt x="743" y="27"/>
                  </a:moveTo>
                  <a:cubicBezTo>
                    <a:pt x="743" y="20"/>
                    <a:pt x="741" y="13"/>
                    <a:pt x="736" y="8"/>
                  </a:cubicBezTo>
                  <a:cubicBezTo>
                    <a:pt x="731" y="3"/>
                    <a:pt x="724" y="0"/>
                    <a:pt x="717" y="0"/>
                  </a:cubicBezTo>
                  <a:lnTo>
                    <a:pt x="599" y="0"/>
                  </a:lnTo>
                  <a:cubicBezTo>
                    <a:pt x="596" y="0"/>
                    <a:pt x="594" y="0"/>
                    <a:pt x="591" y="1"/>
                  </a:cubicBezTo>
                  <a:lnTo>
                    <a:pt x="569" y="1"/>
                  </a:lnTo>
                  <a:cubicBezTo>
                    <a:pt x="565" y="1"/>
                    <a:pt x="560" y="1"/>
                    <a:pt x="555" y="2"/>
                  </a:cubicBezTo>
                  <a:lnTo>
                    <a:pt x="184" y="2"/>
                  </a:lnTo>
                  <a:cubicBezTo>
                    <a:pt x="179" y="1"/>
                    <a:pt x="175" y="1"/>
                    <a:pt x="171" y="1"/>
                  </a:cubicBezTo>
                  <a:lnTo>
                    <a:pt x="152" y="1"/>
                  </a:lnTo>
                  <a:cubicBezTo>
                    <a:pt x="149" y="0"/>
                    <a:pt x="147" y="0"/>
                    <a:pt x="144" y="0"/>
                  </a:cubicBezTo>
                  <a:lnTo>
                    <a:pt x="26" y="0"/>
                  </a:lnTo>
                  <a:cubicBezTo>
                    <a:pt x="19" y="0"/>
                    <a:pt x="13" y="3"/>
                    <a:pt x="8" y="8"/>
                  </a:cubicBezTo>
                  <a:cubicBezTo>
                    <a:pt x="2" y="13"/>
                    <a:pt x="0" y="20"/>
                    <a:pt x="0" y="27"/>
                  </a:cubicBezTo>
                  <a:cubicBezTo>
                    <a:pt x="0" y="36"/>
                    <a:pt x="3" y="239"/>
                    <a:pt x="118" y="266"/>
                  </a:cubicBezTo>
                  <a:lnTo>
                    <a:pt x="118" y="267"/>
                  </a:lnTo>
                  <a:cubicBezTo>
                    <a:pt x="118" y="268"/>
                    <a:pt x="118" y="269"/>
                    <a:pt x="118" y="270"/>
                  </a:cubicBezTo>
                  <a:cubicBezTo>
                    <a:pt x="123" y="394"/>
                    <a:pt x="220" y="497"/>
                    <a:pt x="342" y="511"/>
                  </a:cubicBezTo>
                  <a:lnTo>
                    <a:pt x="342" y="713"/>
                  </a:lnTo>
                  <a:lnTo>
                    <a:pt x="242" y="713"/>
                  </a:lnTo>
                  <a:cubicBezTo>
                    <a:pt x="234" y="713"/>
                    <a:pt x="228" y="719"/>
                    <a:pt x="228" y="727"/>
                  </a:cubicBezTo>
                  <a:lnTo>
                    <a:pt x="228" y="756"/>
                  </a:lnTo>
                  <a:cubicBezTo>
                    <a:pt x="228" y="763"/>
                    <a:pt x="234" y="769"/>
                    <a:pt x="242" y="769"/>
                  </a:cubicBezTo>
                  <a:lnTo>
                    <a:pt x="498" y="769"/>
                  </a:lnTo>
                  <a:cubicBezTo>
                    <a:pt x="505" y="769"/>
                    <a:pt x="511" y="763"/>
                    <a:pt x="511" y="756"/>
                  </a:cubicBezTo>
                  <a:lnTo>
                    <a:pt x="511" y="727"/>
                  </a:lnTo>
                  <a:cubicBezTo>
                    <a:pt x="511" y="719"/>
                    <a:pt x="505" y="713"/>
                    <a:pt x="498" y="713"/>
                  </a:cubicBezTo>
                  <a:lnTo>
                    <a:pt x="398" y="713"/>
                  </a:lnTo>
                  <a:lnTo>
                    <a:pt x="398" y="511"/>
                  </a:lnTo>
                  <a:cubicBezTo>
                    <a:pt x="519" y="498"/>
                    <a:pt x="612" y="401"/>
                    <a:pt x="621" y="279"/>
                  </a:cubicBezTo>
                  <a:cubicBezTo>
                    <a:pt x="622" y="277"/>
                    <a:pt x="623" y="274"/>
                    <a:pt x="623" y="271"/>
                  </a:cubicBezTo>
                  <a:lnTo>
                    <a:pt x="623" y="266"/>
                  </a:lnTo>
                  <a:cubicBezTo>
                    <a:pt x="740" y="242"/>
                    <a:pt x="743" y="36"/>
                    <a:pt x="743" y="27"/>
                  </a:cubicBezTo>
                  <a:close/>
                  <a:moveTo>
                    <a:pt x="370" y="457"/>
                  </a:moveTo>
                  <a:cubicBezTo>
                    <a:pt x="262" y="457"/>
                    <a:pt x="174" y="369"/>
                    <a:pt x="174" y="261"/>
                  </a:cubicBezTo>
                  <a:lnTo>
                    <a:pt x="174" y="58"/>
                  </a:lnTo>
                  <a:lnTo>
                    <a:pt x="566" y="58"/>
                  </a:lnTo>
                  <a:lnTo>
                    <a:pt x="566" y="261"/>
                  </a:lnTo>
                  <a:cubicBezTo>
                    <a:pt x="566" y="369"/>
                    <a:pt x="478" y="457"/>
                    <a:pt x="370" y="457"/>
                  </a:cubicBezTo>
                  <a:close/>
                  <a:moveTo>
                    <a:pt x="118" y="209"/>
                  </a:moveTo>
                  <a:cubicBezTo>
                    <a:pt x="73" y="184"/>
                    <a:pt x="59" y="98"/>
                    <a:pt x="55" y="53"/>
                  </a:cubicBezTo>
                  <a:lnTo>
                    <a:pt x="118" y="53"/>
                  </a:lnTo>
                  <a:lnTo>
                    <a:pt x="118" y="209"/>
                  </a:lnTo>
                  <a:close/>
                  <a:moveTo>
                    <a:pt x="626" y="209"/>
                  </a:moveTo>
                  <a:lnTo>
                    <a:pt x="626" y="53"/>
                  </a:lnTo>
                  <a:lnTo>
                    <a:pt x="688" y="53"/>
                  </a:lnTo>
                  <a:cubicBezTo>
                    <a:pt x="684" y="98"/>
                    <a:pt x="670" y="184"/>
                    <a:pt x="626" y="209"/>
                  </a:cubicBezTo>
                  <a:close/>
                </a:path>
              </a:pathLst>
            </a:custGeom>
            <a:solidFill>
              <a:schemeClr val="bg1"/>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cs typeface="+mn-ea"/>
                <a:sym typeface="+mn-lt"/>
              </a:endParaRPr>
            </a:p>
          </p:txBody>
        </p:sp>
      </p:grpSp>
      <p:grpSp>
        <p:nvGrpSpPr>
          <p:cNvPr id="21" name="组合 20">
            <a:extLst>
              <a:ext uri="{FF2B5EF4-FFF2-40B4-BE49-F238E27FC236}">
                <a16:creationId xmlns:a16="http://schemas.microsoft.com/office/drawing/2014/main" xmlns="" id="{70C6ABB1-7318-48E2-AD48-40D7E4E41158}"/>
              </a:ext>
            </a:extLst>
          </p:cNvPr>
          <p:cNvGrpSpPr/>
          <p:nvPr/>
        </p:nvGrpSpPr>
        <p:grpSpPr>
          <a:xfrm>
            <a:off x="8878545" y="1553121"/>
            <a:ext cx="2282835" cy="2627496"/>
            <a:chOff x="874713" y="1677018"/>
            <a:chExt cx="2282835" cy="2627496"/>
          </a:xfrm>
        </p:grpSpPr>
        <p:sp>
          <p:nvSpPr>
            <p:cNvPr id="22" name="圆角矩形 74">
              <a:extLst>
                <a:ext uri="{FF2B5EF4-FFF2-40B4-BE49-F238E27FC236}">
                  <a16:creationId xmlns:a16="http://schemas.microsoft.com/office/drawing/2014/main" xmlns="" id="{96DDC73D-141D-4CA9-8B61-534A3FB87DD1}"/>
                </a:ext>
              </a:extLst>
            </p:cNvPr>
            <p:cNvSpPr/>
            <p:nvPr/>
          </p:nvSpPr>
          <p:spPr>
            <a:xfrm>
              <a:off x="874713" y="2033293"/>
              <a:ext cx="2282835" cy="2271221"/>
            </a:xfrm>
            <a:prstGeom prst="roundRect">
              <a:avLst>
                <a:gd name="adj" fmla="val 8839"/>
              </a:avLst>
            </a:prstGeom>
            <a:blipFill dpi="0" rotWithShape="1">
              <a:blip r:embed="rId8" cstate="screen">
                <a:extLst>
                  <a:ext uri="{28A0092B-C50C-407E-A947-70E740481C1C}">
                    <a14:useLocalDpi xmlns:a14="http://schemas.microsoft.com/office/drawing/2010/main"/>
                  </a:ext>
                </a:extLst>
              </a:blip>
              <a:srcRect/>
              <a:stretch>
                <a:fillRect/>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cs typeface="+mn-ea"/>
                <a:sym typeface="+mn-lt"/>
              </a:endParaRPr>
            </a:p>
          </p:txBody>
        </p:sp>
        <p:sp>
          <p:nvSpPr>
            <p:cNvPr id="23" name="椭圆 22">
              <a:extLst>
                <a:ext uri="{FF2B5EF4-FFF2-40B4-BE49-F238E27FC236}">
                  <a16:creationId xmlns:a16="http://schemas.microsoft.com/office/drawing/2014/main" xmlns="" id="{18D718C2-B8A7-4683-9E13-84000343654C}"/>
                </a:ext>
              </a:extLst>
            </p:cNvPr>
            <p:cNvSpPr/>
            <p:nvPr/>
          </p:nvSpPr>
          <p:spPr>
            <a:xfrm>
              <a:off x="1643103" y="1677018"/>
              <a:ext cx="746055" cy="746055"/>
            </a:xfrm>
            <a:prstGeom prst="ellipse">
              <a:avLst/>
            </a:prstGeom>
            <a:solidFill>
              <a:srgbClr val="0D0A47"/>
            </a:solidFill>
            <a:ln w="381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cs typeface="+mn-ea"/>
                <a:sym typeface="+mn-lt"/>
              </a:endParaRPr>
            </a:p>
          </p:txBody>
        </p:sp>
        <p:sp>
          <p:nvSpPr>
            <p:cNvPr id="24" name="椭圆 45">
              <a:extLst>
                <a:ext uri="{FF2B5EF4-FFF2-40B4-BE49-F238E27FC236}">
                  <a16:creationId xmlns:a16="http://schemas.microsoft.com/office/drawing/2014/main" xmlns="" id="{BC84518F-40BC-4502-B64A-42284CF3EB38}"/>
                </a:ext>
              </a:extLst>
            </p:cNvPr>
            <p:cNvSpPr/>
            <p:nvPr/>
          </p:nvSpPr>
          <p:spPr>
            <a:xfrm>
              <a:off x="1841512" y="1908707"/>
              <a:ext cx="349238" cy="282676"/>
            </a:xfrm>
            <a:custGeom>
              <a:avLst/>
              <a:gdLst>
                <a:gd name="connsiteX0" fmla="*/ 355420 w 607568"/>
                <a:gd name="connsiteY0" fmla="*/ 250307 h 491771"/>
                <a:gd name="connsiteX1" fmla="*/ 352312 w 607568"/>
                <a:gd name="connsiteY1" fmla="*/ 251812 h 491771"/>
                <a:gd name="connsiteX2" fmla="*/ 321042 w 607568"/>
                <a:gd name="connsiteY2" fmla="*/ 289814 h 491771"/>
                <a:gd name="connsiteX3" fmla="*/ 321513 w 607568"/>
                <a:gd name="connsiteY3" fmla="*/ 295364 h 491771"/>
                <a:gd name="connsiteX4" fmla="*/ 369736 w 607568"/>
                <a:gd name="connsiteY4" fmla="*/ 338257 h 491771"/>
                <a:gd name="connsiteX5" fmla="*/ 371997 w 607568"/>
                <a:gd name="connsiteY5" fmla="*/ 339104 h 491771"/>
                <a:gd name="connsiteX6" fmla="*/ 373127 w 607568"/>
                <a:gd name="connsiteY6" fmla="*/ 338916 h 491771"/>
                <a:gd name="connsiteX7" fmla="*/ 375293 w 607568"/>
                <a:gd name="connsiteY7" fmla="*/ 336282 h 491771"/>
                <a:gd name="connsiteX8" fmla="*/ 383676 w 607568"/>
                <a:gd name="connsiteY8" fmla="*/ 279467 h 491771"/>
                <a:gd name="connsiteX9" fmla="*/ 376424 w 607568"/>
                <a:gd name="connsiteY9" fmla="*/ 263287 h 491771"/>
                <a:gd name="connsiteX10" fmla="*/ 357681 w 607568"/>
                <a:gd name="connsiteY10" fmla="*/ 250965 h 491771"/>
                <a:gd name="connsiteX11" fmla="*/ 355420 w 607568"/>
                <a:gd name="connsiteY11" fmla="*/ 250307 h 491771"/>
                <a:gd name="connsiteX12" fmla="*/ 258879 w 607568"/>
                <a:gd name="connsiteY12" fmla="*/ 250307 h 491771"/>
                <a:gd name="connsiteX13" fmla="*/ 256712 w 607568"/>
                <a:gd name="connsiteY13" fmla="*/ 250965 h 491771"/>
                <a:gd name="connsiteX14" fmla="*/ 237969 w 607568"/>
                <a:gd name="connsiteY14" fmla="*/ 263287 h 491771"/>
                <a:gd name="connsiteX15" fmla="*/ 230717 w 607568"/>
                <a:gd name="connsiteY15" fmla="*/ 279467 h 491771"/>
                <a:gd name="connsiteX16" fmla="*/ 239100 w 607568"/>
                <a:gd name="connsiteY16" fmla="*/ 336282 h 491771"/>
                <a:gd name="connsiteX17" fmla="*/ 241266 w 607568"/>
                <a:gd name="connsiteY17" fmla="*/ 338916 h 491771"/>
                <a:gd name="connsiteX18" fmla="*/ 242396 w 607568"/>
                <a:gd name="connsiteY18" fmla="*/ 339104 h 491771"/>
                <a:gd name="connsiteX19" fmla="*/ 244657 w 607568"/>
                <a:gd name="connsiteY19" fmla="*/ 338257 h 491771"/>
                <a:gd name="connsiteX20" fmla="*/ 292880 w 607568"/>
                <a:gd name="connsiteY20" fmla="*/ 295364 h 491771"/>
                <a:gd name="connsiteX21" fmla="*/ 293351 w 607568"/>
                <a:gd name="connsiteY21" fmla="*/ 289814 h 491771"/>
                <a:gd name="connsiteX22" fmla="*/ 261987 w 607568"/>
                <a:gd name="connsiteY22" fmla="*/ 251812 h 491771"/>
                <a:gd name="connsiteX23" fmla="*/ 258879 w 607568"/>
                <a:gd name="connsiteY23" fmla="*/ 250307 h 491771"/>
                <a:gd name="connsiteX24" fmla="*/ 500465 w 607568"/>
                <a:gd name="connsiteY24" fmla="*/ 66049 h 491771"/>
                <a:gd name="connsiteX25" fmla="*/ 565743 w 607568"/>
                <a:gd name="connsiteY25" fmla="*/ 130673 h 491771"/>
                <a:gd name="connsiteX26" fmla="*/ 566120 w 607568"/>
                <a:gd name="connsiteY26" fmla="*/ 130673 h 491771"/>
                <a:gd name="connsiteX27" fmla="*/ 580250 w 607568"/>
                <a:gd name="connsiteY27" fmla="*/ 160962 h 491771"/>
                <a:gd name="connsiteX28" fmla="*/ 560939 w 607568"/>
                <a:gd name="connsiteY28" fmla="*/ 182503 h 491771"/>
                <a:gd name="connsiteX29" fmla="*/ 531927 w 607568"/>
                <a:gd name="connsiteY29" fmla="*/ 223799 h 491771"/>
                <a:gd name="connsiteX30" fmla="*/ 528253 w 607568"/>
                <a:gd name="connsiteY30" fmla="*/ 234240 h 491771"/>
                <a:gd name="connsiteX31" fmla="*/ 530797 w 607568"/>
                <a:gd name="connsiteY31" fmla="*/ 246281 h 491771"/>
                <a:gd name="connsiteX32" fmla="*/ 545868 w 607568"/>
                <a:gd name="connsiteY32" fmla="*/ 261143 h 491771"/>
                <a:gd name="connsiteX33" fmla="*/ 558961 w 607568"/>
                <a:gd name="connsiteY33" fmla="*/ 263777 h 491771"/>
                <a:gd name="connsiteX34" fmla="*/ 597299 w 607568"/>
                <a:gd name="connsiteY34" fmla="*/ 301968 h 491771"/>
                <a:gd name="connsiteX35" fmla="*/ 607002 w 607568"/>
                <a:gd name="connsiteY35" fmla="*/ 350788 h 491771"/>
                <a:gd name="connsiteX36" fmla="*/ 601256 w 607568"/>
                <a:gd name="connsiteY36" fmla="*/ 373835 h 491771"/>
                <a:gd name="connsiteX37" fmla="*/ 579685 w 607568"/>
                <a:gd name="connsiteY37" fmla="*/ 384088 h 491771"/>
                <a:gd name="connsiteX38" fmla="*/ 490386 w 607568"/>
                <a:gd name="connsiteY38" fmla="*/ 384088 h 491771"/>
                <a:gd name="connsiteX39" fmla="*/ 467685 w 607568"/>
                <a:gd name="connsiteY39" fmla="*/ 310058 h 491771"/>
                <a:gd name="connsiteX40" fmla="*/ 431702 w 607568"/>
                <a:gd name="connsiteY40" fmla="*/ 267445 h 491771"/>
                <a:gd name="connsiteX41" fmla="*/ 441969 w 607568"/>
                <a:gd name="connsiteY41" fmla="*/ 263777 h 491771"/>
                <a:gd name="connsiteX42" fmla="*/ 455157 w 607568"/>
                <a:gd name="connsiteY42" fmla="*/ 261237 h 491771"/>
                <a:gd name="connsiteX43" fmla="*/ 470228 w 607568"/>
                <a:gd name="connsiteY43" fmla="*/ 246281 h 491771"/>
                <a:gd name="connsiteX44" fmla="*/ 472677 w 607568"/>
                <a:gd name="connsiteY44" fmla="*/ 234240 h 491771"/>
                <a:gd name="connsiteX45" fmla="*/ 469098 w 607568"/>
                <a:gd name="connsiteY45" fmla="*/ 223893 h 491771"/>
                <a:gd name="connsiteX46" fmla="*/ 439991 w 607568"/>
                <a:gd name="connsiteY46" fmla="*/ 182503 h 491771"/>
                <a:gd name="connsiteX47" fmla="*/ 426144 w 607568"/>
                <a:gd name="connsiteY47" fmla="*/ 172720 h 491771"/>
                <a:gd name="connsiteX48" fmla="*/ 441404 w 607568"/>
                <a:gd name="connsiteY48" fmla="*/ 143278 h 491771"/>
                <a:gd name="connsiteX49" fmla="*/ 439708 w 607568"/>
                <a:gd name="connsiteY49" fmla="*/ 107438 h 491771"/>
                <a:gd name="connsiteX50" fmla="*/ 500465 w 607568"/>
                <a:gd name="connsiteY50" fmla="*/ 66049 h 491771"/>
                <a:gd name="connsiteX51" fmla="*/ 107100 w 607568"/>
                <a:gd name="connsiteY51" fmla="*/ 66049 h 491771"/>
                <a:gd name="connsiteX52" fmla="*/ 171341 w 607568"/>
                <a:gd name="connsiteY52" fmla="*/ 123618 h 491771"/>
                <a:gd name="connsiteX53" fmla="*/ 172849 w 607568"/>
                <a:gd name="connsiteY53" fmla="*/ 143278 h 491771"/>
                <a:gd name="connsiteX54" fmla="*/ 184246 w 607568"/>
                <a:gd name="connsiteY54" fmla="*/ 168205 h 491771"/>
                <a:gd name="connsiteX55" fmla="*/ 167574 w 607568"/>
                <a:gd name="connsiteY55" fmla="*/ 182503 h 491771"/>
                <a:gd name="connsiteX56" fmla="*/ 138468 w 607568"/>
                <a:gd name="connsiteY56" fmla="*/ 223799 h 491771"/>
                <a:gd name="connsiteX57" fmla="*/ 134794 w 607568"/>
                <a:gd name="connsiteY57" fmla="*/ 234240 h 491771"/>
                <a:gd name="connsiteX58" fmla="*/ 137337 w 607568"/>
                <a:gd name="connsiteY58" fmla="*/ 246281 h 491771"/>
                <a:gd name="connsiteX59" fmla="*/ 152408 w 607568"/>
                <a:gd name="connsiteY59" fmla="*/ 261143 h 491771"/>
                <a:gd name="connsiteX60" fmla="*/ 165596 w 607568"/>
                <a:gd name="connsiteY60" fmla="*/ 263777 h 491771"/>
                <a:gd name="connsiteX61" fmla="*/ 179442 w 607568"/>
                <a:gd name="connsiteY61" fmla="*/ 268856 h 491771"/>
                <a:gd name="connsiteX62" fmla="*/ 146662 w 607568"/>
                <a:gd name="connsiteY62" fmla="*/ 310058 h 491771"/>
                <a:gd name="connsiteX63" fmla="*/ 123867 w 607568"/>
                <a:gd name="connsiteY63" fmla="*/ 384088 h 491771"/>
                <a:gd name="connsiteX64" fmla="*/ 27883 w 607568"/>
                <a:gd name="connsiteY64" fmla="*/ 384088 h 491771"/>
                <a:gd name="connsiteX65" fmla="*/ 6312 w 607568"/>
                <a:gd name="connsiteY65" fmla="*/ 373835 h 491771"/>
                <a:gd name="connsiteX66" fmla="*/ 566 w 607568"/>
                <a:gd name="connsiteY66" fmla="*/ 350788 h 491771"/>
                <a:gd name="connsiteX67" fmla="*/ 10268 w 607568"/>
                <a:gd name="connsiteY67" fmla="*/ 301968 h 491771"/>
                <a:gd name="connsiteX68" fmla="*/ 48606 w 607568"/>
                <a:gd name="connsiteY68" fmla="*/ 263777 h 491771"/>
                <a:gd name="connsiteX69" fmla="*/ 61699 w 607568"/>
                <a:gd name="connsiteY69" fmla="*/ 261237 h 491771"/>
                <a:gd name="connsiteX70" fmla="*/ 76770 w 607568"/>
                <a:gd name="connsiteY70" fmla="*/ 246281 h 491771"/>
                <a:gd name="connsiteX71" fmla="*/ 79313 w 607568"/>
                <a:gd name="connsiteY71" fmla="*/ 234240 h 491771"/>
                <a:gd name="connsiteX72" fmla="*/ 75639 w 607568"/>
                <a:gd name="connsiteY72" fmla="*/ 223893 h 491771"/>
                <a:gd name="connsiteX73" fmla="*/ 46628 w 607568"/>
                <a:gd name="connsiteY73" fmla="*/ 182503 h 491771"/>
                <a:gd name="connsiteX74" fmla="*/ 27318 w 607568"/>
                <a:gd name="connsiteY74" fmla="*/ 160962 h 491771"/>
                <a:gd name="connsiteX75" fmla="*/ 41447 w 607568"/>
                <a:gd name="connsiteY75" fmla="*/ 130673 h 491771"/>
                <a:gd name="connsiteX76" fmla="*/ 41824 w 607568"/>
                <a:gd name="connsiteY76" fmla="*/ 130673 h 491771"/>
                <a:gd name="connsiteX77" fmla="*/ 107100 w 607568"/>
                <a:gd name="connsiteY77" fmla="*/ 66049 h 491771"/>
                <a:gd name="connsiteX78" fmla="*/ 298626 w 607568"/>
                <a:gd name="connsiteY78" fmla="*/ 0 h 491771"/>
                <a:gd name="connsiteX79" fmla="*/ 315956 w 607568"/>
                <a:gd name="connsiteY79" fmla="*/ 0 h 491771"/>
                <a:gd name="connsiteX80" fmla="*/ 401854 w 607568"/>
                <a:gd name="connsiteY80" fmla="*/ 85787 h 491771"/>
                <a:gd name="connsiteX81" fmla="*/ 401854 w 607568"/>
                <a:gd name="connsiteY81" fmla="*/ 95476 h 491771"/>
                <a:gd name="connsiteX82" fmla="*/ 421633 w 607568"/>
                <a:gd name="connsiteY82" fmla="*/ 138840 h 491771"/>
                <a:gd name="connsiteX83" fmla="*/ 417960 w 607568"/>
                <a:gd name="connsiteY83" fmla="*/ 149281 h 491771"/>
                <a:gd name="connsiteX84" fmla="*/ 417112 w 607568"/>
                <a:gd name="connsiteY84" fmla="*/ 151068 h 491771"/>
                <a:gd name="connsiteX85" fmla="*/ 411273 w 607568"/>
                <a:gd name="connsiteY85" fmla="*/ 159534 h 491771"/>
                <a:gd name="connsiteX86" fmla="*/ 410896 w 607568"/>
                <a:gd name="connsiteY86" fmla="*/ 159910 h 491771"/>
                <a:gd name="connsiteX87" fmla="*/ 394037 w 607568"/>
                <a:gd name="connsiteY87" fmla="*/ 169787 h 491771"/>
                <a:gd name="connsiteX88" fmla="*/ 384900 w 607568"/>
                <a:gd name="connsiteY88" fmla="*/ 189541 h 491771"/>
                <a:gd name="connsiteX89" fmla="*/ 384712 w 607568"/>
                <a:gd name="connsiteY89" fmla="*/ 189823 h 491771"/>
                <a:gd name="connsiteX90" fmla="*/ 373316 w 607568"/>
                <a:gd name="connsiteY90" fmla="*/ 207131 h 491771"/>
                <a:gd name="connsiteX91" fmla="*/ 372750 w 607568"/>
                <a:gd name="connsiteY91" fmla="*/ 207789 h 491771"/>
                <a:gd name="connsiteX92" fmla="*/ 359847 w 607568"/>
                <a:gd name="connsiteY92" fmla="*/ 222275 h 491771"/>
                <a:gd name="connsiteX93" fmla="*/ 359188 w 607568"/>
                <a:gd name="connsiteY93" fmla="*/ 222934 h 491771"/>
                <a:gd name="connsiteX94" fmla="*/ 345154 w 607568"/>
                <a:gd name="connsiteY94" fmla="*/ 234598 h 491771"/>
                <a:gd name="connsiteX95" fmla="*/ 345625 w 607568"/>
                <a:gd name="connsiteY95" fmla="*/ 236855 h 491771"/>
                <a:gd name="connsiteX96" fmla="*/ 348639 w 607568"/>
                <a:gd name="connsiteY96" fmla="*/ 235538 h 491771"/>
                <a:gd name="connsiteX97" fmla="*/ 355514 w 607568"/>
                <a:gd name="connsiteY97" fmla="*/ 234033 h 491771"/>
                <a:gd name="connsiteX98" fmla="*/ 366628 w 607568"/>
                <a:gd name="connsiteY98" fmla="*/ 237326 h 491771"/>
                <a:gd name="connsiteX99" fmla="*/ 385371 w 607568"/>
                <a:gd name="connsiteY99" fmla="*/ 249648 h 491771"/>
                <a:gd name="connsiteX100" fmla="*/ 399876 w 607568"/>
                <a:gd name="connsiteY100" fmla="*/ 279373 h 491771"/>
                <a:gd name="connsiteX101" fmla="*/ 430016 w 607568"/>
                <a:gd name="connsiteY101" fmla="*/ 289814 h 491771"/>
                <a:gd name="connsiteX102" fmla="*/ 448382 w 607568"/>
                <a:gd name="connsiteY102" fmla="*/ 316058 h 491771"/>
                <a:gd name="connsiteX103" fmla="*/ 481630 w 607568"/>
                <a:gd name="connsiteY103" fmla="*/ 424515 h 491771"/>
                <a:gd name="connsiteX104" fmla="*/ 483891 w 607568"/>
                <a:gd name="connsiteY104" fmla="*/ 436461 h 491771"/>
                <a:gd name="connsiteX105" fmla="*/ 473718 w 607568"/>
                <a:gd name="connsiteY105" fmla="*/ 470700 h 491771"/>
                <a:gd name="connsiteX106" fmla="*/ 443956 w 607568"/>
                <a:gd name="connsiteY106" fmla="*/ 490360 h 491771"/>
                <a:gd name="connsiteX107" fmla="*/ 431805 w 607568"/>
                <a:gd name="connsiteY107" fmla="*/ 491771 h 491771"/>
                <a:gd name="connsiteX108" fmla="*/ 325375 w 607568"/>
                <a:gd name="connsiteY108" fmla="*/ 491771 h 491771"/>
                <a:gd name="connsiteX109" fmla="*/ 337430 w 607568"/>
                <a:gd name="connsiteY109" fmla="*/ 415296 h 491771"/>
                <a:gd name="connsiteX110" fmla="*/ 334605 w 607568"/>
                <a:gd name="connsiteY110" fmla="*/ 389052 h 491771"/>
                <a:gd name="connsiteX111" fmla="*/ 323962 w 607568"/>
                <a:gd name="connsiteY111" fmla="*/ 360927 h 491771"/>
                <a:gd name="connsiteX112" fmla="*/ 337430 w 607568"/>
                <a:gd name="connsiteY112" fmla="*/ 347476 h 491771"/>
                <a:gd name="connsiteX113" fmla="*/ 307196 w 607568"/>
                <a:gd name="connsiteY113" fmla="*/ 317281 h 491771"/>
                <a:gd name="connsiteX114" fmla="*/ 276868 w 607568"/>
                <a:gd name="connsiteY114" fmla="*/ 347476 h 491771"/>
                <a:gd name="connsiteX115" fmla="*/ 290337 w 607568"/>
                <a:gd name="connsiteY115" fmla="*/ 360927 h 491771"/>
                <a:gd name="connsiteX116" fmla="*/ 279694 w 607568"/>
                <a:gd name="connsiteY116" fmla="*/ 389052 h 491771"/>
                <a:gd name="connsiteX117" fmla="*/ 276963 w 607568"/>
                <a:gd name="connsiteY117" fmla="*/ 415296 h 491771"/>
                <a:gd name="connsiteX118" fmla="*/ 288736 w 607568"/>
                <a:gd name="connsiteY118" fmla="*/ 491771 h 491771"/>
                <a:gd name="connsiteX119" fmla="*/ 182493 w 607568"/>
                <a:gd name="connsiteY119" fmla="*/ 491771 h 491771"/>
                <a:gd name="connsiteX120" fmla="*/ 170437 w 607568"/>
                <a:gd name="connsiteY120" fmla="*/ 490360 h 491771"/>
                <a:gd name="connsiteX121" fmla="*/ 140675 w 607568"/>
                <a:gd name="connsiteY121" fmla="*/ 470700 h 491771"/>
                <a:gd name="connsiteX122" fmla="*/ 132669 w 607568"/>
                <a:gd name="connsiteY122" fmla="*/ 424515 h 491771"/>
                <a:gd name="connsiteX123" fmla="*/ 166011 w 607568"/>
                <a:gd name="connsiteY123" fmla="*/ 316058 h 491771"/>
                <a:gd name="connsiteX124" fmla="*/ 184377 w 607568"/>
                <a:gd name="connsiteY124" fmla="*/ 289814 h 491771"/>
                <a:gd name="connsiteX125" fmla="*/ 214517 w 607568"/>
                <a:gd name="connsiteY125" fmla="*/ 279373 h 491771"/>
                <a:gd name="connsiteX126" fmla="*/ 214517 w 607568"/>
                <a:gd name="connsiteY126" fmla="*/ 279279 h 491771"/>
                <a:gd name="connsiteX127" fmla="*/ 229022 w 607568"/>
                <a:gd name="connsiteY127" fmla="*/ 249648 h 491771"/>
                <a:gd name="connsiteX128" fmla="*/ 247765 w 607568"/>
                <a:gd name="connsiteY128" fmla="*/ 237326 h 491771"/>
                <a:gd name="connsiteX129" fmla="*/ 258879 w 607568"/>
                <a:gd name="connsiteY129" fmla="*/ 234033 h 491771"/>
                <a:gd name="connsiteX130" fmla="*/ 265754 w 607568"/>
                <a:gd name="connsiteY130" fmla="*/ 235538 h 491771"/>
                <a:gd name="connsiteX131" fmla="*/ 268768 w 607568"/>
                <a:gd name="connsiteY131" fmla="*/ 236855 h 491771"/>
                <a:gd name="connsiteX132" fmla="*/ 269239 w 607568"/>
                <a:gd name="connsiteY132" fmla="*/ 234598 h 491771"/>
                <a:gd name="connsiteX133" fmla="*/ 255205 w 607568"/>
                <a:gd name="connsiteY133" fmla="*/ 222934 h 491771"/>
                <a:gd name="connsiteX134" fmla="*/ 254546 w 607568"/>
                <a:gd name="connsiteY134" fmla="*/ 222275 h 491771"/>
                <a:gd name="connsiteX135" fmla="*/ 241548 w 607568"/>
                <a:gd name="connsiteY135" fmla="*/ 207789 h 491771"/>
                <a:gd name="connsiteX136" fmla="*/ 241077 w 607568"/>
                <a:gd name="connsiteY136" fmla="*/ 207225 h 491771"/>
                <a:gd name="connsiteX137" fmla="*/ 229681 w 607568"/>
                <a:gd name="connsiteY137" fmla="*/ 189823 h 491771"/>
                <a:gd name="connsiteX138" fmla="*/ 229493 w 607568"/>
                <a:gd name="connsiteY138" fmla="*/ 189635 h 491771"/>
                <a:gd name="connsiteX139" fmla="*/ 220356 w 607568"/>
                <a:gd name="connsiteY139" fmla="*/ 169787 h 491771"/>
                <a:gd name="connsiteX140" fmla="*/ 203497 w 607568"/>
                <a:gd name="connsiteY140" fmla="*/ 159910 h 491771"/>
                <a:gd name="connsiteX141" fmla="*/ 203120 w 607568"/>
                <a:gd name="connsiteY141" fmla="*/ 159534 h 491771"/>
                <a:gd name="connsiteX142" fmla="*/ 197281 w 607568"/>
                <a:gd name="connsiteY142" fmla="*/ 151068 h 491771"/>
                <a:gd name="connsiteX143" fmla="*/ 196433 w 607568"/>
                <a:gd name="connsiteY143" fmla="*/ 149281 h 491771"/>
                <a:gd name="connsiteX144" fmla="*/ 192666 w 607568"/>
                <a:gd name="connsiteY144" fmla="*/ 138840 h 491771"/>
                <a:gd name="connsiteX145" fmla="*/ 212727 w 607568"/>
                <a:gd name="connsiteY145" fmla="*/ 95476 h 491771"/>
                <a:gd name="connsiteX146" fmla="*/ 212727 w 607568"/>
                <a:gd name="connsiteY146" fmla="*/ 85787 h 491771"/>
                <a:gd name="connsiteX147" fmla="*/ 298626 w 607568"/>
                <a:gd name="connsiteY147" fmla="*/ 0 h 491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Lst>
              <a:rect l="l" t="t" r="r" b="b"/>
              <a:pathLst>
                <a:path w="607568" h="491771">
                  <a:moveTo>
                    <a:pt x="355420" y="250307"/>
                  </a:moveTo>
                  <a:cubicBezTo>
                    <a:pt x="354290" y="250307"/>
                    <a:pt x="353160" y="250871"/>
                    <a:pt x="352312" y="251812"/>
                  </a:cubicBezTo>
                  <a:lnTo>
                    <a:pt x="321042" y="289814"/>
                  </a:lnTo>
                  <a:cubicBezTo>
                    <a:pt x="319723" y="291507"/>
                    <a:pt x="319912" y="293953"/>
                    <a:pt x="321513" y="295364"/>
                  </a:cubicBezTo>
                  <a:lnTo>
                    <a:pt x="369736" y="338257"/>
                  </a:lnTo>
                  <a:cubicBezTo>
                    <a:pt x="370396" y="338822"/>
                    <a:pt x="371149" y="339104"/>
                    <a:pt x="371997" y="339104"/>
                  </a:cubicBezTo>
                  <a:cubicBezTo>
                    <a:pt x="372374" y="339104"/>
                    <a:pt x="372750" y="339010"/>
                    <a:pt x="373127" y="338916"/>
                  </a:cubicBezTo>
                  <a:cubicBezTo>
                    <a:pt x="374257" y="338539"/>
                    <a:pt x="375105" y="337505"/>
                    <a:pt x="375293" y="336282"/>
                  </a:cubicBezTo>
                  <a:lnTo>
                    <a:pt x="383676" y="279467"/>
                  </a:lnTo>
                  <a:cubicBezTo>
                    <a:pt x="384618" y="273164"/>
                    <a:pt x="381792" y="266768"/>
                    <a:pt x="376424" y="263287"/>
                  </a:cubicBezTo>
                  <a:lnTo>
                    <a:pt x="357681" y="250965"/>
                  </a:lnTo>
                  <a:cubicBezTo>
                    <a:pt x="357021" y="250495"/>
                    <a:pt x="356174" y="250307"/>
                    <a:pt x="355420" y="250307"/>
                  </a:cubicBezTo>
                  <a:close/>
                  <a:moveTo>
                    <a:pt x="258879" y="250307"/>
                  </a:moveTo>
                  <a:cubicBezTo>
                    <a:pt x="258125" y="250307"/>
                    <a:pt x="257372" y="250495"/>
                    <a:pt x="256712" y="250965"/>
                  </a:cubicBezTo>
                  <a:lnTo>
                    <a:pt x="237969" y="263287"/>
                  </a:lnTo>
                  <a:cubicBezTo>
                    <a:pt x="232601" y="266768"/>
                    <a:pt x="229775" y="273164"/>
                    <a:pt x="230717" y="279467"/>
                  </a:cubicBezTo>
                  <a:lnTo>
                    <a:pt x="239100" y="336282"/>
                  </a:lnTo>
                  <a:cubicBezTo>
                    <a:pt x="239288" y="337505"/>
                    <a:pt x="240136" y="338539"/>
                    <a:pt x="241266" y="338916"/>
                  </a:cubicBezTo>
                  <a:cubicBezTo>
                    <a:pt x="241643" y="339010"/>
                    <a:pt x="242019" y="339104"/>
                    <a:pt x="242396" y="339104"/>
                  </a:cubicBezTo>
                  <a:cubicBezTo>
                    <a:pt x="243244" y="339104"/>
                    <a:pt x="243997" y="338822"/>
                    <a:pt x="244657" y="338257"/>
                  </a:cubicBezTo>
                  <a:lnTo>
                    <a:pt x="292880" y="295364"/>
                  </a:lnTo>
                  <a:cubicBezTo>
                    <a:pt x="294481" y="293953"/>
                    <a:pt x="294670" y="291507"/>
                    <a:pt x="293351" y="289814"/>
                  </a:cubicBezTo>
                  <a:lnTo>
                    <a:pt x="261987" y="251812"/>
                  </a:lnTo>
                  <a:cubicBezTo>
                    <a:pt x="261233" y="250871"/>
                    <a:pt x="260103" y="250307"/>
                    <a:pt x="258879" y="250307"/>
                  </a:cubicBezTo>
                  <a:close/>
                  <a:moveTo>
                    <a:pt x="500465" y="66049"/>
                  </a:moveTo>
                  <a:cubicBezTo>
                    <a:pt x="548129" y="66049"/>
                    <a:pt x="562447" y="93516"/>
                    <a:pt x="565743" y="130673"/>
                  </a:cubicBezTo>
                  <a:cubicBezTo>
                    <a:pt x="565932" y="130673"/>
                    <a:pt x="566026" y="130673"/>
                    <a:pt x="566120" y="130673"/>
                  </a:cubicBezTo>
                  <a:cubicBezTo>
                    <a:pt x="577141" y="133118"/>
                    <a:pt x="583358" y="146664"/>
                    <a:pt x="580250" y="160962"/>
                  </a:cubicBezTo>
                  <a:cubicBezTo>
                    <a:pt x="577706" y="172532"/>
                    <a:pt x="569700" y="180904"/>
                    <a:pt x="560939" y="182503"/>
                  </a:cubicBezTo>
                  <a:cubicBezTo>
                    <a:pt x="554628" y="199529"/>
                    <a:pt x="543796" y="214016"/>
                    <a:pt x="531927" y="223799"/>
                  </a:cubicBezTo>
                  <a:cubicBezTo>
                    <a:pt x="528913" y="226338"/>
                    <a:pt x="527500" y="230383"/>
                    <a:pt x="528253" y="234240"/>
                  </a:cubicBezTo>
                  <a:lnTo>
                    <a:pt x="530797" y="246281"/>
                  </a:lnTo>
                  <a:cubicBezTo>
                    <a:pt x="532304" y="253806"/>
                    <a:pt x="538238" y="259732"/>
                    <a:pt x="545868" y="261143"/>
                  </a:cubicBezTo>
                  <a:lnTo>
                    <a:pt x="558961" y="263777"/>
                  </a:lnTo>
                  <a:cubicBezTo>
                    <a:pt x="578366" y="267634"/>
                    <a:pt x="593437" y="282684"/>
                    <a:pt x="597299" y="301968"/>
                  </a:cubicBezTo>
                  <a:lnTo>
                    <a:pt x="607002" y="350788"/>
                  </a:lnTo>
                  <a:cubicBezTo>
                    <a:pt x="608697" y="358972"/>
                    <a:pt x="606531" y="367438"/>
                    <a:pt x="601256" y="373835"/>
                  </a:cubicBezTo>
                  <a:cubicBezTo>
                    <a:pt x="595981" y="380325"/>
                    <a:pt x="588068" y="384088"/>
                    <a:pt x="579685" y="384088"/>
                  </a:cubicBezTo>
                  <a:lnTo>
                    <a:pt x="490386" y="384088"/>
                  </a:lnTo>
                  <a:lnTo>
                    <a:pt x="467685" y="310058"/>
                  </a:lnTo>
                  <a:cubicBezTo>
                    <a:pt x="461845" y="291150"/>
                    <a:pt x="448563" y="276194"/>
                    <a:pt x="431702" y="267445"/>
                  </a:cubicBezTo>
                  <a:cubicBezTo>
                    <a:pt x="434999" y="265940"/>
                    <a:pt x="438295" y="264529"/>
                    <a:pt x="441969" y="263777"/>
                  </a:cubicBezTo>
                  <a:lnTo>
                    <a:pt x="455157" y="261237"/>
                  </a:lnTo>
                  <a:cubicBezTo>
                    <a:pt x="462692" y="259732"/>
                    <a:pt x="468627" y="253806"/>
                    <a:pt x="470228" y="246281"/>
                  </a:cubicBezTo>
                  <a:lnTo>
                    <a:pt x="472677" y="234240"/>
                  </a:lnTo>
                  <a:cubicBezTo>
                    <a:pt x="473525" y="230383"/>
                    <a:pt x="472112" y="226338"/>
                    <a:pt x="469098" y="223893"/>
                  </a:cubicBezTo>
                  <a:cubicBezTo>
                    <a:pt x="457229" y="214016"/>
                    <a:pt x="446302" y="199529"/>
                    <a:pt x="439991" y="182503"/>
                  </a:cubicBezTo>
                  <a:cubicBezTo>
                    <a:pt x="434716" y="181563"/>
                    <a:pt x="429818" y="177894"/>
                    <a:pt x="426144" y="172720"/>
                  </a:cubicBezTo>
                  <a:cubicBezTo>
                    <a:pt x="433303" y="164725"/>
                    <a:pt x="438861" y="154754"/>
                    <a:pt x="441404" y="143278"/>
                  </a:cubicBezTo>
                  <a:cubicBezTo>
                    <a:pt x="444324" y="130485"/>
                    <a:pt x="443476" y="118068"/>
                    <a:pt x="439708" y="107438"/>
                  </a:cubicBezTo>
                  <a:cubicBezTo>
                    <a:pt x="447244" y="82699"/>
                    <a:pt x="464200" y="66049"/>
                    <a:pt x="500465" y="66049"/>
                  </a:cubicBezTo>
                  <a:close/>
                  <a:moveTo>
                    <a:pt x="107100" y="66049"/>
                  </a:moveTo>
                  <a:cubicBezTo>
                    <a:pt x="151561" y="66049"/>
                    <a:pt x="166820" y="90130"/>
                    <a:pt x="171341" y="123618"/>
                  </a:cubicBezTo>
                  <a:cubicBezTo>
                    <a:pt x="170965" y="129920"/>
                    <a:pt x="171436" y="136505"/>
                    <a:pt x="172849" y="143278"/>
                  </a:cubicBezTo>
                  <a:cubicBezTo>
                    <a:pt x="174921" y="152590"/>
                    <a:pt x="178971" y="161056"/>
                    <a:pt x="184246" y="168205"/>
                  </a:cubicBezTo>
                  <a:cubicBezTo>
                    <a:pt x="180573" y="175919"/>
                    <a:pt x="174356" y="181281"/>
                    <a:pt x="167574" y="182503"/>
                  </a:cubicBezTo>
                  <a:cubicBezTo>
                    <a:pt x="161263" y="199529"/>
                    <a:pt x="150336" y="214016"/>
                    <a:pt x="138468" y="223799"/>
                  </a:cubicBezTo>
                  <a:cubicBezTo>
                    <a:pt x="135453" y="226338"/>
                    <a:pt x="134040" y="230383"/>
                    <a:pt x="134794" y="234240"/>
                  </a:cubicBezTo>
                  <a:lnTo>
                    <a:pt x="137337" y="246281"/>
                  </a:lnTo>
                  <a:cubicBezTo>
                    <a:pt x="138939" y="253806"/>
                    <a:pt x="144873" y="259732"/>
                    <a:pt x="152408" y="261143"/>
                  </a:cubicBezTo>
                  <a:lnTo>
                    <a:pt x="165596" y="263777"/>
                  </a:lnTo>
                  <a:cubicBezTo>
                    <a:pt x="170494" y="264812"/>
                    <a:pt x="175203" y="266505"/>
                    <a:pt x="179442" y="268856"/>
                  </a:cubicBezTo>
                  <a:cubicBezTo>
                    <a:pt x="164088" y="277793"/>
                    <a:pt x="152126" y="292279"/>
                    <a:pt x="146662" y="310058"/>
                  </a:cubicBezTo>
                  <a:lnTo>
                    <a:pt x="123867" y="384088"/>
                  </a:lnTo>
                  <a:lnTo>
                    <a:pt x="27883" y="384088"/>
                  </a:lnTo>
                  <a:cubicBezTo>
                    <a:pt x="19499" y="384088"/>
                    <a:pt x="11587" y="380325"/>
                    <a:pt x="6312" y="373835"/>
                  </a:cubicBezTo>
                  <a:cubicBezTo>
                    <a:pt x="1037" y="367438"/>
                    <a:pt x="-1129" y="358972"/>
                    <a:pt x="566" y="350788"/>
                  </a:cubicBezTo>
                  <a:lnTo>
                    <a:pt x="10268" y="301968"/>
                  </a:lnTo>
                  <a:cubicBezTo>
                    <a:pt x="14130" y="282684"/>
                    <a:pt x="29202" y="267634"/>
                    <a:pt x="48606" y="263777"/>
                  </a:cubicBezTo>
                  <a:lnTo>
                    <a:pt x="61699" y="261237"/>
                  </a:lnTo>
                  <a:cubicBezTo>
                    <a:pt x="69328" y="259732"/>
                    <a:pt x="75263" y="253806"/>
                    <a:pt x="76770" y="246281"/>
                  </a:cubicBezTo>
                  <a:lnTo>
                    <a:pt x="79313" y="234240"/>
                  </a:lnTo>
                  <a:cubicBezTo>
                    <a:pt x="80067" y="230383"/>
                    <a:pt x="78654" y="226338"/>
                    <a:pt x="75639" y="223893"/>
                  </a:cubicBezTo>
                  <a:cubicBezTo>
                    <a:pt x="63771" y="214016"/>
                    <a:pt x="52939" y="199623"/>
                    <a:pt x="46628" y="182503"/>
                  </a:cubicBezTo>
                  <a:cubicBezTo>
                    <a:pt x="37867" y="180904"/>
                    <a:pt x="29861" y="172532"/>
                    <a:pt x="27318" y="160962"/>
                  </a:cubicBezTo>
                  <a:cubicBezTo>
                    <a:pt x="24115" y="146664"/>
                    <a:pt x="30426" y="133118"/>
                    <a:pt x="41447" y="130673"/>
                  </a:cubicBezTo>
                  <a:cubicBezTo>
                    <a:pt x="41541" y="130673"/>
                    <a:pt x="41729" y="130673"/>
                    <a:pt x="41824" y="130673"/>
                  </a:cubicBezTo>
                  <a:cubicBezTo>
                    <a:pt x="45403" y="93516"/>
                    <a:pt x="60192" y="66049"/>
                    <a:pt x="107100" y="66049"/>
                  </a:cubicBezTo>
                  <a:close/>
                  <a:moveTo>
                    <a:pt x="298626" y="0"/>
                  </a:moveTo>
                  <a:lnTo>
                    <a:pt x="315956" y="0"/>
                  </a:lnTo>
                  <a:cubicBezTo>
                    <a:pt x="363426" y="0"/>
                    <a:pt x="401854" y="38378"/>
                    <a:pt x="401854" y="85787"/>
                  </a:cubicBezTo>
                  <a:lnTo>
                    <a:pt x="401854" y="95476"/>
                  </a:lnTo>
                  <a:cubicBezTo>
                    <a:pt x="417301" y="99238"/>
                    <a:pt x="426154" y="118522"/>
                    <a:pt x="421633" y="138840"/>
                  </a:cubicBezTo>
                  <a:cubicBezTo>
                    <a:pt x="420880" y="142602"/>
                    <a:pt x="419467" y="146083"/>
                    <a:pt x="417960" y="149281"/>
                  </a:cubicBezTo>
                  <a:cubicBezTo>
                    <a:pt x="417677" y="149939"/>
                    <a:pt x="417395" y="150504"/>
                    <a:pt x="417112" y="151068"/>
                  </a:cubicBezTo>
                  <a:cubicBezTo>
                    <a:pt x="415417" y="154172"/>
                    <a:pt x="413533" y="157088"/>
                    <a:pt x="411273" y="159534"/>
                  </a:cubicBezTo>
                  <a:cubicBezTo>
                    <a:pt x="411179" y="159628"/>
                    <a:pt x="410990" y="159816"/>
                    <a:pt x="410896" y="159910"/>
                  </a:cubicBezTo>
                  <a:cubicBezTo>
                    <a:pt x="406092" y="165084"/>
                    <a:pt x="400159" y="168658"/>
                    <a:pt x="394037" y="169787"/>
                  </a:cubicBezTo>
                  <a:cubicBezTo>
                    <a:pt x="391494" y="176654"/>
                    <a:pt x="388385" y="183332"/>
                    <a:pt x="384900" y="189541"/>
                  </a:cubicBezTo>
                  <a:cubicBezTo>
                    <a:pt x="384806" y="189635"/>
                    <a:pt x="384806" y="189729"/>
                    <a:pt x="384712" y="189823"/>
                  </a:cubicBezTo>
                  <a:cubicBezTo>
                    <a:pt x="381227" y="196031"/>
                    <a:pt x="377460" y="201769"/>
                    <a:pt x="373316" y="207131"/>
                  </a:cubicBezTo>
                  <a:cubicBezTo>
                    <a:pt x="373127" y="207413"/>
                    <a:pt x="372939" y="207601"/>
                    <a:pt x="372750" y="207789"/>
                  </a:cubicBezTo>
                  <a:cubicBezTo>
                    <a:pt x="368700" y="213057"/>
                    <a:pt x="364368" y="217948"/>
                    <a:pt x="359847" y="222275"/>
                  </a:cubicBezTo>
                  <a:cubicBezTo>
                    <a:pt x="359658" y="222463"/>
                    <a:pt x="359376" y="222651"/>
                    <a:pt x="359188" y="222934"/>
                  </a:cubicBezTo>
                  <a:cubicBezTo>
                    <a:pt x="354667" y="227261"/>
                    <a:pt x="349957" y="231211"/>
                    <a:pt x="345154" y="234598"/>
                  </a:cubicBezTo>
                  <a:lnTo>
                    <a:pt x="345625" y="236855"/>
                  </a:lnTo>
                  <a:cubicBezTo>
                    <a:pt x="346567" y="236385"/>
                    <a:pt x="347603" y="235915"/>
                    <a:pt x="348639" y="235538"/>
                  </a:cubicBezTo>
                  <a:cubicBezTo>
                    <a:pt x="350899" y="234786"/>
                    <a:pt x="353065" y="234033"/>
                    <a:pt x="355514" y="234033"/>
                  </a:cubicBezTo>
                  <a:cubicBezTo>
                    <a:pt x="359470" y="234033"/>
                    <a:pt x="363238" y="235162"/>
                    <a:pt x="366628" y="237326"/>
                  </a:cubicBezTo>
                  <a:cubicBezTo>
                    <a:pt x="366628" y="237326"/>
                    <a:pt x="380756" y="246450"/>
                    <a:pt x="385371" y="249648"/>
                  </a:cubicBezTo>
                  <a:cubicBezTo>
                    <a:pt x="401854" y="261030"/>
                    <a:pt x="399876" y="279373"/>
                    <a:pt x="399876" y="279373"/>
                  </a:cubicBezTo>
                  <a:cubicBezTo>
                    <a:pt x="410990" y="279655"/>
                    <a:pt x="421822" y="283041"/>
                    <a:pt x="430016" y="289814"/>
                  </a:cubicBezTo>
                  <a:cubicBezTo>
                    <a:pt x="445180" y="302324"/>
                    <a:pt x="447535" y="313330"/>
                    <a:pt x="448382" y="316058"/>
                  </a:cubicBezTo>
                  <a:lnTo>
                    <a:pt x="481630" y="424515"/>
                  </a:lnTo>
                  <a:cubicBezTo>
                    <a:pt x="482855" y="428371"/>
                    <a:pt x="483608" y="432416"/>
                    <a:pt x="483891" y="436461"/>
                  </a:cubicBezTo>
                  <a:cubicBezTo>
                    <a:pt x="484644" y="448595"/>
                    <a:pt x="481159" y="460730"/>
                    <a:pt x="473718" y="470700"/>
                  </a:cubicBezTo>
                  <a:cubicBezTo>
                    <a:pt x="466372" y="480671"/>
                    <a:pt x="455823" y="487538"/>
                    <a:pt x="443956" y="490360"/>
                  </a:cubicBezTo>
                  <a:cubicBezTo>
                    <a:pt x="440000" y="491301"/>
                    <a:pt x="435950" y="491771"/>
                    <a:pt x="431805" y="491771"/>
                  </a:cubicBezTo>
                  <a:lnTo>
                    <a:pt x="325375" y="491771"/>
                  </a:lnTo>
                  <a:lnTo>
                    <a:pt x="337430" y="415296"/>
                  </a:lnTo>
                  <a:cubicBezTo>
                    <a:pt x="338749" y="406454"/>
                    <a:pt x="337807" y="397424"/>
                    <a:pt x="334605" y="389052"/>
                  </a:cubicBezTo>
                  <a:lnTo>
                    <a:pt x="323962" y="360927"/>
                  </a:lnTo>
                  <a:lnTo>
                    <a:pt x="337430" y="347476"/>
                  </a:lnTo>
                  <a:lnTo>
                    <a:pt x="307196" y="317281"/>
                  </a:lnTo>
                  <a:lnTo>
                    <a:pt x="276868" y="347476"/>
                  </a:lnTo>
                  <a:lnTo>
                    <a:pt x="290337" y="360927"/>
                  </a:lnTo>
                  <a:lnTo>
                    <a:pt x="279694" y="389052"/>
                  </a:lnTo>
                  <a:cubicBezTo>
                    <a:pt x="276586" y="397424"/>
                    <a:pt x="275644" y="406454"/>
                    <a:pt x="276963" y="415296"/>
                  </a:cubicBezTo>
                  <a:lnTo>
                    <a:pt x="288736" y="491771"/>
                  </a:lnTo>
                  <a:lnTo>
                    <a:pt x="182493" y="491771"/>
                  </a:lnTo>
                  <a:cubicBezTo>
                    <a:pt x="178443" y="491771"/>
                    <a:pt x="174299" y="491301"/>
                    <a:pt x="170437" y="490360"/>
                  </a:cubicBezTo>
                  <a:cubicBezTo>
                    <a:pt x="158570" y="487538"/>
                    <a:pt x="148021" y="480671"/>
                    <a:pt x="140675" y="470700"/>
                  </a:cubicBezTo>
                  <a:cubicBezTo>
                    <a:pt x="130785" y="457343"/>
                    <a:pt x="127865" y="440223"/>
                    <a:pt x="132669" y="424515"/>
                  </a:cubicBezTo>
                  <a:lnTo>
                    <a:pt x="166011" y="316058"/>
                  </a:lnTo>
                  <a:cubicBezTo>
                    <a:pt x="166858" y="313330"/>
                    <a:pt x="170908" y="300631"/>
                    <a:pt x="184377" y="289814"/>
                  </a:cubicBezTo>
                  <a:cubicBezTo>
                    <a:pt x="192666" y="283229"/>
                    <a:pt x="203403" y="279655"/>
                    <a:pt x="214517" y="279373"/>
                  </a:cubicBezTo>
                  <a:lnTo>
                    <a:pt x="214517" y="279279"/>
                  </a:lnTo>
                  <a:cubicBezTo>
                    <a:pt x="214140" y="273447"/>
                    <a:pt x="211880" y="260654"/>
                    <a:pt x="229022" y="249648"/>
                  </a:cubicBezTo>
                  <a:cubicBezTo>
                    <a:pt x="233731" y="246638"/>
                    <a:pt x="247765" y="237326"/>
                    <a:pt x="247765" y="237326"/>
                  </a:cubicBezTo>
                  <a:cubicBezTo>
                    <a:pt x="251061" y="235162"/>
                    <a:pt x="254923" y="234033"/>
                    <a:pt x="258879" y="234033"/>
                  </a:cubicBezTo>
                  <a:cubicBezTo>
                    <a:pt x="261328" y="234033"/>
                    <a:pt x="263494" y="234786"/>
                    <a:pt x="265754" y="235538"/>
                  </a:cubicBezTo>
                  <a:cubicBezTo>
                    <a:pt x="266790" y="236009"/>
                    <a:pt x="267826" y="236385"/>
                    <a:pt x="268768" y="236855"/>
                  </a:cubicBezTo>
                  <a:lnTo>
                    <a:pt x="269239" y="234598"/>
                  </a:lnTo>
                  <a:cubicBezTo>
                    <a:pt x="264436" y="231211"/>
                    <a:pt x="259726" y="227261"/>
                    <a:pt x="255205" y="222934"/>
                  </a:cubicBezTo>
                  <a:cubicBezTo>
                    <a:pt x="254923" y="222651"/>
                    <a:pt x="254735" y="222463"/>
                    <a:pt x="254546" y="222275"/>
                  </a:cubicBezTo>
                  <a:cubicBezTo>
                    <a:pt x="250025" y="217948"/>
                    <a:pt x="245693" y="213057"/>
                    <a:pt x="241548" y="207789"/>
                  </a:cubicBezTo>
                  <a:cubicBezTo>
                    <a:pt x="241454" y="207601"/>
                    <a:pt x="241266" y="207413"/>
                    <a:pt x="241077" y="207225"/>
                  </a:cubicBezTo>
                  <a:cubicBezTo>
                    <a:pt x="236933" y="201769"/>
                    <a:pt x="233072" y="196031"/>
                    <a:pt x="229681" y="189823"/>
                  </a:cubicBezTo>
                  <a:cubicBezTo>
                    <a:pt x="229587" y="189729"/>
                    <a:pt x="229587" y="189635"/>
                    <a:pt x="229493" y="189635"/>
                  </a:cubicBezTo>
                  <a:cubicBezTo>
                    <a:pt x="226008" y="183332"/>
                    <a:pt x="222899" y="176654"/>
                    <a:pt x="220356" y="169787"/>
                  </a:cubicBezTo>
                  <a:cubicBezTo>
                    <a:pt x="214140" y="168658"/>
                    <a:pt x="208301" y="165084"/>
                    <a:pt x="203497" y="159910"/>
                  </a:cubicBezTo>
                  <a:cubicBezTo>
                    <a:pt x="203309" y="159722"/>
                    <a:pt x="203214" y="159628"/>
                    <a:pt x="203120" y="159534"/>
                  </a:cubicBezTo>
                  <a:cubicBezTo>
                    <a:pt x="200860" y="157088"/>
                    <a:pt x="198976" y="154172"/>
                    <a:pt x="197281" y="151068"/>
                  </a:cubicBezTo>
                  <a:cubicBezTo>
                    <a:pt x="196998" y="150504"/>
                    <a:pt x="196716" y="149939"/>
                    <a:pt x="196433" y="149281"/>
                  </a:cubicBezTo>
                  <a:cubicBezTo>
                    <a:pt x="194832" y="146083"/>
                    <a:pt x="193513" y="142602"/>
                    <a:pt x="192666" y="138840"/>
                  </a:cubicBezTo>
                  <a:cubicBezTo>
                    <a:pt x="188145" y="118428"/>
                    <a:pt x="197092" y="99050"/>
                    <a:pt x="212727" y="95476"/>
                  </a:cubicBezTo>
                  <a:lnTo>
                    <a:pt x="212727" y="85787"/>
                  </a:lnTo>
                  <a:cubicBezTo>
                    <a:pt x="212727" y="38378"/>
                    <a:pt x="251155" y="0"/>
                    <a:pt x="298626" y="0"/>
                  </a:cubicBezTo>
                  <a:close/>
                </a:path>
              </a:pathLst>
            </a:custGeom>
            <a:solidFill>
              <a:schemeClr val="bg1"/>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cs typeface="+mn-ea"/>
                <a:sym typeface="+mn-lt"/>
              </a:endParaRPr>
            </a:p>
          </p:txBody>
        </p:sp>
      </p:grpSp>
      <p:grpSp>
        <p:nvGrpSpPr>
          <p:cNvPr id="25" name="组合 24">
            <a:extLst>
              <a:ext uri="{FF2B5EF4-FFF2-40B4-BE49-F238E27FC236}">
                <a16:creationId xmlns:a16="http://schemas.microsoft.com/office/drawing/2014/main" xmlns="" id="{E4310060-CE73-48B5-97FE-4B09F88E36DD}"/>
              </a:ext>
            </a:extLst>
          </p:cNvPr>
          <p:cNvGrpSpPr/>
          <p:nvPr/>
        </p:nvGrpSpPr>
        <p:grpSpPr>
          <a:xfrm>
            <a:off x="1014049" y="4536892"/>
            <a:ext cx="2501951" cy="1403691"/>
            <a:chOff x="8386922" y="2192795"/>
            <a:chExt cx="2501951" cy="1403691"/>
          </a:xfrm>
        </p:grpSpPr>
        <p:sp>
          <p:nvSpPr>
            <p:cNvPr id="26" name="矩形 25">
              <a:extLst>
                <a:ext uri="{FF2B5EF4-FFF2-40B4-BE49-F238E27FC236}">
                  <a16:creationId xmlns:a16="http://schemas.microsoft.com/office/drawing/2014/main" xmlns="" id="{00583739-77B5-4678-9E35-0775684683B6}"/>
                </a:ext>
              </a:extLst>
            </p:cNvPr>
            <p:cNvSpPr/>
            <p:nvPr/>
          </p:nvSpPr>
          <p:spPr>
            <a:xfrm>
              <a:off x="8386922" y="2192795"/>
              <a:ext cx="2501951" cy="401264"/>
            </a:xfrm>
            <a:prstGeom prst="rect">
              <a:avLst/>
            </a:prstGeom>
          </p:spPr>
          <p:txBody>
            <a:bodyPr wrap="square">
              <a:spAutoFit/>
              <a:scene3d>
                <a:camera prst="orthographicFront"/>
                <a:lightRig rig="threePt" dir="t"/>
              </a:scene3d>
              <a:sp3d contourW="12700"/>
            </a:bodyPr>
            <a:lstStyle/>
            <a:p>
              <a:pPr marL="0" marR="0" lvl="0" indent="0" algn="ctr" defTabSz="4572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000000">
                      <a:lumMod val="75000"/>
                      <a:lumOff val="25000"/>
                    </a:srgbClr>
                  </a:solidFill>
                  <a:effectLst/>
                  <a:uLnTx/>
                  <a:uFillTx/>
                  <a:cs typeface="+mn-ea"/>
                  <a:sym typeface="+mn-lt"/>
                </a:rPr>
                <a:t>标题文字添加</a:t>
              </a:r>
            </a:p>
          </p:txBody>
        </p:sp>
        <p:sp>
          <p:nvSpPr>
            <p:cNvPr id="27" name="文本框 26">
              <a:extLst>
                <a:ext uri="{FF2B5EF4-FFF2-40B4-BE49-F238E27FC236}">
                  <a16:creationId xmlns:a16="http://schemas.microsoft.com/office/drawing/2014/main" xmlns="" id="{FBD34130-1159-4E78-BCC7-E33E2C8D9AFF}"/>
                </a:ext>
              </a:extLst>
            </p:cNvPr>
            <p:cNvSpPr txBox="1"/>
            <p:nvPr/>
          </p:nvSpPr>
          <p:spPr>
            <a:xfrm>
              <a:off x="8504910" y="2542351"/>
              <a:ext cx="2265974" cy="1054135"/>
            </a:xfrm>
            <a:prstGeom prst="rect">
              <a:avLst/>
            </a:prstGeom>
            <a:noFill/>
          </p:spPr>
          <p:txBody>
            <a:bodyPr wrap="square" rtlCol="0">
              <a:spAutoFit/>
              <a:scene3d>
                <a:camera prst="orthographicFront"/>
                <a:lightRig rig="threePt" dir="t"/>
              </a:scene3d>
              <a:sp3d contourW="12700"/>
            </a:bodyPr>
            <a:lstStyle/>
            <a:p>
              <a:pPr marL="0" marR="0" lvl="0" indent="0" algn="ctr" defTabSz="457200" rtl="0" eaLnBrk="1" fontAlgn="auto" latinLnBrk="0" hangingPunct="1">
                <a:lnSpc>
                  <a:spcPts val="1500"/>
                </a:lnSpc>
                <a:spcBef>
                  <a:spcPts val="0"/>
                </a:spcBef>
                <a:spcAft>
                  <a:spcPts val="0"/>
                </a:spcAft>
                <a:buClrTx/>
                <a:buSzTx/>
                <a:buFontTx/>
                <a:buNone/>
                <a:tabLst/>
                <a:defRPr/>
              </a:pPr>
              <a:r>
                <a:rPr kumimoji="0" lang="zh-CN" altLang="en-US" sz="800" b="0" i="0" u="none" strike="noStrike" kern="1200" cap="none" spc="0" normalizeH="0" baseline="0" noProof="0" dirty="0">
                  <a:ln>
                    <a:noFill/>
                  </a:ln>
                  <a:solidFill>
                    <a:srgbClr val="000000">
                      <a:lumMod val="65000"/>
                      <a:lumOff val="35000"/>
                    </a:srgbClr>
                  </a:solidFill>
                  <a:effectLst/>
                  <a:uLnTx/>
                  <a:uFillTx/>
                  <a:cs typeface="+mn-ea"/>
                  <a:sym typeface="+mn-lt"/>
                </a:rPr>
                <a:t>点击输入简要文字内容，文字内容需概括精炼，言简意赅的说明分项内容言简意赅的说明分项内容点击输入简要文字内容，文字内容需概括精炼，言简意赅的说明分项内容言简意赅的说明分项内容</a:t>
              </a:r>
              <a:endParaRPr kumimoji="0" lang="en-US" altLang="zh-CN" sz="800" b="0" i="0" u="none" strike="noStrike" kern="1200" cap="none" spc="0" normalizeH="0" baseline="0" noProof="0" dirty="0">
                <a:ln>
                  <a:noFill/>
                </a:ln>
                <a:solidFill>
                  <a:srgbClr val="000000">
                    <a:lumMod val="65000"/>
                    <a:lumOff val="35000"/>
                  </a:srgbClr>
                </a:solidFill>
                <a:effectLst/>
                <a:uLnTx/>
                <a:uFillTx/>
                <a:cs typeface="+mn-ea"/>
                <a:sym typeface="+mn-lt"/>
              </a:endParaRPr>
            </a:p>
          </p:txBody>
        </p:sp>
      </p:grpSp>
      <p:grpSp>
        <p:nvGrpSpPr>
          <p:cNvPr id="28" name="组合 27">
            <a:extLst>
              <a:ext uri="{FF2B5EF4-FFF2-40B4-BE49-F238E27FC236}">
                <a16:creationId xmlns:a16="http://schemas.microsoft.com/office/drawing/2014/main" xmlns="" id="{96FE906F-EE91-4B10-99E2-0EF4CDC209D7}"/>
              </a:ext>
            </a:extLst>
          </p:cNvPr>
          <p:cNvGrpSpPr/>
          <p:nvPr/>
        </p:nvGrpSpPr>
        <p:grpSpPr>
          <a:xfrm>
            <a:off x="3599028" y="4536892"/>
            <a:ext cx="2501951" cy="1403691"/>
            <a:chOff x="8386922" y="2192795"/>
            <a:chExt cx="2501951" cy="1403691"/>
          </a:xfrm>
        </p:grpSpPr>
        <p:sp>
          <p:nvSpPr>
            <p:cNvPr id="29" name="矩形 28">
              <a:extLst>
                <a:ext uri="{FF2B5EF4-FFF2-40B4-BE49-F238E27FC236}">
                  <a16:creationId xmlns:a16="http://schemas.microsoft.com/office/drawing/2014/main" xmlns="" id="{601BA0AC-403F-4653-8BE6-ECFED21537EC}"/>
                </a:ext>
              </a:extLst>
            </p:cNvPr>
            <p:cNvSpPr/>
            <p:nvPr/>
          </p:nvSpPr>
          <p:spPr>
            <a:xfrm>
              <a:off x="8386922" y="2192795"/>
              <a:ext cx="2501951" cy="401264"/>
            </a:xfrm>
            <a:prstGeom prst="rect">
              <a:avLst/>
            </a:prstGeom>
          </p:spPr>
          <p:txBody>
            <a:bodyPr wrap="square">
              <a:spAutoFit/>
              <a:scene3d>
                <a:camera prst="orthographicFront"/>
                <a:lightRig rig="threePt" dir="t"/>
              </a:scene3d>
              <a:sp3d contourW="12700"/>
            </a:bodyPr>
            <a:lstStyle/>
            <a:p>
              <a:pPr marL="0" marR="0" lvl="0" indent="0" algn="ctr" defTabSz="4572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000000">
                      <a:lumMod val="75000"/>
                      <a:lumOff val="25000"/>
                    </a:srgbClr>
                  </a:solidFill>
                  <a:effectLst/>
                  <a:uLnTx/>
                  <a:uFillTx/>
                  <a:cs typeface="+mn-ea"/>
                  <a:sym typeface="+mn-lt"/>
                </a:rPr>
                <a:t>标题文字添加</a:t>
              </a:r>
            </a:p>
          </p:txBody>
        </p:sp>
        <p:sp>
          <p:nvSpPr>
            <p:cNvPr id="30" name="文本框 29">
              <a:extLst>
                <a:ext uri="{FF2B5EF4-FFF2-40B4-BE49-F238E27FC236}">
                  <a16:creationId xmlns:a16="http://schemas.microsoft.com/office/drawing/2014/main" xmlns="" id="{F25C9FDD-44FF-4213-BEDE-40CBBE2F8C62}"/>
                </a:ext>
              </a:extLst>
            </p:cNvPr>
            <p:cNvSpPr txBox="1"/>
            <p:nvPr/>
          </p:nvSpPr>
          <p:spPr>
            <a:xfrm>
              <a:off x="8504910" y="2542351"/>
              <a:ext cx="2265974" cy="1054135"/>
            </a:xfrm>
            <a:prstGeom prst="rect">
              <a:avLst/>
            </a:prstGeom>
            <a:noFill/>
          </p:spPr>
          <p:txBody>
            <a:bodyPr wrap="square" rtlCol="0">
              <a:spAutoFit/>
              <a:scene3d>
                <a:camera prst="orthographicFront"/>
                <a:lightRig rig="threePt" dir="t"/>
              </a:scene3d>
              <a:sp3d contourW="12700"/>
            </a:bodyPr>
            <a:lstStyle/>
            <a:p>
              <a:pPr marL="0" marR="0" lvl="0" indent="0" algn="ctr" defTabSz="457200" rtl="0" eaLnBrk="1" fontAlgn="auto" latinLnBrk="0" hangingPunct="1">
                <a:lnSpc>
                  <a:spcPts val="1500"/>
                </a:lnSpc>
                <a:spcBef>
                  <a:spcPts val="0"/>
                </a:spcBef>
                <a:spcAft>
                  <a:spcPts val="0"/>
                </a:spcAft>
                <a:buClrTx/>
                <a:buSzTx/>
                <a:buFontTx/>
                <a:buNone/>
                <a:tabLst/>
                <a:defRPr/>
              </a:pPr>
              <a:r>
                <a:rPr kumimoji="0" lang="zh-CN" altLang="en-US" sz="800" b="0" i="0" u="none" strike="noStrike" kern="1200" cap="none" spc="0" normalizeH="0" baseline="0" noProof="0" dirty="0">
                  <a:ln>
                    <a:noFill/>
                  </a:ln>
                  <a:solidFill>
                    <a:srgbClr val="000000">
                      <a:lumMod val="65000"/>
                      <a:lumOff val="35000"/>
                    </a:srgbClr>
                  </a:solidFill>
                  <a:effectLst/>
                  <a:uLnTx/>
                  <a:uFillTx/>
                  <a:cs typeface="+mn-ea"/>
                  <a:sym typeface="+mn-lt"/>
                </a:rPr>
                <a:t>点击输入简要文字内容，文字内容需概括精炼，言简意赅的说明分项内容言简意赅的说明分项内容点击输入简要文字内容，文字内容需概括精炼，言简意赅的说明分项内容言简意赅的说明分项内容</a:t>
              </a:r>
              <a:endParaRPr kumimoji="0" lang="en-US" altLang="zh-CN" sz="800" b="0" i="0" u="none" strike="noStrike" kern="1200" cap="none" spc="0" normalizeH="0" baseline="0" noProof="0" dirty="0">
                <a:ln>
                  <a:noFill/>
                </a:ln>
                <a:solidFill>
                  <a:srgbClr val="000000">
                    <a:lumMod val="65000"/>
                    <a:lumOff val="35000"/>
                  </a:srgbClr>
                </a:solidFill>
                <a:effectLst/>
                <a:uLnTx/>
                <a:uFillTx/>
                <a:cs typeface="+mn-ea"/>
                <a:sym typeface="+mn-lt"/>
              </a:endParaRPr>
            </a:p>
          </p:txBody>
        </p:sp>
      </p:grpSp>
      <p:grpSp>
        <p:nvGrpSpPr>
          <p:cNvPr id="31" name="组合 30">
            <a:extLst>
              <a:ext uri="{FF2B5EF4-FFF2-40B4-BE49-F238E27FC236}">
                <a16:creationId xmlns:a16="http://schemas.microsoft.com/office/drawing/2014/main" xmlns="" id="{D45D40D5-5786-4240-BD9D-EB18ED3720DA}"/>
              </a:ext>
            </a:extLst>
          </p:cNvPr>
          <p:cNvGrpSpPr/>
          <p:nvPr/>
        </p:nvGrpSpPr>
        <p:grpSpPr>
          <a:xfrm>
            <a:off x="6184007" y="4536892"/>
            <a:ext cx="2501951" cy="1403691"/>
            <a:chOff x="8386922" y="2192795"/>
            <a:chExt cx="2501951" cy="1403691"/>
          </a:xfrm>
        </p:grpSpPr>
        <p:sp>
          <p:nvSpPr>
            <p:cNvPr id="32" name="矩形 31">
              <a:extLst>
                <a:ext uri="{FF2B5EF4-FFF2-40B4-BE49-F238E27FC236}">
                  <a16:creationId xmlns:a16="http://schemas.microsoft.com/office/drawing/2014/main" xmlns="" id="{F0CCDB62-CF7A-44D6-A428-BAE39E0BF538}"/>
                </a:ext>
              </a:extLst>
            </p:cNvPr>
            <p:cNvSpPr/>
            <p:nvPr/>
          </p:nvSpPr>
          <p:spPr>
            <a:xfrm>
              <a:off x="8386922" y="2192795"/>
              <a:ext cx="2501951" cy="401264"/>
            </a:xfrm>
            <a:prstGeom prst="rect">
              <a:avLst/>
            </a:prstGeom>
          </p:spPr>
          <p:txBody>
            <a:bodyPr wrap="square">
              <a:spAutoFit/>
              <a:scene3d>
                <a:camera prst="orthographicFront"/>
                <a:lightRig rig="threePt" dir="t"/>
              </a:scene3d>
              <a:sp3d contourW="12700"/>
            </a:bodyPr>
            <a:lstStyle/>
            <a:p>
              <a:pPr marL="0" marR="0" lvl="0" indent="0" algn="ctr" defTabSz="4572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000000">
                      <a:lumMod val="75000"/>
                      <a:lumOff val="25000"/>
                    </a:srgbClr>
                  </a:solidFill>
                  <a:effectLst/>
                  <a:uLnTx/>
                  <a:uFillTx/>
                  <a:cs typeface="+mn-ea"/>
                  <a:sym typeface="+mn-lt"/>
                </a:rPr>
                <a:t>标题文字添加</a:t>
              </a:r>
            </a:p>
          </p:txBody>
        </p:sp>
        <p:sp>
          <p:nvSpPr>
            <p:cNvPr id="33" name="文本框 32">
              <a:extLst>
                <a:ext uri="{FF2B5EF4-FFF2-40B4-BE49-F238E27FC236}">
                  <a16:creationId xmlns:a16="http://schemas.microsoft.com/office/drawing/2014/main" xmlns="" id="{879CDF83-4AD6-44F5-81A6-B179131D38EB}"/>
                </a:ext>
              </a:extLst>
            </p:cNvPr>
            <p:cNvSpPr txBox="1"/>
            <p:nvPr/>
          </p:nvSpPr>
          <p:spPr>
            <a:xfrm>
              <a:off x="8504910" y="2542351"/>
              <a:ext cx="2265974" cy="1054135"/>
            </a:xfrm>
            <a:prstGeom prst="rect">
              <a:avLst/>
            </a:prstGeom>
            <a:noFill/>
          </p:spPr>
          <p:txBody>
            <a:bodyPr wrap="square" rtlCol="0">
              <a:spAutoFit/>
              <a:scene3d>
                <a:camera prst="orthographicFront"/>
                <a:lightRig rig="threePt" dir="t"/>
              </a:scene3d>
              <a:sp3d contourW="12700"/>
            </a:bodyPr>
            <a:lstStyle/>
            <a:p>
              <a:pPr marL="0" marR="0" lvl="0" indent="0" algn="ctr" defTabSz="457200" rtl="0" eaLnBrk="1" fontAlgn="auto" latinLnBrk="0" hangingPunct="1">
                <a:lnSpc>
                  <a:spcPts val="1500"/>
                </a:lnSpc>
                <a:spcBef>
                  <a:spcPts val="0"/>
                </a:spcBef>
                <a:spcAft>
                  <a:spcPts val="0"/>
                </a:spcAft>
                <a:buClrTx/>
                <a:buSzTx/>
                <a:buFontTx/>
                <a:buNone/>
                <a:tabLst/>
                <a:defRPr/>
              </a:pPr>
              <a:r>
                <a:rPr kumimoji="0" lang="zh-CN" altLang="en-US" sz="800" b="0" i="0" u="none" strike="noStrike" kern="1200" cap="none" spc="0" normalizeH="0" baseline="0" noProof="0" dirty="0">
                  <a:ln>
                    <a:noFill/>
                  </a:ln>
                  <a:solidFill>
                    <a:srgbClr val="000000">
                      <a:lumMod val="65000"/>
                      <a:lumOff val="35000"/>
                    </a:srgbClr>
                  </a:solidFill>
                  <a:effectLst/>
                  <a:uLnTx/>
                  <a:uFillTx/>
                  <a:cs typeface="+mn-ea"/>
                  <a:sym typeface="+mn-lt"/>
                </a:rPr>
                <a:t>点击输入简要文字内容，文字内容需概括精炼，言简意赅的说明分项内容言简意赅的说明分项内容点击输入简要文字内容，文字内容需概括精炼，言简意赅的说明分项内容言简意赅的说明分项内容</a:t>
              </a:r>
              <a:endParaRPr kumimoji="0" lang="en-US" altLang="zh-CN" sz="800" b="0" i="0" u="none" strike="noStrike" kern="1200" cap="none" spc="0" normalizeH="0" baseline="0" noProof="0" dirty="0">
                <a:ln>
                  <a:noFill/>
                </a:ln>
                <a:solidFill>
                  <a:srgbClr val="000000">
                    <a:lumMod val="65000"/>
                    <a:lumOff val="35000"/>
                  </a:srgbClr>
                </a:solidFill>
                <a:effectLst/>
                <a:uLnTx/>
                <a:uFillTx/>
                <a:cs typeface="+mn-ea"/>
                <a:sym typeface="+mn-lt"/>
              </a:endParaRPr>
            </a:p>
          </p:txBody>
        </p:sp>
      </p:grpSp>
      <p:grpSp>
        <p:nvGrpSpPr>
          <p:cNvPr id="34" name="组合 33">
            <a:extLst>
              <a:ext uri="{FF2B5EF4-FFF2-40B4-BE49-F238E27FC236}">
                <a16:creationId xmlns:a16="http://schemas.microsoft.com/office/drawing/2014/main" xmlns="" id="{F0C567FC-C59B-43C4-A0AC-B2987EE56B4C}"/>
              </a:ext>
            </a:extLst>
          </p:cNvPr>
          <p:cNvGrpSpPr/>
          <p:nvPr/>
        </p:nvGrpSpPr>
        <p:grpSpPr>
          <a:xfrm>
            <a:off x="8768986" y="4536892"/>
            <a:ext cx="2501951" cy="1403691"/>
            <a:chOff x="8386922" y="2192795"/>
            <a:chExt cx="2501951" cy="1403691"/>
          </a:xfrm>
        </p:grpSpPr>
        <p:sp>
          <p:nvSpPr>
            <p:cNvPr id="35" name="矩形 34">
              <a:extLst>
                <a:ext uri="{FF2B5EF4-FFF2-40B4-BE49-F238E27FC236}">
                  <a16:creationId xmlns:a16="http://schemas.microsoft.com/office/drawing/2014/main" xmlns="" id="{269A2B1A-E88B-4318-978E-50AC46B1ADEE}"/>
                </a:ext>
              </a:extLst>
            </p:cNvPr>
            <p:cNvSpPr/>
            <p:nvPr/>
          </p:nvSpPr>
          <p:spPr>
            <a:xfrm>
              <a:off x="8386922" y="2192795"/>
              <a:ext cx="2501951" cy="401264"/>
            </a:xfrm>
            <a:prstGeom prst="rect">
              <a:avLst/>
            </a:prstGeom>
          </p:spPr>
          <p:txBody>
            <a:bodyPr wrap="square">
              <a:spAutoFit/>
              <a:scene3d>
                <a:camera prst="orthographicFront"/>
                <a:lightRig rig="threePt" dir="t"/>
              </a:scene3d>
              <a:sp3d contourW="12700"/>
            </a:bodyPr>
            <a:lstStyle/>
            <a:p>
              <a:pPr marL="0" marR="0" lvl="0" indent="0" algn="ctr" defTabSz="4572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000000">
                      <a:lumMod val="75000"/>
                      <a:lumOff val="25000"/>
                    </a:srgbClr>
                  </a:solidFill>
                  <a:effectLst/>
                  <a:uLnTx/>
                  <a:uFillTx/>
                  <a:cs typeface="+mn-ea"/>
                  <a:sym typeface="+mn-lt"/>
                </a:rPr>
                <a:t>标题文字添加</a:t>
              </a:r>
            </a:p>
          </p:txBody>
        </p:sp>
        <p:sp>
          <p:nvSpPr>
            <p:cNvPr id="36" name="文本框 35">
              <a:extLst>
                <a:ext uri="{FF2B5EF4-FFF2-40B4-BE49-F238E27FC236}">
                  <a16:creationId xmlns:a16="http://schemas.microsoft.com/office/drawing/2014/main" xmlns="" id="{F489BA62-DDAF-425D-802D-88BB70C76BF0}"/>
                </a:ext>
              </a:extLst>
            </p:cNvPr>
            <p:cNvSpPr txBox="1"/>
            <p:nvPr/>
          </p:nvSpPr>
          <p:spPr>
            <a:xfrm>
              <a:off x="8504910" y="2542351"/>
              <a:ext cx="2265974" cy="1054135"/>
            </a:xfrm>
            <a:prstGeom prst="rect">
              <a:avLst/>
            </a:prstGeom>
            <a:noFill/>
          </p:spPr>
          <p:txBody>
            <a:bodyPr wrap="square" rtlCol="0">
              <a:spAutoFit/>
              <a:scene3d>
                <a:camera prst="orthographicFront"/>
                <a:lightRig rig="threePt" dir="t"/>
              </a:scene3d>
              <a:sp3d contourW="12700"/>
            </a:bodyPr>
            <a:lstStyle/>
            <a:p>
              <a:pPr marL="0" marR="0" lvl="0" indent="0" algn="ctr" defTabSz="457200" rtl="0" eaLnBrk="1" fontAlgn="auto" latinLnBrk="0" hangingPunct="1">
                <a:lnSpc>
                  <a:spcPts val="1500"/>
                </a:lnSpc>
                <a:spcBef>
                  <a:spcPts val="0"/>
                </a:spcBef>
                <a:spcAft>
                  <a:spcPts val="0"/>
                </a:spcAft>
                <a:buClrTx/>
                <a:buSzTx/>
                <a:buFontTx/>
                <a:buNone/>
                <a:tabLst/>
                <a:defRPr/>
              </a:pPr>
              <a:r>
                <a:rPr kumimoji="0" lang="zh-CN" altLang="en-US" sz="800" b="0" i="0" u="none" strike="noStrike" kern="1200" cap="none" spc="0" normalizeH="0" baseline="0" noProof="0" dirty="0">
                  <a:ln>
                    <a:noFill/>
                  </a:ln>
                  <a:solidFill>
                    <a:srgbClr val="000000">
                      <a:lumMod val="65000"/>
                      <a:lumOff val="35000"/>
                    </a:srgbClr>
                  </a:solidFill>
                  <a:effectLst/>
                  <a:uLnTx/>
                  <a:uFillTx/>
                  <a:cs typeface="+mn-ea"/>
                  <a:sym typeface="+mn-lt"/>
                </a:rPr>
                <a:t>点击输入简要文字内容，文字内容需概括精炼，言简意赅的说明分项内容言简意赅的说明分项内容点击输入简要文字内容，文字内容需概括精炼，言简意赅的说明分项内容言简意赅的说明分项内容</a:t>
              </a:r>
              <a:endParaRPr kumimoji="0" lang="en-US" altLang="zh-CN" sz="800" b="0" i="0" u="none" strike="noStrike" kern="1200" cap="none" spc="0" normalizeH="0" baseline="0" noProof="0" dirty="0">
                <a:ln>
                  <a:noFill/>
                </a:ln>
                <a:solidFill>
                  <a:srgbClr val="000000">
                    <a:lumMod val="65000"/>
                    <a:lumOff val="35000"/>
                  </a:srgbClr>
                </a:solidFill>
                <a:effectLst/>
                <a:uLnTx/>
                <a:uFillTx/>
                <a:cs typeface="+mn-ea"/>
                <a:sym typeface="+mn-lt"/>
              </a:endParaRPr>
            </a:p>
          </p:txBody>
        </p:sp>
      </p:grpSp>
      <p:sp>
        <p:nvSpPr>
          <p:cNvPr id="37" name="PA-矩形 7">
            <a:extLst>
              <a:ext uri="{FF2B5EF4-FFF2-40B4-BE49-F238E27FC236}">
                <a16:creationId xmlns:a16="http://schemas.microsoft.com/office/drawing/2014/main" xmlns="" id="{3C1970F4-DD2C-47E6-91D4-8BD8F2E4E500}"/>
              </a:ext>
            </a:extLst>
          </p:cNvPr>
          <p:cNvSpPr/>
          <p:nvPr>
            <p:custDataLst>
              <p:tags r:id="rId1"/>
            </p:custDataLst>
          </p:nvPr>
        </p:nvSpPr>
        <p:spPr>
          <a:xfrm>
            <a:off x="1014049" y="52817"/>
            <a:ext cx="1620957" cy="52322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2800" dirty="0">
                <a:solidFill>
                  <a:srgbClr val="0D0A47"/>
                </a:solidFill>
                <a:cs typeface="+mn-ea"/>
                <a:sym typeface="+mn-lt"/>
              </a:rPr>
              <a:t>产品功能</a:t>
            </a:r>
            <a:endParaRPr kumimoji="0" lang="zh-CN" altLang="en-US" sz="2800" b="0" i="0" u="none" strike="noStrike" kern="1200" cap="none" spc="0" normalizeH="0" baseline="0" noProof="0" dirty="0">
              <a:ln>
                <a:noFill/>
              </a:ln>
              <a:solidFill>
                <a:srgbClr val="0D0A47"/>
              </a:solidFill>
              <a:effectLst/>
              <a:uLnTx/>
              <a:uFillTx/>
              <a:cs typeface="+mn-ea"/>
              <a:sym typeface="+mn-lt"/>
            </a:endParaRPr>
          </a:p>
        </p:txBody>
      </p:sp>
      <p:sp>
        <p:nvSpPr>
          <p:cNvPr id="38" name="PA-矩形 8">
            <a:extLst>
              <a:ext uri="{FF2B5EF4-FFF2-40B4-BE49-F238E27FC236}">
                <a16:creationId xmlns:a16="http://schemas.microsoft.com/office/drawing/2014/main" xmlns="" id="{BFC532DF-1892-4B8E-923F-4F40623753F9}"/>
              </a:ext>
            </a:extLst>
          </p:cNvPr>
          <p:cNvSpPr/>
          <p:nvPr>
            <p:custDataLst>
              <p:tags r:id="rId2"/>
            </p:custDataLst>
          </p:nvPr>
        </p:nvSpPr>
        <p:spPr>
          <a:xfrm>
            <a:off x="1029924" y="497032"/>
            <a:ext cx="2661430" cy="252313"/>
          </a:xfrm>
          <a:prstGeom prst="rect">
            <a:avLst/>
          </a:prstGeom>
          <a:noFill/>
        </p:spPr>
        <p:txBody>
          <a:bodyPr wrap="square" rtlCol="0">
            <a:spAutoFit/>
            <a:scene3d>
              <a:camera prst="orthographicFront"/>
              <a:lightRig rig="threePt" dir="t"/>
            </a:scene3d>
            <a:sp3d contourW="12700"/>
          </a:bodyPr>
          <a:lstStyle/>
          <a:p>
            <a:pPr marL="0" marR="0" lvl="0" indent="0" algn="l" defTabSz="457200" rtl="0" eaLnBrk="1" fontAlgn="auto" latinLnBrk="0" hangingPunct="1">
              <a:lnSpc>
                <a:spcPct val="114000"/>
              </a:lnSpc>
              <a:spcBef>
                <a:spcPts val="0"/>
              </a:spcBef>
              <a:spcAft>
                <a:spcPts val="0"/>
              </a:spcAft>
              <a:buClrTx/>
              <a:buSzTx/>
              <a:buFontTx/>
              <a:buNone/>
              <a:tabLst/>
              <a:defRPr/>
            </a:pPr>
            <a:r>
              <a:rPr kumimoji="0" lang="en-US" altLang="zh-CN" sz="1000" b="0" i="0" u="none" strike="noStrike" kern="1200" cap="none" spc="300" normalizeH="0" baseline="0" noProof="0" dirty="0">
                <a:ln>
                  <a:noFill/>
                </a:ln>
                <a:solidFill>
                  <a:srgbClr val="D3323C"/>
                </a:solidFill>
                <a:effectLst/>
                <a:uLnTx/>
                <a:uFillTx/>
                <a:cs typeface="+mn-ea"/>
                <a:sym typeface="+mn-lt"/>
              </a:rPr>
              <a:t>PRODUCTS FUNCTION</a:t>
            </a:r>
            <a:endParaRPr kumimoji="0" lang="zh-CN" altLang="en-US" sz="1000" b="0" i="0" u="none" strike="noStrike" kern="1200" cap="none" spc="300" normalizeH="0" baseline="0" noProof="0" dirty="0">
              <a:ln>
                <a:noFill/>
              </a:ln>
              <a:solidFill>
                <a:srgbClr val="D3323C"/>
              </a:solidFill>
              <a:effectLst/>
              <a:uLnTx/>
              <a:uFillTx/>
              <a:cs typeface="+mn-ea"/>
              <a:sym typeface="+mn-lt"/>
            </a:endParaRPr>
          </a:p>
        </p:txBody>
      </p:sp>
      <p:sp>
        <p:nvSpPr>
          <p:cNvPr id="39" name="矩形 38">
            <a:extLst>
              <a:ext uri="{FF2B5EF4-FFF2-40B4-BE49-F238E27FC236}">
                <a16:creationId xmlns:a16="http://schemas.microsoft.com/office/drawing/2014/main" xmlns="" id="{48B5E5DB-6D63-40A2-AF08-4A51395283C8}"/>
              </a:ext>
            </a:extLst>
          </p:cNvPr>
          <p:cNvSpPr/>
          <p:nvPr/>
        </p:nvSpPr>
        <p:spPr>
          <a:xfrm flipV="1">
            <a:off x="0" y="515837"/>
            <a:ext cx="12192000" cy="36000"/>
          </a:xfrm>
          <a:prstGeom prst="rect">
            <a:avLst/>
          </a:prstGeom>
          <a:gradFill>
            <a:gsLst>
              <a:gs pos="0">
                <a:schemeClr val="accent1">
                  <a:lumMod val="5000"/>
                  <a:lumOff val="95000"/>
                </a:schemeClr>
              </a:gs>
              <a:gs pos="74000">
                <a:srgbClr val="2C2254"/>
              </a:gs>
              <a:gs pos="83000">
                <a:srgbClr val="2C2254"/>
              </a:gs>
              <a:gs pos="100000">
                <a:srgbClr val="0D0A47"/>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201F42"/>
              </a:solidFill>
              <a:effectLst/>
              <a:uLnTx/>
              <a:uFillTx/>
              <a:cs typeface="+mn-ea"/>
              <a:sym typeface="+mn-lt"/>
            </a:endParaRPr>
          </a:p>
        </p:txBody>
      </p:sp>
      <p:grpSp>
        <p:nvGrpSpPr>
          <p:cNvPr id="40" name="组合 39">
            <a:extLst>
              <a:ext uri="{FF2B5EF4-FFF2-40B4-BE49-F238E27FC236}">
                <a16:creationId xmlns:a16="http://schemas.microsoft.com/office/drawing/2014/main" xmlns="" id="{481E1DAD-858B-4387-8B16-1D3108C1E0DB}"/>
              </a:ext>
            </a:extLst>
          </p:cNvPr>
          <p:cNvGrpSpPr/>
          <p:nvPr/>
        </p:nvGrpSpPr>
        <p:grpSpPr>
          <a:xfrm>
            <a:off x="217540" y="1"/>
            <a:ext cx="730741" cy="812800"/>
            <a:chOff x="117754" y="1"/>
            <a:chExt cx="730741" cy="812800"/>
          </a:xfrm>
        </p:grpSpPr>
        <p:sp>
          <p:nvSpPr>
            <p:cNvPr id="41" name="矩形 40">
              <a:extLst>
                <a:ext uri="{FF2B5EF4-FFF2-40B4-BE49-F238E27FC236}">
                  <a16:creationId xmlns:a16="http://schemas.microsoft.com/office/drawing/2014/main" xmlns="" id="{E456495C-56AE-40AC-BA1E-19C6567A2B6A}"/>
                </a:ext>
              </a:extLst>
            </p:cNvPr>
            <p:cNvSpPr/>
            <p:nvPr/>
          </p:nvSpPr>
          <p:spPr>
            <a:xfrm>
              <a:off x="120575" y="1"/>
              <a:ext cx="699345" cy="812800"/>
            </a:xfrm>
            <a:prstGeom prst="rect">
              <a:avLst/>
            </a:prstGeom>
            <a:solidFill>
              <a:srgbClr val="0D0A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42" name="文本框 41">
              <a:extLst>
                <a:ext uri="{FF2B5EF4-FFF2-40B4-BE49-F238E27FC236}">
                  <a16:creationId xmlns:a16="http://schemas.microsoft.com/office/drawing/2014/main" xmlns="" id="{34961723-EED5-405E-8D4E-392C9720D4AD}"/>
                </a:ext>
              </a:extLst>
            </p:cNvPr>
            <p:cNvSpPr txBox="1"/>
            <p:nvPr/>
          </p:nvSpPr>
          <p:spPr>
            <a:xfrm>
              <a:off x="117754" y="51021"/>
              <a:ext cx="730741" cy="723853"/>
            </a:xfrm>
            <a:prstGeom prst="rect">
              <a:avLst/>
            </a:prstGeom>
            <a:noFill/>
          </p:spPr>
          <p:txBody>
            <a:bodyPr wrap="square" rtlCol="0">
              <a:spAutoFit/>
              <a:scene3d>
                <a:camera prst="orthographicFront"/>
                <a:lightRig rig="threePt" dir="t"/>
              </a:scene3d>
              <a:sp3d contourW="12700"/>
            </a:bodyPr>
            <a:lstStyle>
              <a:defPPr>
                <a:defRPr lang="en-US"/>
              </a:defPPr>
              <a:lvl1pPr>
                <a:lnSpc>
                  <a:spcPct val="114000"/>
                </a:lnSpc>
                <a:defRPr sz="1000" spc="300">
                  <a:solidFill>
                    <a:srgbClr val="C0A984"/>
                  </a:solidFill>
                  <a:latin typeface="Century Gothic" panose="020B0502020202020204" pitchFamily="34" charset="0"/>
                  <a:ea typeface="+mj-ea"/>
                </a:defRPr>
              </a:lvl1pPr>
            </a:lstStyle>
            <a:p>
              <a:pPr marL="0" marR="0" lvl="0" indent="0" algn="ctr" defTabSz="457200" rtl="0" eaLnBrk="1" fontAlgn="auto" latinLnBrk="0" hangingPunct="1">
                <a:lnSpc>
                  <a:spcPct val="114000"/>
                </a:lnSpc>
                <a:spcBef>
                  <a:spcPts val="0"/>
                </a:spcBef>
                <a:spcAft>
                  <a:spcPts val="0"/>
                </a:spcAft>
                <a:buClrTx/>
                <a:buSzTx/>
                <a:buFontTx/>
                <a:buNone/>
                <a:tabLst/>
                <a:defRPr/>
              </a:pPr>
              <a:r>
                <a:rPr kumimoji="0" lang="en-US" altLang="zh-CN" sz="2400" b="0" i="0" u="none" strike="noStrike" kern="1200" cap="none" spc="300" normalizeH="0" baseline="0" noProof="0" dirty="0">
                  <a:ln>
                    <a:noFill/>
                  </a:ln>
                  <a:solidFill>
                    <a:srgbClr val="D3323C"/>
                  </a:solidFill>
                  <a:effectLst/>
                  <a:uLnTx/>
                  <a:uFillTx/>
                  <a:latin typeface="+mn-lt"/>
                  <a:ea typeface="+mn-ea"/>
                  <a:cs typeface="+mn-ea"/>
                  <a:sym typeface="+mn-lt"/>
                </a:rPr>
                <a:t>03</a:t>
              </a:r>
              <a:endParaRPr kumimoji="0" lang="zh-CN" altLang="en-US" sz="2400" b="0" i="0" u="none" strike="noStrike" kern="1200" cap="none" spc="300" normalizeH="0" baseline="0" noProof="0" dirty="0">
                <a:ln>
                  <a:noFill/>
                </a:ln>
                <a:solidFill>
                  <a:srgbClr val="D3323C"/>
                </a:solidFill>
                <a:effectLst/>
                <a:uLnTx/>
                <a:uFillTx/>
                <a:latin typeface="+mn-lt"/>
                <a:ea typeface="+mn-ea"/>
                <a:cs typeface="+mn-ea"/>
                <a:sym typeface="+mn-lt"/>
              </a:endParaRPr>
            </a:p>
            <a:p>
              <a:pPr marL="0" marR="0" lvl="0" indent="0" algn="ctr" defTabSz="457200" rtl="0" eaLnBrk="1" fontAlgn="auto" latinLnBrk="0" hangingPunct="1">
                <a:lnSpc>
                  <a:spcPct val="114000"/>
                </a:lnSpc>
                <a:spcBef>
                  <a:spcPts val="0"/>
                </a:spcBef>
                <a:spcAft>
                  <a:spcPts val="0"/>
                </a:spcAft>
                <a:buClrTx/>
                <a:buSzTx/>
                <a:buFontTx/>
                <a:buNone/>
                <a:tabLst/>
                <a:defRPr/>
              </a:pPr>
              <a:r>
                <a:rPr kumimoji="0" lang="en-US" altLang="zh-CN" sz="1200" b="0" i="0" u="none" strike="noStrike" kern="1200" cap="none" spc="300" normalizeH="0" baseline="0" noProof="0" dirty="0">
                  <a:ln>
                    <a:noFill/>
                  </a:ln>
                  <a:solidFill>
                    <a:srgbClr val="D3323C"/>
                  </a:solidFill>
                  <a:effectLst/>
                  <a:uLnTx/>
                  <a:uFillTx/>
                  <a:latin typeface="+mn-lt"/>
                  <a:ea typeface="+mn-ea"/>
                  <a:cs typeface="+mn-ea"/>
                  <a:sym typeface="+mn-lt"/>
                </a:rPr>
                <a:t>PART</a:t>
              </a:r>
            </a:p>
          </p:txBody>
        </p:sp>
      </p:grpSp>
    </p:spTree>
    <p:extLst>
      <p:ext uri="{BB962C8B-B14F-4D97-AF65-F5344CB8AC3E}">
        <p14:creationId xmlns:p14="http://schemas.microsoft.com/office/powerpoint/2010/main" val="1901773951"/>
      </p:ext>
    </p:extLst>
  </p:cSld>
  <p:clrMapOvr>
    <a:masterClrMapping/>
  </p:clrMapOvr>
  <mc:AlternateContent xmlns:mc="http://schemas.openxmlformats.org/markup-compatibility/2006" xmlns:p14="http://schemas.microsoft.com/office/powerpoint/2010/main">
    <mc:Choice Requires="p14">
      <p:transition spd="slow" p14:dur="1500" advTm="3500">
        <p:random/>
      </p:transition>
    </mc:Choice>
    <mc:Fallback xmlns="">
      <p:transition spd="slow" advTm="35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ppt_x"/>
                                          </p:val>
                                        </p:tav>
                                        <p:tav tm="100000">
                                          <p:val>
                                            <p:strVal val="#ppt_x"/>
                                          </p:val>
                                        </p:tav>
                                      </p:tavLst>
                                    </p:anim>
                                    <p:anim calcmode="lin" valueType="num">
                                      <p:cBhvr additive="base">
                                        <p:cTn id="8" dur="500" fill="hold"/>
                                        <p:tgtEl>
                                          <p:spTgt spid="40"/>
                                        </p:tgtEl>
                                        <p:attrNameLst>
                                          <p:attrName>ppt_y</p:attrName>
                                        </p:attrNameLst>
                                      </p:cBhvr>
                                      <p:tavLst>
                                        <p:tav tm="0">
                                          <p:val>
                                            <p:strVal val="0-#ppt_h/2"/>
                                          </p:val>
                                        </p:tav>
                                        <p:tav tm="100000">
                                          <p:val>
                                            <p:strVal val="#ppt_y"/>
                                          </p:val>
                                        </p:tav>
                                      </p:tavLst>
                                    </p:anim>
                                  </p:childTnLst>
                                </p:cTn>
                              </p:par>
                              <p:par>
                                <p:cTn id="9" presetID="12" presetClass="entr" presetSubtype="4" fill="hold" grpId="0" nodeType="withEffect">
                                  <p:stCondLst>
                                    <p:cond delay="0"/>
                                  </p:stCondLst>
                                  <p:childTnLst>
                                    <p:set>
                                      <p:cBhvr>
                                        <p:cTn id="10" dur="1" fill="hold">
                                          <p:stCondLst>
                                            <p:cond delay="0"/>
                                          </p:stCondLst>
                                        </p:cTn>
                                        <p:tgtEl>
                                          <p:spTgt spid="39"/>
                                        </p:tgtEl>
                                        <p:attrNameLst>
                                          <p:attrName>style.visibility</p:attrName>
                                        </p:attrNameLst>
                                      </p:cBhvr>
                                      <p:to>
                                        <p:strVal val="visible"/>
                                      </p:to>
                                    </p:set>
                                    <p:anim calcmode="lin" valueType="num">
                                      <p:cBhvr additive="base">
                                        <p:cTn id="11" dur="500"/>
                                        <p:tgtEl>
                                          <p:spTgt spid="39"/>
                                        </p:tgtEl>
                                        <p:attrNameLst>
                                          <p:attrName>ppt_y</p:attrName>
                                        </p:attrNameLst>
                                      </p:cBhvr>
                                      <p:tavLst>
                                        <p:tav tm="0">
                                          <p:val>
                                            <p:strVal val="#ppt_y+#ppt_h*1.125000"/>
                                          </p:val>
                                        </p:tav>
                                        <p:tav tm="100000">
                                          <p:val>
                                            <p:strVal val="#ppt_y"/>
                                          </p:val>
                                        </p:tav>
                                      </p:tavLst>
                                    </p:anim>
                                    <p:animEffect transition="in" filter="wipe(up)">
                                      <p:cBhvr>
                                        <p:cTn id="12" dur="500"/>
                                        <p:tgtEl>
                                          <p:spTgt spid="39"/>
                                        </p:tgtEl>
                                      </p:cBhvr>
                                    </p:animEffect>
                                  </p:childTnLst>
                                </p:cTn>
                              </p:par>
                            </p:childTnLst>
                          </p:cTn>
                        </p:par>
                        <p:par>
                          <p:cTn id="13" fill="hold">
                            <p:stCondLst>
                              <p:cond delay="500"/>
                            </p:stCondLst>
                            <p:childTnLst>
                              <p:par>
                                <p:cTn id="14" presetID="0" presetClass="entr" presetSubtype="0" fill="hold" grpId="0" nodeType="afterEffect">
                                  <p:stCondLst>
                                    <p:cond delay="0"/>
                                  </p:stCondLst>
                                  <p:iterate type="lt">
                                    <p:tmPct val="14286"/>
                                  </p:iterate>
                                  <p:childTnLst>
                                    <p:set>
                                      <p:cBhvr>
                                        <p:cTn id="15" dur="1" fill="hold">
                                          <p:stCondLst>
                                            <p:cond delay="0"/>
                                          </p:stCondLst>
                                        </p:cTn>
                                        <p:tgtEl>
                                          <p:spTgt spid="37"/>
                                        </p:tgtEl>
                                        <p:attrNameLst>
                                          <p:attrName>style.visibility</p:attrName>
                                        </p:attrNameLst>
                                      </p:cBhvr>
                                      <p:to>
                                        <p:strVal val="visible"/>
                                      </p:to>
                                    </p:set>
                                    <p:anim to="" calcmode="lin" valueType="num">
                                      <p:cBhvr>
                                        <p:cTn id="16" dur="700" fill="hold">
                                          <p:stCondLst>
                                            <p:cond delay="0"/>
                                          </p:stCondLst>
                                        </p:cTn>
                                        <p:tgtEl>
                                          <p:spTgt spid="37"/>
                                        </p:tgtEl>
                                        <p:attrNameLst>
                                          <p:attrName>ppt_x</p:attrName>
                                        </p:attrNameLst>
                                      </p:cBhvr>
                                      <p:tavLst>
                                        <p:tav tm="0" fmla="#ppt_x+(-#ppt_w/2*cos(ppt_r/180*pi))*((1.5-1.5*$)^2-(1.5-1.5*$)^3)">
                                          <p:val>
                                            <p:strVal val="0"/>
                                          </p:val>
                                        </p:tav>
                                        <p:tav tm="100000">
                                          <p:val>
                                            <p:strVal val="1"/>
                                          </p:val>
                                        </p:tav>
                                      </p:tavLst>
                                    </p:anim>
                                    <p:anim to="" calcmode="lin" valueType="num">
                                      <p:cBhvr>
                                        <p:cTn id="17" dur="700" fill="hold">
                                          <p:stCondLst>
                                            <p:cond delay="0"/>
                                          </p:stCondLst>
                                        </p:cTn>
                                        <p:tgtEl>
                                          <p:spTgt spid="37"/>
                                        </p:tgtEl>
                                        <p:attrNameLst>
                                          <p:attrName>ppt_y</p:attrName>
                                        </p:attrNameLst>
                                      </p:cBhvr>
                                      <p:tavLst>
                                        <p:tav tm="0" fmla="#ppt_y+(-#ppt_h/2*cos(ppt_r/180*pi))*((1.5-1.5*$)^2-(1.5-1.5*$)^3)">
                                          <p:val>
                                            <p:strVal val="0"/>
                                          </p:val>
                                        </p:tav>
                                        <p:tav tm="100000">
                                          <p:val>
                                            <p:strVal val="1"/>
                                          </p:val>
                                        </p:tav>
                                      </p:tavLst>
                                    </p:anim>
                                    <p:anim to="" calcmode="lin" valueType="num">
                                      <p:cBhvr>
                                        <p:cTn id="18" dur="700" fill="hold">
                                          <p:stCondLst>
                                            <p:cond delay="0"/>
                                          </p:stCondLst>
                                        </p:cTn>
                                        <p:tgtEl>
                                          <p:spTgt spid="37"/>
                                        </p:tgtEl>
                                        <p:attrNameLst>
                                          <p:attrName>ppt_h</p:attrName>
                                        </p:attrNameLst>
                                      </p:cBhvr>
                                      <p:tavLst>
                                        <p:tav tm="0" fmla="#ppt_h-(-#ppt_h)*((1.5-1.5*$)^2-(1.5-1.5*$)^3)">
                                          <p:val>
                                            <p:strVal val="0"/>
                                          </p:val>
                                        </p:tav>
                                        <p:tav tm="100000">
                                          <p:val>
                                            <p:strVal val="1"/>
                                          </p:val>
                                        </p:tav>
                                      </p:tavLst>
                                    </p:anim>
                                    <p:anim to="" calcmode="lin" valueType="num">
                                      <p:cBhvr>
                                        <p:cTn id="19" dur="700" fill="hold">
                                          <p:stCondLst>
                                            <p:cond delay="0"/>
                                          </p:stCondLst>
                                        </p:cTn>
                                        <p:tgtEl>
                                          <p:spTgt spid="37"/>
                                        </p:tgtEl>
                                        <p:attrNameLst>
                                          <p:attrName>ppt_w</p:attrName>
                                        </p:attrNameLst>
                                      </p:cBhvr>
                                      <p:tavLst>
                                        <p:tav tm="0" fmla="#ppt_w-(-#ppt_w)*((1.5-1.5*$)^2-(1.5-1.5*$)^3)">
                                          <p:val>
                                            <p:strVal val="0"/>
                                          </p:val>
                                        </p:tav>
                                        <p:tav tm="100000">
                                          <p:val>
                                            <p:strVal val="1"/>
                                          </p:val>
                                        </p:tav>
                                      </p:tavLst>
                                    </p:anim>
                                  </p:childTnLst>
                                </p:cTn>
                              </p:par>
                              <p:par>
                                <p:cTn id="20" presetID="0" presetClass="entr" presetSubtype="0" fill="hold" grpId="0" nodeType="withEffect">
                                  <p:stCondLst>
                                    <p:cond delay="0"/>
                                  </p:stCondLst>
                                  <p:iterate type="lt">
                                    <p:tmPct val="3297"/>
                                  </p:iterate>
                                  <p:childTnLst>
                                    <p:set>
                                      <p:cBhvr>
                                        <p:cTn id="21" dur="1" fill="hold">
                                          <p:stCondLst>
                                            <p:cond delay="0"/>
                                          </p:stCondLst>
                                        </p:cTn>
                                        <p:tgtEl>
                                          <p:spTgt spid="38"/>
                                        </p:tgtEl>
                                        <p:attrNameLst>
                                          <p:attrName>style.visibility</p:attrName>
                                        </p:attrNameLst>
                                      </p:cBhvr>
                                      <p:to>
                                        <p:strVal val="visible"/>
                                      </p:to>
                                    </p:set>
                                    <p:anim to="" calcmode="lin" valueType="num">
                                      <p:cBhvr>
                                        <p:cTn id="22" dur="700" fill="hold">
                                          <p:stCondLst>
                                            <p:cond delay="0"/>
                                          </p:stCondLst>
                                        </p:cTn>
                                        <p:tgtEl>
                                          <p:spTgt spid="38"/>
                                        </p:tgtEl>
                                        <p:attrNameLst>
                                          <p:attrName>ppt_x</p:attrName>
                                        </p:attrNameLst>
                                      </p:cBhvr>
                                      <p:tavLst>
                                        <p:tav tm="0" fmla="#ppt_x+(-#ppt_w/2*cos(ppt_r/180*pi))*((1.5-1.5*$)^2-(1.5-1.5*$)^3)">
                                          <p:val>
                                            <p:strVal val="0"/>
                                          </p:val>
                                        </p:tav>
                                        <p:tav tm="100000">
                                          <p:val>
                                            <p:strVal val="1"/>
                                          </p:val>
                                        </p:tav>
                                      </p:tavLst>
                                    </p:anim>
                                    <p:anim to="" calcmode="lin" valueType="num">
                                      <p:cBhvr>
                                        <p:cTn id="23" dur="700" fill="hold">
                                          <p:stCondLst>
                                            <p:cond delay="0"/>
                                          </p:stCondLst>
                                        </p:cTn>
                                        <p:tgtEl>
                                          <p:spTgt spid="38"/>
                                        </p:tgtEl>
                                        <p:attrNameLst>
                                          <p:attrName>ppt_y</p:attrName>
                                        </p:attrNameLst>
                                      </p:cBhvr>
                                      <p:tavLst>
                                        <p:tav tm="0" fmla="#ppt_y-(-#ppt_h/2*cos(ppt_r/180*pi))*((1.5-1.5*$)^2-(1.5-1.5*$)^3)">
                                          <p:val>
                                            <p:strVal val="0"/>
                                          </p:val>
                                        </p:tav>
                                        <p:tav tm="100000">
                                          <p:val>
                                            <p:strVal val="1"/>
                                          </p:val>
                                        </p:tav>
                                      </p:tavLst>
                                    </p:anim>
                                    <p:anim to="" calcmode="lin" valueType="num">
                                      <p:cBhvr>
                                        <p:cTn id="24" dur="700" fill="hold">
                                          <p:stCondLst>
                                            <p:cond delay="0"/>
                                          </p:stCondLst>
                                        </p:cTn>
                                        <p:tgtEl>
                                          <p:spTgt spid="38"/>
                                        </p:tgtEl>
                                        <p:attrNameLst>
                                          <p:attrName>ppt_h</p:attrName>
                                        </p:attrNameLst>
                                      </p:cBhvr>
                                      <p:tavLst>
                                        <p:tav tm="0" fmla="#ppt_h-(-#ppt_h)*((1.5-1.5*$)^2-(1.5-1.5*$)^3)">
                                          <p:val>
                                            <p:strVal val="0"/>
                                          </p:val>
                                        </p:tav>
                                        <p:tav tm="100000">
                                          <p:val>
                                            <p:strVal val="1"/>
                                          </p:val>
                                        </p:tav>
                                      </p:tavLst>
                                    </p:anim>
                                    <p:anim to="" calcmode="lin" valueType="num">
                                      <p:cBhvr>
                                        <p:cTn id="25" dur="700" fill="hold">
                                          <p:stCondLst>
                                            <p:cond delay="0"/>
                                          </p:stCondLst>
                                        </p:cTn>
                                        <p:tgtEl>
                                          <p:spTgt spid="38"/>
                                        </p:tgtEl>
                                        <p:attrNameLst>
                                          <p:attrName>ppt_w</p:attrName>
                                        </p:attrNameLst>
                                      </p:cBhvr>
                                      <p:tavLst>
                                        <p:tav tm="0" fmla="#ppt_w-(-#ppt_w)*((1.5-1.5*$)^2-(1.5-1.5*$)^3)">
                                          <p:val>
                                            <p:strVal val="0"/>
                                          </p:val>
                                        </p:tav>
                                        <p:tav tm="100000">
                                          <p:val>
                                            <p:strVal val="1"/>
                                          </p:val>
                                        </p:tav>
                                      </p:tavLst>
                                    </p:anim>
                                  </p:childTnLst>
                                </p:cTn>
                              </p:par>
                            </p:childTnLst>
                          </p:cTn>
                        </p:par>
                        <p:par>
                          <p:cTn id="26" fill="hold">
                            <p:stCondLst>
                              <p:cond delay="1546"/>
                            </p:stCondLst>
                            <p:childTnLst>
                              <p:par>
                                <p:cTn id="27" presetID="42" presetClass="entr" presetSubtype="0" fill="hold"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1000"/>
                                        <p:tgtEl>
                                          <p:spTgt spid="9"/>
                                        </p:tgtEl>
                                      </p:cBhvr>
                                    </p:animEffect>
                                    <p:anim calcmode="lin" valueType="num">
                                      <p:cBhvr>
                                        <p:cTn id="30" dur="1000" fill="hold"/>
                                        <p:tgtEl>
                                          <p:spTgt spid="9"/>
                                        </p:tgtEl>
                                        <p:attrNameLst>
                                          <p:attrName>ppt_x</p:attrName>
                                        </p:attrNameLst>
                                      </p:cBhvr>
                                      <p:tavLst>
                                        <p:tav tm="0">
                                          <p:val>
                                            <p:strVal val="#ppt_x"/>
                                          </p:val>
                                        </p:tav>
                                        <p:tav tm="100000">
                                          <p:val>
                                            <p:strVal val="#ppt_x"/>
                                          </p:val>
                                        </p:tav>
                                      </p:tavLst>
                                    </p:anim>
                                    <p:anim calcmode="lin" valueType="num">
                                      <p:cBhvr>
                                        <p:cTn id="31" dur="1000" fill="hold"/>
                                        <p:tgtEl>
                                          <p:spTgt spid="9"/>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1000"/>
                                        <p:tgtEl>
                                          <p:spTgt spid="13"/>
                                        </p:tgtEl>
                                      </p:cBhvr>
                                    </p:animEffect>
                                    <p:anim calcmode="lin" valueType="num">
                                      <p:cBhvr>
                                        <p:cTn id="35" dur="1000" fill="hold"/>
                                        <p:tgtEl>
                                          <p:spTgt spid="13"/>
                                        </p:tgtEl>
                                        <p:attrNameLst>
                                          <p:attrName>ppt_x</p:attrName>
                                        </p:attrNameLst>
                                      </p:cBhvr>
                                      <p:tavLst>
                                        <p:tav tm="0">
                                          <p:val>
                                            <p:strVal val="#ppt_x"/>
                                          </p:val>
                                        </p:tav>
                                        <p:tav tm="100000">
                                          <p:val>
                                            <p:strVal val="#ppt_x"/>
                                          </p:val>
                                        </p:tav>
                                      </p:tavLst>
                                    </p:anim>
                                    <p:anim calcmode="lin" valueType="num">
                                      <p:cBhvr>
                                        <p:cTn id="36" dur="1000" fill="hold"/>
                                        <p:tgtEl>
                                          <p:spTgt spid="13"/>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1000"/>
                                        <p:tgtEl>
                                          <p:spTgt spid="17"/>
                                        </p:tgtEl>
                                      </p:cBhvr>
                                    </p:animEffect>
                                    <p:anim calcmode="lin" valueType="num">
                                      <p:cBhvr>
                                        <p:cTn id="40" dur="1000" fill="hold"/>
                                        <p:tgtEl>
                                          <p:spTgt spid="17"/>
                                        </p:tgtEl>
                                        <p:attrNameLst>
                                          <p:attrName>ppt_x</p:attrName>
                                        </p:attrNameLst>
                                      </p:cBhvr>
                                      <p:tavLst>
                                        <p:tav tm="0">
                                          <p:val>
                                            <p:strVal val="#ppt_x"/>
                                          </p:val>
                                        </p:tav>
                                        <p:tav tm="100000">
                                          <p:val>
                                            <p:strVal val="#ppt_x"/>
                                          </p:val>
                                        </p:tav>
                                      </p:tavLst>
                                    </p:anim>
                                    <p:anim calcmode="lin" valueType="num">
                                      <p:cBhvr>
                                        <p:cTn id="41" dur="1000" fill="hold"/>
                                        <p:tgtEl>
                                          <p:spTgt spid="17"/>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fade">
                                      <p:cBhvr>
                                        <p:cTn id="44" dur="1000"/>
                                        <p:tgtEl>
                                          <p:spTgt spid="21"/>
                                        </p:tgtEl>
                                      </p:cBhvr>
                                    </p:animEffect>
                                    <p:anim calcmode="lin" valueType="num">
                                      <p:cBhvr>
                                        <p:cTn id="45" dur="1000" fill="hold"/>
                                        <p:tgtEl>
                                          <p:spTgt spid="21"/>
                                        </p:tgtEl>
                                        <p:attrNameLst>
                                          <p:attrName>ppt_x</p:attrName>
                                        </p:attrNameLst>
                                      </p:cBhvr>
                                      <p:tavLst>
                                        <p:tav tm="0">
                                          <p:val>
                                            <p:strVal val="#ppt_x"/>
                                          </p:val>
                                        </p:tav>
                                        <p:tav tm="100000">
                                          <p:val>
                                            <p:strVal val="#ppt_x"/>
                                          </p:val>
                                        </p:tav>
                                      </p:tavLst>
                                    </p:anim>
                                    <p:anim calcmode="lin" valueType="num">
                                      <p:cBhvr>
                                        <p:cTn id="46" dur="1000" fill="hold"/>
                                        <p:tgtEl>
                                          <p:spTgt spid="21"/>
                                        </p:tgtEl>
                                        <p:attrNameLst>
                                          <p:attrName>ppt_y</p:attrName>
                                        </p:attrNameLst>
                                      </p:cBhvr>
                                      <p:tavLst>
                                        <p:tav tm="0">
                                          <p:val>
                                            <p:strVal val="#ppt_y+.1"/>
                                          </p:val>
                                        </p:tav>
                                        <p:tav tm="100000">
                                          <p:val>
                                            <p:strVal val="#ppt_y"/>
                                          </p:val>
                                        </p:tav>
                                      </p:tavLst>
                                    </p:anim>
                                  </p:childTnLst>
                                </p:cTn>
                              </p:par>
                            </p:childTnLst>
                          </p:cTn>
                        </p:par>
                        <p:par>
                          <p:cTn id="47" fill="hold">
                            <p:stCondLst>
                              <p:cond delay="2546"/>
                            </p:stCondLst>
                            <p:childTnLst>
                              <p:par>
                                <p:cTn id="48" presetID="53" presetClass="entr" presetSubtype="16" fill="hold" nodeType="afterEffect">
                                  <p:stCondLst>
                                    <p:cond delay="0"/>
                                  </p:stCondLst>
                                  <p:childTnLst>
                                    <p:set>
                                      <p:cBhvr>
                                        <p:cTn id="49" dur="1" fill="hold">
                                          <p:stCondLst>
                                            <p:cond delay="0"/>
                                          </p:stCondLst>
                                        </p:cTn>
                                        <p:tgtEl>
                                          <p:spTgt spid="25"/>
                                        </p:tgtEl>
                                        <p:attrNameLst>
                                          <p:attrName>style.visibility</p:attrName>
                                        </p:attrNameLst>
                                      </p:cBhvr>
                                      <p:to>
                                        <p:strVal val="visible"/>
                                      </p:to>
                                    </p:set>
                                    <p:anim calcmode="lin" valueType="num">
                                      <p:cBhvr>
                                        <p:cTn id="50" dur="500" fill="hold"/>
                                        <p:tgtEl>
                                          <p:spTgt spid="25"/>
                                        </p:tgtEl>
                                        <p:attrNameLst>
                                          <p:attrName>ppt_w</p:attrName>
                                        </p:attrNameLst>
                                      </p:cBhvr>
                                      <p:tavLst>
                                        <p:tav tm="0">
                                          <p:val>
                                            <p:fltVal val="0"/>
                                          </p:val>
                                        </p:tav>
                                        <p:tav tm="100000">
                                          <p:val>
                                            <p:strVal val="#ppt_w"/>
                                          </p:val>
                                        </p:tav>
                                      </p:tavLst>
                                    </p:anim>
                                    <p:anim calcmode="lin" valueType="num">
                                      <p:cBhvr>
                                        <p:cTn id="51" dur="500" fill="hold"/>
                                        <p:tgtEl>
                                          <p:spTgt spid="25"/>
                                        </p:tgtEl>
                                        <p:attrNameLst>
                                          <p:attrName>ppt_h</p:attrName>
                                        </p:attrNameLst>
                                      </p:cBhvr>
                                      <p:tavLst>
                                        <p:tav tm="0">
                                          <p:val>
                                            <p:fltVal val="0"/>
                                          </p:val>
                                        </p:tav>
                                        <p:tav tm="100000">
                                          <p:val>
                                            <p:strVal val="#ppt_h"/>
                                          </p:val>
                                        </p:tav>
                                      </p:tavLst>
                                    </p:anim>
                                    <p:animEffect transition="in" filter="fade">
                                      <p:cBhvr>
                                        <p:cTn id="52" dur="500"/>
                                        <p:tgtEl>
                                          <p:spTgt spid="25"/>
                                        </p:tgtEl>
                                      </p:cBhvr>
                                    </p:animEffect>
                                  </p:childTnLst>
                                </p:cTn>
                              </p:par>
                              <p:par>
                                <p:cTn id="53" presetID="53" presetClass="entr" presetSubtype="16" fill="hold" nodeType="withEffect">
                                  <p:stCondLst>
                                    <p:cond delay="0"/>
                                  </p:stCondLst>
                                  <p:childTnLst>
                                    <p:set>
                                      <p:cBhvr>
                                        <p:cTn id="54" dur="1" fill="hold">
                                          <p:stCondLst>
                                            <p:cond delay="0"/>
                                          </p:stCondLst>
                                        </p:cTn>
                                        <p:tgtEl>
                                          <p:spTgt spid="28"/>
                                        </p:tgtEl>
                                        <p:attrNameLst>
                                          <p:attrName>style.visibility</p:attrName>
                                        </p:attrNameLst>
                                      </p:cBhvr>
                                      <p:to>
                                        <p:strVal val="visible"/>
                                      </p:to>
                                    </p:set>
                                    <p:anim calcmode="lin" valueType="num">
                                      <p:cBhvr>
                                        <p:cTn id="55" dur="500" fill="hold"/>
                                        <p:tgtEl>
                                          <p:spTgt spid="28"/>
                                        </p:tgtEl>
                                        <p:attrNameLst>
                                          <p:attrName>ppt_w</p:attrName>
                                        </p:attrNameLst>
                                      </p:cBhvr>
                                      <p:tavLst>
                                        <p:tav tm="0">
                                          <p:val>
                                            <p:fltVal val="0"/>
                                          </p:val>
                                        </p:tav>
                                        <p:tav tm="100000">
                                          <p:val>
                                            <p:strVal val="#ppt_w"/>
                                          </p:val>
                                        </p:tav>
                                      </p:tavLst>
                                    </p:anim>
                                    <p:anim calcmode="lin" valueType="num">
                                      <p:cBhvr>
                                        <p:cTn id="56" dur="500" fill="hold"/>
                                        <p:tgtEl>
                                          <p:spTgt spid="28"/>
                                        </p:tgtEl>
                                        <p:attrNameLst>
                                          <p:attrName>ppt_h</p:attrName>
                                        </p:attrNameLst>
                                      </p:cBhvr>
                                      <p:tavLst>
                                        <p:tav tm="0">
                                          <p:val>
                                            <p:fltVal val="0"/>
                                          </p:val>
                                        </p:tav>
                                        <p:tav tm="100000">
                                          <p:val>
                                            <p:strVal val="#ppt_h"/>
                                          </p:val>
                                        </p:tav>
                                      </p:tavLst>
                                    </p:anim>
                                    <p:animEffect transition="in" filter="fade">
                                      <p:cBhvr>
                                        <p:cTn id="57" dur="500"/>
                                        <p:tgtEl>
                                          <p:spTgt spid="28"/>
                                        </p:tgtEl>
                                      </p:cBhvr>
                                    </p:animEffect>
                                  </p:childTnLst>
                                </p:cTn>
                              </p:par>
                              <p:par>
                                <p:cTn id="58" presetID="53" presetClass="entr" presetSubtype="16" fill="hold" nodeType="withEffect">
                                  <p:stCondLst>
                                    <p:cond delay="0"/>
                                  </p:stCondLst>
                                  <p:childTnLst>
                                    <p:set>
                                      <p:cBhvr>
                                        <p:cTn id="59" dur="1" fill="hold">
                                          <p:stCondLst>
                                            <p:cond delay="0"/>
                                          </p:stCondLst>
                                        </p:cTn>
                                        <p:tgtEl>
                                          <p:spTgt spid="31"/>
                                        </p:tgtEl>
                                        <p:attrNameLst>
                                          <p:attrName>style.visibility</p:attrName>
                                        </p:attrNameLst>
                                      </p:cBhvr>
                                      <p:to>
                                        <p:strVal val="visible"/>
                                      </p:to>
                                    </p:set>
                                    <p:anim calcmode="lin" valueType="num">
                                      <p:cBhvr>
                                        <p:cTn id="60" dur="500" fill="hold"/>
                                        <p:tgtEl>
                                          <p:spTgt spid="31"/>
                                        </p:tgtEl>
                                        <p:attrNameLst>
                                          <p:attrName>ppt_w</p:attrName>
                                        </p:attrNameLst>
                                      </p:cBhvr>
                                      <p:tavLst>
                                        <p:tav tm="0">
                                          <p:val>
                                            <p:fltVal val="0"/>
                                          </p:val>
                                        </p:tav>
                                        <p:tav tm="100000">
                                          <p:val>
                                            <p:strVal val="#ppt_w"/>
                                          </p:val>
                                        </p:tav>
                                      </p:tavLst>
                                    </p:anim>
                                    <p:anim calcmode="lin" valueType="num">
                                      <p:cBhvr>
                                        <p:cTn id="61" dur="500" fill="hold"/>
                                        <p:tgtEl>
                                          <p:spTgt spid="31"/>
                                        </p:tgtEl>
                                        <p:attrNameLst>
                                          <p:attrName>ppt_h</p:attrName>
                                        </p:attrNameLst>
                                      </p:cBhvr>
                                      <p:tavLst>
                                        <p:tav tm="0">
                                          <p:val>
                                            <p:fltVal val="0"/>
                                          </p:val>
                                        </p:tav>
                                        <p:tav tm="100000">
                                          <p:val>
                                            <p:strVal val="#ppt_h"/>
                                          </p:val>
                                        </p:tav>
                                      </p:tavLst>
                                    </p:anim>
                                    <p:animEffect transition="in" filter="fade">
                                      <p:cBhvr>
                                        <p:cTn id="62" dur="500"/>
                                        <p:tgtEl>
                                          <p:spTgt spid="31"/>
                                        </p:tgtEl>
                                      </p:cBhvr>
                                    </p:animEffect>
                                  </p:childTnLst>
                                </p:cTn>
                              </p:par>
                              <p:par>
                                <p:cTn id="63" presetID="53" presetClass="entr" presetSubtype="16" fill="hold" nodeType="withEffect">
                                  <p:stCondLst>
                                    <p:cond delay="0"/>
                                  </p:stCondLst>
                                  <p:childTnLst>
                                    <p:set>
                                      <p:cBhvr>
                                        <p:cTn id="64" dur="1" fill="hold">
                                          <p:stCondLst>
                                            <p:cond delay="0"/>
                                          </p:stCondLst>
                                        </p:cTn>
                                        <p:tgtEl>
                                          <p:spTgt spid="34"/>
                                        </p:tgtEl>
                                        <p:attrNameLst>
                                          <p:attrName>style.visibility</p:attrName>
                                        </p:attrNameLst>
                                      </p:cBhvr>
                                      <p:to>
                                        <p:strVal val="visible"/>
                                      </p:to>
                                    </p:set>
                                    <p:anim calcmode="lin" valueType="num">
                                      <p:cBhvr>
                                        <p:cTn id="65" dur="500" fill="hold"/>
                                        <p:tgtEl>
                                          <p:spTgt spid="34"/>
                                        </p:tgtEl>
                                        <p:attrNameLst>
                                          <p:attrName>ppt_w</p:attrName>
                                        </p:attrNameLst>
                                      </p:cBhvr>
                                      <p:tavLst>
                                        <p:tav tm="0">
                                          <p:val>
                                            <p:fltVal val="0"/>
                                          </p:val>
                                        </p:tav>
                                        <p:tav tm="100000">
                                          <p:val>
                                            <p:strVal val="#ppt_w"/>
                                          </p:val>
                                        </p:tav>
                                      </p:tavLst>
                                    </p:anim>
                                    <p:anim calcmode="lin" valueType="num">
                                      <p:cBhvr>
                                        <p:cTn id="66" dur="500" fill="hold"/>
                                        <p:tgtEl>
                                          <p:spTgt spid="34"/>
                                        </p:tgtEl>
                                        <p:attrNameLst>
                                          <p:attrName>ppt_h</p:attrName>
                                        </p:attrNameLst>
                                      </p:cBhvr>
                                      <p:tavLst>
                                        <p:tav tm="0">
                                          <p:val>
                                            <p:fltVal val="0"/>
                                          </p:val>
                                        </p:tav>
                                        <p:tav tm="100000">
                                          <p:val>
                                            <p:strVal val="#ppt_h"/>
                                          </p:val>
                                        </p:tav>
                                      </p:tavLst>
                                    </p:anim>
                                    <p:animEffect transition="in" filter="fade">
                                      <p:cBhvr>
                                        <p:cTn id="6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P spid="3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1">
            <a:extLst>
              <a:ext uri="{FF2B5EF4-FFF2-40B4-BE49-F238E27FC236}">
                <a16:creationId xmlns:a16="http://schemas.microsoft.com/office/drawing/2014/main" xmlns="" id="{FD7B1473-9938-41F8-858F-D2BFE58F2D69}"/>
              </a:ext>
            </a:extLst>
          </p:cNvPr>
          <p:cNvGrpSpPr/>
          <p:nvPr/>
        </p:nvGrpSpPr>
        <p:grpSpPr>
          <a:xfrm>
            <a:off x="4501046" y="1966107"/>
            <a:ext cx="2905016" cy="3029440"/>
            <a:chOff x="4433859" y="2218765"/>
            <a:chExt cx="3533165" cy="3684494"/>
          </a:xfrm>
        </p:grpSpPr>
        <p:grpSp>
          <p:nvGrpSpPr>
            <p:cNvPr id="34" name="Group 2">
              <a:extLst>
                <a:ext uri="{FF2B5EF4-FFF2-40B4-BE49-F238E27FC236}">
                  <a16:creationId xmlns:a16="http://schemas.microsoft.com/office/drawing/2014/main" xmlns="" id="{CEF23DDD-9DB1-4719-8BA3-A960948DF29B}"/>
                </a:ext>
              </a:extLst>
            </p:cNvPr>
            <p:cNvGrpSpPr/>
            <p:nvPr/>
          </p:nvGrpSpPr>
          <p:grpSpPr>
            <a:xfrm>
              <a:off x="4433859" y="2218765"/>
              <a:ext cx="3533165" cy="3684494"/>
              <a:chOff x="6277926" y="1615967"/>
              <a:chExt cx="3286239" cy="3282353"/>
            </a:xfrm>
            <a:solidFill>
              <a:schemeClr val="accent2"/>
            </a:solidFill>
          </p:grpSpPr>
          <p:sp>
            <p:nvSpPr>
              <p:cNvPr id="39" name="îŝḷîḓé-Freeform: Shape 7">
                <a:extLst>
                  <a:ext uri="{FF2B5EF4-FFF2-40B4-BE49-F238E27FC236}">
                    <a16:creationId xmlns:a16="http://schemas.microsoft.com/office/drawing/2014/main" xmlns="" id="{A849C93C-2BF0-422B-B6EF-F40409F9D445}"/>
                  </a:ext>
                </a:extLst>
              </p:cNvPr>
              <p:cNvSpPr>
                <a:spLocks/>
              </p:cNvSpPr>
              <p:nvPr/>
            </p:nvSpPr>
            <p:spPr bwMode="auto">
              <a:xfrm>
                <a:off x="7663446" y="1620629"/>
                <a:ext cx="1900719" cy="1958222"/>
              </a:xfrm>
              <a:custGeom>
                <a:avLst/>
                <a:gdLst>
                  <a:gd name="T0" fmla="*/ 286 w 2446"/>
                  <a:gd name="T1" fmla="*/ 0 h 2520"/>
                  <a:gd name="T2" fmla="*/ 314 w 2446"/>
                  <a:gd name="T3" fmla="*/ 0 h 2520"/>
                  <a:gd name="T4" fmla="*/ 391 w 2446"/>
                  <a:gd name="T5" fmla="*/ 0 h 2520"/>
                  <a:gd name="T6" fmla="*/ 427 w 2446"/>
                  <a:gd name="T7" fmla="*/ 0 h 2520"/>
                  <a:gd name="T8" fmla="*/ 505 w 2446"/>
                  <a:gd name="T9" fmla="*/ 0 h 2520"/>
                  <a:gd name="T10" fmla="*/ 577 w 2446"/>
                  <a:gd name="T11" fmla="*/ 0 h 2520"/>
                  <a:gd name="T12" fmla="*/ 729 w 2446"/>
                  <a:gd name="T13" fmla="*/ 0 h 2520"/>
                  <a:gd name="T14" fmla="*/ 864 w 2446"/>
                  <a:gd name="T15" fmla="*/ 0 h 2520"/>
                  <a:gd name="T16" fmla="*/ 1029 w 2446"/>
                  <a:gd name="T17" fmla="*/ 0 h 2520"/>
                  <a:gd name="T18" fmla="*/ 1232 w 2446"/>
                  <a:gd name="T19" fmla="*/ 0 h 2520"/>
                  <a:gd name="T20" fmla="*/ 1381 w 2446"/>
                  <a:gd name="T21" fmla="*/ 12 h 2520"/>
                  <a:gd name="T22" fmla="*/ 1525 w 2446"/>
                  <a:gd name="T23" fmla="*/ 41 h 2520"/>
                  <a:gd name="T24" fmla="*/ 1663 w 2446"/>
                  <a:gd name="T25" fmla="*/ 90 h 2520"/>
                  <a:gd name="T26" fmla="*/ 1793 w 2446"/>
                  <a:gd name="T27" fmla="*/ 157 h 2520"/>
                  <a:gd name="T28" fmla="*/ 1915 w 2446"/>
                  <a:gd name="T29" fmla="*/ 238 h 2520"/>
                  <a:gd name="T30" fmla="*/ 2027 w 2446"/>
                  <a:gd name="T31" fmla="*/ 334 h 2520"/>
                  <a:gd name="T32" fmla="*/ 2128 w 2446"/>
                  <a:gd name="T33" fmla="*/ 442 h 2520"/>
                  <a:gd name="T34" fmla="*/ 2218 w 2446"/>
                  <a:gd name="T35" fmla="*/ 560 h 2520"/>
                  <a:gd name="T36" fmla="*/ 2294 w 2446"/>
                  <a:gd name="T37" fmla="*/ 688 h 2520"/>
                  <a:gd name="T38" fmla="*/ 2356 w 2446"/>
                  <a:gd name="T39" fmla="*/ 824 h 2520"/>
                  <a:gd name="T40" fmla="*/ 2402 w 2446"/>
                  <a:gd name="T41" fmla="*/ 966 h 2520"/>
                  <a:gd name="T42" fmla="*/ 2433 w 2446"/>
                  <a:gd name="T43" fmla="*/ 1114 h 2520"/>
                  <a:gd name="T44" fmla="*/ 2446 w 2446"/>
                  <a:gd name="T45" fmla="*/ 1264 h 2520"/>
                  <a:gd name="T46" fmla="*/ 2439 w 2446"/>
                  <a:gd name="T47" fmla="*/ 1417 h 2520"/>
                  <a:gd name="T48" fmla="*/ 2412 w 2446"/>
                  <a:gd name="T49" fmla="*/ 1569 h 2520"/>
                  <a:gd name="T50" fmla="*/ 2366 w 2446"/>
                  <a:gd name="T51" fmla="*/ 1721 h 2520"/>
                  <a:gd name="T52" fmla="*/ 2297 w 2446"/>
                  <a:gd name="T53" fmla="*/ 1869 h 2520"/>
                  <a:gd name="T54" fmla="*/ 2205 w 2446"/>
                  <a:gd name="T55" fmla="*/ 2013 h 2520"/>
                  <a:gd name="T56" fmla="*/ 2087 w 2446"/>
                  <a:gd name="T57" fmla="*/ 2153 h 2520"/>
                  <a:gd name="T58" fmla="*/ 1945 w 2446"/>
                  <a:gd name="T59" fmla="*/ 2284 h 2520"/>
                  <a:gd name="T60" fmla="*/ 1777 w 2446"/>
                  <a:gd name="T61" fmla="*/ 2407 h 2520"/>
                  <a:gd name="T62" fmla="*/ 1579 w 2446"/>
                  <a:gd name="T63" fmla="*/ 2520 h 2520"/>
                  <a:gd name="T64" fmla="*/ 1534 w 2446"/>
                  <a:gd name="T65" fmla="*/ 2417 h 2520"/>
                  <a:gd name="T66" fmla="*/ 1484 w 2446"/>
                  <a:gd name="T67" fmla="*/ 2302 h 2520"/>
                  <a:gd name="T68" fmla="*/ 1428 w 2446"/>
                  <a:gd name="T69" fmla="*/ 2176 h 2520"/>
                  <a:gd name="T70" fmla="*/ 1370 w 2446"/>
                  <a:gd name="T71" fmla="*/ 2043 h 2520"/>
                  <a:gd name="T72" fmla="*/ 1309 w 2446"/>
                  <a:gd name="T73" fmla="*/ 1903 h 2520"/>
                  <a:gd name="T74" fmla="*/ 1246 w 2446"/>
                  <a:gd name="T75" fmla="*/ 1762 h 2520"/>
                  <a:gd name="T76" fmla="*/ 1184 w 2446"/>
                  <a:gd name="T77" fmla="*/ 1619 h 2520"/>
                  <a:gd name="T78" fmla="*/ 1123 w 2446"/>
                  <a:gd name="T79" fmla="*/ 1481 h 2520"/>
                  <a:gd name="T80" fmla="*/ 1064 w 2446"/>
                  <a:gd name="T81" fmla="*/ 1346 h 2520"/>
                  <a:gd name="T82" fmla="*/ 1008 w 2446"/>
                  <a:gd name="T83" fmla="*/ 1219 h 2520"/>
                  <a:gd name="T84" fmla="*/ 958 w 2446"/>
                  <a:gd name="T85" fmla="*/ 1104 h 2520"/>
                  <a:gd name="T86" fmla="*/ 911 w 2446"/>
                  <a:gd name="T87" fmla="*/ 1000 h 2520"/>
                  <a:gd name="T88" fmla="*/ 873 w 2446"/>
                  <a:gd name="T89" fmla="*/ 912 h 2520"/>
                  <a:gd name="T90" fmla="*/ 842 w 2446"/>
                  <a:gd name="T91" fmla="*/ 842 h 2520"/>
                  <a:gd name="T92" fmla="*/ 820 w 2446"/>
                  <a:gd name="T93" fmla="*/ 793 h 2520"/>
                  <a:gd name="T94" fmla="*/ 809 w 2446"/>
                  <a:gd name="T95" fmla="*/ 767 h 2520"/>
                  <a:gd name="T96" fmla="*/ 806 w 2446"/>
                  <a:gd name="T97" fmla="*/ 761 h 2520"/>
                  <a:gd name="T98" fmla="*/ 793 w 2446"/>
                  <a:gd name="T99" fmla="*/ 735 h 2520"/>
                  <a:gd name="T100" fmla="*/ 768 w 2446"/>
                  <a:gd name="T101" fmla="*/ 689 h 2520"/>
                  <a:gd name="T102" fmla="*/ 729 w 2446"/>
                  <a:gd name="T103" fmla="*/ 625 h 2520"/>
                  <a:gd name="T104" fmla="*/ 677 w 2446"/>
                  <a:gd name="T105" fmla="*/ 547 h 2520"/>
                  <a:gd name="T106" fmla="*/ 611 w 2446"/>
                  <a:gd name="T107" fmla="*/ 461 h 2520"/>
                  <a:gd name="T108" fmla="*/ 532 w 2446"/>
                  <a:gd name="T109" fmla="*/ 369 h 2520"/>
                  <a:gd name="T110" fmla="*/ 438 w 2446"/>
                  <a:gd name="T111" fmla="*/ 276 h 2520"/>
                  <a:gd name="T112" fmla="*/ 331 w 2446"/>
                  <a:gd name="T113" fmla="*/ 186 h 2520"/>
                  <a:gd name="T114" fmla="*/ 209 w 2446"/>
                  <a:gd name="T115" fmla="*/ 103 h 2520"/>
                  <a:gd name="T116" fmla="*/ 73 w 2446"/>
                  <a:gd name="T117" fmla="*/ 31 h 2520"/>
                  <a:gd name="T118" fmla="*/ 51 w 2446"/>
                  <a:gd name="T119" fmla="*/ 0 h 2520"/>
                  <a:gd name="T120" fmla="*/ 136 w 2446"/>
                  <a:gd name="T121" fmla="*/ 0 h 2520"/>
                  <a:gd name="T122" fmla="*/ 200 w 2446"/>
                  <a:gd name="T123" fmla="*/ 0 h 2520"/>
                  <a:gd name="T124" fmla="*/ 268 w 2446"/>
                  <a:gd name="T125" fmla="*/ 0 h 2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6" h="2520">
                    <a:moveTo>
                      <a:pt x="268" y="0"/>
                    </a:moveTo>
                    <a:lnTo>
                      <a:pt x="286" y="0"/>
                    </a:lnTo>
                    <a:lnTo>
                      <a:pt x="300" y="0"/>
                    </a:lnTo>
                    <a:lnTo>
                      <a:pt x="314" y="0"/>
                    </a:lnTo>
                    <a:lnTo>
                      <a:pt x="377" y="0"/>
                    </a:lnTo>
                    <a:lnTo>
                      <a:pt x="391" y="0"/>
                    </a:lnTo>
                    <a:lnTo>
                      <a:pt x="408" y="0"/>
                    </a:lnTo>
                    <a:lnTo>
                      <a:pt x="427" y="0"/>
                    </a:lnTo>
                    <a:lnTo>
                      <a:pt x="450" y="0"/>
                    </a:lnTo>
                    <a:lnTo>
                      <a:pt x="505" y="0"/>
                    </a:lnTo>
                    <a:lnTo>
                      <a:pt x="538" y="0"/>
                    </a:lnTo>
                    <a:lnTo>
                      <a:pt x="577" y="0"/>
                    </a:lnTo>
                    <a:lnTo>
                      <a:pt x="672" y="0"/>
                    </a:lnTo>
                    <a:lnTo>
                      <a:pt x="729" y="0"/>
                    </a:lnTo>
                    <a:lnTo>
                      <a:pt x="792" y="0"/>
                    </a:lnTo>
                    <a:lnTo>
                      <a:pt x="864" y="0"/>
                    </a:lnTo>
                    <a:lnTo>
                      <a:pt x="942" y="0"/>
                    </a:lnTo>
                    <a:lnTo>
                      <a:pt x="1029" y="0"/>
                    </a:lnTo>
                    <a:lnTo>
                      <a:pt x="1125" y="0"/>
                    </a:lnTo>
                    <a:lnTo>
                      <a:pt x="1232" y="0"/>
                    </a:lnTo>
                    <a:lnTo>
                      <a:pt x="1307" y="3"/>
                    </a:lnTo>
                    <a:lnTo>
                      <a:pt x="1381" y="12"/>
                    </a:lnTo>
                    <a:lnTo>
                      <a:pt x="1454" y="25"/>
                    </a:lnTo>
                    <a:lnTo>
                      <a:pt x="1525" y="41"/>
                    </a:lnTo>
                    <a:lnTo>
                      <a:pt x="1595" y="65"/>
                    </a:lnTo>
                    <a:lnTo>
                      <a:pt x="1663" y="90"/>
                    </a:lnTo>
                    <a:lnTo>
                      <a:pt x="1729" y="122"/>
                    </a:lnTo>
                    <a:lnTo>
                      <a:pt x="1793" y="157"/>
                    </a:lnTo>
                    <a:lnTo>
                      <a:pt x="1855" y="195"/>
                    </a:lnTo>
                    <a:lnTo>
                      <a:pt x="1915" y="238"/>
                    </a:lnTo>
                    <a:lnTo>
                      <a:pt x="1973" y="284"/>
                    </a:lnTo>
                    <a:lnTo>
                      <a:pt x="2027" y="334"/>
                    </a:lnTo>
                    <a:lnTo>
                      <a:pt x="2079" y="385"/>
                    </a:lnTo>
                    <a:lnTo>
                      <a:pt x="2128" y="442"/>
                    </a:lnTo>
                    <a:lnTo>
                      <a:pt x="2175" y="499"/>
                    </a:lnTo>
                    <a:lnTo>
                      <a:pt x="2218" y="560"/>
                    </a:lnTo>
                    <a:lnTo>
                      <a:pt x="2257" y="623"/>
                    </a:lnTo>
                    <a:lnTo>
                      <a:pt x="2294" y="688"/>
                    </a:lnTo>
                    <a:lnTo>
                      <a:pt x="2327" y="755"/>
                    </a:lnTo>
                    <a:lnTo>
                      <a:pt x="2356" y="824"/>
                    </a:lnTo>
                    <a:lnTo>
                      <a:pt x="2382" y="894"/>
                    </a:lnTo>
                    <a:lnTo>
                      <a:pt x="2402" y="966"/>
                    </a:lnTo>
                    <a:lnTo>
                      <a:pt x="2420" y="1039"/>
                    </a:lnTo>
                    <a:lnTo>
                      <a:pt x="2433" y="1114"/>
                    </a:lnTo>
                    <a:lnTo>
                      <a:pt x="2441" y="1188"/>
                    </a:lnTo>
                    <a:lnTo>
                      <a:pt x="2446" y="1264"/>
                    </a:lnTo>
                    <a:lnTo>
                      <a:pt x="2444" y="1340"/>
                    </a:lnTo>
                    <a:lnTo>
                      <a:pt x="2439" y="1417"/>
                    </a:lnTo>
                    <a:lnTo>
                      <a:pt x="2429" y="1492"/>
                    </a:lnTo>
                    <a:lnTo>
                      <a:pt x="2412" y="1569"/>
                    </a:lnTo>
                    <a:lnTo>
                      <a:pt x="2392" y="1645"/>
                    </a:lnTo>
                    <a:lnTo>
                      <a:pt x="2366" y="1721"/>
                    </a:lnTo>
                    <a:lnTo>
                      <a:pt x="2334" y="1795"/>
                    </a:lnTo>
                    <a:lnTo>
                      <a:pt x="2297" y="1869"/>
                    </a:lnTo>
                    <a:lnTo>
                      <a:pt x="2253" y="1942"/>
                    </a:lnTo>
                    <a:lnTo>
                      <a:pt x="2205" y="2013"/>
                    </a:lnTo>
                    <a:lnTo>
                      <a:pt x="2148" y="2084"/>
                    </a:lnTo>
                    <a:lnTo>
                      <a:pt x="2087" y="2153"/>
                    </a:lnTo>
                    <a:lnTo>
                      <a:pt x="2020" y="2220"/>
                    </a:lnTo>
                    <a:lnTo>
                      <a:pt x="1945" y="2284"/>
                    </a:lnTo>
                    <a:lnTo>
                      <a:pt x="1864" y="2347"/>
                    </a:lnTo>
                    <a:lnTo>
                      <a:pt x="1777" y="2407"/>
                    </a:lnTo>
                    <a:lnTo>
                      <a:pt x="1682" y="2465"/>
                    </a:lnTo>
                    <a:lnTo>
                      <a:pt x="1579" y="2520"/>
                    </a:lnTo>
                    <a:lnTo>
                      <a:pt x="1557" y="2470"/>
                    </a:lnTo>
                    <a:lnTo>
                      <a:pt x="1534" y="2417"/>
                    </a:lnTo>
                    <a:lnTo>
                      <a:pt x="1510" y="2361"/>
                    </a:lnTo>
                    <a:lnTo>
                      <a:pt x="1484" y="2302"/>
                    </a:lnTo>
                    <a:lnTo>
                      <a:pt x="1456" y="2240"/>
                    </a:lnTo>
                    <a:lnTo>
                      <a:pt x="1428" y="2176"/>
                    </a:lnTo>
                    <a:lnTo>
                      <a:pt x="1400" y="2110"/>
                    </a:lnTo>
                    <a:lnTo>
                      <a:pt x="1370" y="2043"/>
                    </a:lnTo>
                    <a:lnTo>
                      <a:pt x="1340" y="1973"/>
                    </a:lnTo>
                    <a:lnTo>
                      <a:pt x="1309" y="1903"/>
                    </a:lnTo>
                    <a:lnTo>
                      <a:pt x="1278" y="1832"/>
                    </a:lnTo>
                    <a:lnTo>
                      <a:pt x="1246" y="1762"/>
                    </a:lnTo>
                    <a:lnTo>
                      <a:pt x="1215" y="1691"/>
                    </a:lnTo>
                    <a:lnTo>
                      <a:pt x="1184" y="1619"/>
                    </a:lnTo>
                    <a:lnTo>
                      <a:pt x="1154" y="1550"/>
                    </a:lnTo>
                    <a:lnTo>
                      <a:pt x="1123" y="1481"/>
                    </a:lnTo>
                    <a:lnTo>
                      <a:pt x="1093" y="1413"/>
                    </a:lnTo>
                    <a:lnTo>
                      <a:pt x="1064" y="1346"/>
                    </a:lnTo>
                    <a:lnTo>
                      <a:pt x="1036" y="1282"/>
                    </a:lnTo>
                    <a:lnTo>
                      <a:pt x="1008" y="1219"/>
                    </a:lnTo>
                    <a:lnTo>
                      <a:pt x="982" y="1160"/>
                    </a:lnTo>
                    <a:lnTo>
                      <a:pt x="958" y="1104"/>
                    </a:lnTo>
                    <a:lnTo>
                      <a:pt x="933" y="1050"/>
                    </a:lnTo>
                    <a:lnTo>
                      <a:pt x="911" y="1000"/>
                    </a:lnTo>
                    <a:lnTo>
                      <a:pt x="891" y="953"/>
                    </a:lnTo>
                    <a:lnTo>
                      <a:pt x="873" y="912"/>
                    </a:lnTo>
                    <a:lnTo>
                      <a:pt x="856" y="875"/>
                    </a:lnTo>
                    <a:lnTo>
                      <a:pt x="842" y="842"/>
                    </a:lnTo>
                    <a:lnTo>
                      <a:pt x="831" y="815"/>
                    </a:lnTo>
                    <a:lnTo>
                      <a:pt x="820" y="793"/>
                    </a:lnTo>
                    <a:lnTo>
                      <a:pt x="814" y="778"/>
                    </a:lnTo>
                    <a:lnTo>
                      <a:pt x="809" y="767"/>
                    </a:lnTo>
                    <a:lnTo>
                      <a:pt x="808" y="764"/>
                    </a:lnTo>
                    <a:lnTo>
                      <a:pt x="806" y="761"/>
                    </a:lnTo>
                    <a:lnTo>
                      <a:pt x="801" y="751"/>
                    </a:lnTo>
                    <a:lnTo>
                      <a:pt x="793" y="735"/>
                    </a:lnTo>
                    <a:lnTo>
                      <a:pt x="782" y="715"/>
                    </a:lnTo>
                    <a:lnTo>
                      <a:pt x="768" y="689"/>
                    </a:lnTo>
                    <a:lnTo>
                      <a:pt x="750" y="658"/>
                    </a:lnTo>
                    <a:lnTo>
                      <a:pt x="729" y="625"/>
                    </a:lnTo>
                    <a:lnTo>
                      <a:pt x="704" y="587"/>
                    </a:lnTo>
                    <a:lnTo>
                      <a:pt x="677" y="547"/>
                    </a:lnTo>
                    <a:lnTo>
                      <a:pt x="646" y="505"/>
                    </a:lnTo>
                    <a:lnTo>
                      <a:pt x="611" y="461"/>
                    </a:lnTo>
                    <a:lnTo>
                      <a:pt x="573" y="415"/>
                    </a:lnTo>
                    <a:lnTo>
                      <a:pt x="532" y="369"/>
                    </a:lnTo>
                    <a:lnTo>
                      <a:pt x="487" y="322"/>
                    </a:lnTo>
                    <a:lnTo>
                      <a:pt x="438" y="276"/>
                    </a:lnTo>
                    <a:lnTo>
                      <a:pt x="386" y="230"/>
                    </a:lnTo>
                    <a:lnTo>
                      <a:pt x="331" y="186"/>
                    </a:lnTo>
                    <a:lnTo>
                      <a:pt x="272" y="143"/>
                    </a:lnTo>
                    <a:lnTo>
                      <a:pt x="209" y="103"/>
                    </a:lnTo>
                    <a:lnTo>
                      <a:pt x="144" y="66"/>
                    </a:lnTo>
                    <a:lnTo>
                      <a:pt x="73" y="31"/>
                    </a:lnTo>
                    <a:lnTo>
                      <a:pt x="0" y="0"/>
                    </a:lnTo>
                    <a:lnTo>
                      <a:pt x="51" y="0"/>
                    </a:lnTo>
                    <a:lnTo>
                      <a:pt x="96" y="0"/>
                    </a:lnTo>
                    <a:lnTo>
                      <a:pt x="136" y="0"/>
                    </a:lnTo>
                    <a:lnTo>
                      <a:pt x="170" y="0"/>
                    </a:lnTo>
                    <a:lnTo>
                      <a:pt x="200" y="0"/>
                    </a:lnTo>
                    <a:lnTo>
                      <a:pt x="249" y="0"/>
                    </a:lnTo>
                    <a:lnTo>
                      <a:pt x="268" y="0"/>
                    </a:lnTo>
                    <a:close/>
                  </a:path>
                </a:pathLst>
              </a:custGeom>
              <a:solidFill>
                <a:srgbClr val="4B436E"/>
              </a:solidFill>
              <a:ln w="0">
                <a:noFill/>
                <a:prstDash val="solid"/>
                <a:round/>
                <a:headEnd/>
                <a:tailEnd/>
              </a:ln>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cs typeface="+mn-ea"/>
                  <a:sym typeface="+mn-lt"/>
                </a:endParaRPr>
              </a:p>
            </p:txBody>
          </p:sp>
          <p:sp>
            <p:nvSpPr>
              <p:cNvPr id="40" name="îŝḷîḓé-Freeform: Shape 8">
                <a:extLst>
                  <a:ext uri="{FF2B5EF4-FFF2-40B4-BE49-F238E27FC236}">
                    <a16:creationId xmlns:a16="http://schemas.microsoft.com/office/drawing/2014/main" xmlns="" id="{2FA3E2F3-5903-4E64-AD50-0DA6FF626E40}"/>
                  </a:ext>
                </a:extLst>
              </p:cNvPr>
              <p:cNvSpPr>
                <a:spLocks/>
              </p:cNvSpPr>
              <p:nvPr/>
            </p:nvSpPr>
            <p:spPr bwMode="auto">
              <a:xfrm>
                <a:off x="6277926" y="1615967"/>
                <a:ext cx="1958222" cy="1900719"/>
              </a:xfrm>
              <a:custGeom>
                <a:avLst/>
                <a:gdLst>
                  <a:gd name="T0" fmla="*/ 1341 w 2520"/>
                  <a:gd name="T1" fmla="*/ 0 h 2446"/>
                  <a:gd name="T2" fmla="*/ 1493 w 2520"/>
                  <a:gd name="T3" fmla="*/ 17 h 2446"/>
                  <a:gd name="T4" fmla="*/ 1646 w 2520"/>
                  <a:gd name="T5" fmla="*/ 53 h 2446"/>
                  <a:gd name="T6" fmla="*/ 1796 w 2520"/>
                  <a:gd name="T7" fmla="*/ 112 h 2446"/>
                  <a:gd name="T8" fmla="*/ 1943 w 2520"/>
                  <a:gd name="T9" fmla="*/ 192 h 2446"/>
                  <a:gd name="T10" fmla="*/ 2086 w 2520"/>
                  <a:gd name="T11" fmla="*/ 296 h 2446"/>
                  <a:gd name="T12" fmla="*/ 2220 w 2520"/>
                  <a:gd name="T13" fmla="*/ 426 h 2446"/>
                  <a:gd name="T14" fmla="*/ 2348 w 2520"/>
                  <a:gd name="T15" fmla="*/ 581 h 2446"/>
                  <a:gd name="T16" fmla="*/ 2465 w 2520"/>
                  <a:gd name="T17" fmla="*/ 765 h 2446"/>
                  <a:gd name="T18" fmla="*/ 2471 w 2520"/>
                  <a:gd name="T19" fmla="*/ 888 h 2446"/>
                  <a:gd name="T20" fmla="*/ 2362 w 2520"/>
                  <a:gd name="T21" fmla="*/ 936 h 2446"/>
                  <a:gd name="T22" fmla="*/ 2241 w 2520"/>
                  <a:gd name="T23" fmla="*/ 989 h 2446"/>
                  <a:gd name="T24" fmla="*/ 2111 w 2520"/>
                  <a:gd name="T25" fmla="*/ 1047 h 2446"/>
                  <a:gd name="T26" fmla="*/ 1974 w 2520"/>
                  <a:gd name="T27" fmla="*/ 1107 h 2446"/>
                  <a:gd name="T28" fmla="*/ 1833 w 2520"/>
                  <a:gd name="T29" fmla="*/ 1169 h 2446"/>
                  <a:gd name="T30" fmla="*/ 1692 w 2520"/>
                  <a:gd name="T31" fmla="*/ 1231 h 2446"/>
                  <a:gd name="T32" fmla="*/ 1551 w 2520"/>
                  <a:gd name="T33" fmla="*/ 1293 h 2446"/>
                  <a:gd name="T34" fmla="*/ 1414 w 2520"/>
                  <a:gd name="T35" fmla="*/ 1353 h 2446"/>
                  <a:gd name="T36" fmla="*/ 1282 w 2520"/>
                  <a:gd name="T37" fmla="*/ 1411 h 2446"/>
                  <a:gd name="T38" fmla="*/ 1160 w 2520"/>
                  <a:gd name="T39" fmla="*/ 1465 h 2446"/>
                  <a:gd name="T40" fmla="*/ 1050 w 2520"/>
                  <a:gd name="T41" fmla="*/ 1512 h 2446"/>
                  <a:gd name="T42" fmla="*/ 955 w 2520"/>
                  <a:gd name="T43" fmla="*/ 1555 h 2446"/>
                  <a:gd name="T44" fmla="*/ 875 w 2520"/>
                  <a:gd name="T45" fmla="*/ 1589 h 2446"/>
                  <a:gd name="T46" fmla="*/ 815 w 2520"/>
                  <a:gd name="T47" fmla="*/ 1616 h 2446"/>
                  <a:gd name="T48" fmla="*/ 778 w 2520"/>
                  <a:gd name="T49" fmla="*/ 1633 h 2446"/>
                  <a:gd name="T50" fmla="*/ 764 w 2520"/>
                  <a:gd name="T51" fmla="*/ 1638 h 2446"/>
                  <a:gd name="T52" fmla="*/ 751 w 2520"/>
                  <a:gd name="T53" fmla="*/ 1644 h 2446"/>
                  <a:gd name="T54" fmla="*/ 715 w 2520"/>
                  <a:gd name="T55" fmla="*/ 1664 h 2446"/>
                  <a:gd name="T56" fmla="*/ 659 w 2520"/>
                  <a:gd name="T57" fmla="*/ 1697 h 2446"/>
                  <a:gd name="T58" fmla="*/ 587 w 2520"/>
                  <a:gd name="T59" fmla="*/ 1742 h 2446"/>
                  <a:gd name="T60" fmla="*/ 505 w 2520"/>
                  <a:gd name="T61" fmla="*/ 1801 h 2446"/>
                  <a:gd name="T62" fmla="*/ 414 w 2520"/>
                  <a:gd name="T63" fmla="*/ 1874 h 2446"/>
                  <a:gd name="T64" fmla="*/ 322 w 2520"/>
                  <a:gd name="T65" fmla="*/ 1960 h 2446"/>
                  <a:gd name="T66" fmla="*/ 229 w 2520"/>
                  <a:gd name="T67" fmla="*/ 2060 h 2446"/>
                  <a:gd name="T68" fmla="*/ 142 w 2520"/>
                  <a:gd name="T69" fmla="*/ 2174 h 2446"/>
                  <a:gd name="T70" fmla="*/ 64 w 2520"/>
                  <a:gd name="T71" fmla="*/ 2304 h 2446"/>
                  <a:gd name="T72" fmla="*/ 0 w 2520"/>
                  <a:gd name="T73" fmla="*/ 2446 h 2446"/>
                  <a:gd name="T74" fmla="*/ 0 w 2520"/>
                  <a:gd name="T75" fmla="*/ 2351 h 2446"/>
                  <a:gd name="T76" fmla="*/ 0 w 2520"/>
                  <a:gd name="T77" fmla="*/ 2277 h 2446"/>
                  <a:gd name="T78" fmla="*/ 0 w 2520"/>
                  <a:gd name="T79" fmla="*/ 2220 h 2446"/>
                  <a:gd name="T80" fmla="*/ 0 w 2520"/>
                  <a:gd name="T81" fmla="*/ 2141 h 2446"/>
                  <a:gd name="T82" fmla="*/ 0 w 2520"/>
                  <a:gd name="T83" fmla="*/ 2125 h 2446"/>
                  <a:gd name="T84" fmla="*/ 0 w 2520"/>
                  <a:gd name="T85" fmla="*/ 1416 h 2446"/>
                  <a:gd name="T86" fmla="*/ 0 w 2520"/>
                  <a:gd name="T87" fmla="*/ 1215 h 2446"/>
                  <a:gd name="T88" fmla="*/ 10 w 2520"/>
                  <a:gd name="T89" fmla="*/ 1065 h 2446"/>
                  <a:gd name="T90" fmla="*/ 41 w 2520"/>
                  <a:gd name="T91" fmla="*/ 921 h 2446"/>
                  <a:gd name="T92" fmla="*/ 90 w 2520"/>
                  <a:gd name="T93" fmla="*/ 782 h 2446"/>
                  <a:gd name="T94" fmla="*/ 156 w 2520"/>
                  <a:gd name="T95" fmla="*/ 653 h 2446"/>
                  <a:gd name="T96" fmla="*/ 237 w 2520"/>
                  <a:gd name="T97" fmla="*/ 531 h 2446"/>
                  <a:gd name="T98" fmla="*/ 333 w 2520"/>
                  <a:gd name="T99" fmla="*/ 418 h 2446"/>
                  <a:gd name="T100" fmla="*/ 441 w 2520"/>
                  <a:gd name="T101" fmla="*/ 317 h 2446"/>
                  <a:gd name="T102" fmla="*/ 560 w 2520"/>
                  <a:gd name="T103" fmla="*/ 227 h 2446"/>
                  <a:gd name="T104" fmla="*/ 688 w 2520"/>
                  <a:gd name="T105" fmla="*/ 151 h 2446"/>
                  <a:gd name="T106" fmla="*/ 824 w 2520"/>
                  <a:gd name="T107" fmla="*/ 90 h 2446"/>
                  <a:gd name="T108" fmla="*/ 966 w 2520"/>
                  <a:gd name="T109" fmla="*/ 42 h 2446"/>
                  <a:gd name="T110" fmla="*/ 1114 w 2520"/>
                  <a:gd name="T111" fmla="*/ 13 h 2446"/>
                  <a:gd name="T112" fmla="*/ 1264 w 2520"/>
                  <a:gd name="T113" fmla="*/ 0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520" h="2446">
                    <a:moveTo>
                      <a:pt x="1264" y="0"/>
                    </a:moveTo>
                    <a:lnTo>
                      <a:pt x="1341" y="0"/>
                    </a:lnTo>
                    <a:lnTo>
                      <a:pt x="1416" y="6"/>
                    </a:lnTo>
                    <a:lnTo>
                      <a:pt x="1493" y="17"/>
                    </a:lnTo>
                    <a:lnTo>
                      <a:pt x="1569" y="32"/>
                    </a:lnTo>
                    <a:lnTo>
                      <a:pt x="1646" y="53"/>
                    </a:lnTo>
                    <a:lnTo>
                      <a:pt x="1721" y="80"/>
                    </a:lnTo>
                    <a:lnTo>
                      <a:pt x="1796" y="112"/>
                    </a:lnTo>
                    <a:lnTo>
                      <a:pt x="1870" y="149"/>
                    </a:lnTo>
                    <a:lnTo>
                      <a:pt x="1943" y="192"/>
                    </a:lnTo>
                    <a:lnTo>
                      <a:pt x="2015" y="241"/>
                    </a:lnTo>
                    <a:lnTo>
                      <a:pt x="2086" y="296"/>
                    </a:lnTo>
                    <a:lnTo>
                      <a:pt x="2153" y="358"/>
                    </a:lnTo>
                    <a:lnTo>
                      <a:pt x="2220" y="426"/>
                    </a:lnTo>
                    <a:lnTo>
                      <a:pt x="2285" y="500"/>
                    </a:lnTo>
                    <a:lnTo>
                      <a:pt x="2348" y="581"/>
                    </a:lnTo>
                    <a:lnTo>
                      <a:pt x="2409" y="670"/>
                    </a:lnTo>
                    <a:lnTo>
                      <a:pt x="2465" y="765"/>
                    </a:lnTo>
                    <a:lnTo>
                      <a:pt x="2520" y="866"/>
                    </a:lnTo>
                    <a:lnTo>
                      <a:pt x="2471" y="888"/>
                    </a:lnTo>
                    <a:lnTo>
                      <a:pt x="2419" y="911"/>
                    </a:lnTo>
                    <a:lnTo>
                      <a:pt x="2362" y="936"/>
                    </a:lnTo>
                    <a:lnTo>
                      <a:pt x="2303" y="962"/>
                    </a:lnTo>
                    <a:lnTo>
                      <a:pt x="2241" y="989"/>
                    </a:lnTo>
                    <a:lnTo>
                      <a:pt x="2177" y="1017"/>
                    </a:lnTo>
                    <a:lnTo>
                      <a:pt x="2111" y="1047"/>
                    </a:lnTo>
                    <a:lnTo>
                      <a:pt x="2043" y="1076"/>
                    </a:lnTo>
                    <a:lnTo>
                      <a:pt x="1974" y="1107"/>
                    </a:lnTo>
                    <a:lnTo>
                      <a:pt x="1905" y="1138"/>
                    </a:lnTo>
                    <a:lnTo>
                      <a:pt x="1833" y="1169"/>
                    </a:lnTo>
                    <a:lnTo>
                      <a:pt x="1763" y="1199"/>
                    </a:lnTo>
                    <a:lnTo>
                      <a:pt x="1692" y="1231"/>
                    </a:lnTo>
                    <a:lnTo>
                      <a:pt x="1620" y="1262"/>
                    </a:lnTo>
                    <a:lnTo>
                      <a:pt x="1551" y="1293"/>
                    </a:lnTo>
                    <a:lnTo>
                      <a:pt x="1482" y="1324"/>
                    </a:lnTo>
                    <a:lnTo>
                      <a:pt x="1414" y="1353"/>
                    </a:lnTo>
                    <a:lnTo>
                      <a:pt x="1347" y="1383"/>
                    </a:lnTo>
                    <a:lnTo>
                      <a:pt x="1282" y="1411"/>
                    </a:lnTo>
                    <a:lnTo>
                      <a:pt x="1220" y="1438"/>
                    </a:lnTo>
                    <a:lnTo>
                      <a:pt x="1160" y="1465"/>
                    </a:lnTo>
                    <a:lnTo>
                      <a:pt x="1104" y="1489"/>
                    </a:lnTo>
                    <a:lnTo>
                      <a:pt x="1050" y="1512"/>
                    </a:lnTo>
                    <a:lnTo>
                      <a:pt x="1001" y="1534"/>
                    </a:lnTo>
                    <a:lnTo>
                      <a:pt x="955" y="1555"/>
                    </a:lnTo>
                    <a:lnTo>
                      <a:pt x="913" y="1574"/>
                    </a:lnTo>
                    <a:lnTo>
                      <a:pt x="875" y="1589"/>
                    </a:lnTo>
                    <a:lnTo>
                      <a:pt x="842" y="1605"/>
                    </a:lnTo>
                    <a:lnTo>
                      <a:pt x="815" y="1616"/>
                    </a:lnTo>
                    <a:lnTo>
                      <a:pt x="793" y="1625"/>
                    </a:lnTo>
                    <a:lnTo>
                      <a:pt x="778" y="1633"/>
                    </a:lnTo>
                    <a:lnTo>
                      <a:pt x="768" y="1637"/>
                    </a:lnTo>
                    <a:lnTo>
                      <a:pt x="764" y="1638"/>
                    </a:lnTo>
                    <a:lnTo>
                      <a:pt x="761" y="1641"/>
                    </a:lnTo>
                    <a:lnTo>
                      <a:pt x="751" y="1644"/>
                    </a:lnTo>
                    <a:lnTo>
                      <a:pt x="736" y="1653"/>
                    </a:lnTo>
                    <a:lnTo>
                      <a:pt x="715" y="1664"/>
                    </a:lnTo>
                    <a:lnTo>
                      <a:pt x="688" y="1679"/>
                    </a:lnTo>
                    <a:lnTo>
                      <a:pt x="659" y="1697"/>
                    </a:lnTo>
                    <a:lnTo>
                      <a:pt x="624" y="1718"/>
                    </a:lnTo>
                    <a:lnTo>
                      <a:pt x="587" y="1742"/>
                    </a:lnTo>
                    <a:lnTo>
                      <a:pt x="547" y="1770"/>
                    </a:lnTo>
                    <a:lnTo>
                      <a:pt x="505" y="1801"/>
                    </a:lnTo>
                    <a:lnTo>
                      <a:pt x="460" y="1836"/>
                    </a:lnTo>
                    <a:lnTo>
                      <a:pt x="414" y="1874"/>
                    </a:lnTo>
                    <a:lnTo>
                      <a:pt x="368" y="1915"/>
                    </a:lnTo>
                    <a:lnTo>
                      <a:pt x="322" y="1960"/>
                    </a:lnTo>
                    <a:lnTo>
                      <a:pt x="276" y="2009"/>
                    </a:lnTo>
                    <a:lnTo>
                      <a:pt x="229" y="2060"/>
                    </a:lnTo>
                    <a:lnTo>
                      <a:pt x="185" y="2115"/>
                    </a:lnTo>
                    <a:lnTo>
                      <a:pt x="142" y="2174"/>
                    </a:lnTo>
                    <a:lnTo>
                      <a:pt x="103" y="2237"/>
                    </a:lnTo>
                    <a:lnTo>
                      <a:pt x="64" y="2304"/>
                    </a:lnTo>
                    <a:lnTo>
                      <a:pt x="31" y="2373"/>
                    </a:lnTo>
                    <a:lnTo>
                      <a:pt x="0" y="2446"/>
                    </a:lnTo>
                    <a:lnTo>
                      <a:pt x="0" y="2396"/>
                    </a:lnTo>
                    <a:lnTo>
                      <a:pt x="0" y="2351"/>
                    </a:lnTo>
                    <a:lnTo>
                      <a:pt x="0" y="2311"/>
                    </a:lnTo>
                    <a:lnTo>
                      <a:pt x="0" y="2277"/>
                    </a:lnTo>
                    <a:lnTo>
                      <a:pt x="0" y="2236"/>
                    </a:lnTo>
                    <a:lnTo>
                      <a:pt x="0" y="2220"/>
                    </a:lnTo>
                    <a:lnTo>
                      <a:pt x="0" y="2197"/>
                    </a:lnTo>
                    <a:lnTo>
                      <a:pt x="0" y="2141"/>
                    </a:lnTo>
                    <a:lnTo>
                      <a:pt x="0" y="2133"/>
                    </a:lnTo>
                    <a:lnTo>
                      <a:pt x="0" y="2125"/>
                    </a:lnTo>
                    <a:lnTo>
                      <a:pt x="0" y="1469"/>
                    </a:lnTo>
                    <a:lnTo>
                      <a:pt x="0" y="1416"/>
                    </a:lnTo>
                    <a:lnTo>
                      <a:pt x="0" y="1320"/>
                    </a:lnTo>
                    <a:lnTo>
                      <a:pt x="0" y="1215"/>
                    </a:lnTo>
                    <a:lnTo>
                      <a:pt x="3" y="1139"/>
                    </a:lnTo>
                    <a:lnTo>
                      <a:pt x="10" y="1065"/>
                    </a:lnTo>
                    <a:lnTo>
                      <a:pt x="23" y="992"/>
                    </a:lnTo>
                    <a:lnTo>
                      <a:pt x="41" y="921"/>
                    </a:lnTo>
                    <a:lnTo>
                      <a:pt x="63" y="850"/>
                    </a:lnTo>
                    <a:lnTo>
                      <a:pt x="90" y="782"/>
                    </a:lnTo>
                    <a:lnTo>
                      <a:pt x="120" y="717"/>
                    </a:lnTo>
                    <a:lnTo>
                      <a:pt x="156" y="653"/>
                    </a:lnTo>
                    <a:lnTo>
                      <a:pt x="195" y="590"/>
                    </a:lnTo>
                    <a:lnTo>
                      <a:pt x="237" y="531"/>
                    </a:lnTo>
                    <a:lnTo>
                      <a:pt x="283" y="473"/>
                    </a:lnTo>
                    <a:lnTo>
                      <a:pt x="333" y="418"/>
                    </a:lnTo>
                    <a:lnTo>
                      <a:pt x="386" y="366"/>
                    </a:lnTo>
                    <a:lnTo>
                      <a:pt x="441" y="317"/>
                    </a:lnTo>
                    <a:lnTo>
                      <a:pt x="499" y="271"/>
                    </a:lnTo>
                    <a:lnTo>
                      <a:pt x="560" y="227"/>
                    </a:lnTo>
                    <a:lnTo>
                      <a:pt x="623" y="187"/>
                    </a:lnTo>
                    <a:lnTo>
                      <a:pt x="688" y="151"/>
                    </a:lnTo>
                    <a:lnTo>
                      <a:pt x="755" y="118"/>
                    </a:lnTo>
                    <a:lnTo>
                      <a:pt x="824" y="90"/>
                    </a:lnTo>
                    <a:lnTo>
                      <a:pt x="895" y="64"/>
                    </a:lnTo>
                    <a:lnTo>
                      <a:pt x="966" y="42"/>
                    </a:lnTo>
                    <a:lnTo>
                      <a:pt x="1040" y="26"/>
                    </a:lnTo>
                    <a:lnTo>
                      <a:pt x="1114" y="13"/>
                    </a:lnTo>
                    <a:lnTo>
                      <a:pt x="1188" y="4"/>
                    </a:lnTo>
                    <a:lnTo>
                      <a:pt x="1264" y="0"/>
                    </a:lnTo>
                    <a:close/>
                  </a:path>
                </a:pathLst>
              </a:custGeom>
              <a:solidFill>
                <a:srgbClr val="D3323C"/>
              </a:solidFill>
              <a:ln w="0">
                <a:noFill/>
                <a:prstDash val="solid"/>
                <a:round/>
                <a:headEnd/>
                <a:tailEnd/>
              </a:ln>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cs typeface="+mn-ea"/>
                  <a:sym typeface="+mn-lt"/>
                </a:endParaRPr>
              </a:p>
            </p:txBody>
          </p:sp>
          <p:sp>
            <p:nvSpPr>
              <p:cNvPr id="41" name="îŝḷîḓé-Freeform: Shape 9">
                <a:extLst>
                  <a:ext uri="{FF2B5EF4-FFF2-40B4-BE49-F238E27FC236}">
                    <a16:creationId xmlns:a16="http://schemas.microsoft.com/office/drawing/2014/main" xmlns="" id="{AB01AFFE-6536-4A7B-9ED0-131061BBC9FA}"/>
                  </a:ext>
                </a:extLst>
              </p:cNvPr>
              <p:cNvSpPr>
                <a:spLocks/>
              </p:cNvSpPr>
              <p:nvPr/>
            </p:nvSpPr>
            <p:spPr bwMode="auto">
              <a:xfrm>
                <a:off x="6278702" y="2938544"/>
                <a:ext cx="1899942" cy="1959776"/>
              </a:xfrm>
              <a:custGeom>
                <a:avLst/>
                <a:gdLst>
                  <a:gd name="T0" fmla="*/ 887 w 2445"/>
                  <a:gd name="T1" fmla="*/ 49 h 2522"/>
                  <a:gd name="T2" fmla="*/ 935 w 2445"/>
                  <a:gd name="T3" fmla="*/ 158 h 2522"/>
                  <a:gd name="T4" fmla="*/ 989 w 2445"/>
                  <a:gd name="T5" fmla="*/ 279 h 2522"/>
                  <a:gd name="T6" fmla="*/ 1045 w 2445"/>
                  <a:gd name="T7" fmla="*/ 408 h 2522"/>
                  <a:gd name="T8" fmla="*/ 1105 w 2445"/>
                  <a:gd name="T9" fmla="*/ 547 h 2522"/>
                  <a:gd name="T10" fmla="*/ 1168 w 2445"/>
                  <a:gd name="T11" fmla="*/ 686 h 2522"/>
                  <a:gd name="T12" fmla="*/ 1230 w 2445"/>
                  <a:gd name="T13" fmla="*/ 829 h 2522"/>
                  <a:gd name="T14" fmla="*/ 1292 w 2445"/>
                  <a:gd name="T15" fmla="*/ 970 h 2522"/>
                  <a:gd name="T16" fmla="*/ 1353 w 2445"/>
                  <a:gd name="T17" fmla="*/ 1107 h 2522"/>
                  <a:gd name="T18" fmla="*/ 1410 w 2445"/>
                  <a:gd name="T19" fmla="*/ 1238 h 2522"/>
                  <a:gd name="T20" fmla="*/ 1463 w 2445"/>
                  <a:gd name="T21" fmla="*/ 1360 h 2522"/>
                  <a:gd name="T22" fmla="*/ 1512 w 2445"/>
                  <a:gd name="T23" fmla="*/ 1470 h 2522"/>
                  <a:gd name="T24" fmla="*/ 1554 w 2445"/>
                  <a:gd name="T25" fmla="*/ 1566 h 2522"/>
                  <a:gd name="T26" fmla="*/ 1588 w 2445"/>
                  <a:gd name="T27" fmla="*/ 1646 h 2522"/>
                  <a:gd name="T28" fmla="*/ 1615 w 2445"/>
                  <a:gd name="T29" fmla="*/ 1706 h 2522"/>
                  <a:gd name="T30" fmla="*/ 1632 w 2445"/>
                  <a:gd name="T31" fmla="*/ 1743 h 2522"/>
                  <a:gd name="T32" fmla="*/ 1637 w 2445"/>
                  <a:gd name="T33" fmla="*/ 1756 h 2522"/>
                  <a:gd name="T34" fmla="*/ 1644 w 2445"/>
                  <a:gd name="T35" fmla="*/ 1770 h 2522"/>
                  <a:gd name="T36" fmla="*/ 1663 w 2445"/>
                  <a:gd name="T37" fmla="*/ 1806 h 2522"/>
                  <a:gd name="T38" fmla="*/ 1695 w 2445"/>
                  <a:gd name="T39" fmla="*/ 1863 h 2522"/>
                  <a:gd name="T40" fmla="*/ 1741 w 2445"/>
                  <a:gd name="T41" fmla="*/ 1935 h 2522"/>
                  <a:gd name="T42" fmla="*/ 1800 w 2445"/>
                  <a:gd name="T43" fmla="*/ 2017 h 2522"/>
                  <a:gd name="T44" fmla="*/ 1872 w 2445"/>
                  <a:gd name="T45" fmla="*/ 2106 h 2522"/>
                  <a:gd name="T46" fmla="*/ 1959 w 2445"/>
                  <a:gd name="T47" fmla="*/ 2200 h 2522"/>
                  <a:gd name="T48" fmla="*/ 2059 w 2445"/>
                  <a:gd name="T49" fmla="*/ 2292 h 2522"/>
                  <a:gd name="T50" fmla="*/ 2173 w 2445"/>
                  <a:gd name="T51" fmla="*/ 2380 h 2522"/>
                  <a:gd name="T52" fmla="*/ 2301 w 2445"/>
                  <a:gd name="T53" fmla="*/ 2457 h 2522"/>
                  <a:gd name="T54" fmla="*/ 2445 w 2445"/>
                  <a:gd name="T55" fmla="*/ 2522 h 2522"/>
                  <a:gd name="T56" fmla="*/ 2349 w 2445"/>
                  <a:gd name="T57" fmla="*/ 2522 h 2522"/>
                  <a:gd name="T58" fmla="*/ 2274 w 2445"/>
                  <a:gd name="T59" fmla="*/ 2522 h 2522"/>
                  <a:gd name="T60" fmla="*/ 2234 w 2445"/>
                  <a:gd name="T61" fmla="*/ 2522 h 2522"/>
                  <a:gd name="T62" fmla="*/ 2196 w 2445"/>
                  <a:gd name="T63" fmla="*/ 2522 h 2522"/>
                  <a:gd name="T64" fmla="*/ 2131 w 2445"/>
                  <a:gd name="T65" fmla="*/ 2522 h 2522"/>
                  <a:gd name="T66" fmla="*/ 2095 w 2445"/>
                  <a:gd name="T67" fmla="*/ 2522 h 2522"/>
                  <a:gd name="T68" fmla="*/ 2069 w 2445"/>
                  <a:gd name="T69" fmla="*/ 2522 h 2522"/>
                  <a:gd name="T70" fmla="*/ 2037 w 2445"/>
                  <a:gd name="T71" fmla="*/ 2522 h 2522"/>
                  <a:gd name="T72" fmla="*/ 1927 w 2445"/>
                  <a:gd name="T73" fmla="*/ 2522 h 2522"/>
                  <a:gd name="T74" fmla="*/ 1868 w 2445"/>
                  <a:gd name="T75" fmla="*/ 2522 h 2522"/>
                  <a:gd name="T76" fmla="*/ 1582 w 2445"/>
                  <a:gd name="T77" fmla="*/ 2522 h 2522"/>
                  <a:gd name="T78" fmla="*/ 1468 w 2445"/>
                  <a:gd name="T79" fmla="*/ 2522 h 2522"/>
                  <a:gd name="T80" fmla="*/ 1319 w 2445"/>
                  <a:gd name="T81" fmla="*/ 2522 h 2522"/>
                  <a:gd name="T82" fmla="*/ 1139 w 2445"/>
                  <a:gd name="T83" fmla="*/ 2519 h 2522"/>
                  <a:gd name="T84" fmla="*/ 991 w 2445"/>
                  <a:gd name="T85" fmla="*/ 2499 h 2522"/>
                  <a:gd name="T86" fmla="*/ 850 w 2445"/>
                  <a:gd name="T87" fmla="*/ 2458 h 2522"/>
                  <a:gd name="T88" fmla="*/ 716 w 2445"/>
                  <a:gd name="T89" fmla="*/ 2400 h 2522"/>
                  <a:gd name="T90" fmla="*/ 590 w 2445"/>
                  <a:gd name="T91" fmla="*/ 2327 h 2522"/>
                  <a:gd name="T92" fmla="*/ 473 w 2445"/>
                  <a:gd name="T93" fmla="*/ 2239 h 2522"/>
                  <a:gd name="T94" fmla="*/ 366 w 2445"/>
                  <a:gd name="T95" fmla="*/ 2136 h 2522"/>
                  <a:gd name="T96" fmla="*/ 271 w 2445"/>
                  <a:gd name="T97" fmla="*/ 2023 h 2522"/>
                  <a:gd name="T98" fmla="*/ 187 w 2445"/>
                  <a:gd name="T99" fmla="*/ 1899 h 2522"/>
                  <a:gd name="T100" fmla="*/ 118 w 2445"/>
                  <a:gd name="T101" fmla="*/ 1766 h 2522"/>
                  <a:gd name="T102" fmla="*/ 64 w 2445"/>
                  <a:gd name="T103" fmla="*/ 1627 h 2522"/>
                  <a:gd name="T104" fmla="*/ 26 w 2445"/>
                  <a:gd name="T105" fmla="*/ 1482 h 2522"/>
                  <a:gd name="T106" fmla="*/ 4 w 2445"/>
                  <a:gd name="T107" fmla="*/ 1333 h 2522"/>
                  <a:gd name="T108" fmla="*/ 0 w 2445"/>
                  <a:gd name="T109" fmla="*/ 1180 h 2522"/>
                  <a:gd name="T110" fmla="*/ 17 w 2445"/>
                  <a:gd name="T111" fmla="*/ 1028 h 2522"/>
                  <a:gd name="T112" fmla="*/ 53 w 2445"/>
                  <a:gd name="T113" fmla="*/ 875 h 2522"/>
                  <a:gd name="T114" fmla="*/ 111 w 2445"/>
                  <a:gd name="T115" fmla="*/ 725 h 2522"/>
                  <a:gd name="T116" fmla="*/ 191 w 2445"/>
                  <a:gd name="T117" fmla="*/ 577 h 2522"/>
                  <a:gd name="T118" fmla="*/ 296 w 2445"/>
                  <a:gd name="T119" fmla="*/ 435 h 2522"/>
                  <a:gd name="T120" fmla="*/ 426 w 2445"/>
                  <a:gd name="T121" fmla="*/ 300 h 2522"/>
                  <a:gd name="T122" fmla="*/ 581 w 2445"/>
                  <a:gd name="T123" fmla="*/ 172 h 2522"/>
                  <a:gd name="T124" fmla="*/ 764 w 2445"/>
                  <a:gd name="T125" fmla="*/ 54 h 2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5" h="2522">
                    <a:moveTo>
                      <a:pt x="866" y="0"/>
                    </a:moveTo>
                    <a:lnTo>
                      <a:pt x="887" y="49"/>
                    </a:lnTo>
                    <a:lnTo>
                      <a:pt x="910" y="102"/>
                    </a:lnTo>
                    <a:lnTo>
                      <a:pt x="935" y="158"/>
                    </a:lnTo>
                    <a:lnTo>
                      <a:pt x="962" y="217"/>
                    </a:lnTo>
                    <a:lnTo>
                      <a:pt x="989" y="279"/>
                    </a:lnTo>
                    <a:lnTo>
                      <a:pt x="1017" y="343"/>
                    </a:lnTo>
                    <a:lnTo>
                      <a:pt x="1045" y="408"/>
                    </a:lnTo>
                    <a:lnTo>
                      <a:pt x="1076" y="477"/>
                    </a:lnTo>
                    <a:lnTo>
                      <a:pt x="1105" y="547"/>
                    </a:lnTo>
                    <a:lnTo>
                      <a:pt x="1136" y="616"/>
                    </a:lnTo>
                    <a:lnTo>
                      <a:pt x="1168" y="686"/>
                    </a:lnTo>
                    <a:lnTo>
                      <a:pt x="1199" y="758"/>
                    </a:lnTo>
                    <a:lnTo>
                      <a:pt x="1230" y="829"/>
                    </a:lnTo>
                    <a:lnTo>
                      <a:pt x="1262" y="899"/>
                    </a:lnTo>
                    <a:lnTo>
                      <a:pt x="1292" y="970"/>
                    </a:lnTo>
                    <a:lnTo>
                      <a:pt x="1322" y="1039"/>
                    </a:lnTo>
                    <a:lnTo>
                      <a:pt x="1353" y="1107"/>
                    </a:lnTo>
                    <a:lnTo>
                      <a:pt x="1381" y="1174"/>
                    </a:lnTo>
                    <a:lnTo>
                      <a:pt x="1410" y="1238"/>
                    </a:lnTo>
                    <a:lnTo>
                      <a:pt x="1437" y="1301"/>
                    </a:lnTo>
                    <a:lnTo>
                      <a:pt x="1463" y="1360"/>
                    </a:lnTo>
                    <a:lnTo>
                      <a:pt x="1488" y="1418"/>
                    </a:lnTo>
                    <a:lnTo>
                      <a:pt x="1512" y="1470"/>
                    </a:lnTo>
                    <a:lnTo>
                      <a:pt x="1533" y="1520"/>
                    </a:lnTo>
                    <a:lnTo>
                      <a:pt x="1554" y="1566"/>
                    </a:lnTo>
                    <a:lnTo>
                      <a:pt x="1572" y="1609"/>
                    </a:lnTo>
                    <a:lnTo>
                      <a:pt x="1588" y="1646"/>
                    </a:lnTo>
                    <a:lnTo>
                      <a:pt x="1603" y="1678"/>
                    </a:lnTo>
                    <a:lnTo>
                      <a:pt x="1615" y="1706"/>
                    </a:lnTo>
                    <a:lnTo>
                      <a:pt x="1624" y="1728"/>
                    </a:lnTo>
                    <a:lnTo>
                      <a:pt x="1632" y="1743"/>
                    </a:lnTo>
                    <a:lnTo>
                      <a:pt x="1636" y="1754"/>
                    </a:lnTo>
                    <a:lnTo>
                      <a:pt x="1637" y="1756"/>
                    </a:lnTo>
                    <a:lnTo>
                      <a:pt x="1638" y="1760"/>
                    </a:lnTo>
                    <a:lnTo>
                      <a:pt x="1644" y="1770"/>
                    </a:lnTo>
                    <a:lnTo>
                      <a:pt x="1651" y="1786"/>
                    </a:lnTo>
                    <a:lnTo>
                      <a:pt x="1663" y="1806"/>
                    </a:lnTo>
                    <a:lnTo>
                      <a:pt x="1677" y="1832"/>
                    </a:lnTo>
                    <a:lnTo>
                      <a:pt x="1695" y="1863"/>
                    </a:lnTo>
                    <a:lnTo>
                      <a:pt x="1717" y="1897"/>
                    </a:lnTo>
                    <a:lnTo>
                      <a:pt x="1741" y="1935"/>
                    </a:lnTo>
                    <a:lnTo>
                      <a:pt x="1768" y="1974"/>
                    </a:lnTo>
                    <a:lnTo>
                      <a:pt x="1800" y="2017"/>
                    </a:lnTo>
                    <a:lnTo>
                      <a:pt x="1835" y="2062"/>
                    </a:lnTo>
                    <a:lnTo>
                      <a:pt x="1872" y="2106"/>
                    </a:lnTo>
                    <a:lnTo>
                      <a:pt x="1914" y="2154"/>
                    </a:lnTo>
                    <a:lnTo>
                      <a:pt x="1959" y="2200"/>
                    </a:lnTo>
                    <a:lnTo>
                      <a:pt x="2006" y="2246"/>
                    </a:lnTo>
                    <a:lnTo>
                      <a:pt x="2059" y="2292"/>
                    </a:lnTo>
                    <a:lnTo>
                      <a:pt x="2114" y="2336"/>
                    </a:lnTo>
                    <a:lnTo>
                      <a:pt x="2173" y="2380"/>
                    </a:lnTo>
                    <a:lnTo>
                      <a:pt x="2236" y="2419"/>
                    </a:lnTo>
                    <a:lnTo>
                      <a:pt x="2301" y="2457"/>
                    </a:lnTo>
                    <a:lnTo>
                      <a:pt x="2372" y="2491"/>
                    </a:lnTo>
                    <a:lnTo>
                      <a:pt x="2445" y="2522"/>
                    </a:lnTo>
                    <a:lnTo>
                      <a:pt x="2393" y="2522"/>
                    </a:lnTo>
                    <a:lnTo>
                      <a:pt x="2349" y="2522"/>
                    </a:lnTo>
                    <a:lnTo>
                      <a:pt x="2309" y="2522"/>
                    </a:lnTo>
                    <a:lnTo>
                      <a:pt x="2274" y="2522"/>
                    </a:lnTo>
                    <a:lnTo>
                      <a:pt x="2256" y="2522"/>
                    </a:lnTo>
                    <a:lnTo>
                      <a:pt x="2234" y="2522"/>
                    </a:lnTo>
                    <a:lnTo>
                      <a:pt x="2219" y="2522"/>
                    </a:lnTo>
                    <a:lnTo>
                      <a:pt x="2196" y="2522"/>
                    </a:lnTo>
                    <a:lnTo>
                      <a:pt x="2145" y="2522"/>
                    </a:lnTo>
                    <a:lnTo>
                      <a:pt x="2131" y="2522"/>
                    </a:lnTo>
                    <a:lnTo>
                      <a:pt x="2118" y="2522"/>
                    </a:lnTo>
                    <a:lnTo>
                      <a:pt x="2095" y="2522"/>
                    </a:lnTo>
                    <a:lnTo>
                      <a:pt x="2082" y="2522"/>
                    </a:lnTo>
                    <a:lnTo>
                      <a:pt x="2069" y="2522"/>
                    </a:lnTo>
                    <a:lnTo>
                      <a:pt x="2054" y="2522"/>
                    </a:lnTo>
                    <a:lnTo>
                      <a:pt x="2037" y="2522"/>
                    </a:lnTo>
                    <a:lnTo>
                      <a:pt x="2018" y="2522"/>
                    </a:lnTo>
                    <a:lnTo>
                      <a:pt x="1927" y="2522"/>
                    </a:lnTo>
                    <a:lnTo>
                      <a:pt x="1906" y="2522"/>
                    </a:lnTo>
                    <a:lnTo>
                      <a:pt x="1868" y="2522"/>
                    </a:lnTo>
                    <a:lnTo>
                      <a:pt x="1624" y="2522"/>
                    </a:lnTo>
                    <a:lnTo>
                      <a:pt x="1582" y="2522"/>
                    </a:lnTo>
                    <a:lnTo>
                      <a:pt x="1535" y="2522"/>
                    </a:lnTo>
                    <a:lnTo>
                      <a:pt x="1468" y="2522"/>
                    </a:lnTo>
                    <a:lnTo>
                      <a:pt x="1415" y="2522"/>
                    </a:lnTo>
                    <a:lnTo>
                      <a:pt x="1319" y="2522"/>
                    </a:lnTo>
                    <a:lnTo>
                      <a:pt x="1213" y="2522"/>
                    </a:lnTo>
                    <a:lnTo>
                      <a:pt x="1139" y="2519"/>
                    </a:lnTo>
                    <a:lnTo>
                      <a:pt x="1064" y="2512"/>
                    </a:lnTo>
                    <a:lnTo>
                      <a:pt x="991" y="2499"/>
                    </a:lnTo>
                    <a:lnTo>
                      <a:pt x="921" y="2481"/>
                    </a:lnTo>
                    <a:lnTo>
                      <a:pt x="850" y="2458"/>
                    </a:lnTo>
                    <a:lnTo>
                      <a:pt x="782" y="2432"/>
                    </a:lnTo>
                    <a:lnTo>
                      <a:pt x="716" y="2400"/>
                    </a:lnTo>
                    <a:lnTo>
                      <a:pt x="651" y="2366"/>
                    </a:lnTo>
                    <a:lnTo>
                      <a:pt x="590" y="2327"/>
                    </a:lnTo>
                    <a:lnTo>
                      <a:pt x="530" y="2285"/>
                    </a:lnTo>
                    <a:lnTo>
                      <a:pt x="473" y="2239"/>
                    </a:lnTo>
                    <a:lnTo>
                      <a:pt x="418" y="2188"/>
                    </a:lnTo>
                    <a:lnTo>
                      <a:pt x="366" y="2136"/>
                    </a:lnTo>
                    <a:lnTo>
                      <a:pt x="317" y="2081"/>
                    </a:lnTo>
                    <a:lnTo>
                      <a:pt x="271" y="2023"/>
                    </a:lnTo>
                    <a:lnTo>
                      <a:pt x="227" y="1961"/>
                    </a:lnTo>
                    <a:lnTo>
                      <a:pt x="187" y="1899"/>
                    </a:lnTo>
                    <a:lnTo>
                      <a:pt x="152" y="1833"/>
                    </a:lnTo>
                    <a:lnTo>
                      <a:pt x="118" y="1766"/>
                    </a:lnTo>
                    <a:lnTo>
                      <a:pt x="89" y="1697"/>
                    </a:lnTo>
                    <a:lnTo>
                      <a:pt x="64" y="1627"/>
                    </a:lnTo>
                    <a:lnTo>
                      <a:pt x="43" y="1555"/>
                    </a:lnTo>
                    <a:lnTo>
                      <a:pt x="26" y="1482"/>
                    </a:lnTo>
                    <a:lnTo>
                      <a:pt x="12" y="1407"/>
                    </a:lnTo>
                    <a:lnTo>
                      <a:pt x="4" y="1333"/>
                    </a:lnTo>
                    <a:lnTo>
                      <a:pt x="0" y="1256"/>
                    </a:lnTo>
                    <a:lnTo>
                      <a:pt x="0" y="1180"/>
                    </a:lnTo>
                    <a:lnTo>
                      <a:pt x="7" y="1105"/>
                    </a:lnTo>
                    <a:lnTo>
                      <a:pt x="17" y="1028"/>
                    </a:lnTo>
                    <a:lnTo>
                      <a:pt x="32" y="951"/>
                    </a:lnTo>
                    <a:lnTo>
                      <a:pt x="53" y="875"/>
                    </a:lnTo>
                    <a:lnTo>
                      <a:pt x="80" y="799"/>
                    </a:lnTo>
                    <a:lnTo>
                      <a:pt x="111" y="725"/>
                    </a:lnTo>
                    <a:lnTo>
                      <a:pt x="149" y="651"/>
                    </a:lnTo>
                    <a:lnTo>
                      <a:pt x="191" y="577"/>
                    </a:lnTo>
                    <a:lnTo>
                      <a:pt x="241" y="506"/>
                    </a:lnTo>
                    <a:lnTo>
                      <a:pt x="296" y="435"/>
                    </a:lnTo>
                    <a:lnTo>
                      <a:pt x="358" y="367"/>
                    </a:lnTo>
                    <a:lnTo>
                      <a:pt x="426" y="300"/>
                    </a:lnTo>
                    <a:lnTo>
                      <a:pt x="500" y="235"/>
                    </a:lnTo>
                    <a:lnTo>
                      <a:pt x="581" y="172"/>
                    </a:lnTo>
                    <a:lnTo>
                      <a:pt x="669" y="112"/>
                    </a:lnTo>
                    <a:lnTo>
                      <a:pt x="764" y="54"/>
                    </a:lnTo>
                    <a:lnTo>
                      <a:pt x="866" y="0"/>
                    </a:lnTo>
                    <a:close/>
                  </a:path>
                </a:pathLst>
              </a:custGeom>
              <a:solidFill>
                <a:srgbClr val="0D0A47"/>
              </a:solidFill>
              <a:ln w="0">
                <a:noFill/>
                <a:prstDash val="solid"/>
                <a:round/>
                <a:headEnd/>
                <a:tailEnd/>
              </a:ln>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cs typeface="+mn-ea"/>
                  <a:sym typeface="+mn-lt"/>
                </a:endParaRPr>
              </a:p>
            </p:txBody>
          </p:sp>
          <p:sp>
            <p:nvSpPr>
              <p:cNvPr id="42" name="îŝḷîḓé-Freeform: Shape 10">
                <a:extLst>
                  <a:ext uri="{FF2B5EF4-FFF2-40B4-BE49-F238E27FC236}">
                    <a16:creationId xmlns:a16="http://schemas.microsoft.com/office/drawing/2014/main" xmlns="" id="{E82987C6-F67C-4395-853F-AF2855D96862}"/>
                  </a:ext>
                </a:extLst>
              </p:cNvPr>
              <p:cNvSpPr>
                <a:spLocks/>
              </p:cNvSpPr>
              <p:nvPr/>
            </p:nvSpPr>
            <p:spPr bwMode="auto">
              <a:xfrm>
                <a:off x="7602833" y="2996825"/>
                <a:ext cx="1955891" cy="1900719"/>
              </a:xfrm>
              <a:custGeom>
                <a:avLst/>
                <a:gdLst>
                  <a:gd name="T0" fmla="*/ 2517 w 2517"/>
                  <a:gd name="T1" fmla="*/ 50 h 2446"/>
                  <a:gd name="T2" fmla="*/ 2517 w 2517"/>
                  <a:gd name="T3" fmla="*/ 134 h 2446"/>
                  <a:gd name="T4" fmla="*/ 2517 w 2517"/>
                  <a:gd name="T5" fmla="*/ 200 h 2446"/>
                  <a:gd name="T6" fmla="*/ 2517 w 2517"/>
                  <a:gd name="T7" fmla="*/ 300 h 2446"/>
                  <a:gd name="T8" fmla="*/ 2517 w 2517"/>
                  <a:gd name="T9" fmla="*/ 325 h 2446"/>
                  <a:gd name="T10" fmla="*/ 2517 w 2517"/>
                  <a:gd name="T11" fmla="*/ 350 h 2446"/>
                  <a:gd name="T12" fmla="*/ 2517 w 2517"/>
                  <a:gd name="T13" fmla="*/ 375 h 2446"/>
                  <a:gd name="T14" fmla="*/ 2517 w 2517"/>
                  <a:gd name="T15" fmla="*/ 407 h 2446"/>
                  <a:gd name="T16" fmla="*/ 2517 w 2517"/>
                  <a:gd name="T17" fmla="*/ 1231 h 2446"/>
                  <a:gd name="T18" fmla="*/ 2507 w 2517"/>
                  <a:gd name="T19" fmla="*/ 1381 h 2446"/>
                  <a:gd name="T20" fmla="*/ 2476 w 2517"/>
                  <a:gd name="T21" fmla="*/ 1525 h 2446"/>
                  <a:gd name="T22" fmla="*/ 2428 w 2517"/>
                  <a:gd name="T23" fmla="*/ 1663 h 2446"/>
                  <a:gd name="T24" fmla="*/ 2361 w 2517"/>
                  <a:gd name="T25" fmla="*/ 1794 h 2446"/>
                  <a:gd name="T26" fmla="*/ 2280 w 2517"/>
                  <a:gd name="T27" fmla="*/ 1916 h 2446"/>
                  <a:gd name="T28" fmla="*/ 2185 w 2517"/>
                  <a:gd name="T29" fmla="*/ 2028 h 2446"/>
                  <a:gd name="T30" fmla="*/ 2078 w 2517"/>
                  <a:gd name="T31" fmla="*/ 2129 h 2446"/>
                  <a:gd name="T32" fmla="*/ 1958 w 2517"/>
                  <a:gd name="T33" fmla="*/ 2219 h 2446"/>
                  <a:gd name="T34" fmla="*/ 1830 w 2517"/>
                  <a:gd name="T35" fmla="*/ 2294 h 2446"/>
                  <a:gd name="T36" fmla="*/ 1694 w 2517"/>
                  <a:gd name="T37" fmla="*/ 2357 h 2446"/>
                  <a:gd name="T38" fmla="*/ 1552 w 2517"/>
                  <a:gd name="T39" fmla="*/ 2403 h 2446"/>
                  <a:gd name="T40" fmla="*/ 1406 w 2517"/>
                  <a:gd name="T41" fmla="*/ 2433 h 2446"/>
                  <a:gd name="T42" fmla="*/ 1255 w 2517"/>
                  <a:gd name="T43" fmla="*/ 2446 h 2446"/>
                  <a:gd name="T44" fmla="*/ 1103 w 2517"/>
                  <a:gd name="T45" fmla="*/ 2439 h 2446"/>
                  <a:gd name="T46" fmla="*/ 950 w 2517"/>
                  <a:gd name="T47" fmla="*/ 2414 h 2446"/>
                  <a:gd name="T48" fmla="*/ 798 w 2517"/>
                  <a:gd name="T49" fmla="*/ 2366 h 2446"/>
                  <a:gd name="T50" fmla="*/ 650 w 2517"/>
                  <a:gd name="T51" fmla="*/ 2297 h 2446"/>
                  <a:gd name="T52" fmla="*/ 506 w 2517"/>
                  <a:gd name="T53" fmla="*/ 2205 h 2446"/>
                  <a:gd name="T54" fmla="*/ 366 w 2517"/>
                  <a:gd name="T55" fmla="*/ 2088 h 2446"/>
                  <a:gd name="T56" fmla="*/ 236 w 2517"/>
                  <a:gd name="T57" fmla="*/ 1945 h 2446"/>
                  <a:gd name="T58" fmla="*/ 113 w 2517"/>
                  <a:gd name="T59" fmla="*/ 1776 h 2446"/>
                  <a:gd name="T60" fmla="*/ 0 w 2517"/>
                  <a:gd name="T61" fmla="*/ 1580 h 2446"/>
                  <a:gd name="T62" fmla="*/ 102 w 2517"/>
                  <a:gd name="T63" fmla="*/ 1535 h 2446"/>
                  <a:gd name="T64" fmla="*/ 218 w 2517"/>
                  <a:gd name="T65" fmla="*/ 1484 h 2446"/>
                  <a:gd name="T66" fmla="*/ 343 w 2517"/>
                  <a:gd name="T67" fmla="*/ 1429 h 2446"/>
                  <a:gd name="T68" fmla="*/ 477 w 2517"/>
                  <a:gd name="T69" fmla="*/ 1370 h 2446"/>
                  <a:gd name="T70" fmla="*/ 616 w 2517"/>
                  <a:gd name="T71" fmla="*/ 1308 h 2446"/>
                  <a:gd name="T72" fmla="*/ 757 w 2517"/>
                  <a:gd name="T73" fmla="*/ 1246 h 2446"/>
                  <a:gd name="T74" fmla="*/ 900 w 2517"/>
                  <a:gd name="T75" fmla="*/ 1184 h 2446"/>
                  <a:gd name="T76" fmla="*/ 1038 w 2517"/>
                  <a:gd name="T77" fmla="*/ 1122 h 2446"/>
                  <a:gd name="T78" fmla="*/ 1173 w 2517"/>
                  <a:gd name="T79" fmla="*/ 1063 h 2446"/>
                  <a:gd name="T80" fmla="*/ 1300 w 2517"/>
                  <a:gd name="T81" fmla="*/ 1008 h 2446"/>
                  <a:gd name="T82" fmla="*/ 1415 w 2517"/>
                  <a:gd name="T83" fmla="*/ 956 h 2446"/>
                  <a:gd name="T84" fmla="*/ 1519 w 2517"/>
                  <a:gd name="T85" fmla="*/ 912 h 2446"/>
                  <a:gd name="T86" fmla="*/ 1606 w 2517"/>
                  <a:gd name="T87" fmla="*/ 873 h 2446"/>
                  <a:gd name="T88" fmla="*/ 1676 w 2517"/>
                  <a:gd name="T89" fmla="*/ 842 h 2446"/>
                  <a:gd name="T90" fmla="*/ 1725 w 2517"/>
                  <a:gd name="T91" fmla="*/ 821 h 2446"/>
                  <a:gd name="T92" fmla="*/ 1751 w 2517"/>
                  <a:gd name="T93" fmla="*/ 809 h 2446"/>
                  <a:gd name="T94" fmla="*/ 1757 w 2517"/>
                  <a:gd name="T95" fmla="*/ 806 h 2446"/>
                  <a:gd name="T96" fmla="*/ 1783 w 2517"/>
                  <a:gd name="T97" fmla="*/ 794 h 2446"/>
                  <a:gd name="T98" fmla="*/ 1830 w 2517"/>
                  <a:gd name="T99" fmla="*/ 767 h 2446"/>
                  <a:gd name="T100" fmla="*/ 1894 w 2517"/>
                  <a:gd name="T101" fmla="*/ 728 h 2446"/>
                  <a:gd name="T102" fmla="*/ 1971 w 2517"/>
                  <a:gd name="T103" fmla="*/ 676 h 2446"/>
                  <a:gd name="T104" fmla="*/ 2057 w 2517"/>
                  <a:gd name="T105" fmla="*/ 610 h 2446"/>
                  <a:gd name="T106" fmla="*/ 2149 w 2517"/>
                  <a:gd name="T107" fmla="*/ 531 h 2446"/>
                  <a:gd name="T108" fmla="*/ 2242 w 2517"/>
                  <a:gd name="T109" fmla="*/ 437 h 2446"/>
                  <a:gd name="T110" fmla="*/ 2333 w 2517"/>
                  <a:gd name="T111" fmla="*/ 331 h 2446"/>
                  <a:gd name="T112" fmla="*/ 2415 w 2517"/>
                  <a:gd name="T113" fmla="*/ 209 h 2446"/>
                  <a:gd name="T114" fmla="*/ 2487 w 2517"/>
                  <a:gd name="T115" fmla="*/ 73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517" h="2446">
                    <a:moveTo>
                      <a:pt x="2517" y="0"/>
                    </a:moveTo>
                    <a:lnTo>
                      <a:pt x="2517" y="50"/>
                    </a:lnTo>
                    <a:lnTo>
                      <a:pt x="2517" y="96"/>
                    </a:lnTo>
                    <a:lnTo>
                      <a:pt x="2517" y="134"/>
                    </a:lnTo>
                    <a:lnTo>
                      <a:pt x="2517" y="169"/>
                    </a:lnTo>
                    <a:lnTo>
                      <a:pt x="2517" y="200"/>
                    </a:lnTo>
                    <a:lnTo>
                      <a:pt x="2517" y="225"/>
                    </a:lnTo>
                    <a:lnTo>
                      <a:pt x="2517" y="300"/>
                    </a:lnTo>
                    <a:lnTo>
                      <a:pt x="2517" y="314"/>
                    </a:lnTo>
                    <a:lnTo>
                      <a:pt x="2517" y="325"/>
                    </a:lnTo>
                    <a:lnTo>
                      <a:pt x="2517" y="338"/>
                    </a:lnTo>
                    <a:lnTo>
                      <a:pt x="2517" y="350"/>
                    </a:lnTo>
                    <a:lnTo>
                      <a:pt x="2517" y="363"/>
                    </a:lnTo>
                    <a:lnTo>
                      <a:pt x="2517" y="375"/>
                    </a:lnTo>
                    <a:lnTo>
                      <a:pt x="2517" y="391"/>
                    </a:lnTo>
                    <a:lnTo>
                      <a:pt x="2517" y="407"/>
                    </a:lnTo>
                    <a:lnTo>
                      <a:pt x="2517" y="427"/>
                    </a:lnTo>
                    <a:lnTo>
                      <a:pt x="2517" y="1231"/>
                    </a:lnTo>
                    <a:lnTo>
                      <a:pt x="2515" y="1307"/>
                    </a:lnTo>
                    <a:lnTo>
                      <a:pt x="2507" y="1381"/>
                    </a:lnTo>
                    <a:lnTo>
                      <a:pt x="2494" y="1454"/>
                    </a:lnTo>
                    <a:lnTo>
                      <a:pt x="2476" y="1525"/>
                    </a:lnTo>
                    <a:lnTo>
                      <a:pt x="2453" y="1595"/>
                    </a:lnTo>
                    <a:lnTo>
                      <a:pt x="2428" y="1663"/>
                    </a:lnTo>
                    <a:lnTo>
                      <a:pt x="2397" y="1730"/>
                    </a:lnTo>
                    <a:lnTo>
                      <a:pt x="2361" y="1794"/>
                    </a:lnTo>
                    <a:lnTo>
                      <a:pt x="2322" y="1856"/>
                    </a:lnTo>
                    <a:lnTo>
                      <a:pt x="2280" y="1916"/>
                    </a:lnTo>
                    <a:lnTo>
                      <a:pt x="2234" y="1972"/>
                    </a:lnTo>
                    <a:lnTo>
                      <a:pt x="2185" y="2028"/>
                    </a:lnTo>
                    <a:lnTo>
                      <a:pt x="2133" y="2080"/>
                    </a:lnTo>
                    <a:lnTo>
                      <a:pt x="2078" y="2129"/>
                    </a:lnTo>
                    <a:lnTo>
                      <a:pt x="2019" y="2175"/>
                    </a:lnTo>
                    <a:lnTo>
                      <a:pt x="1958" y="2219"/>
                    </a:lnTo>
                    <a:lnTo>
                      <a:pt x="1896" y="2258"/>
                    </a:lnTo>
                    <a:lnTo>
                      <a:pt x="1830" y="2294"/>
                    </a:lnTo>
                    <a:lnTo>
                      <a:pt x="1764" y="2328"/>
                    </a:lnTo>
                    <a:lnTo>
                      <a:pt x="1694" y="2357"/>
                    </a:lnTo>
                    <a:lnTo>
                      <a:pt x="1624" y="2382"/>
                    </a:lnTo>
                    <a:lnTo>
                      <a:pt x="1552" y="2403"/>
                    </a:lnTo>
                    <a:lnTo>
                      <a:pt x="1479" y="2420"/>
                    </a:lnTo>
                    <a:lnTo>
                      <a:pt x="1406" y="2433"/>
                    </a:lnTo>
                    <a:lnTo>
                      <a:pt x="1330" y="2442"/>
                    </a:lnTo>
                    <a:lnTo>
                      <a:pt x="1255" y="2446"/>
                    </a:lnTo>
                    <a:lnTo>
                      <a:pt x="1179" y="2446"/>
                    </a:lnTo>
                    <a:lnTo>
                      <a:pt x="1103" y="2439"/>
                    </a:lnTo>
                    <a:lnTo>
                      <a:pt x="1027" y="2429"/>
                    </a:lnTo>
                    <a:lnTo>
                      <a:pt x="950" y="2414"/>
                    </a:lnTo>
                    <a:lnTo>
                      <a:pt x="874" y="2393"/>
                    </a:lnTo>
                    <a:lnTo>
                      <a:pt x="798" y="2366"/>
                    </a:lnTo>
                    <a:lnTo>
                      <a:pt x="724" y="2335"/>
                    </a:lnTo>
                    <a:lnTo>
                      <a:pt x="650" y="2297"/>
                    </a:lnTo>
                    <a:lnTo>
                      <a:pt x="578" y="2255"/>
                    </a:lnTo>
                    <a:lnTo>
                      <a:pt x="506" y="2205"/>
                    </a:lnTo>
                    <a:lnTo>
                      <a:pt x="436" y="2149"/>
                    </a:lnTo>
                    <a:lnTo>
                      <a:pt x="366" y="2088"/>
                    </a:lnTo>
                    <a:lnTo>
                      <a:pt x="300" y="2020"/>
                    </a:lnTo>
                    <a:lnTo>
                      <a:pt x="236" y="1945"/>
                    </a:lnTo>
                    <a:lnTo>
                      <a:pt x="173" y="1865"/>
                    </a:lnTo>
                    <a:lnTo>
                      <a:pt x="113" y="1776"/>
                    </a:lnTo>
                    <a:lnTo>
                      <a:pt x="55" y="1681"/>
                    </a:lnTo>
                    <a:lnTo>
                      <a:pt x="0" y="1580"/>
                    </a:lnTo>
                    <a:lnTo>
                      <a:pt x="50" y="1558"/>
                    </a:lnTo>
                    <a:lnTo>
                      <a:pt x="102" y="1535"/>
                    </a:lnTo>
                    <a:lnTo>
                      <a:pt x="159" y="1509"/>
                    </a:lnTo>
                    <a:lnTo>
                      <a:pt x="218" y="1484"/>
                    </a:lnTo>
                    <a:lnTo>
                      <a:pt x="279" y="1457"/>
                    </a:lnTo>
                    <a:lnTo>
                      <a:pt x="343" y="1429"/>
                    </a:lnTo>
                    <a:lnTo>
                      <a:pt x="409" y="1399"/>
                    </a:lnTo>
                    <a:lnTo>
                      <a:pt x="477" y="1370"/>
                    </a:lnTo>
                    <a:lnTo>
                      <a:pt x="546" y="1340"/>
                    </a:lnTo>
                    <a:lnTo>
                      <a:pt x="616" y="1308"/>
                    </a:lnTo>
                    <a:lnTo>
                      <a:pt x="687" y="1277"/>
                    </a:lnTo>
                    <a:lnTo>
                      <a:pt x="757" y="1246"/>
                    </a:lnTo>
                    <a:lnTo>
                      <a:pt x="829" y="1216"/>
                    </a:lnTo>
                    <a:lnTo>
                      <a:pt x="900" y="1184"/>
                    </a:lnTo>
                    <a:lnTo>
                      <a:pt x="969" y="1153"/>
                    </a:lnTo>
                    <a:lnTo>
                      <a:pt x="1038" y="1122"/>
                    </a:lnTo>
                    <a:lnTo>
                      <a:pt x="1106" y="1092"/>
                    </a:lnTo>
                    <a:lnTo>
                      <a:pt x="1173" y="1063"/>
                    </a:lnTo>
                    <a:lnTo>
                      <a:pt x="1237" y="1035"/>
                    </a:lnTo>
                    <a:lnTo>
                      <a:pt x="1300" y="1008"/>
                    </a:lnTo>
                    <a:lnTo>
                      <a:pt x="1359" y="982"/>
                    </a:lnTo>
                    <a:lnTo>
                      <a:pt x="1415" y="956"/>
                    </a:lnTo>
                    <a:lnTo>
                      <a:pt x="1469" y="933"/>
                    </a:lnTo>
                    <a:lnTo>
                      <a:pt x="1519" y="912"/>
                    </a:lnTo>
                    <a:lnTo>
                      <a:pt x="1565" y="891"/>
                    </a:lnTo>
                    <a:lnTo>
                      <a:pt x="1606" y="873"/>
                    </a:lnTo>
                    <a:lnTo>
                      <a:pt x="1644" y="856"/>
                    </a:lnTo>
                    <a:lnTo>
                      <a:pt x="1676" y="842"/>
                    </a:lnTo>
                    <a:lnTo>
                      <a:pt x="1703" y="829"/>
                    </a:lnTo>
                    <a:lnTo>
                      <a:pt x="1725" y="821"/>
                    </a:lnTo>
                    <a:lnTo>
                      <a:pt x="1742" y="813"/>
                    </a:lnTo>
                    <a:lnTo>
                      <a:pt x="1751" y="809"/>
                    </a:lnTo>
                    <a:lnTo>
                      <a:pt x="1755" y="808"/>
                    </a:lnTo>
                    <a:lnTo>
                      <a:pt x="1757" y="806"/>
                    </a:lnTo>
                    <a:lnTo>
                      <a:pt x="1767" y="801"/>
                    </a:lnTo>
                    <a:lnTo>
                      <a:pt x="1783" y="794"/>
                    </a:lnTo>
                    <a:lnTo>
                      <a:pt x="1805" y="782"/>
                    </a:lnTo>
                    <a:lnTo>
                      <a:pt x="1830" y="767"/>
                    </a:lnTo>
                    <a:lnTo>
                      <a:pt x="1860" y="750"/>
                    </a:lnTo>
                    <a:lnTo>
                      <a:pt x="1894" y="728"/>
                    </a:lnTo>
                    <a:lnTo>
                      <a:pt x="1932" y="704"/>
                    </a:lnTo>
                    <a:lnTo>
                      <a:pt x="1971" y="676"/>
                    </a:lnTo>
                    <a:lnTo>
                      <a:pt x="2014" y="645"/>
                    </a:lnTo>
                    <a:lnTo>
                      <a:pt x="2057" y="610"/>
                    </a:lnTo>
                    <a:lnTo>
                      <a:pt x="2103" y="573"/>
                    </a:lnTo>
                    <a:lnTo>
                      <a:pt x="2149" y="531"/>
                    </a:lnTo>
                    <a:lnTo>
                      <a:pt x="2196" y="486"/>
                    </a:lnTo>
                    <a:lnTo>
                      <a:pt x="2242" y="437"/>
                    </a:lnTo>
                    <a:lnTo>
                      <a:pt x="2288" y="386"/>
                    </a:lnTo>
                    <a:lnTo>
                      <a:pt x="2333" y="331"/>
                    </a:lnTo>
                    <a:lnTo>
                      <a:pt x="2375" y="272"/>
                    </a:lnTo>
                    <a:lnTo>
                      <a:pt x="2415" y="209"/>
                    </a:lnTo>
                    <a:lnTo>
                      <a:pt x="2452" y="142"/>
                    </a:lnTo>
                    <a:lnTo>
                      <a:pt x="2487" y="73"/>
                    </a:lnTo>
                    <a:lnTo>
                      <a:pt x="2517" y="0"/>
                    </a:lnTo>
                    <a:close/>
                  </a:path>
                </a:pathLst>
              </a:custGeom>
              <a:solidFill>
                <a:schemeClr val="accent3"/>
              </a:solidFill>
              <a:ln w="0">
                <a:noFill/>
                <a:prstDash val="solid"/>
                <a:round/>
                <a:headEnd/>
                <a:tailEnd/>
              </a:ln>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cs typeface="+mn-ea"/>
                  <a:sym typeface="+mn-lt"/>
                </a:endParaRPr>
              </a:p>
            </p:txBody>
          </p:sp>
        </p:grpSp>
        <p:sp>
          <p:nvSpPr>
            <p:cNvPr id="35" name="îŝḷîḓé-Freeform: Shape 3">
              <a:extLst>
                <a:ext uri="{FF2B5EF4-FFF2-40B4-BE49-F238E27FC236}">
                  <a16:creationId xmlns:a16="http://schemas.microsoft.com/office/drawing/2014/main" xmlns="" id="{45A4C28C-49D3-4123-99EE-B7ADFD2ECC0A}"/>
                </a:ext>
              </a:extLst>
            </p:cNvPr>
            <p:cNvSpPr/>
            <p:nvPr/>
          </p:nvSpPr>
          <p:spPr>
            <a:xfrm>
              <a:off x="4865236" y="4863777"/>
              <a:ext cx="405594" cy="456671"/>
            </a:xfrm>
            <a:custGeom>
              <a:avLst/>
              <a:gdLst/>
              <a:ahLst/>
              <a:cxnLst>
                <a:cxn ang="0">
                  <a:pos x="wd2" y="hd2"/>
                </a:cxn>
                <a:cxn ang="5400000">
                  <a:pos x="wd2" y="hd2"/>
                </a:cxn>
                <a:cxn ang="10800000">
                  <a:pos x="wd2" y="hd2"/>
                </a:cxn>
                <a:cxn ang="16200000">
                  <a:pos x="wd2" y="hd2"/>
                </a:cxn>
              </a:cxnLst>
              <a:rect l="0" t="0" r="r" b="b"/>
              <a:pathLst>
                <a:path w="21600" h="21600" extrusionOk="0">
                  <a:moveTo>
                    <a:pt x="13800" y="18655"/>
                  </a:moveTo>
                  <a:cubicBezTo>
                    <a:pt x="13468" y="18655"/>
                    <a:pt x="13200" y="18874"/>
                    <a:pt x="13200" y="19145"/>
                  </a:cubicBezTo>
                  <a:cubicBezTo>
                    <a:pt x="13200" y="19417"/>
                    <a:pt x="13468" y="19636"/>
                    <a:pt x="13800" y="19636"/>
                  </a:cubicBezTo>
                  <a:cubicBezTo>
                    <a:pt x="14132" y="19636"/>
                    <a:pt x="14400" y="19417"/>
                    <a:pt x="14400" y="19145"/>
                  </a:cubicBezTo>
                  <a:cubicBezTo>
                    <a:pt x="14400" y="18874"/>
                    <a:pt x="14132" y="18655"/>
                    <a:pt x="13800" y="18655"/>
                  </a:cubicBezTo>
                  <a:moveTo>
                    <a:pt x="10200" y="15709"/>
                  </a:moveTo>
                  <a:cubicBezTo>
                    <a:pt x="9868" y="15709"/>
                    <a:pt x="9600" y="15490"/>
                    <a:pt x="9600" y="15218"/>
                  </a:cubicBezTo>
                  <a:cubicBezTo>
                    <a:pt x="9600" y="14947"/>
                    <a:pt x="9868" y="14727"/>
                    <a:pt x="10200" y="14727"/>
                  </a:cubicBezTo>
                  <a:cubicBezTo>
                    <a:pt x="10532" y="14727"/>
                    <a:pt x="10800" y="14947"/>
                    <a:pt x="10800" y="15218"/>
                  </a:cubicBezTo>
                  <a:cubicBezTo>
                    <a:pt x="10800" y="15490"/>
                    <a:pt x="10532" y="15709"/>
                    <a:pt x="10200" y="15709"/>
                  </a:cubicBezTo>
                  <a:moveTo>
                    <a:pt x="10200" y="13745"/>
                  </a:moveTo>
                  <a:cubicBezTo>
                    <a:pt x="9206" y="13745"/>
                    <a:pt x="8400" y="14405"/>
                    <a:pt x="8400" y="15218"/>
                  </a:cubicBezTo>
                  <a:cubicBezTo>
                    <a:pt x="8400" y="16031"/>
                    <a:pt x="9206" y="16691"/>
                    <a:pt x="10200" y="16691"/>
                  </a:cubicBezTo>
                  <a:cubicBezTo>
                    <a:pt x="11194" y="16691"/>
                    <a:pt x="12000" y="16031"/>
                    <a:pt x="12000" y="15218"/>
                  </a:cubicBezTo>
                  <a:cubicBezTo>
                    <a:pt x="12000" y="14405"/>
                    <a:pt x="11194" y="13745"/>
                    <a:pt x="10200" y="13745"/>
                  </a:cubicBezTo>
                  <a:moveTo>
                    <a:pt x="15600" y="13745"/>
                  </a:moveTo>
                  <a:cubicBezTo>
                    <a:pt x="14938" y="13745"/>
                    <a:pt x="14400" y="14186"/>
                    <a:pt x="14400" y="14727"/>
                  </a:cubicBezTo>
                  <a:cubicBezTo>
                    <a:pt x="14400" y="15269"/>
                    <a:pt x="14938" y="15709"/>
                    <a:pt x="15600" y="15709"/>
                  </a:cubicBezTo>
                  <a:cubicBezTo>
                    <a:pt x="16262" y="15709"/>
                    <a:pt x="16800" y="15269"/>
                    <a:pt x="16800" y="14727"/>
                  </a:cubicBezTo>
                  <a:cubicBezTo>
                    <a:pt x="16800" y="14186"/>
                    <a:pt x="16262" y="13745"/>
                    <a:pt x="15600" y="13745"/>
                  </a:cubicBezTo>
                  <a:moveTo>
                    <a:pt x="14400" y="20618"/>
                  </a:moveTo>
                  <a:lnTo>
                    <a:pt x="7200" y="20618"/>
                  </a:lnTo>
                  <a:cubicBezTo>
                    <a:pt x="3892" y="20618"/>
                    <a:pt x="1200" y="18416"/>
                    <a:pt x="1200" y="15709"/>
                  </a:cubicBezTo>
                  <a:cubicBezTo>
                    <a:pt x="1200" y="13123"/>
                    <a:pt x="2182" y="11620"/>
                    <a:pt x="3320" y="9880"/>
                  </a:cubicBezTo>
                  <a:cubicBezTo>
                    <a:pt x="3477" y="9639"/>
                    <a:pt x="3636" y="9392"/>
                    <a:pt x="3797" y="9140"/>
                  </a:cubicBezTo>
                  <a:cubicBezTo>
                    <a:pt x="3905" y="9093"/>
                    <a:pt x="6420" y="8038"/>
                    <a:pt x="9814" y="9625"/>
                  </a:cubicBezTo>
                  <a:cubicBezTo>
                    <a:pt x="10959" y="10160"/>
                    <a:pt x="12064" y="10360"/>
                    <a:pt x="13079" y="10360"/>
                  </a:cubicBezTo>
                  <a:cubicBezTo>
                    <a:pt x="15152" y="10360"/>
                    <a:pt x="16846" y="9523"/>
                    <a:pt x="17711" y="8991"/>
                  </a:cubicBezTo>
                  <a:cubicBezTo>
                    <a:pt x="17902" y="9295"/>
                    <a:pt x="18093" y="9592"/>
                    <a:pt x="18280" y="9880"/>
                  </a:cubicBezTo>
                  <a:cubicBezTo>
                    <a:pt x="19418" y="11620"/>
                    <a:pt x="20400" y="13123"/>
                    <a:pt x="20400" y="15709"/>
                  </a:cubicBezTo>
                  <a:cubicBezTo>
                    <a:pt x="20400" y="18416"/>
                    <a:pt x="17708" y="20618"/>
                    <a:pt x="14400" y="20618"/>
                  </a:cubicBezTo>
                  <a:moveTo>
                    <a:pt x="5967" y="2945"/>
                  </a:moveTo>
                  <a:lnTo>
                    <a:pt x="15633" y="2945"/>
                  </a:lnTo>
                  <a:cubicBezTo>
                    <a:pt x="15782" y="5133"/>
                    <a:pt x="16425" y="6735"/>
                    <a:pt x="17180" y="8090"/>
                  </a:cubicBezTo>
                  <a:cubicBezTo>
                    <a:pt x="16281" y="8690"/>
                    <a:pt x="13509" y="10220"/>
                    <a:pt x="10410" y="8772"/>
                  </a:cubicBezTo>
                  <a:cubicBezTo>
                    <a:pt x="7921" y="7609"/>
                    <a:pt x="5800" y="7679"/>
                    <a:pt x="4520" y="7912"/>
                  </a:cubicBezTo>
                  <a:cubicBezTo>
                    <a:pt x="5231" y="6594"/>
                    <a:pt x="5824" y="5037"/>
                    <a:pt x="5967" y="2945"/>
                  </a:cubicBezTo>
                  <a:moveTo>
                    <a:pt x="3600" y="982"/>
                  </a:moveTo>
                  <a:lnTo>
                    <a:pt x="18000" y="982"/>
                  </a:lnTo>
                  <a:lnTo>
                    <a:pt x="18000" y="1964"/>
                  </a:lnTo>
                  <a:lnTo>
                    <a:pt x="3600" y="1964"/>
                  </a:lnTo>
                  <a:cubicBezTo>
                    <a:pt x="3600" y="1964"/>
                    <a:pt x="3600" y="982"/>
                    <a:pt x="3600" y="982"/>
                  </a:cubicBezTo>
                  <a:close/>
                  <a:moveTo>
                    <a:pt x="16843" y="2945"/>
                  </a:moveTo>
                  <a:lnTo>
                    <a:pt x="18000" y="2945"/>
                  </a:lnTo>
                  <a:cubicBezTo>
                    <a:pt x="18662" y="2945"/>
                    <a:pt x="19200" y="2505"/>
                    <a:pt x="19200" y="1964"/>
                  </a:cubicBezTo>
                  <a:lnTo>
                    <a:pt x="19200" y="982"/>
                  </a:lnTo>
                  <a:cubicBezTo>
                    <a:pt x="19200" y="440"/>
                    <a:pt x="18662" y="0"/>
                    <a:pt x="18000" y="0"/>
                  </a:cubicBezTo>
                  <a:lnTo>
                    <a:pt x="3600" y="0"/>
                  </a:lnTo>
                  <a:cubicBezTo>
                    <a:pt x="2938" y="0"/>
                    <a:pt x="2400" y="440"/>
                    <a:pt x="2400" y="982"/>
                  </a:cubicBezTo>
                  <a:lnTo>
                    <a:pt x="2400" y="1964"/>
                  </a:lnTo>
                  <a:cubicBezTo>
                    <a:pt x="2400" y="2505"/>
                    <a:pt x="2938" y="2945"/>
                    <a:pt x="3600" y="2945"/>
                  </a:cubicBezTo>
                  <a:lnTo>
                    <a:pt x="4757" y="2945"/>
                  </a:lnTo>
                  <a:cubicBezTo>
                    <a:pt x="4322" y="8937"/>
                    <a:pt x="0" y="10114"/>
                    <a:pt x="0" y="15709"/>
                  </a:cubicBezTo>
                  <a:cubicBezTo>
                    <a:pt x="0" y="18962"/>
                    <a:pt x="3224" y="21600"/>
                    <a:pt x="7200" y="21600"/>
                  </a:cubicBezTo>
                  <a:lnTo>
                    <a:pt x="14400" y="21600"/>
                  </a:lnTo>
                  <a:cubicBezTo>
                    <a:pt x="18376" y="21600"/>
                    <a:pt x="21600" y="18962"/>
                    <a:pt x="21600" y="15709"/>
                  </a:cubicBezTo>
                  <a:cubicBezTo>
                    <a:pt x="21600" y="10114"/>
                    <a:pt x="17278" y="8937"/>
                    <a:pt x="16843" y="2945"/>
                  </a:cubicBezTo>
                  <a:moveTo>
                    <a:pt x="17400" y="11782"/>
                  </a:moveTo>
                  <a:cubicBezTo>
                    <a:pt x="17068" y="11782"/>
                    <a:pt x="16800" y="12001"/>
                    <a:pt x="16800" y="12273"/>
                  </a:cubicBezTo>
                  <a:cubicBezTo>
                    <a:pt x="16800" y="12544"/>
                    <a:pt x="17068" y="12764"/>
                    <a:pt x="17400" y="12764"/>
                  </a:cubicBezTo>
                  <a:cubicBezTo>
                    <a:pt x="17732" y="12764"/>
                    <a:pt x="18000" y="12544"/>
                    <a:pt x="18000" y="12273"/>
                  </a:cubicBezTo>
                  <a:cubicBezTo>
                    <a:pt x="18000" y="12001"/>
                    <a:pt x="17732" y="11782"/>
                    <a:pt x="17400" y="11782"/>
                  </a:cubicBezTo>
                  <a:moveTo>
                    <a:pt x="6000" y="10800"/>
                  </a:moveTo>
                  <a:cubicBezTo>
                    <a:pt x="5338" y="10800"/>
                    <a:pt x="4800" y="11240"/>
                    <a:pt x="4800" y="11782"/>
                  </a:cubicBezTo>
                  <a:cubicBezTo>
                    <a:pt x="4800" y="12324"/>
                    <a:pt x="5338" y="12764"/>
                    <a:pt x="6000" y="12764"/>
                  </a:cubicBezTo>
                  <a:cubicBezTo>
                    <a:pt x="6662" y="12764"/>
                    <a:pt x="7200" y="12324"/>
                    <a:pt x="7200" y="11782"/>
                  </a:cubicBezTo>
                  <a:cubicBezTo>
                    <a:pt x="7200" y="11240"/>
                    <a:pt x="6662" y="10800"/>
                    <a:pt x="6000" y="10800"/>
                  </a:cubicBezTo>
                  <a:moveTo>
                    <a:pt x="5400" y="16691"/>
                  </a:moveTo>
                  <a:cubicBezTo>
                    <a:pt x="5068" y="16691"/>
                    <a:pt x="4800" y="16910"/>
                    <a:pt x="4800" y="17182"/>
                  </a:cubicBezTo>
                  <a:cubicBezTo>
                    <a:pt x="4800" y="17453"/>
                    <a:pt x="5068" y="17673"/>
                    <a:pt x="5400" y="17673"/>
                  </a:cubicBezTo>
                  <a:cubicBezTo>
                    <a:pt x="5732" y="17673"/>
                    <a:pt x="6000" y="17453"/>
                    <a:pt x="6000" y="17182"/>
                  </a:cubicBezTo>
                  <a:cubicBezTo>
                    <a:pt x="6000" y="16910"/>
                    <a:pt x="5732" y="16691"/>
                    <a:pt x="5400" y="16691"/>
                  </a:cubicBezTo>
                </a:path>
              </a:pathLst>
            </a:custGeom>
            <a:solidFill>
              <a:schemeClr val="bg1"/>
            </a:solidFill>
            <a:ln w="12700">
              <a:miter lim="400000"/>
            </a:ln>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cs typeface="+mn-ea"/>
                <a:sym typeface="+mn-lt"/>
              </a:endParaRPr>
            </a:p>
          </p:txBody>
        </p:sp>
        <p:sp>
          <p:nvSpPr>
            <p:cNvPr id="36" name="îŝḷîḓé-Freeform: Shape 4">
              <a:extLst>
                <a:ext uri="{FF2B5EF4-FFF2-40B4-BE49-F238E27FC236}">
                  <a16:creationId xmlns:a16="http://schemas.microsoft.com/office/drawing/2014/main" xmlns="" id="{B636FB7C-F0CB-45B7-AFB6-EFCD9F196DD3}"/>
                </a:ext>
              </a:extLst>
            </p:cNvPr>
            <p:cNvSpPr/>
            <p:nvPr/>
          </p:nvSpPr>
          <p:spPr>
            <a:xfrm>
              <a:off x="5023121" y="2768922"/>
              <a:ext cx="495418" cy="456691"/>
            </a:xfrm>
            <a:custGeom>
              <a:avLst/>
              <a:gdLst/>
              <a:ahLst/>
              <a:cxnLst>
                <a:cxn ang="0">
                  <a:pos x="wd2" y="hd2"/>
                </a:cxn>
                <a:cxn ang="5400000">
                  <a:pos x="wd2" y="hd2"/>
                </a:cxn>
                <a:cxn ang="10800000">
                  <a:pos x="wd2" y="hd2"/>
                </a:cxn>
                <a:cxn ang="16200000">
                  <a:pos x="wd2" y="hd2"/>
                </a:cxn>
              </a:cxnLst>
              <a:rect l="0" t="0" r="r" b="b"/>
              <a:pathLst>
                <a:path w="21086" h="21600" extrusionOk="0">
                  <a:moveTo>
                    <a:pt x="11502" y="10309"/>
                  </a:moveTo>
                  <a:cubicBezTo>
                    <a:pt x="11767" y="10309"/>
                    <a:pt x="11981" y="10090"/>
                    <a:pt x="11981" y="9818"/>
                  </a:cubicBezTo>
                  <a:cubicBezTo>
                    <a:pt x="11981" y="9547"/>
                    <a:pt x="11767" y="9327"/>
                    <a:pt x="11502" y="9327"/>
                  </a:cubicBezTo>
                  <a:cubicBezTo>
                    <a:pt x="11237" y="9327"/>
                    <a:pt x="11022" y="9547"/>
                    <a:pt x="11022" y="9818"/>
                  </a:cubicBezTo>
                  <a:cubicBezTo>
                    <a:pt x="11022" y="10090"/>
                    <a:pt x="11237" y="10309"/>
                    <a:pt x="11502" y="10309"/>
                  </a:cubicBezTo>
                  <a:moveTo>
                    <a:pt x="15818" y="4909"/>
                  </a:moveTo>
                  <a:cubicBezTo>
                    <a:pt x="16083" y="4909"/>
                    <a:pt x="16297" y="5129"/>
                    <a:pt x="16297" y="5400"/>
                  </a:cubicBezTo>
                  <a:cubicBezTo>
                    <a:pt x="16297" y="5672"/>
                    <a:pt x="16083" y="5891"/>
                    <a:pt x="15818" y="5891"/>
                  </a:cubicBezTo>
                  <a:cubicBezTo>
                    <a:pt x="15553" y="5891"/>
                    <a:pt x="15338" y="5672"/>
                    <a:pt x="15338" y="5400"/>
                  </a:cubicBezTo>
                  <a:cubicBezTo>
                    <a:pt x="15338" y="5129"/>
                    <a:pt x="15553" y="4909"/>
                    <a:pt x="15818" y="4909"/>
                  </a:cubicBezTo>
                  <a:moveTo>
                    <a:pt x="15818" y="6873"/>
                  </a:moveTo>
                  <a:cubicBezTo>
                    <a:pt x="16612" y="6873"/>
                    <a:pt x="17256" y="6213"/>
                    <a:pt x="17256" y="5400"/>
                  </a:cubicBezTo>
                  <a:cubicBezTo>
                    <a:pt x="17256" y="4587"/>
                    <a:pt x="16612" y="3928"/>
                    <a:pt x="15818" y="3928"/>
                  </a:cubicBezTo>
                  <a:cubicBezTo>
                    <a:pt x="15023" y="3928"/>
                    <a:pt x="14379" y="4587"/>
                    <a:pt x="14379" y="5400"/>
                  </a:cubicBezTo>
                  <a:cubicBezTo>
                    <a:pt x="14379" y="6213"/>
                    <a:pt x="15023" y="6873"/>
                    <a:pt x="15818" y="6873"/>
                  </a:cubicBezTo>
                  <a:moveTo>
                    <a:pt x="12941" y="11782"/>
                  </a:moveTo>
                  <a:cubicBezTo>
                    <a:pt x="13206" y="11782"/>
                    <a:pt x="13420" y="11562"/>
                    <a:pt x="13420" y="11291"/>
                  </a:cubicBezTo>
                  <a:cubicBezTo>
                    <a:pt x="13420" y="11020"/>
                    <a:pt x="13206" y="10800"/>
                    <a:pt x="12941" y="10800"/>
                  </a:cubicBezTo>
                  <a:cubicBezTo>
                    <a:pt x="12675" y="10800"/>
                    <a:pt x="12461" y="11020"/>
                    <a:pt x="12461" y="11291"/>
                  </a:cubicBezTo>
                  <a:cubicBezTo>
                    <a:pt x="12461" y="11562"/>
                    <a:pt x="12675" y="11782"/>
                    <a:pt x="12941" y="11782"/>
                  </a:cubicBezTo>
                  <a:moveTo>
                    <a:pt x="10063" y="7855"/>
                  </a:moveTo>
                  <a:cubicBezTo>
                    <a:pt x="9798" y="7855"/>
                    <a:pt x="9584" y="8074"/>
                    <a:pt x="9584" y="8346"/>
                  </a:cubicBezTo>
                  <a:cubicBezTo>
                    <a:pt x="9584" y="8617"/>
                    <a:pt x="9798" y="8836"/>
                    <a:pt x="10063" y="8836"/>
                  </a:cubicBezTo>
                  <a:cubicBezTo>
                    <a:pt x="10328" y="8836"/>
                    <a:pt x="10543" y="8617"/>
                    <a:pt x="10543" y="8346"/>
                  </a:cubicBezTo>
                  <a:cubicBezTo>
                    <a:pt x="10543" y="8074"/>
                    <a:pt x="10328" y="7855"/>
                    <a:pt x="10063" y="7855"/>
                  </a:cubicBezTo>
                  <a:moveTo>
                    <a:pt x="1718" y="19842"/>
                  </a:moveTo>
                  <a:lnTo>
                    <a:pt x="3451" y="15392"/>
                  </a:lnTo>
                  <a:cubicBezTo>
                    <a:pt x="3684" y="15834"/>
                    <a:pt x="3973" y="16253"/>
                    <a:pt x="4312" y="16642"/>
                  </a:cubicBezTo>
                  <a:cubicBezTo>
                    <a:pt x="4824" y="17230"/>
                    <a:pt x="5418" y="17711"/>
                    <a:pt x="6061" y="18068"/>
                  </a:cubicBezTo>
                  <a:cubicBezTo>
                    <a:pt x="6061" y="18068"/>
                    <a:pt x="1718" y="19842"/>
                    <a:pt x="1718" y="19842"/>
                  </a:cubicBezTo>
                  <a:close/>
                  <a:moveTo>
                    <a:pt x="3717" y="12060"/>
                  </a:moveTo>
                  <a:lnTo>
                    <a:pt x="0" y="21600"/>
                  </a:lnTo>
                  <a:lnTo>
                    <a:pt x="9319" y="17795"/>
                  </a:lnTo>
                  <a:cubicBezTo>
                    <a:pt x="9153" y="17815"/>
                    <a:pt x="8987" y="17824"/>
                    <a:pt x="8822" y="17824"/>
                  </a:cubicBezTo>
                  <a:cubicBezTo>
                    <a:pt x="5971" y="17824"/>
                    <a:pt x="3389" y="15002"/>
                    <a:pt x="3717" y="12060"/>
                  </a:cubicBezTo>
                  <a:moveTo>
                    <a:pt x="16115" y="10657"/>
                  </a:moveTo>
                  <a:cubicBezTo>
                    <a:pt x="15925" y="10851"/>
                    <a:pt x="15627" y="11171"/>
                    <a:pt x="15280" y="11542"/>
                  </a:cubicBezTo>
                  <a:cubicBezTo>
                    <a:pt x="14662" y="12204"/>
                    <a:pt x="13712" y="13221"/>
                    <a:pt x="13147" y="13753"/>
                  </a:cubicBezTo>
                  <a:lnTo>
                    <a:pt x="7665" y="8141"/>
                  </a:lnTo>
                  <a:cubicBezTo>
                    <a:pt x="8185" y="7563"/>
                    <a:pt x="9179" y="6590"/>
                    <a:pt x="9825" y="5958"/>
                  </a:cubicBezTo>
                  <a:cubicBezTo>
                    <a:pt x="10188" y="5603"/>
                    <a:pt x="10500" y="5298"/>
                    <a:pt x="10690" y="5103"/>
                  </a:cubicBezTo>
                  <a:cubicBezTo>
                    <a:pt x="13284" y="2447"/>
                    <a:pt x="18271" y="993"/>
                    <a:pt x="20136" y="982"/>
                  </a:cubicBezTo>
                  <a:cubicBezTo>
                    <a:pt x="20132" y="2572"/>
                    <a:pt x="18824" y="7884"/>
                    <a:pt x="16115" y="10657"/>
                  </a:cubicBezTo>
                  <a:moveTo>
                    <a:pt x="12477" y="14563"/>
                  </a:moveTo>
                  <a:cubicBezTo>
                    <a:pt x="12127" y="15873"/>
                    <a:pt x="11665" y="17072"/>
                    <a:pt x="11154" y="18035"/>
                  </a:cubicBezTo>
                  <a:cubicBezTo>
                    <a:pt x="10943" y="17454"/>
                    <a:pt x="10642" y="16798"/>
                    <a:pt x="10214" y="16110"/>
                  </a:cubicBezTo>
                  <a:cubicBezTo>
                    <a:pt x="10035" y="15823"/>
                    <a:pt x="9728" y="15656"/>
                    <a:pt x="9405" y="15656"/>
                  </a:cubicBezTo>
                  <a:cubicBezTo>
                    <a:pt x="9329" y="15656"/>
                    <a:pt x="9252" y="15665"/>
                    <a:pt x="9176" y="15684"/>
                  </a:cubicBezTo>
                  <a:cubicBezTo>
                    <a:pt x="8990" y="15731"/>
                    <a:pt x="8799" y="15755"/>
                    <a:pt x="8610" y="15755"/>
                  </a:cubicBezTo>
                  <a:cubicBezTo>
                    <a:pt x="7905" y="15755"/>
                    <a:pt x="7217" y="15432"/>
                    <a:pt x="6621" y="14822"/>
                  </a:cubicBezTo>
                  <a:cubicBezTo>
                    <a:pt x="5861" y="14044"/>
                    <a:pt x="5561" y="13114"/>
                    <a:pt x="5779" y="12206"/>
                  </a:cubicBezTo>
                  <a:cubicBezTo>
                    <a:pt x="5877" y="11797"/>
                    <a:pt x="5709" y="11370"/>
                    <a:pt x="5363" y="11144"/>
                  </a:cubicBezTo>
                  <a:cubicBezTo>
                    <a:pt x="4690" y="10706"/>
                    <a:pt x="4050" y="10398"/>
                    <a:pt x="3482" y="10183"/>
                  </a:cubicBezTo>
                  <a:cubicBezTo>
                    <a:pt x="4423" y="9658"/>
                    <a:pt x="5594" y="9186"/>
                    <a:pt x="6874" y="8827"/>
                  </a:cubicBezTo>
                  <a:cubicBezTo>
                    <a:pt x="6900" y="8820"/>
                    <a:pt x="6921" y="8803"/>
                    <a:pt x="6946" y="8793"/>
                  </a:cubicBezTo>
                  <a:lnTo>
                    <a:pt x="12510" y="14490"/>
                  </a:lnTo>
                  <a:cubicBezTo>
                    <a:pt x="12501" y="14515"/>
                    <a:pt x="12484" y="14536"/>
                    <a:pt x="12477" y="14563"/>
                  </a:cubicBezTo>
                  <a:moveTo>
                    <a:pt x="20922" y="167"/>
                  </a:moveTo>
                  <a:cubicBezTo>
                    <a:pt x="20813" y="55"/>
                    <a:pt x="20545" y="0"/>
                    <a:pt x="20157" y="0"/>
                  </a:cubicBezTo>
                  <a:cubicBezTo>
                    <a:pt x="18131" y="0"/>
                    <a:pt x="12842" y="1511"/>
                    <a:pt x="10012" y="4409"/>
                  </a:cubicBezTo>
                  <a:cubicBezTo>
                    <a:pt x="9345" y="5092"/>
                    <a:pt x="7134" y="7175"/>
                    <a:pt x="6621" y="7880"/>
                  </a:cubicBezTo>
                  <a:cubicBezTo>
                    <a:pt x="4961" y="8346"/>
                    <a:pt x="2544" y="9277"/>
                    <a:pt x="1196" y="10657"/>
                  </a:cubicBezTo>
                  <a:cubicBezTo>
                    <a:pt x="1196" y="10657"/>
                    <a:pt x="2841" y="10663"/>
                    <a:pt x="4848" y="11972"/>
                  </a:cubicBezTo>
                  <a:cubicBezTo>
                    <a:pt x="4556" y="13190"/>
                    <a:pt x="4926" y="14475"/>
                    <a:pt x="5943" y="15516"/>
                  </a:cubicBezTo>
                  <a:cubicBezTo>
                    <a:pt x="6735" y="16327"/>
                    <a:pt x="7672" y="16737"/>
                    <a:pt x="8610" y="16737"/>
                  </a:cubicBezTo>
                  <a:cubicBezTo>
                    <a:pt x="8876" y="16737"/>
                    <a:pt x="9142" y="16704"/>
                    <a:pt x="9405" y="16637"/>
                  </a:cubicBezTo>
                  <a:cubicBezTo>
                    <a:pt x="10683" y="18692"/>
                    <a:pt x="10690" y="20376"/>
                    <a:pt x="10690" y="20376"/>
                  </a:cubicBezTo>
                  <a:cubicBezTo>
                    <a:pt x="12038" y="18996"/>
                    <a:pt x="12948" y="16521"/>
                    <a:pt x="13402" y="14822"/>
                  </a:cubicBezTo>
                  <a:cubicBezTo>
                    <a:pt x="14091" y="14297"/>
                    <a:pt x="16126" y="12034"/>
                    <a:pt x="16793" y="11351"/>
                  </a:cubicBezTo>
                  <a:cubicBezTo>
                    <a:pt x="20164" y="7900"/>
                    <a:pt x="21600" y="861"/>
                    <a:pt x="20922" y="167"/>
                  </a:cubicBezTo>
                </a:path>
              </a:pathLst>
            </a:custGeom>
            <a:solidFill>
              <a:schemeClr val="bg1"/>
            </a:solidFill>
            <a:ln w="12700">
              <a:miter lim="400000"/>
            </a:ln>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cs typeface="+mn-ea"/>
                <a:sym typeface="+mn-lt"/>
              </a:endParaRPr>
            </a:p>
          </p:txBody>
        </p:sp>
        <p:sp>
          <p:nvSpPr>
            <p:cNvPr id="37" name="îŝḷîḓé-Freeform: Shape 5">
              <a:extLst>
                <a:ext uri="{FF2B5EF4-FFF2-40B4-BE49-F238E27FC236}">
                  <a16:creationId xmlns:a16="http://schemas.microsoft.com/office/drawing/2014/main" xmlns="" id="{979A54BD-FCE1-42CF-B88E-94E91B9F543A}"/>
                </a:ext>
              </a:extLst>
            </p:cNvPr>
            <p:cNvSpPr/>
            <p:nvPr/>
          </p:nvSpPr>
          <p:spPr>
            <a:xfrm>
              <a:off x="7128483" y="2951257"/>
              <a:ext cx="495725" cy="456671"/>
            </a:xfrm>
            <a:custGeom>
              <a:avLst/>
              <a:gdLst/>
              <a:ahLst/>
              <a:cxnLst>
                <a:cxn ang="0">
                  <a:pos x="wd2" y="hd2"/>
                </a:cxn>
                <a:cxn ang="5400000">
                  <a:pos x="wd2" y="hd2"/>
                </a:cxn>
                <a:cxn ang="10800000">
                  <a:pos x="wd2" y="hd2"/>
                </a:cxn>
                <a:cxn ang="16200000">
                  <a:pos x="wd2" y="hd2"/>
                </a:cxn>
              </a:cxnLst>
              <a:rect l="0" t="0" r="r" b="b"/>
              <a:pathLst>
                <a:path w="21600" h="21600" extrusionOk="0">
                  <a:moveTo>
                    <a:pt x="20353" y="11229"/>
                  </a:moveTo>
                  <a:lnTo>
                    <a:pt x="20356" y="11234"/>
                  </a:lnTo>
                  <a:lnTo>
                    <a:pt x="11029" y="16143"/>
                  </a:lnTo>
                  <a:lnTo>
                    <a:pt x="11026" y="16138"/>
                  </a:lnTo>
                  <a:cubicBezTo>
                    <a:pt x="10957" y="16174"/>
                    <a:pt x="10883" y="16200"/>
                    <a:pt x="10800" y="16200"/>
                  </a:cubicBezTo>
                  <a:cubicBezTo>
                    <a:pt x="10717" y="16200"/>
                    <a:pt x="10643" y="16174"/>
                    <a:pt x="10574" y="16138"/>
                  </a:cubicBezTo>
                  <a:lnTo>
                    <a:pt x="10571" y="16143"/>
                  </a:lnTo>
                  <a:lnTo>
                    <a:pt x="1244" y="11234"/>
                  </a:lnTo>
                  <a:lnTo>
                    <a:pt x="1247" y="11229"/>
                  </a:lnTo>
                  <a:cubicBezTo>
                    <a:pt x="1091" y="11147"/>
                    <a:pt x="982" y="10988"/>
                    <a:pt x="982" y="10800"/>
                  </a:cubicBezTo>
                  <a:cubicBezTo>
                    <a:pt x="982" y="10612"/>
                    <a:pt x="1091" y="10453"/>
                    <a:pt x="1247" y="10371"/>
                  </a:cubicBezTo>
                  <a:lnTo>
                    <a:pt x="1244" y="10366"/>
                  </a:lnTo>
                  <a:lnTo>
                    <a:pt x="3562" y="9146"/>
                  </a:lnTo>
                  <a:lnTo>
                    <a:pt x="10113" y="12594"/>
                  </a:lnTo>
                  <a:lnTo>
                    <a:pt x="10117" y="12588"/>
                  </a:lnTo>
                  <a:cubicBezTo>
                    <a:pt x="10322" y="12697"/>
                    <a:pt x="10552" y="12764"/>
                    <a:pt x="10800" y="12764"/>
                  </a:cubicBezTo>
                  <a:cubicBezTo>
                    <a:pt x="11048" y="12764"/>
                    <a:pt x="11278" y="12697"/>
                    <a:pt x="11483" y="12588"/>
                  </a:cubicBezTo>
                  <a:lnTo>
                    <a:pt x="11486" y="12594"/>
                  </a:lnTo>
                  <a:lnTo>
                    <a:pt x="18038" y="9146"/>
                  </a:lnTo>
                  <a:lnTo>
                    <a:pt x="20356" y="10366"/>
                  </a:lnTo>
                  <a:lnTo>
                    <a:pt x="20353" y="10371"/>
                  </a:lnTo>
                  <a:cubicBezTo>
                    <a:pt x="20509" y="10453"/>
                    <a:pt x="20618" y="10612"/>
                    <a:pt x="20618" y="10800"/>
                  </a:cubicBezTo>
                  <a:cubicBezTo>
                    <a:pt x="20618" y="10988"/>
                    <a:pt x="20509" y="11147"/>
                    <a:pt x="20353" y="11229"/>
                  </a:cubicBezTo>
                  <a:moveTo>
                    <a:pt x="20356" y="14784"/>
                  </a:moveTo>
                  <a:lnTo>
                    <a:pt x="20353" y="14790"/>
                  </a:lnTo>
                  <a:cubicBezTo>
                    <a:pt x="20509" y="14872"/>
                    <a:pt x="20618" y="15030"/>
                    <a:pt x="20618" y="15218"/>
                  </a:cubicBezTo>
                  <a:cubicBezTo>
                    <a:pt x="20618" y="15407"/>
                    <a:pt x="20509" y="15565"/>
                    <a:pt x="20353" y="15647"/>
                  </a:cubicBezTo>
                  <a:lnTo>
                    <a:pt x="20356" y="15653"/>
                  </a:lnTo>
                  <a:lnTo>
                    <a:pt x="11029" y="20562"/>
                  </a:lnTo>
                  <a:lnTo>
                    <a:pt x="11026" y="20556"/>
                  </a:lnTo>
                  <a:cubicBezTo>
                    <a:pt x="10957" y="20592"/>
                    <a:pt x="10883" y="20618"/>
                    <a:pt x="10800" y="20618"/>
                  </a:cubicBezTo>
                  <a:cubicBezTo>
                    <a:pt x="10717" y="20618"/>
                    <a:pt x="10643" y="20592"/>
                    <a:pt x="10574" y="20556"/>
                  </a:cubicBezTo>
                  <a:lnTo>
                    <a:pt x="10571" y="20562"/>
                  </a:lnTo>
                  <a:lnTo>
                    <a:pt x="1244" y="15653"/>
                  </a:lnTo>
                  <a:lnTo>
                    <a:pt x="1247" y="15647"/>
                  </a:lnTo>
                  <a:cubicBezTo>
                    <a:pt x="1091" y="15565"/>
                    <a:pt x="982" y="15407"/>
                    <a:pt x="982" y="15218"/>
                  </a:cubicBezTo>
                  <a:cubicBezTo>
                    <a:pt x="982" y="15030"/>
                    <a:pt x="1091" y="14872"/>
                    <a:pt x="1247" y="14790"/>
                  </a:cubicBezTo>
                  <a:lnTo>
                    <a:pt x="1244" y="14784"/>
                  </a:lnTo>
                  <a:lnTo>
                    <a:pt x="3562" y="13564"/>
                  </a:lnTo>
                  <a:lnTo>
                    <a:pt x="10113" y="17012"/>
                  </a:lnTo>
                  <a:lnTo>
                    <a:pt x="10117" y="17006"/>
                  </a:lnTo>
                  <a:cubicBezTo>
                    <a:pt x="10322" y="17115"/>
                    <a:pt x="10552" y="17182"/>
                    <a:pt x="10800" y="17182"/>
                  </a:cubicBezTo>
                  <a:cubicBezTo>
                    <a:pt x="11048" y="17182"/>
                    <a:pt x="11278" y="17115"/>
                    <a:pt x="11483" y="17006"/>
                  </a:cubicBezTo>
                  <a:lnTo>
                    <a:pt x="11486" y="17012"/>
                  </a:lnTo>
                  <a:lnTo>
                    <a:pt x="18038" y="13564"/>
                  </a:lnTo>
                  <a:cubicBezTo>
                    <a:pt x="18038" y="13564"/>
                    <a:pt x="20356" y="14784"/>
                    <a:pt x="20356" y="14784"/>
                  </a:cubicBezTo>
                  <a:close/>
                  <a:moveTo>
                    <a:pt x="1244" y="6816"/>
                  </a:moveTo>
                  <a:lnTo>
                    <a:pt x="1247" y="6811"/>
                  </a:lnTo>
                  <a:cubicBezTo>
                    <a:pt x="1091" y="6728"/>
                    <a:pt x="982" y="6570"/>
                    <a:pt x="982" y="6382"/>
                  </a:cubicBezTo>
                  <a:cubicBezTo>
                    <a:pt x="982" y="6194"/>
                    <a:pt x="1091" y="6035"/>
                    <a:pt x="1247" y="5953"/>
                  </a:cubicBezTo>
                  <a:lnTo>
                    <a:pt x="1244" y="5947"/>
                  </a:lnTo>
                  <a:lnTo>
                    <a:pt x="10571" y="1038"/>
                  </a:lnTo>
                  <a:lnTo>
                    <a:pt x="10574" y="1044"/>
                  </a:lnTo>
                  <a:cubicBezTo>
                    <a:pt x="10643" y="1008"/>
                    <a:pt x="10717" y="982"/>
                    <a:pt x="10800" y="982"/>
                  </a:cubicBezTo>
                  <a:cubicBezTo>
                    <a:pt x="10883" y="982"/>
                    <a:pt x="10957" y="1008"/>
                    <a:pt x="11026" y="1044"/>
                  </a:cubicBezTo>
                  <a:lnTo>
                    <a:pt x="11029" y="1038"/>
                  </a:lnTo>
                  <a:lnTo>
                    <a:pt x="20356" y="5947"/>
                  </a:lnTo>
                  <a:lnTo>
                    <a:pt x="20353" y="5953"/>
                  </a:lnTo>
                  <a:cubicBezTo>
                    <a:pt x="20509" y="6035"/>
                    <a:pt x="20618" y="6194"/>
                    <a:pt x="20618" y="6382"/>
                  </a:cubicBezTo>
                  <a:cubicBezTo>
                    <a:pt x="20618" y="6570"/>
                    <a:pt x="20509" y="6728"/>
                    <a:pt x="20353" y="6811"/>
                  </a:cubicBezTo>
                  <a:lnTo>
                    <a:pt x="20356" y="6816"/>
                  </a:lnTo>
                  <a:lnTo>
                    <a:pt x="11029" y="11725"/>
                  </a:lnTo>
                  <a:lnTo>
                    <a:pt x="11026" y="11720"/>
                  </a:lnTo>
                  <a:cubicBezTo>
                    <a:pt x="10957" y="11756"/>
                    <a:pt x="10883" y="11782"/>
                    <a:pt x="10800" y="11782"/>
                  </a:cubicBezTo>
                  <a:cubicBezTo>
                    <a:pt x="10717" y="11782"/>
                    <a:pt x="10643" y="11756"/>
                    <a:pt x="10574" y="11720"/>
                  </a:cubicBezTo>
                  <a:lnTo>
                    <a:pt x="10571" y="11725"/>
                  </a:lnTo>
                  <a:cubicBezTo>
                    <a:pt x="10571" y="11725"/>
                    <a:pt x="1244" y="6816"/>
                    <a:pt x="1244" y="6816"/>
                  </a:cubicBezTo>
                  <a:close/>
                  <a:moveTo>
                    <a:pt x="21600" y="10800"/>
                  </a:moveTo>
                  <a:cubicBezTo>
                    <a:pt x="21600" y="10234"/>
                    <a:pt x="21278" y="9749"/>
                    <a:pt x="20810" y="9503"/>
                  </a:cubicBezTo>
                  <a:lnTo>
                    <a:pt x="20813" y="9497"/>
                  </a:lnTo>
                  <a:lnTo>
                    <a:pt x="19092" y="8591"/>
                  </a:lnTo>
                  <a:lnTo>
                    <a:pt x="20813" y="7685"/>
                  </a:lnTo>
                  <a:lnTo>
                    <a:pt x="20810" y="7679"/>
                  </a:lnTo>
                  <a:cubicBezTo>
                    <a:pt x="21278" y="7433"/>
                    <a:pt x="21600" y="6948"/>
                    <a:pt x="21600" y="6382"/>
                  </a:cubicBezTo>
                  <a:cubicBezTo>
                    <a:pt x="21600" y="5816"/>
                    <a:pt x="21278" y="5331"/>
                    <a:pt x="20810" y="5085"/>
                  </a:cubicBezTo>
                  <a:lnTo>
                    <a:pt x="20813" y="5079"/>
                  </a:lnTo>
                  <a:lnTo>
                    <a:pt x="11486" y="170"/>
                  </a:lnTo>
                  <a:lnTo>
                    <a:pt x="11483" y="175"/>
                  </a:lnTo>
                  <a:cubicBezTo>
                    <a:pt x="11278" y="67"/>
                    <a:pt x="11048" y="0"/>
                    <a:pt x="10800" y="0"/>
                  </a:cubicBezTo>
                  <a:cubicBezTo>
                    <a:pt x="10552" y="0"/>
                    <a:pt x="10322" y="67"/>
                    <a:pt x="10117" y="175"/>
                  </a:cubicBezTo>
                  <a:lnTo>
                    <a:pt x="10113" y="170"/>
                  </a:lnTo>
                  <a:lnTo>
                    <a:pt x="786" y="5079"/>
                  </a:lnTo>
                  <a:lnTo>
                    <a:pt x="790" y="5085"/>
                  </a:lnTo>
                  <a:cubicBezTo>
                    <a:pt x="322" y="5331"/>
                    <a:pt x="0" y="5816"/>
                    <a:pt x="0" y="6382"/>
                  </a:cubicBezTo>
                  <a:cubicBezTo>
                    <a:pt x="0" y="6948"/>
                    <a:pt x="322" y="7433"/>
                    <a:pt x="790" y="7679"/>
                  </a:cubicBezTo>
                  <a:lnTo>
                    <a:pt x="786" y="7685"/>
                  </a:lnTo>
                  <a:lnTo>
                    <a:pt x="2508" y="8591"/>
                  </a:lnTo>
                  <a:lnTo>
                    <a:pt x="786" y="9497"/>
                  </a:lnTo>
                  <a:lnTo>
                    <a:pt x="790" y="9503"/>
                  </a:lnTo>
                  <a:cubicBezTo>
                    <a:pt x="322" y="9749"/>
                    <a:pt x="0" y="10234"/>
                    <a:pt x="0" y="10800"/>
                  </a:cubicBezTo>
                  <a:cubicBezTo>
                    <a:pt x="0" y="11366"/>
                    <a:pt x="322" y="11851"/>
                    <a:pt x="790" y="12097"/>
                  </a:cubicBezTo>
                  <a:lnTo>
                    <a:pt x="786" y="12103"/>
                  </a:lnTo>
                  <a:lnTo>
                    <a:pt x="2508" y="13009"/>
                  </a:lnTo>
                  <a:lnTo>
                    <a:pt x="786" y="13915"/>
                  </a:lnTo>
                  <a:lnTo>
                    <a:pt x="790" y="13921"/>
                  </a:lnTo>
                  <a:cubicBezTo>
                    <a:pt x="322" y="14167"/>
                    <a:pt x="0" y="14652"/>
                    <a:pt x="0" y="15218"/>
                  </a:cubicBezTo>
                  <a:cubicBezTo>
                    <a:pt x="0" y="15784"/>
                    <a:pt x="322" y="16269"/>
                    <a:pt x="790" y="16515"/>
                  </a:cubicBezTo>
                  <a:lnTo>
                    <a:pt x="786" y="16521"/>
                  </a:lnTo>
                  <a:lnTo>
                    <a:pt x="10113" y="21430"/>
                  </a:lnTo>
                  <a:lnTo>
                    <a:pt x="10117" y="21425"/>
                  </a:lnTo>
                  <a:cubicBezTo>
                    <a:pt x="10322" y="21533"/>
                    <a:pt x="10552" y="21600"/>
                    <a:pt x="10800" y="21600"/>
                  </a:cubicBezTo>
                  <a:cubicBezTo>
                    <a:pt x="11048" y="21600"/>
                    <a:pt x="11278" y="21533"/>
                    <a:pt x="11483" y="21425"/>
                  </a:cubicBezTo>
                  <a:lnTo>
                    <a:pt x="11486" y="21430"/>
                  </a:lnTo>
                  <a:lnTo>
                    <a:pt x="20813" y="16521"/>
                  </a:lnTo>
                  <a:lnTo>
                    <a:pt x="20810" y="16515"/>
                  </a:lnTo>
                  <a:cubicBezTo>
                    <a:pt x="21278" y="16269"/>
                    <a:pt x="21600" y="15784"/>
                    <a:pt x="21600" y="15218"/>
                  </a:cubicBezTo>
                  <a:cubicBezTo>
                    <a:pt x="21600" y="14652"/>
                    <a:pt x="21278" y="14167"/>
                    <a:pt x="20810" y="13921"/>
                  </a:cubicBezTo>
                  <a:lnTo>
                    <a:pt x="20813" y="13915"/>
                  </a:lnTo>
                  <a:lnTo>
                    <a:pt x="19092" y="13009"/>
                  </a:lnTo>
                  <a:lnTo>
                    <a:pt x="20813" y="12103"/>
                  </a:lnTo>
                  <a:lnTo>
                    <a:pt x="20810" y="12097"/>
                  </a:lnTo>
                  <a:cubicBezTo>
                    <a:pt x="21278" y="11851"/>
                    <a:pt x="21600" y="11366"/>
                    <a:pt x="21600" y="10800"/>
                  </a:cubicBezTo>
                </a:path>
              </a:pathLst>
            </a:custGeom>
            <a:solidFill>
              <a:schemeClr val="bg1"/>
            </a:solidFill>
            <a:ln w="12700">
              <a:miter lim="400000"/>
            </a:ln>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cs typeface="+mn-ea"/>
                <a:sym typeface="+mn-lt"/>
              </a:endParaRPr>
            </a:p>
          </p:txBody>
        </p:sp>
        <p:sp>
          <p:nvSpPr>
            <p:cNvPr id="38" name="îŝḷîḓé-Freeform: Shape 6">
              <a:extLst>
                <a:ext uri="{FF2B5EF4-FFF2-40B4-BE49-F238E27FC236}">
                  <a16:creationId xmlns:a16="http://schemas.microsoft.com/office/drawing/2014/main" xmlns="" id="{9AA684B0-2D9D-4946-ABA8-FD3184FF18B4}"/>
                </a:ext>
              </a:extLst>
            </p:cNvPr>
            <p:cNvSpPr>
              <a:spLocks/>
            </p:cNvSpPr>
            <p:nvPr/>
          </p:nvSpPr>
          <p:spPr bwMode="auto">
            <a:xfrm>
              <a:off x="6952745" y="4835594"/>
              <a:ext cx="533079" cy="513039"/>
            </a:xfrm>
            <a:custGeom>
              <a:avLst/>
              <a:gdLst>
                <a:gd name="T0" fmla="*/ 188 w 263"/>
                <a:gd name="T1" fmla="*/ 0 h 256"/>
                <a:gd name="T2" fmla="*/ 111 w 263"/>
                <a:gd name="T3" fmla="*/ 54 h 256"/>
                <a:gd name="T4" fmla="*/ 111 w 263"/>
                <a:gd name="T5" fmla="*/ 55 h 256"/>
                <a:gd name="T6" fmla="*/ 28 w 263"/>
                <a:gd name="T7" fmla="*/ 138 h 256"/>
                <a:gd name="T8" fmla="*/ 1 w 263"/>
                <a:gd name="T9" fmla="*/ 220 h 256"/>
                <a:gd name="T10" fmla="*/ 28 w 263"/>
                <a:gd name="T11" fmla="*/ 256 h 256"/>
                <a:gd name="T12" fmla="*/ 105 w 263"/>
                <a:gd name="T13" fmla="*/ 237 h 256"/>
                <a:gd name="T14" fmla="*/ 241 w 263"/>
                <a:gd name="T15" fmla="*/ 105 h 256"/>
                <a:gd name="T16" fmla="*/ 128 w 263"/>
                <a:gd name="T17" fmla="*/ 190 h 256"/>
                <a:gd name="T18" fmla="*/ 198 w 263"/>
                <a:gd name="T19" fmla="*/ 94 h 256"/>
                <a:gd name="T20" fmla="*/ 190 w 263"/>
                <a:gd name="T21" fmla="*/ 134 h 256"/>
                <a:gd name="T22" fmla="*/ 128 w 263"/>
                <a:gd name="T23" fmla="*/ 196 h 256"/>
                <a:gd name="T24" fmla="*/ 118 w 263"/>
                <a:gd name="T25" fmla="*/ 162 h 256"/>
                <a:gd name="T26" fmla="*/ 91 w 263"/>
                <a:gd name="T27" fmla="*/ 136 h 256"/>
                <a:gd name="T28" fmla="*/ 184 w 263"/>
                <a:gd name="T29" fmla="*/ 72 h 256"/>
                <a:gd name="T30" fmla="*/ 118 w 263"/>
                <a:gd name="T31" fmla="*/ 162 h 256"/>
                <a:gd name="T32" fmla="*/ 61 w 263"/>
                <a:gd name="T33" fmla="*/ 128 h 256"/>
                <a:gd name="T34" fmla="*/ 159 w 263"/>
                <a:gd name="T35" fmla="*/ 57 h 256"/>
                <a:gd name="T36" fmla="*/ 33 w 263"/>
                <a:gd name="T37" fmla="*/ 239 h 256"/>
                <a:gd name="T38" fmla="*/ 16 w 263"/>
                <a:gd name="T39" fmla="*/ 228 h 256"/>
                <a:gd name="T40" fmla="*/ 25 w 263"/>
                <a:gd name="T41" fmla="*/ 193 h 256"/>
                <a:gd name="T42" fmla="*/ 63 w 263"/>
                <a:gd name="T43" fmla="*/ 231 h 256"/>
                <a:gd name="T44" fmla="*/ 71 w 263"/>
                <a:gd name="T45" fmla="*/ 229 h 256"/>
                <a:gd name="T46" fmla="*/ 27 w 263"/>
                <a:gd name="T47" fmla="*/ 185 h 256"/>
                <a:gd name="T48" fmla="*/ 39 w 263"/>
                <a:gd name="T49" fmla="*/ 150 h 256"/>
                <a:gd name="T50" fmla="*/ 103 w 263"/>
                <a:gd name="T51" fmla="*/ 220 h 256"/>
                <a:gd name="T52" fmla="*/ 71 w 263"/>
                <a:gd name="T53" fmla="*/ 229 h 256"/>
                <a:gd name="T54" fmla="*/ 216 w 263"/>
                <a:gd name="T55" fmla="*/ 108 h 256"/>
                <a:gd name="T56" fmla="*/ 196 w 263"/>
                <a:gd name="T57" fmla="*/ 60 h 256"/>
                <a:gd name="T58" fmla="*/ 162 w 263"/>
                <a:gd name="T59" fmla="*/ 26 h 256"/>
                <a:gd name="T60" fmla="*/ 224 w 263"/>
                <a:gd name="T61" fmla="*/ 32 h 256"/>
                <a:gd name="T62" fmla="*/ 230 w 263"/>
                <a:gd name="T63" fmla="*/ 9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63" h="256">
                  <a:moveTo>
                    <a:pt x="235" y="21"/>
                  </a:moveTo>
                  <a:cubicBezTo>
                    <a:pt x="222" y="8"/>
                    <a:pt x="205" y="0"/>
                    <a:pt x="188" y="0"/>
                  </a:cubicBezTo>
                  <a:cubicBezTo>
                    <a:pt x="173" y="0"/>
                    <a:pt x="160" y="5"/>
                    <a:pt x="150" y="15"/>
                  </a:cubicBezTo>
                  <a:cubicBezTo>
                    <a:pt x="111" y="54"/>
                    <a:pt x="111" y="54"/>
                    <a:pt x="111" y="54"/>
                  </a:cubicBezTo>
                  <a:cubicBezTo>
                    <a:pt x="111" y="54"/>
                    <a:pt x="111" y="54"/>
                    <a:pt x="111" y="55"/>
                  </a:cubicBezTo>
                  <a:cubicBezTo>
                    <a:pt x="111" y="55"/>
                    <a:pt x="111" y="55"/>
                    <a:pt x="111" y="55"/>
                  </a:cubicBezTo>
                  <a:cubicBezTo>
                    <a:pt x="111" y="55"/>
                    <a:pt x="111" y="55"/>
                    <a:pt x="111" y="55"/>
                  </a:cubicBezTo>
                  <a:cubicBezTo>
                    <a:pt x="28" y="138"/>
                    <a:pt x="28" y="138"/>
                    <a:pt x="28" y="138"/>
                  </a:cubicBezTo>
                  <a:cubicBezTo>
                    <a:pt x="24" y="142"/>
                    <a:pt x="22" y="147"/>
                    <a:pt x="20" y="152"/>
                  </a:cubicBezTo>
                  <a:cubicBezTo>
                    <a:pt x="1" y="220"/>
                    <a:pt x="1" y="220"/>
                    <a:pt x="1" y="220"/>
                  </a:cubicBezTo>
                  <a:cubicBezTo>
                    <a:pt x="1" y="220"/>
                    <a:pt x="0" y="225"/>
                    <a:pt x="0" y="228"/>
                  </a:cubicBezTo>
                  <a:cubicBezTo>
                    <a:pt x="0" y="243"/>
                    <a:pt x="13" y="256"/>
                    <a:pt x="28" y="256"/>
                  </a:cubicBezTo>
                  <a:cubicBezTo>
                    <a:pt x="31" y="256"/>
                    <a:pt x="37" y="255"/>
                    <a:pt x="37" y="255"/>
                  </a:cubicBezTo>
                  <a:cubicBezTo>
                    <a:pt x="105" y="237"/>
                    <a:pt x="105" y="237"/>
                    <a:pt x="105" y="237"/>
                  </a:cubicBezTo>
                  <a:cubicBezTo>
                    <a:pt x="110" y="235"/>
                    <a:pt x="115" y="232"/>
                    <a:pt x="119" y="229"/>
                  </a:cubicBezTo>
                  <a:cubicBezTo>
                    <a:pt x="241" y="105"/>
                    <a:pt x="241" y="105"/>
                    <a:pt x="241" y="105"/>
                  </a:cubicBezTo>
                  <a:cubicBezTo>
                    <a:pt x="263" y="83"/>
                    <a:pt x="261" y="46"/>
                    <a:pt x="235" y="21"/>
                  </a:cubicBezTo>
                  <a:close/>
                  <a:moveTo>
                    <a:pt x="128" y="190"/>
                  </a:moveTo>
                  <a:cubicBezTo>
                    <a:pt x="127" y="183"/>
                    <a:pt x="125" y="176"/>
                    <a:pt x="122" y="169"/>
                  </a:cubicBezTo>
                  <a:cubicBezTo>
                    <a:pt x="198" y="94"/>
                    <a:pt x="198" y="94"/>
                    <a:pt x="198" y="94"/>
                  </a:cubicBezTo>
                  <a:cubicBezTo>
                    <a:pt x="203" y="108"/>
                    <a:pt x="200" y="124"/>
                    <a:pt x="190" y="134"/>
                  </a:cubicBezTo>
                  <a:cubicBezTo>
                    <a:pt x="190" y="134"/>
                    <a:pt x="190" y="134"/>
                    <a:pt x="190" y="134"/>
                  </a:cubicBezTo>
                  <a:cubicBezTo>
                    <a:pt x="190" y="134"/>
                    <a:pt x="190" y="134"/>
                    <a:pt x="190" y="134"/>
                  </a:cubicBezTo>
                  <a:cubicBezTo>
                    <a:pt x="128" y="196"/>
                    <a:pt x="128" y="196"/>
                    <a:pt x="128" y="196"/>
                  </a:cubicBezTo>
                  <a:cubicBezTo>
                    <a:pt x="128" y="194"/>
                    <a:pt x="128" y="192"/>
                    <a:pt x="128" y="190"/>
                  </a:cubicBezTo>
                  <a:close/>
                  <a:moveTo>
                    <a:pt x="118" y="162"/>
                  </a:moveTo>
                  <a:cubicBezTo>
                    <a:pt x="115" y="157"/>
                    <a:pt x="112" y="152"/>
                    <a:pt x="108" y="148"/>
                  </a:cubicBezTo>
                  <a:cubicBezTo>
                    <a:pt x="103" y="143"/>
                    <a:pt x="97" y="140"/>
                    <a:pt x="91" y="136"/>
                  </a:cubicBezTo>
                  <a:cubicBezTo>
                    <a:pt x="168" y="60"/>
                    <a:pt x="168" y="60"/>
                    <a:pt x="168" y="60"/>
                  </a:cubicBezTo>
                  <a:cubicBezTo>
                    <a:pt x="174" y="63"/>
                    <a:pt x="179" y="66"/>
                    <a:pt x="184" y="72"/>
                  </a:cubicBezTo>
                  <a:cubicBezTo>
                    <a:pt x="189" y="76"/>
                    <a:pt x="192" y="81"/>
                    <a:pt x="195" y="86"/>
                  </a:cubicBezTo>
                  <a:lnTo>
                    <a:pt x="118" y="162"/>
                  </a:lnTo>
                  <a:close/>
                  <a:moveTo>
                    <a:pt x="84" y="133"/>
                  </a:moveTo>
                  <a:cubicBezTo>
                    <a:pt x="76" y="130"/>
                    <a:pt x="69" y="128"/>
                    <a:pt x="61" y="128"/>
                  </a:cubicBezTo>
                  <a:cubicBezTo>
                    <a:pt x="123" y="66"/>
                    <a:pt x="123" y="66"/>
                    <a:pt x="123" y="66"/>
                  </a:cubicBezTo>
                  <a:cubicBezTo>
                    <a:pt x="132" y="56"/>
                    <a:pt x="146" y="54"/>
                    <a:pt x="159" y="57"/>
                  </a:cubicBezTo>
                  <a:lnTo>
                    <a:pt x="84" y="133"/>
                  </a:lnTo>
                  <a:close/>
                  <a:moveTo>
                    <a:pt x="33" y="239"/>
                  </a:moveTo>
                  <a:cubicBezTo>
                    <a:pt x="32" y="239"/>
                    <a:pt x="30" y="240"/>
                    <a:pt x="28" y="240"/>
                  </a:cubicBezTo>
                  <a:cubicBezTo>
                    <a:pt x="21" y="240"/>
                    <a:pt x="16" y="235"/>
                    <a:pt x="16" y="228"/>
                  </a:cubicBezTo>
                  <a:cubicBezTo>
                    <a:pt x="16" y="227"/>
                    <a:pt x="17" y="224"/>
                    <a:pt x="17" y="224"/>
                  </a:cubicBezTo>
                  <a:cubicBezTo>
                    <a:pt x="25" y="193"/>
                    <a:pt x="25" y="193"/>
                    <a:pt x="25" y="193"/>
                  </a:cubicBezTo>
                  <a:cubicBezTo>
                    <a:pt x="34" y="193"/>
                    <a:pt x="44" y="196"/>
                    <a:pt x="52" y="204"/>
                  </a:cubicBezTo>
                  <a:cubicBezTo>
                    <a:pt x="60" y="212"/>
                    <a:pt x="64" y="222"/>
                    <a:pt x="63" y="231"/>
                  </a:cubicBezTo>
                  <a:lnTo>
                    <a:pt x="33" y="239"/>
                  </a:lnTo>
                  <a:close/>
                  <a:moveTo>
                    <a:pt x="71" y="229"/>
                  </a:moveTo>
                  <a:cubicBezTo>
                    <a:pt x="71" y="218"/>
                    <a:pt x="66" y="207"/>
                    <a:pt x="58" y="198"/>
                  </a:cubicBezTo>
                  <a:cubicBezTo>
                    <a:pt x="49" y="190"/>
                    <a:pt x="38" y="185"/>
                    <a:pt x="27" y="185"/>
                  </a:cubicBezTo>
                  <a:cubicBezTo>
                    <a:pt x="35" y="156"/>
                    <a:pt x="35" y="156"/>
                    <a:pt x="35" y="156"/>
                  </a:cubicBezTo>
                  <a:cubicBezTo>
                    <a:pt x="36" y="154"/>
                    <a:pt x="37" y="152"/>
                    <a:pt x="39" y="150"/>
                  </a:cubicBezTo>
                  <a:cubicBezTo>
                    <a:pt x="55" y="139"/>
                    <a:pt x="79" y="142"/>
                    <a:pt x="96" y="160"/>
                  </a:cubicBezTo>
                  <a:cubicBezTo>
                    <a:pt x="115" y="178"/>
                    <a:pt x="117" y="204"/>
                    <a:pt x="103" y="220"/>
                  </a:cubicBezTo>
                  <a:cubicBezTo>
                    <a:pt x="103" y="221"/>
                    <a:pt x="102" y="221"/>
                    <a:pt x="101" y="221"/>
                  </a:cubicBezTo>
                  <a:lnTo>
                    <a:pt x="71" y="229"/>
                  </a:lnTo>
                  <a:close/>
                  <a:moveTo>
                    <a:pt x="230" y="94"/>
                  </a:moveTo>
                  <a:cubicBezTo>
                    <a:pt x="216" y="108"/>
                    <a:pt x="216" y="108"/>
                    <a:pt x="216" y="108"/>
                  </a:cubicBezTo>
                  <a:cubicBezTo>
                    <a:pt x="216" y="106"/>
                    <a:pt x="216" y="104"/>
                    <a:pt x="216" y="102"/>
                  </a:cubicBezTo>
                  <a:cubicBezTo>
                    <a:pt x="215" y="87"/>
                    <a:pt x="207" y="72"/>
                    <a:pt x="196" y="60"/>
                  </a:cubicBezTo>
                  <a:cubicBezTo>
                    <a:pt x="183" y="47"/>
                    <a:pt x="165" y="40"/>
                    <a:pt x="148" y="40"/>
                  </a:cubicBezTo>
                  <a:cubicBezTo>
                    <a:pt x="162" y="26"/>
                    <a:pt x="162" y="26"/>
                    <a:pt x="162" y="26"/>
                  </a:cubicBezTo>
                  <a:cubicBezTo>
                    <a:pt x="168" y="20"/>
                    <a:pt x="177" y="16"/>
                    <a:pt x="188" y="16"/>
                  </a:cubicBezTo>
                  <a:cubicBezTo>
                    <a:pt x="200" y="16"/>
                    <a:pt x="214" y="22"/>
                    <a:pt x="224" y="32"/>
                  </a:cubicBezTo>
                  <a:cubicBezTo>
                    <a:pt x="233" y="41"/>
                    <a:pt x="239" y="53"/>
                    <a:pt x="240" y="65"/>
                  </a:cubicBezTo>
                  <a:cubicBezTo>
                    <a:pt x="241" y="76"/>
                    <a:pt x="237" y="87"/>
                    <a:pt x="230" y="94"/>
                  </a:cubicBezTo>
                  <a:close/>
                </a:path>
              </a:pathLst>
            </a:custGeom>
            <a:solidFill>
              <a:schemeClr val="bg1"/>
            </a:solidFill>
            <a:ln>
              <a:noFill/>
            </a:ln>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cs typeface="+mn-ea"/>
                <a:sym typeface="+mn-lt"/>
              </a:endParaRPr>
            </a:p>
          </p:txBody>
        </p:sp>
      </p:grpSp>
      <p:grpSp>
        <p:nvGrpSpPr>
          <p:cNvPr id="43" name="组合 42">
            <a:extLst>
              <a:ext uri="{FF2B5EF4-FFF2-40B4-BE49-F238E27FC236}">
                <a16:creationId xmlns:a16="http://schemas.microsoft.com/office/drawing/2014/main" xmlns="" id="{A7B8A0E9-5EB2-4B1F-BD47-AD0B8E22D777}"/>
              </a:ext>
            </a:extLst>
          </p:cNvPr>
          <p:cNvGrpSpPr/>
          <p:nvPr/>
        </p:nvGrpSpPr>
        <p:grpSpPr>
          <a:xfrm>
            <a:off x="1029924" y="1586224"/>
            <a:ext cx="2585055" cy="1080106"/>
            <a:chOff x="5354322" y="1967781"/>
            <a:chExt cx="2585055" cy="1080106"/>
          </a:xfrm>
        </p:grpSpPr>
        <p:sp>
          <p:nvSpPr>
            <p:cNvPr id="44" name="矩形 43">
              <a:extLst>
                <a:ext uri="{FF2B5EF4-FFF2-40B4-BE49-F238E27FC236}">
                  <a16:creationId xmlns:a16="http://schemas.microsoft.com/office/drawing/2014/main" xmlns="" id="{A135D098-F8B2-4B0E-B56C-7E11131E2C94}"/>
                </a:ext>
              </a:extLst>
            </p:cNvPr>
            <p:cNvSpPr/>
            <p:nvPr/>
          </p:nvSpPr>
          <p:spPr>
            <a:xfrm>
              <a:off x="5354322" y="2332306"/>
              <a:ext cx="2585055" cy="715581"/>
            </a:xfrm>
            <a:prstGeom prst="rect">
              <a:avLst/>
            </a:prstGeom>
          </p:spPr>
          <p:txBody>
            <a:bodyPr wrap="square">
              <a:spAutoFit/>
              <a:scene3d>
                <a:camera prst="orthographicFront"/>
                <a:lightRig rig="threePt" dir="t"/>
              </a:scene3d>
              <a:sp3d contourW="12700"/>
            </a:bodyPr>
            <a:lstStyle/>
            <a:p>
              <a:pPr marL="0" marR="0" lvl="0" indent="0" algn="r" defTabSz="457200" rtl="0" eaLnBrk="1" fontAlgn="auto" latinLnBrk="0" hangingPunct="1">
                <a:lnSpc>
                  <a:spcPct val="15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srgbClr val="000000">
                      <a:lumMod val="75000"/>
                      <a:lumOff val="25000"/>
                    </a:srgbClr>
                  </a:solidFill>
                  <a:effectLst/>
                  <a:uLnTx/>
                  <a:uFillTx/>
                  <a:cs typeface="+mn-ea"/>
                  <a:sym typeface="+mn-lt"/>
                </a:rPr>
                <a:t>点击输入简要文字内容，文字内容需概括精炼，言简意赅的说明分项内容言简意赅的说明分项内容点击输入简要文字内容，</a:t>
              </a:r>
            </a:p>
          </p:txBody>
        </p:sp>
        <p:sp>
          <p:nvSpPr>
            <p:cNvPr id="45" name="矩形 44">
              <a:extLst>
                <a:ext uri="{FF2B5EF4-FFF2-40B4-BE49-F238E27FC236}">
                  <a16:creationId xmlns:a16="http://schemas.microsoft.com/office/drawing/2014/main" xmlns="" id="{33AE553B-3117-43CF-83E5-801711BCB8A8}"/>
                </a:ext>
              </a:extLst>
            </p:cNvPr>
            <p:cNvSpPr/>
            <p:nvPr/>
          </p:nvSpPr>
          <p:spPr>
            <a:xfrm>
              <a:off x="5854990" y="1967781"/>
              <a:ext cx="2084387" cy="396583"/>
            </a:xfrm>
            <a:prstGeom prst="rect">
              <a:avLst/>
            </a:prstGeom>
          </p:spPr>
          <p:txBody>
            <a:bodyPr wrap="square">
              <a:spAutoFit/>
              <a:scene3d>
                <a:camera prst="orthographicFront"/>
                <a:lightRig rig="threePt" dir="t"/>
              </a:scene3d>
              <a:sp3d contourW="12700"/>
            </a:bodyPr>
            <a:lstStyle/>
            <a:p>
              <a:pPr marL="0" marR="0" lvl="0" indent="0" algn="r" defTabSz="4572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000000">
                      <a:lumMod val="75000"/>
                      <a:lumOff val="25000"/>
                    </a:srgbClr>
                  </a:solidFill>
                  <a:effectLst/>
                  <a:uLnTx/>
                  <a:uFillTx/>
                  <a:cs typeface="+mn-ea"/>
                  <a:sym typeface="+mn-lt"/>
                </a:rPr>
                <a:t>营销方案（一）</a:t>
              </a:r>
            </a:p>
          </p:txBody>
        </p:sp>
      </p:grpSp>
      <p:grpSp>
        <p:nvGrpSpPr>
          <p:cNvPr id="46" name="组合 45">
            <a:extLst>
              <a:ext uri="{FF2B5EF4-FFF2-40B4-BE49-F238E27FC236}">
                <a16:creationId xmlns:a16="http://schemas.microsoft.com/office/drawing/2014/main" xmlns="" id="{A8040663-07B6-49B3-A603-26D9546A2599}"/>
              </a:ext>
            </a:extLst>
          </p:cNvPr>
          <p:cNvGrpSpPr/>
          <p:nvPr/>
        </p:nvGrpSpPr>
        <p:grpSpPr>
          <a:xfrm>
            <a:off x="1029924" y="4038843"/>
            <a:ext cx="2585055" cy="1080106"/>
            <a:chOff x="5354322" y="1967781"/>
            <a:chExt cx="2585055" cy="1080106"/>
          </a:xfrm>
        </p:grpSpPr>
        <p:sp>
          <p:nvSpPr>
            <p:cNvPr id="47" name="矩形 46">
              <a:extLst>
                <a:ext uri="{FF2B5EF4-FFF2-40B4-BE49-F238E27FC236}">
                  <a16:creationId xmlns:a16="http://schemas.microsoft.com/office/drawing/2014/main" xmlns="" id="{6A63572F-27FA-4512-9623-C9D55AA5415F}"/>
                </a:ext>
              </a:extLst>
            </p:cNvPr>
            <p:cNvSpPr/>
            <p:nvPr/>
          </p:nvSpPr>
          <p:spPr>
            <a:xfrm>
              <a:off x="5354322" y="2332306"/>
              <a:ext cx="2585055" cy="715581"/>
            </a:xfrm>
            <a:prstGeom prst="rect">
              <a:avLst/>
            </a:prstGeom>
          </p:spPr>
          <p:txBody>
            <a:bodyPr wrap="square">
              <a:spAutoFit/>
              <a:scene3d>
                <a:camera prst="orthographicFront"/>
                <a:lightRig rig="threePt" dir="t"/>
              </a:scene3d>
              <a:sp3d contourW="12700"/>
            </a:bodyPr>
            <a:lstStyle/>
            <a:p>
              <a:pPr marL="0" marR="0" lvl="0" indent="0" algn="r" defTabSz="457200" rtl="0" eaLnBrk="1" fontAlgn="auto" latinLnBrk="0" hangingPunct="1">
                <a:lnSpc>
                  <a:spcPct val="15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srgbClr val="000000">
                      <a:lumMod val="75000"/>
                      <a:lumOff val="25000"/>
                    </a:srgbClr>
                  </a:solidFill>
                  <a:effectLst/>
                  <a:uLnTx/>
                  <a:uFillTx/>
                  <a:cs typeface="+mn-ea"/>
                  <a:sym typeface="+mn-lt"/>
                </a:rPr>
                <a:t>点击输入简要文字内容，文字内容需概括精炼，言简意赅的说明分项内容言简意赅的说明分项内容点击输入简要文字内容，</a:t>
              </a:r>
            </a:p>
          </p:txBody>
        </p:sp>
        <p:sp>
          <p:nvSpPr>
            <p:cNvPr id="48" name="矩形 47">
              <a:extLst>
                <a:ext uri="{FF2B5EF4-FFF2-40B4-BE49-F238E27FC236}">
                  <a16:creationId xmlns:a16="http://schemas.microsoft.com/office/drawing/2014/main" xmlns="" id="{799C4012-B7A8-49D9-82F5-1D050331B6FE}"/>
                </a:ext>
              </a:extLst>
            </p:cNvPr>
            <p:cNvSpPr/>
            <p:nvPr/>
          </p:nvSpPr>
          <p:spPr>
            <a:xfrm>
              <a:off x="5854990" y="1967781"/>
              <a:ext cx="2084387" cy="396583"/>
            </a:xfrm>
            <a:prstGeom prst="rect">
              <a:avLst/>
            </a:prstGeom>
          </p:spPr>
          <p:txBody>
            <a:bodyPr wrap="square">
              <a:spAutoFit/>
              <a:scene3d>
                <a:camera prst="orthographicFront"/>
                <a:lightRig rig="threePt" dir="t"/>
              </a:scene3d>
              <a:sp3d contourW="12700"/>
            </a:bodyPr>
            <a:lstStyle/>
            <a:p>
              <a:pPr marL="0" marR="0" lvl="0" indent="0" algn="r" defTabSz="4572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000000">
                      <a:lumMod val="75000"/>
                      <a:lumOff val="25000"/>
                    </a:srgbClr>
                  </a:solidFill>
                  <a:effectLst/>
                  <a:uLnTx/>
                  <a:uFillTx/>
                  <a:cs typeface="+mn-ea"/>
                  <a:sym typeface="+mn-lt"/>
                </a:rPr>
                <a:t>营销方案（二）</a:t>
              </a:r>
            </a:p>
          </p:txBody>
        </p:sp>
      </p:grpSp>
      <p:grpSp>
        <p:nvGrpSpPr>
          <p:cNvPr id="49" name="组合 48">
            <a:extLst>
              <a:ext uri="{FF2B5EF4-FFF2-40B4-BE49-F238E27FC236}">
                <a16:creationId xmlns:a16="http://schemas.microsoft.com/office/drawing/2014/main" xmlns="" id="{A9519A7A-A6A4-40D1-93A3-6B6B35647496}"/>
              </a:ext>
            </a:extLst>
          </p:cNvPr>
          <p:cNvGrpSpPr/>
          <p:nvPr/>
        </p:nvGrpSpPr>
        <p:grpSpPr>
          <a:xfrm>
            <a:off x="8285853" y="1586224"/>
            <a:ext cx="2585055" cy="1080106"/>
            <a:chOff x="5354322" y="1967781"/>
            <a:chExt cx="2585055" cy="1080106"/>
          </a:xfrm>
        </p:grpSpPr>
        <p:sp>
          <p:nvSpPr>
            <p:cNvPr id="50" name="矩形 49">
              <a:extLst>
                <a:ext uri="{FF2B5EF4-FFF2-40B4-BE49-F238E27FC236}">
                  <a16:creationId xmlns:a16="http://schemas.microsoft.com/office/drawing/2014/main" xmlns="" id="{8A22364A-6238-47DA-B758-6CE3EA98B60E}"/>
                </a:ext>
              </a:extLst>
            </p:cNvPr>
            <p:cNvSpPr/>
            <p:nvPr/>
          </p:nvSpPr>
          <p:spPr>
            <a:xfrm>
              <a:off x="5354322" y="2332306"/>
              <a:ext cx="2585055" cy="715581"/>
            </a:xfrm>
            <a:prstGeom prst="rect">
              <a:avLst/>
            </a:prstGeom>
          </p:spPr>
          <p:txBody>
            <a:bodyPr wrap="square">
              <a:spAutoFit/>
              <a:scene3d>
                <a:camera prst="orthographicFront"/>
                <a:lightRig rig="threePt" dir="t"/>
              </a:scene3d>
              <a:sp3d contourW="12700"/>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srgbClr val="000000">
                      <a:lumMod val="75000"/>
                      <a:lumOff val="25000"/>
                    </a:srgbClr>
                  </a:solidFill>
                  <a:effectLst/>
                  <a:uLnTx/>
                  <a:uFillTx/>
                  <a:cs typeface="+mn-ea"/>
                  <a:sym typeface="+mn-lt"/>
                </a:rPr>
                <a:t>点击输入简要文字内容，文字内容需概括精炼，言简意赅的说明分项内容言简意赅的说明分项内容点击输入简要文字内容，</a:t>
              </a:r>
            </a:p>
          </p:txBody>
        </p:sp>
        <p:sp>
          <p:nvSpPr>
            <p:cNvPr id="51" name="矩形 50">
              <a:extLst>
                <a:ext uri="{FF2B5EF4-FFF2-40B4-BE49-F238E27FC236}">
                  <a16:creationId xmlns:a16="http://schemas.microsoft.com/office/drawing/2014/main" xmlns="" id="{4D55C85E-5079-4A92-81D1-A1368C05C974}"/>
                </a:ext>
              </a:extLst>
            </p:cNvPr>
            <p:cNvSpPr/>
            <p:nvPr/>
          </p:nvSpPr>
          <p:spPr>
            <a:xfrm>
              <a:off x="5354322" y="1967781"/>
              <a:ext cx="2084387" cy="396583"/>
            </a:xfrm>
            <a:prstGeom prst="rect">
              <a:avLst/>
            </a:prstGeom>
          </p:spPr>
          <p:txBody>
            <a:bodyPr wrap="square">
              <a:spAutoFit/>
              <a:scene3d>
                <a:camera prst="orthographicFront"/>
                <a:lightRig rig="threePt" dir="t"/>
              </a:scene3d>
              <a:sp3d contourW="12700"/>
            </a:body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000000">
                      <a:lumMod val="75000"/>
                      <a:lumOff val="25000"/>
                    </a:srgbClr>
                  </a:solidFill>
                  <a:effectLst/>
                  <a:uLnTx/>
                  <a:uFillTx/>
                  <a:cs typeface="+mn-ea"/>
                  <a:sym typeface="+mn-lt"/>
                </a:rPr>
                <a:t>营销方案（三）</a:t>
              </a:r>
            </a:p>
          </p:txBody>
        </p:sp>
      </p:grpSp>
      <p:grpSp>
        <p:nvGrpSpPr>
          <p:cNvPr id="52" name="组合 51">
            <a:extLst>
              <a:ext uri="{FF2B5EF4-FFF2-40B4-BE49-F238E27FC236}">
                <a16:creationId xmlns:a16="http://schemas.microsoft.com/office/drawing/2014/main" xmlns="" id="{D878CA65-98F7-4A52-A772-66E98ADE45B1}"/>
              </a:ext>
            </a:extLst>
          </p:cNvPr>
          <p:cNvGrpSpPr/>
          <p:nvPr/>
        </p:nvGrpSpPr>
        <p:grpSpPr>
          <a:xfrm>
            <a:off x="8285853" y="4038843"/>
            <a:ext cx="2585055" cy="1080106"/>
            <a:chOff x="5354322" y="1967781"/>
            <a:chExt cx="2585055" cy="1080106"/>
          </a:xfrm>
        </p:grpSpPr>
        <p:sp>
          <p:nvSpPr>
            <p:cNvPr id="53" name="矩形 52">
              <a:extLst>
                <a:ext uri="{FF2B5EF4-FFF2-40B4-BE49-F238E27FC236}">
                  <a16:creationId xmlns:a16="http://schemas.microsoft.com/office/drawing/2014/main" xmlns="" id="{3723D73F-CAA6-4988-9456-333484866B6A}"/>
                </a:ext>
              </a:extLst>
            </p:cNvPr>
            <p:cNvSpPr/>
            <p:nvPr/>
          </p:nvSpPr>
          <p:spPr>
            <a:xfrm>
              <a:off x="5354322" y="2332306"/>
              <a:ext cx="2585055" cy="715581"/>
            </a:xfrm>
            <a:prstGeom prst="rect">
              <a:avLst/>
            </a:prstGeom>
          </p:spPr>
          <p:txBody>
            <a:bodyPr wrap="square">
              <a:spAutoFit/>
              <a:scene3d>
                <a:camera prst="orthographicFront"/>
                <a:lightRig rig="threePt" dir="t"/>
              </a:scene3d>
              <a:sp3d contourW="12700"/>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srgbClr val="000000">
                      <a:lumMod val="75000"/>
                      <a:lumOff val="25000"/>
                    </a:srgbClr>
                  </a:solidFill>
                  <a:effectLst/>
                  <a:uLnTx/>
                  <a:uFillTx/>
                  <a:cs typeface="+mn-ea"/>
                  <a:sym typeface="+mn-lt"/>
                </a:rPr>
                <a:t>点击输入简要文字内容，文字内容需概括精炼，言简意赅的说明分项内容言简意赅的说明分项内容点击输入简要文字内容，</a:t>
              </a:r>
            </a:p>
          </p:txBody>
        </p:sp>
        <p:sp>
          <p:nvSpPr>
            <p:cNvPr id="54" name="矩形 53">
              <a:extLst>
                <a:ext uri="{FF2B5EF4-FFF2-40B4-BE49-F238E27FC236}">
                  <a16:creationId xmlns:a16="http://schemas.microsoft.com/office/drawing/2014/main" xmlns="" id="{5F1A690A-0780-44DB-8652-A217A4EC3558}"/>
                </a:ext>
              </a:extLst>
            </p:cNvPr>
            <p:cNvSpPr/>
            <p:nvPr/>
          </p:nvSpPr>
          <p:spPr>
            <a:xfrm>
              <a:off x="5354322" y="1967781"/>
              <a:ext cx="2084387" cy="396583"/>
            </a:xfrm>
            <a:prstGeom prst="rect">
              <a:avLst/>
            </a:prstGeom>
          </p:spPr>
          <p:txBody>
            <a:bodyPr wrap="square">
              <a:spAutoFit/>
              <a:scene3d>
                <a:camera prst="orthographicFront"/>
                <a:lightRig rig="threePt" dir="t"/>
              </a:scene3d>
              <a:sp3d contourW="12700"/>
            </a:body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000000">
                      <a:lumMod val="75000"/>
                      <a:lumOff val="25000"/>
                    </a:srgbClr>
                  </a:solidFill>
                  <a:effectLst/>
                  <a:uLnTx/>
                  <a:uFillTx/>
                  <a:cs typeface="+mn-ea"/>
                  <a:sym typeface="+mn-lt"/>
                </a:rPr>
                <a:t>营销方案（四）</a:t>
              </a:r>
            </a:p>
          </p:txBody>
        </p:sp>
      </p:grpSp>
      <p:sp>
        <p:nvSpPr>
          <p:cNvPr id="31" name="PA-矩形 7">
            <a:extLst>
              <a:ext uri="{FF2B5EF4-FFF2-40B4-BE49-F238E27FC236}">
                <a16:creationId xmlns:a16="http://schemas.microsoft.com/office/drawing/2014/main" xmlns="" id="{07585EF9-BBDB-4915-AF6A-EBF2D4CE9F0D}"/>
              </a:ext>
            </a:extLst>
          </p:cNvPr>
          <p:cNvSpPr/>
          <p:nvPr>
            <p:custDataLst>
              <p:tags r:id="rId1"/>
            </p:custDataLst>
          </p:nvPr>
        </p:nvSpPr>
        <p:spPr>
          <a:xfrm>
            <a:off x="1014049" y="52817"/>
            <a:ext cx="1620957" cy="52322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2800" dirty="0">
                <a:solidFill>
                  <a:srgbClr val="0D0A47"/>
                </a:solidFill>
                <a:cs typeface="+mn-ea"/>
                <a:sym typeface="+mn-lt"/>
              </a:rPr>
              <a:t>营销方案</a:t>
            </a:r>
            <a:endParaRPr kumimoji="0" lang="zh-CN" altLang="en-US" sz="2800" b="0" i="0" u="none" strike="noStrike" kern="1200" cap="none" spc="0" normalizeH="0" baseline="0" noProof="0" dirty="0">
              <a:ln>
                <a:noFill/>
              </a:ln>
              <a:solidFill>
                <a:srgbClr val="0D0A47"/>
              </a:solidFill>
              <a:effectLst/>
              <a:uLnTx/>
              <a:uFillTx/>
              <a:cs typeface="+mn-ea"/>
              <a:sym typeface="+mn-lt"/>
            </a:endParaRPr>
          </a:p>
        </p:txBody>
      </p:sp>
      <p:sp>
        <p:nvSpPr>
          <p:cNvPr id="32" name="PA-矩形 8">
            <a:extLst>
              <a:ext uri="{FF2B5EF4-FFF2-40B4-BE49-F238E27FC236}">
                <a16:creationId xmlns:a16="http://schemas.microsoft.com/office/drawing/2014/main" xmlns="" id="{878AA02B-8595-445A-9BF8-D411CD2AF90D}"/>
              </a:ext>
            </a:extLst>
          </p:cNvPr>
          <p:cNvSpPr/>
          <p:nvPr>
            <p:custDataLst>
              <p:tags r:id="rId2"/>
            </p:custDataLst>
          </p:nvPr>
        </p:nvSpPr>
        <p:spPr>
          <a:xfrm>
            <a:off x="1029924" y="497032"/>
            <a:ext cx="2661430" cy="252313"/>
          </a:xfrm>
          <a:prstGeom prst="rect">
            <a:avLst/>
          </a:prstGeom>
          <a:noFill/>
        </p:spPr>
        <p:txBody>
          <a:bodyPr wrap="square" rtlCol="0">
            <a:spAutoFit/>
            <a:scene3d>
              <a:camera prst="orthographicFront"/>
              <a:lightRig rig="threePt" dir="t"/>
            </a:scene3d>
            <a:sp3d contourW="12700"/>
          </a:bodyPr>
          <a:lstStyle/>
          <a:p>
            <a:pPr marL="0" marR="0" lvl="0" indent="0" algn="l" defTabSz="457200" rtl="0" eaLnBrk="1" fontAlgn="auto" latinLnBrk="0" hangingPunct="1">
              <a:lnSpc>
                <a:spcPct val="114000"/>
              </a:lnSpc>
              <a:spcBef>
                <a:spcPts val="0"/>
              </a:spcBef>
              <a:spcAft>
                <a:spcPts val="0"/>
              </a:spcAft>
              <a:buClrTx/>
              <a:buSzTx/>
              <a:buFontTx/>
              <a:buNone/>
              <a:tabLst/>
              <a:defRPr/>
            </a:pPr>
            <a:r>
              <a:rPr kumimoji="0" lang="en-US" altLang="zh-CN" sz="1000" b="0" i="0" u="none" strike="noStrike" kern="1200" cap="none" spc="300" normalizeH="0" baseline="0" noProof="0" dirty="0">
                <a:ln>
                  <a:noFill/>
                </a:ln>
                <a:solidFill>
                  <a:srgbClr val="D3323C"/>
                </a:solidFill>
                <a:effectLst/>
                <a:uLnTx/>
                <a:uFillTx/>
                <a:cs typeface="+mn-ea"/>
                <a:sym typeface="+mn-lt"/>
              </a:rPr>
              <a:t>MARKETING PROGRAM</a:t>
            </a:r>
            <a:endParaRPr kumimoji="0" lang="zh-CN" altLang="en-US" sz="1000" b="0" i="0" u="none" strike="noStrike" kern="1200" cap="none" spc="300" normalizeH="0" baseline="0" noProof="0" dirty="0">
              <a:ln>
                <a:noFill/>
              </a:ln>
              <a:solidFill>
                <a:srgbClr val="D3323C"/>
              </a:solidFill>
              <a:effectLst/>
              <a:uLnTx/>
              <a:uFillTx/>
              <a:cs typeface="+mn-ea"/>
              <a:sym typeface="+mn-lt"/>
            </a:endParaRPr>
          </a:p>
        </p:txBody>
      </p:sp>
      <p:sp>
        <p:nvSpPr>
          <p:cNvPr id="55" name="矩形 54">
            <a:extLst>
              <a:ext uri="{FF2B5EF4-FFF2-40B4-BE49-F238E27FC236}">
                <a16:creationId xmlns:a16="http://schemas.microsoft.com/office/drawing/2014/main" xmlns="" id="{7F26B03D-E6CA-47E5-BB4E-847F1AF9F4B3}"/>
              </a:ext>
            </a:extLst>
          </p:cNvPr>
          <p:cNvSpPr/>
          <p:nvPr/>
        </p:nvSpPr>
        <p:spPr>
          <a:xfrm flipV="1">
            <a:off x="0" y="515837"/>
            <a:ext cx="12192000" cy="36000"/>
          </a:xfrm>
          <a:prstGeom prst="rect">
            <a:avLst/>
          </a:prstGeom>
          <a:gradFill>
            <a:gsLst>
              <a:gs pos="0">
                <a:schemeClr val="accent1">
                  <a:lumMod val="5000"/>
                  <a:lumOff val="95000"/>
                </a:schemeClr>
              </a:gs>
              <a:gs pos="74000">
                <a:srgbClr val="2C2254"/>
              </a:gs>
              <a:gs pos="83000">
                <a:srgbClr val="2C2254"/>
              </a:gs>
              <a:gs pos="100000">
                <a:srgbClr val="0D0A47"/>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201F42"/>
              </a:solidFill>
              <a:effectLst/>
              <a:uLnTx/>
              <a:uFillTx/>
              <a:cs typeface="+mn-ea"/>
              <a:sym typeface="+mn-lt"/>
            </a:endParaRPr>
          </a:p>
        </p:txBody>
      </p:sp>
      <p:grpSp>
        <p:nvGrpSpPr>
          <p:cNvPr id="63" name="组合 62">
            <a:extLst>
              <a:ext uri="{FF2B5EF4-FFF2-40B4-BE49-F238E27FC236}">
                <a16:creationId xmlns:a16="http://schemas.microsoft.com/office/drawing/2014/main" xmlns="" id="{F7CFF45E-9F13-4547-91EC-A530843391B3}"/>
              </a:ext>
            </a:extLst>
          </p:cNvPr>
          <p:cNvGrpSpPr/>
          <p:nvPr/>
        </p:nvGrpSpPr>
        <p:grpSpPr>
          <a:xfrm>
            <a:off x="217540" y="1"/>
            <a:ext cx="730741" cy="812800"/>
            <a:chOff x="117754" y="1"/>
            <a:chExt cx="730741" cy="812800"/>
          </a:xfrm>
        </p:grpSpPr>
        <p:sp>
          <p:nvSpPr>
            <p:cNvPr id="64" name="矩形 63">
              <a:extLst>
                <a:ext uri="{FF2B5EF4-FFF2-40B4-BE49-F238E27FC236}">
                  <a16:creationId xmlns:a16="http://schemas.microsoft.com/office/drawing/2014/main" xmlns="" id="{3A1EA13C-C23D-4775-8981-300CCD2CAADA}"/>
                </a:ext>
              </a:extLst>
            </p:cNvPr>
            <p:cNvSpPr/>
            <p:nvPr/>
          </p:nvSpPr>
          <p:spPr>
            <a:xfrm>
              <a:off x="120575" y="1"/>
              <a:ext cx="699345" cy="812800"/>
            </a:xfrm>
            <a:prstGeom prst="rect">
              <a:avLst/>
            </a:prstGeom>
            <a:solidFill>
              <a:srgbClr val="0D0A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65" name="文本框 64">
              <a:extLst>
                <a:ext uri="{FF2B5EF4-FFF2-40B4-BE49-F238E27FC236}">
                  <a16:creationId xmlns:a16="http://schemas.microsoft.com/office/drawing/2014/main" xmlns="" id="{926C3307-5FA9-4A20-A436-8E25191AD2D8}"/>
                </a:ext>
              </a:extLst>
            </p:cNvPr>
            <p:cNvSpPr txBox="1"/>
            <p:nvPr/>
          </p:nvSpPr>
          <p:spPr>
            <a:xfrm>
              <a:off x="117754" y="51021"/>
              <a:ext cx="730741" cy="723853"/>
            </a:xfrm>
            <a:prstGeom prst="rect">
              <a:avLst/>
            </a:prstGeom>
            <a:noFill/>
          </p:spPr>
          <p:txBody>
            <a:bodyPr wrap="square" rtlCol="0">
              <a:spAutoFit/>
              <a:scene3d>
                <a:camera prst="orthographicFront"/>
                <a:lightRig rig="threePt" dir="t"/>
              </a:scene3d>
              <a:sp3d contourW="12700"/>
            </a:bodyPr>
            <a:lstStyle>
              <a:defPPr>
                <a:defRPr lang="en-US"/>
              </a:defPPr>
              <a:lvl1pPr>
                <a:lnSpc>
                  <a:spcPct val="114000"/>
                </a:lnSpc>
                <a:defRPr sz="1000" spc="300">
                  <a:solidFill>
                    <a:srgbClr val="C0A984"/>
                  </a:solidFill>
                  <a:latin typeface="Century Gothic" panose="020B0502020202020204" pitchFamily="34" charset="0"/>
                  <a:ea typeface="+mj-ea"/>
                </a:defRPr>
              </a:lvl1pPr>
            </a:lstStyle>
            <a:p>
              <a:pPr marL="0" marR="0" lvl="0" indent="0" algn="ctr" defTabSz="457200" rtl="0" eaLnBrk="1" fontAlgn="auto" latinLnBrk="0" hangingPunct="1">
                <a:lnSpc>
                  <a:spcPct val="114000"/>
                </a:lnSpc>
                <a:spcBef>
                  <a:spcPts val="0"/>
                </a:spcBef>
                <a:spcAft>
                  <a:spcPts val="0"/>
                </a:spcAft>
                <a:buClrTx/>
                <a:buSzTx/>
                <a:buFontTx/>
                <a:buNone/>
                <a:tabLst/>
                <a:defRPr/>
              </a:pPr>
              <a:r>
                <a:rPr kumimoji="0" lang="en-US" altLang="zh-CN" sz="2400" b="0" i="0" u="none" strike="noStrike" kern="1200" cap="none" spc="300" normalizeH="0" baseline="0" noProof="0" dirty="0">
                  <a:ln>
                    <a:noFill/>
                  </a:ln>
                  <a:solidFill>
                    <a:srgbClr val="D3323C"/>
                  </a:solidFill>
                  <a:effectLst/>
                  <a:uLnTx/>
                  <a:uFillTx/>
                  <a:latin typeface="+mn-lt"/>
                  <a:ea typeface="+mn-ea"/>
                  <a:cs typeface="+mn-ea"/>
                  <a:sym typeface="+mn-lt"/>
                </a:rPr>
                <a:t>03</a:t>
              </a:r>
              <a:endParaRPr kumimoji="0" lang="zh-CN" altLang="en-US" sz="2400" b="0" i="0" u="none" strike="noStrike" kern="1200" cap="none" spc="300" normalizeH="0" baseline="0" noProof="0" dirty="0">
                <a:ln>
                  <a:noFill/>
                </a:ln>
                <a:solidFill>
                  <a:srgbClr val="D3323C"/>
                </a:solidFill>
                <a:effectLst/>
                <a:uLnTx/>
                <a:uFillTx/>
                <a:latin typeface="+mn-lt"/>
                <a:ea typeface="+mn-ea"/>
                <a:cs typeface="+mn-ea"/>
                <a:sym typeface="+mn-lt"/>
              </a:endParaRPr>
            </a:p>
            <a:p>
              <a:pPr marL="0" marR="0" lvl="0" indent="0" algn="ctr" defTabSz="457200" rtl="0" eaLnBrk="1" fontAlgn="auto" latinLnBrk="0" hangingPunct="1">
                <a:lnSpc>
                  <a:spcPct val="114000"/>
                </a:lnSpc>
                <a:spcBef>
                  <a:spcPts val="0"/>
                </a:spcBef>
                <a:spcAft>
                  <a:spcPts val="0"/>
                </a:spcAft>
                <a:buClrTx/>
                <a:buSzTx/>
                <a:buFontTx/>
                <a:buNone/>
                <a:tabLst/>
                <a:defRPr/>
              </a:pPr>
              <a:r>
                <a:rPr kumimoji="0" lang="en-US" altLang="zh-CN" sz="1200" b="0" i="0" u="none" strike="noStrike" kern="1200" cap="none" spc="300" normalizeH="0" baseline="0" noProof="0" dirty="0">
                  <a:ln>
                    <a:noFill/>
                  </a:ln>
                  <a:solidFill>
                    <a:srgbClr val="D3323C"/>
                  </a:solidFill>
                  <a:effectLst/>
                  <a:uLnTx/>
                  <a:uFillTx/>
                  <a:latin typeface="+mn-lt"/>
                  <a:ea typeface="+mn-ea"/>
                  <a:cs typeface="+mn-ea"/>
                  <a:sym typeface="+mn-lt"/>
                </a:rPr>
                <a:t>PART</a:t>
              </a:r>
            </a:p>
          </p:txBody>
        </p:sp>
      </p:grpSp>
    </p:spTree>
    <p:extLst>
      <p:ext uri="{BB962C8B-B14F-4D97-AF65-F5344CB8AC3E}">
        <p14:creationId xmlns:p14="http://schemas.microsoft.com/office/powerpoint/2010/main" val="731464203"/>
      </p:ext>
    </p:extLst>
  </p:cSld>
  <p:clrMapOvr>
    <a:masterClrMapping/>
  </p:clrMapOvr>
  <mc:AlternateContent xmlns:mc="http://schemas.openxmlformats.org/markup-compatibility/2006" xmlns:p14="http://schemas.microsoft.com/office/powerpoint/2010/main">
    <mc:Choice Requires="p14">
      <p:transition spd="slow" p14:dur="1500" advTm="2500">
        <p:random/>
      </p:transition>
    </mc:Choice>
    <mc:Fallback xmlns="">
      <p:transition spd="slow" advTm="25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63"/>
                                        </p:tgtEl>
                                        <p:attrNameLst>
                                          <p:attrName>style.visibility</p:attrName>
                                        </p:attrNameLst>
                                      </p:cBhvr>
                                      <p:to>
                                        <p:strVal val="visible"/>
                                      </p:to>
                                    </p:set>
                                    <p:anim calcmode="lin" valueType="num">
                                      <p:cBhvr additive="base">
                                        <p:cTn id="7" dur="500" fill="hold"/>
                                        <p:tgtEl>
                                          <p:spTgt spid="63"/>
                                        </p:tgtEl>
                                        <p:attrNameLst>
                                          <p:attrName>ppt_x</p:attrName>
                                        </p:attrNameLst>
                                      </p:cBhvr>
                                      <p:tavLst>
                                        <p:tav tm="0">
                                          <p:val>
                                            <p:strVal val="#ppt_x"/>
                                          </p:val>
                                        </p:tav>
                                        <p:tav tm="100000">
                                          <p:val>
                                            <p:strVal val="#ppt_x"/>
                                          </p:val>
                                        </p:tav>
                                      </p:tavLst>
                                    </p:anim>
                                    <p:anim calcmode="lin" valueType="num">
                                      <p:cBhvr additive="base">
                                        <p:cTn id="8" dur="500" fill="hold"/>
                                        <p:tgtEl>
                                          <p:spTgt spid="63"/>
                                        </p:tgtEl>
                                        <p:attrNameLst>
                                          <p:attrName>ppt_y</p:attrName>
                                        </p:attrNameLst>
                                      </p:cBhvr>
                                      <p:tavLst>
                                        <p:tav tm="0">
                                          <p:val>
                                            <p:strVal val="0-#ppt_h/2"/>
                                          </p:val>
                                        </p:tav>
                                        <p:tav tm="100000">
                                          <p:val>
                                            <p:strVal val="#ppt_y"/>
                                          </p:val>
                                        </p:tav>
                                      </p:tavLst>
                                    </p:anim>
                                  </p:childTnLst>
                                </p:cTn>
                              </p:par>
                              <p:par>
                                <p:cTn id="9" presetID="12" presetClass="entr" presetSubtype="4" fill="hold" grpId="0" nodeType="withEffect">
                                  <p:stCondLst>
                                    <p:cond delay="0"/>
                                  </p:stCondLst>
                                  <p:childTnLst>
                                    <p:set>
                                      <p:cBhvr>
                                        <p:cTn id="10" dur="1" fill="hold">
                                          <p:stCondLst>
                                            <p:cond delay="0"/>
                                          </p:stCondLst>
                                        </p:cTn>
                                        <p:tgtEl>
                                          <p:spTgt spid="55"/>
                                        </p:tgtEl>
                                        <p:attrNameLst>
                                          <p:attrName>style.visibility</p:attrName>
                                        </p:attrNameLst>
                                      </p:cBhvr>
                                      <p:to>
                                        <p:strVal val="visible"/>
                                      </p:to>
                                    </p:set>
                                    <p:anim calcmode="lin" valueType="num">
                                      <p:cBhvr additive="base">
                                        <p:cTn id="11" dur="500"/>
                                        <p:tgtEl>
                                          <p:spTgt spid="55"/>
                                        </p:tgtEl>
                                        <p:attrNameLst>
                                          <p:attrName>ppt_y</p:attrName>
                                        </p:attrNameLst>
                                      </p:cBhvr>
                                      <p:tavLst>
                                        <p:tav tm="0">
                                          <p:val>
                                            <p:strVal val="#ppt_y+#ppt_h*1.125000"/>
                                          </p:val>
                                        </p:tav>
                                        <p:tav tm="100000">
                                          <p:val>
                                            <p:strVal val="#ppt_y"/>
                                          </p:val>
                                        </p:tav>
                                      </p:tavLst>
                                    </p:anim>
                                    <p:animEffect transition="in" filter="wipe(up)">
                                      <p:cBhvr>
                                        <p:cTn id="12" dur="500"/>
                                        <p:tgtEl>
                                          <p:spTgt spid="55"/>
                                        </p:tgtEl>
                                      </p:cBhvr>
                                    </p:animEffect>
                                  </p:childTnLst>
                                </p:cTn>
                              </p:par>
                            </p:childTnLst>
                          </p:cTn>
                        </p:par>
                        <p:par>
                          <p:cTn id="13" fill="hold">
                            <p:stCondLst>
                              <p:cond delay="500"/>
                            </p:stCondLst>
                            <p:childTnLst>
                              <p:par>
                                <p:cTn id="14" presetID="0" presetClass="entr" presetSubtype="0" fill="hold" grpId="0" nodeType="afterEffect">
                                  <p:stCondLst>
                                    <p:cond delay="0"/>
                                  </p:stCondLst>
                                  <p:iterate type="lt">
                                    <p:tmPct val="14286"/>
                                  </p:iterate>
                                  <p:childTnLst>
                                    <p:set>
                                      <p:cBhvr>
                                        <p:cTn id="15" dur="1" fill="hold">
                                          <p:stCondLst>
                                            <p:cond delay="0"/>
                                          </p:stCondLst>
                                        </p:cTn>
                                        <p:tgtEl>
                                          <p:spTgt spid="31"/>
                                        </p:tgtEl>
                                        <p:attrNameLst>
                                          <p:attrName>style.visibility</p:attrName>
                                        </p:attrNameLst>
                                      </p:cBhvr>
                                      <p:to>
                                        <p:strVal val="visible"/>
                                      </p:to>
                                    </p:set>
                                    <p:anim to="" calcmode="lin" valueType="num">
                                      <p:cBhvr>
                                        <p:cTn id="16" dur="700" fill="hold">
                                          <p:stCondLst>
                                            <p:cond delay="0"/>
                                          </p:stCondLst>
                                        </p:cTn>
                                        <p:tgtEl>
                                          <p:spTgt spid="31"/>
                                        </p:tgtEl>
                                        <p:attrNameLst>
                                          <p:attrName>ppt_x</p:attrName>
                                        </p:attrNameLst>
                                      </p:cBhvr>
                                      <p:tavLst>
                                        <p:tav tm="0" fmla="#ppt_x+(-#ppt_w/2*cos(ppt_r/180*pi))*((1.5-1.5*$)^2-(1.5-1.5*$)^3)">
                                          <p:val>
                                            <p:strVal val="0"/>
                                          </p:val>
                                        </p:tav>
                                        <p:tav tm="100000">
                                          <p:val>
                                            <p:strVal val="1"/>
                                          </p:val>
                                        </p:tav>
                                      </p:tavLst>
                                    </p:anim>
                                    <p:anim to="" calcmode="lin" valueType="num">
                                      <p:cBhvr>
                                        <p:cTn id="17" dur="700" fill="hold">
                                          <p:stCondLst>
                                            <p:cond delay="0"/>
                                          </p:stCondLst>
                                        </p:cTn>
                                        <p:tgtEl>
                                          <p:spTgt spid="31"/>
                                        </p:tgtEl>
                                        <p:attrNameLst>
                                          <p:attrName>ppt_y</p:attrName>
                                        </p:attrNameLst>
                                      </p:cBhvr>
                                      <p:tavLst>
                                        <p:tav tm="0" fmla="#ppt_y+(-#ppt_h/2*cos(ppt_r/180*pi))*((1.5-1.5*$)^2-(1.5-1.5*$)^3)">
                                          <p:val>
                                            <p:strVal val="0"/>
                                          </p:val>
                                        </p:tav>
                                        <p:tav tm="100000">
                                          <p:val>
                                            <p:strVal val="1"/>
                                          </p:val>
                                        </p:tav>
                                      </p:tavLst>
                                    </p:anim>
                                    <p:anim to="" calcmode="lin" valueType="num">
                                      <p:cBhvr>
                                        <p:cTn id="18" dur="700" fill="hold">
                                          <p:stCondLst>
                                            <p:cond delay="0"/>
                                          </p:stCondLst>
                                        </p:cTn>
                                        <p:tgtEl>
                                          <p:spTgt spid="31"/>
                                        </p:tgtEl>
                                        <p:attrNameLst>
                                          <p:attrName>ppt_h</p:attrName>
                                        </p:attrNameLst>
                                      </p:cBhvr>
                                      <p:tavLst>
                                        <p:tav tm="0" fmla="#ppt_h-(-#ppt_h)*((1.5-1.5*$)^2-(1.5-1.5*$)^3)">
                                          <p:val>
                                            <p:strVal val="0"/>
                                          </p:val>
                                        </p:tav>
                                        <p:tav tm="100000">
                                          <p:val>
                                            <p:strVal val="1"/>
                                          </p:val>
                                        </p:tav>
                                      </p:tavLst>
                                    </p:anim>
                                    <p:anim to="" calcmode="lin" valueType="num">
                                      <p:cBhvr>
                                        <p:cTn id="19" dur="700" fill="hold">
                                          <p:stCondLst>
                                            <p:cond delay="0"/>
                                          </p:stCondLst>
                                        </p:cTn>
                                        <p:tgtEl>
                                          <p:spTgt spid="31"/>
                                        </p:tgtEl>
                                        <p:attrNameLst>
                                          <p:attrName>ppt_w</p:attrName>
                                        </p:attrNameLst>
                                      </p:cBhvr>
                                      <p:tavLst>
                                        <p:tav tm="0" fmla="#ppt_w-(-#ppt_w)*((1.5-1.5*$)^2-(1.5-1.5*$)^3)">
                                          <p:val>
                                            <p:strVal val="0"/>
                                          </p:val>
                                        </p:tav>
                                        <p:tav tm="100000">
                                          <p:val>
                                            <p:strVal val="1"/>
                                          </p:val>
                                        </p:tav>
                                      </p:tavLst>
                                    </p:anim>
                                  </p:childTnLst>
                                </p:cTn>
                              </p:par>
                              <p:par>
                                <p:cTn id="20" presetID="0" presetClass="entr" presetSubtype="0" fill="hold" grpId="0" nodeType="withEffect">
                                  <p:stCondLst>
                                    <p:cond delay="0"/>
                                  </p:stCondLst>
                                  <p:iterate type="lt">
                                    <p:tmPct val="3297"/>
                                  </p:iterate>
                                  <p:childTnLst>
                                    <p:set>
                                      <p:cBhvr>
                                        <p:cTn id="21" dur="1" fill="hold">
                                          <p:stCondLst>
                                            <p:cond delay="0"/>
                                          </p:stCondLst>
                                        </p:cTn>
                                        <p:tgtEl>
                                          <p:spTgt spid="32"/>
                                        </p:tgtEl>
                                        <p:attrNameLst>
                                          <p:attrName>style.visibility</p:attrName>
                                        </p:attrNameLst>
                                      </p:cBhvr>
                                      <p:to>
                                        <p:strVal val="visible"/>
                                      </p:to>
                                    </p:set>
                                    <p:anim to="" calcmode="lin" valueType="num">
                                      <p:cBhvr>
                                        <p:cTn id="22" dur="700" fill="hold">
                                          <p:stCondLst>
                                            <p:cond delay="0"/>
                                          </p:stCondLst>
                                        </p:cTn>
                                        <p:tgtEl>
                                          <p:spTgt spid="32"/>
                                        </p:tgtEl>
                                        <p:attrNameLst>
                                          <p:attrName>ppt_x</p:attrName>
                                        </p:attrNameLst>
                                      </p:cBhvr>
                                      <p:tavLst>
                                        <p:tav tm="0" fmla="#ppt_x+(-#ppt_w/2*cos(ppt_r/180*pi))*((1.5-1.5*$)^2-(1.5-1.5*$)^3)">
                                          <p:val>
                                            <p:strVal val="0"/>
                                          </p:val>
                                        </p:tav>
                                        <p:tav tm="100000">
                                          <p:val>
                                            <p:strVal val="1"/>
                                          </p:val>
                                        </p:tav>
                                      </p:tavLst>
                                    </p:anim>
                                    <p:anim to="" calcmode="lin" valueType="num">
                                      <p:cBhvr>
                                        <p:cTn id="23" dur="700" fill="hold">
                                          <p:stCondLst>
                                            <p:cond delay="0"/>
                                          </p:stCondLst>
                                        </p:cTn>
                                        <p:tgtEl>
                                          <p:spTgt spid="32"/>
                                        </p:tgtEl>
                                        <p:attrNameLst>
                                          <p:attrName>ppt_y</p:attrName>
                                        </p:attrNameLst>
                                      </p:cBhvr>
                                      <p:tavLst>
                                        <p:tav tm="0" fmla="#ppt_y-(-#ppt_h/2*cos(ppt_r/180*pi))*((1.5-1.5*$)^2-(1.5-1.5*$)^3)">
                                          <p:val>
                                            <p:strVal val="0"/>
                                          </p:val>
                                        </p:tav>
                                        <p:tav tm="100000">
                                          <p:val>
                                            <p:strVal val="1"/>
                                          </p:val>
                                        </p:tav>
                                      </p:tavLst>
                                    </p:anim>
                                    <p:anim to="" calcmode="lin" valueType="num">
                                      <p:cBhvr>
                                        <p:cTn id="24" dur="700" fill="hold">
                                          <p:stCondLst>
                                            <p:cond delay="0"/>
                                          </p:stCondLst>
                                        </p:cTn>
                                        <p:tgtEl>
                                          <p:spTgt spid="32"/>
                                        </p:tgtEl>
                                        <p:attrNameLst>
                                          <p:attrName>ppt_h</p:attrName>
                                        </p:attrNameLst>
                                      </p:cBhvr>
                                      <p:tavLst>
                                        <p:tav tm="0" fmla="#ppt_h-(-#ppt_h)*((1.5-1.5*$)^2-(1.5-1.5*$)^3)">
                                          <p:val>
                                            <p:strVal val="0"/>
                                          </p:val>
                                        </p:tav>
                                        <p:tav tm="100000">
                                          <p:val>
                                            <p:strVal val="1"/>
                                          </p:val>
                                        </p:tav>
                                      </p:tavLst>
                                    </p:anim>
                                    <p:anim to="" calcmode="lin" valueType="num">
                                      <p:cBhvr>
                                        <p:cTn id="25" dur="700" fill="hold">
                                          <p:stCondLst>
                                            <p:cond delay="0"/>
                                          </p:stCondLst>
                                        </p:cTn>
                                        <p:tgtEl>
                                          <p:spTgt spid="32"/>
                                        </p:tgtEl>
                                        <p:attrNameLst>
                                          <p:attrName>ppt_w</p:attrName>
                                        </p:attrNameLst>
                                      </p:cBhvr>
                                      <p:tavLst>
                                        <p:tav tm="0" fmla="#ppt_w-(-#ppt_w)*((1.5-1.5*$)^2-(1.5-1.5*$)^3)">
                                          <p:val>
                                            <p:strVal val="0"/>
                                          </p:val>
                                        </p:tav>
                                        <p:tav tm="100000">
                                          <p:val>
                                            <p:strVal val="1"/>
                                          </p:val>
                                        </p:tav>
                                      </p:tavLst>
                                    </p:anim>
                                  </p:childTnLst>
                                </p:cTn>
                              </p:par>
                              <p:par>
                                <p:cTn id="26" presetID="31" presetClass="entr" presetSubtype="0" fill="hold" nodeType="withEffect">
                                  <p:stCondLst>
                                    <p:cond delay="0"/>
                                  </p:stCondLst>
                                  <p:childTnLst>
                                    <p:set>
                                      <p:cBhvr>
                                        <p:cTn id="27" dur="1" fill="hold">
                                          <p:stCondLst>
                                            <p:cond delay="0"/>
                                          </p:stCondLst>
                                        </p:cTn>
                                        <p:tgtEl>
                                          <p:spTgt spid="33"/>
                                        </p:tgtEl>
                                        <p:attrNameLst>
                                          <p:attrName>style.visibility</p:attrName>
                                        </p:attrNameLst>
                                      </p:cBhvr>
                                      <p:to>
                                        <p:strVal val="visible"/>
                                      </p:to>
                                    </p:set>
                                    <p:anim calcmode="lin" valueType="num">
                                      <p:cBhvr>
                                        <p:cTn id="28" dur="1000" fill="hold"/>
                                        <p:tgtEl>
                                          <p:spTgt spid="33"/>
                                        </p:tgtEl>
                                        <p:attrNameLst>
                                          <p:attrName>ppt_w</p:attrName>
                                        </p:attrNameLst>
                                      </p:cBhvr>
                                      <p:tavLst>
                                        <p:tav tm="0">
                                          <p:val>
                                            <p:fltVal val="0"/>
                                          </p:val>
                                        </p:tav>
                                        <p:tav tm="100000">
                                          <p:val>
                                            <p:strVal val="#ppt_w"/>
                                          </p:val>
                                        </p:tav>
                                      </p:tavLst>
                                    </p:anim>
                                    <p:anim calcmode="lin" valueType="num">
                                      <p:cBhvr>
                                        <p:cTn id="29" dur="1000" fill="hold"/>
                                        <p:tgtEl>
                                          <p:spTgt spid="33"/>
                                        </p:tgtEl>
                                        <p:attrNameLst>
                                          <p:attrName>ppt_h</p:attrName>
                                        </p:attrNameLst>
                                      </p:cBhvr>
                                      <p:tavLst>
                                        <p:tav tm="0">
                                          <p:val>
                                            <p:fltVal val="0"/>
                                          </p:val>
                                        </p:tav>
                                        <p:tav tm="100000">
                                          <p:val>
                                            <p:strVal val="#ppt_h"/>
                                          </p:val>
                                        </p:tav>
                                      </p:tavLst>
                                    </p:anim>
                                    <p:anim calcmode="lin" valueType="num">
                                      <p:cBhvr>
                                        <p:cTn id="30" dur="1000" fill="hold"/>
                                        <p:tgtEl>
                                          <p:spTgt spid="33"/>
                                        </p:tgtEl>
                                        <p:attrNameLst>
                                          <p:attrName>style.rotation</p:attrName>
                                        </p:attrNameLst>
                                      </p:cBhvr>
                                      <p:tavLst>
                                        <p:tav tm="0">
                                          <p:val>
                                            <p:fltVal val="90"/>
                                          </p:val>
                                        </p:tav>
                                        <p:tav tm="100000">
                                          <p:val>
                                            <p:fltVal val="0"/>
                                          </p:val>
                                        </p:tav>
                                      </p:tavLst>
                                    </p:anim>
                                    <p:animEffect transition="in" filter="fade">
                                      <p:cBhvr>
                                        <p:cTn id="31" dur="1000"/>
                                        <p:tgtEl>
                                          <p:spTgt spid="33"/>
                                        </p:tgtEl>
                                      </p:cBhvr>
                                    </p:animEffect>
                                  </p:childTnLst>
                                </p:cTn>
                              </p:par>
                            </p:childTnLst>
                          </p:cTn>
                        </p:par>
                        <p:par>
                          <p:cTn id="32" fill="hold">
                            <p:stCondLst>
                              <p:cond delay="1546"/>
                              <p:cond delay="1046"/>
                            </p:stCondLst>
                            <p:childTnLst>
                              <p:par>
                                <p:cTn id="33" presetID="2" presetClass="entr" presetSubtype="8" fill="hold" nodeType="afterEffect">
                                  <p:stCondLst>
                                    <p:cond delay="0"/>
                                  </p:stCondLst>
                                  <p:childTnLst>
                                    <p:set>
                                      <p:cBhvr>
                                        <p:cTn id="34" dur="1" fill="hold">
                                          <p:stCondLst>
                                            <p:cond delay="0"/>
                                          </p:stCondLst>
                                        </p:cTn>
                                        <p:tgtEl>
                                          <p:spTgt spid="43"/>
                                        </p:tgtEl>
                                        <p:attrNameLst>
                                          <p:attrName>style.visibility</p:attrName>
                                        </p:attrNameLst>
                                      </p:cBhvr>
                                      <p:to>
                                        <p:strVal val="visible"/>
                                      </p:to>
                                    </p:set>
                                    <p:anim calcmode="lin" valueType="num">
                                      <p:cBhvr additive="base">
                                        <p:cTn id="35" dur="500" fill="hold"/>
                                        <p:tgtEl>
                                          <p:spTgt spid="43"/>
                                        </p:tgtEl>
                                        <p:attrNameLst>
                                          <p:attrName>ppt_x</p:attrName>
                                        </p:attrNameLst>
                                      </p:cBhvr>
                                      <p:tavLst>
                                        <p:tav tm="0">
                                          <p:val>
                                            <p:strVal val="0-#ppt_w/2"/>
                                          </p:val>
                                        </p:tav>
                                        <p:tav tm="100000">
                                          <p:val>
                                            <p:strVal val="#ppt_x"/>
                                          </p:val>
                                        </p:tav>
                                      </p:tavLst>
                                    </p:anim>
                                    <p:anim calcmode="lin" valueType="num">
                                      <p:cBhvr additive="base">
                                        <p:cTn id="36" dur="500" fill="hold"/>
                                        <p:tgtEl>
                                          <p:spTgt spid="43"/>
                                        </p:tgtEl>
                                        <p:attrNameLst>
                                          <p:attrName>ppt_y</p:attrName>
                                        </p:attrNameLst>
                                      </p:cBhvr>
                                      <p:tavLst>
                                        <p:tav tm="0">
                                          <p:val>
                                            <p:strVal val="#ppt_y"/>
                                          </p:val>
                                        </p:tav>
                                        <p:tav tm="100000">
                                          <p:val>
                                            <p:strVal val="#ppt_y"/>
                                          </p:val>
                                        </p:tav>
                                      </p:tavLst>
                                    </p:anim>
                                  </p:childTnLst>
                                </p:cTn>
                              </p:par>
                              <p:par>
                                <p:cTn id="37" presetID="2" presetClass="entr" presetSubtype="8" fill="hold" nodeType="withEffect">
                                  <p:stCondLst>
                                    <p:cond delay="0"/>
                                  </p:stCondLst>
                                  <p:childTnLst>
                                    <p:set>
                                      <p:cBhvr>
                                        <p:cTn id="38" dur="1" fill="hold">
                                          <p:stCondLst>
                                            <p:cond delay="0"/>
                                          </p:stCondLst>
                                        </p:cTn>
                                        <p:tgtEl>
                                          <p:spTgt spid="46"/>
                                        </p:tgtEl>
                                        <p:attrNameLst>
                                          <p:attrName>style.visibility</p:attrName>
                                        </p:attrNameLst>
                                      </p:cBhvr>
                                      <p:to>
                                        <p:strVal val="visible"/>
                                      </p:to>
                                    </p:set>
                                    <p:anim calcmode="lin" valueType="num">
                                      <p:cBhvr additive="base">
                                        <p:cTn id="39" dur="500" fill="hold"/>
                                        <p:tgtEl>
                                          <p:spTgt spid="46"/>
                                        </p:tgtEl>
                                        <p:attrNameLst>
                                          <p:attrName>ppt_x</p:attrName>
                                        </p:attrNameLst>
                                      </p:cBhvr>
                                      <p:tavLst>
                                        <p:tav tm="0">
                                          <p:val>
                                            <p:strVal val="0-#ppt_w/2"/>
                                          </p:val>
                                        </p:tav>
                                        <p:tav tm="100000">
                                          <p:val>
                                            <p:strVal val="#ppt_x"/>
                                          </p:val>
                                        </p:tav>
                                      </p:tavLst>
                                    </p:anim>
                                    <p:anim calcmode="lin" valueType="num">
                                      <p:cBhvr additive="base">
                                        <p:cTn id="40" dur="500" fill="hold"/>
                                        <p:tgtEl>
                                          <p:spTgt spid="46"/>
                                        </p:tgtEl>
                                        <p:attrNameLst>
                                          <p:attrName>ppt_y</p:attrName>
                                        </p:attrNameLst>
                                      </p:cBhvr>
                                      <p:tavLst>
                                        <p:tav tm="0">
                                          <p:val>
                                            <p:strVal val="#ppt_y"/>
                                          </p:val>
                                        </p:tav>
                                        <p:tav tm="100000">
                                          <p:val>
                                            <p:strVal val="#ppt_y"/>
                                          </p:val>
                                        </p:tav>
                                      </p:tavLst>
                                    </p:anim>
                                  </p:childTnLst>
                                </p:cTn>
                              </p:par>
                              <p:par>
                                <p:cTn id="41" presetID="2" presetClass="entr" presetSubtype="2" fill="hold" nodeType="withEffect">
                                  <p:stCondLst>
                                    <p:cond delay="0"/>
                                  </p:stCondLst>
                                  <p:childTnLst>
                                    <p:set>
                                      <p:cBhvr>
                                        <p:cTn id="42" dur="1" fill="hold">
                                          <p:stCondLst>
                                            <p:cond delay="0"/>
                                          </p:stCondLst>
                                        </p:cTn>
                                        <p:tgtEl>
                                          <p:spTgt spid="49"/>
                                        </p:tgtEl>
                                        <p:attrNameLst>
                                          <p:attrName>style.visibility</p:attrName>
                                        </p:attrNameLst>
                                      </p:cBhvr>
                                      <p:to>
                                        <p:strVal val="visible"/>
                                      </p:to>
                                    </p:set>
                                    <p:anim calcmode="lin" valueType="num">
                                      <p:cBhvr additive="base">
                                        <p:cTn id="43" dur="500" fill="hold"/>
                                        <p:tgtEl>
                                          <p:spTgt spid="49"/>
                                        </p:tgtEl>
                                        <p:attrNameLst>
                                          <p:attrName>ppt_x</p:attrName>
                                        </p:attrNameLst>
                                      </p:cBhvr>
                                      <p:tavLst>
                                        <p:tav tm="0">
                                          <p:val>
                                            <p:strVal val="1+#ppt_w/2"/>
                                          </p:val>
                                        </p:tav>
                                        <p:tav tm="100000">
                                          <p:val>
                                            <p:strVal val="#ppt_x"/>
                                          </p:val>
                                        </p:tav>
                                      </p:tavLst>
                                    </p:anim>
                                    <p:anim calcmode="lin" valueType="num">
                                      <p:cBhvr additive="base">
                                        <p:cTn id="44" dur="500" fill="hold"/>
                                        <p:tgtEl>
                                          <p:spTgt spid="49"/>
                                        </p:tgtEl>
                                        <p:attrNameLst>
                                          <p:attrName>ppt_y</p:attrName>
                                        </p:attrNameLst>
                                      </p:cBhvr>
                                      <p:tavLst>
                                        <p:tav tm="0">
                                          <p:val>
                                            <p:strVal val="#ppt_y"/>
                                          </p:val>
                                        </p:tav>
                                        <p:tav tm="100000">
                                          <p:val>
                                            <p:strVal val="#ppt_y"/>
                                          </p:val>
                                        </p:tav>
                                      </p:tavLst>
                                    </p:anim>
                                  </p:childTnLst>
                                </p:cTn>
                              </p:par>
                              <p:par>
                                <p:cTn id="45" presetID="2" presetClass="entr" presetSubtype="2" fill="hold" nodeType="withEffect">
                                  <p:stCondLst>
                                    <p:cond delay="0"/>
                                  </p:stCondLst>
                                  <p:childTnLst>
                                    <p:set>
                                      <p:cBhvr>
                                        <p:cTn id="46" dur="1" fill="hold">
                                          <p:stCondLst>
                                            <p:cond delay="0"/>
                                          </p:stCondLst>
                                        </p:cTn>
                                        <p:tgtEl>
                                          <p:spTgt spid="52"/>
                                        </p:tgtEl>
                                        <p:attrNameLst>
                                          <p:attrName>style.visibility</p:attrName>
                                        </p:attrNameLst>
                                      </p:cBhvr>
                                      <p:to>
                                        <p:strVal val="visible"/>
                                      </p:to>
                                    </p:set>
                                    <p:anim calcmode="lin" valueType="num">
                                      <p:cBhvr additive="base">
                                        <p:cTn id="47" dur="500" fill="hold"/>
                                        <p:tgtEl>
                                          <p:spTgt spid="52"/>
                                        </p:tgtEl>
                                        <p:attrNameLst>
                                          <p:attrName>ppt_x</p:attrName>
                                        </p:attrNameLst>
                                      </p:cBhvr>
                                      <p:tavLst>
                                        <p:tav tm="0">
                                          <p:val>
                                            <p:strVal val="1+#ppt_w/2"/>
                                          </p:val>
                                        </p:tav>
                                        <p:tav tm="100000">
                                          <p:val>
                                            <p:strVal val="#ppt_x"/>
                                          </p:val>
                                        </p:tav>
                                      </p:tavLst>
                                    </p:anim>
                                    <p:anim calcmode="lin" valueType="num">
                                      <p:cBhvr additive="base">
                                        <p:cTn id="48" dur="500" fill="hold"/>
                                        <p:tgtEl>
                                          <p:spTgt spid="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5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xmlns="" id="{04792609-0A20-4AE2-8234-C3069BF006D9}"/>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4" name="文本框 20">
            <a:extLst>
              <a:ext uri="{FF2B5EF4-FFF2-40B4-BE49-F238E27FC236}">
                <a16:creationId xmlns:a16="http://schemas.microsoft.com/office/drawing/2014/main" xmlns="" id="{840536A6-5C71-4FF4-A692-761432C21D8F}"/>
              </a:ext>
            </a:extLst>
          </p:cNvPr>
          <p:cNvSpPr txBox="1"/>
          <p:nvPr/>
        </p:nvSpPr>
        <p:spPr>
          <a:xfrm flipH="1">
            <a:off x="3444788" y="1330305"/>
            <a:ext cx="762001" cy="1200329"/>
          </a:xfrm>
          <a:prstGeom prst="rect">
            <a:avLst/>
          </a:prstGeom>
          <a:noFill/>
        </p:spPr>
        <p:txBody>
          <a:bodyPr wrap="square" rtlCol="0">
            <a:spAutoFit/>
            <a:scene3d>
              <a:camera prst="orthographicFront"/>
              <a:lightRig rig="threePt" dir="t"/>
            </a:scene3d>
            <a:sp3d contourW="127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zh-CN" altLang="en-US" sz="7200" dirty="0">
                <a:solidFill>
                  <a:srgbClr val="A2A5B8"/>
                </a:solidFill>
                <a:effectLst>
                  <a:outerShdw blurRad="50800" dist="165100" algn="l" rotWithShape="0">
                    <a:prstClr val="black">
                      <a:alpha val="40000"/>
                    </a:prstClr>
                  </a:outerShdw>
                </a:effectLst>
                <a:cs typeface="+mn-ea"/>
                <a:sym typeface="+mn-lt"/>
              </a:rPr>
              <a:t>目</a:t>
            </a:r>
          </a:p>
        </p:txBody>
      </p:sp>
      <p:grpSp>
        <p:nvGrpSpPr>
          <p:cNvPr id="5" name="组合 4">
            <a:extLst>
              <a:ext uri="{FF2B5EF4-FFF2-40B4-BE49-F238E27FC236}">
                <a16:creationId xmlns:a16="http://schemas.microsoft.com/office/drawing/2014/main" xmlns="" id="{154AEEC2-EB8F-4BCF-855D-CFFEF6D4D118}"/>
              </a:ext>
            </a:extLst>
          </p:cNvPr>
          <p:cNvGrpSpPr/>
          <p:nvPr/>
        </p:nvGrpSpPr>
        <p:grpSpPr>
          <a:xfrm>
            <a:off x="6538544" y="1339541"/>
            <a:ext cx="3730769" cy="668130"/>
            <a:chOff x="408004" y="2807479"/>
            <a:chExt cx="2524246" cy="668130"/>
          </a:xfrm>
        </p:grpSpPr>
        <p:sp>
          <p:nvSpPr>
            <p:cNvPr id="6" name="矩形 5">
              <a:extLst>
                <a:ext uri="{FF2B5EF4-FFF2-40B4-BE49-F238E27FC236}">
                  <a16:creationId xmlns:a16="http://schemas.microsoft.com/office/drawing/2014/main" xmlns="" id="{441894F4-675F-426E-B24D-E0FFF81BC02E}"/>
                </a:ext>
              </a:extLst>
            </p:cNvPr>
            <p:cNvSpPr/>
            <p:nvPr/>
          </p:nvSpPr>
          <p:spPr bwMode="auto">
            <a:xfrm>
              <a:off x="408004" y="3229388"/>
              <a:ext cx="2524244" cy="246221"/>
            </a:xfrm>
            <a:prstGeom prst="rect">
              <a:avLst/>
            </a:prstGeom>
          </p:spPr>
          <p:txBody>
            <a:bodyPr wrap="square">
              <a:spAutoFit/>
              <a:scene3d>
                <a:camera prst="orthographicFront"/>
                <a:lightRig rig="threePt" dir="t"/>
              </a:scene3d>
              <a:sp3d contourW="12700"/>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rgbClr val="A2A5B8"/>
                  </a:solidFill>
                  <a:effectLst/>
                  <a:uLnTx/>
                  <a:uFillTx/>
                  <a:cs typeface="+mn-ea"/>
                  <a:sym typeface="+mn-lt"/>
                </a:rPr>
                <a:t>This template is exclusively designed by Fei </a:t>
              </a:r>
              <a:r>
                <a:rPr kumimoji="0" lang="en-US" altLang="zh-CN" sz="1000" b="0" i="0" u="none" strike="noStrike" kern="1200" cap="none" spc="0" normalizeH="0" baseline="0" noProof="0" dirty="0" err="1">
                  <a:ln>
                    <a:noFill/>
                  </a:ln>
                  <a:solidFill>
                    <a:srgbClr val="A2A5B8"/>
                  </a:solidFill>
                  <a:effectLst/>
                  <a:uLnTx/>
                  <a:uFillTx/>
                  <a:cs typeface="+mn-ea"/>
                  <a:sym typeface="+mn-lt"/>
                </a:rPr>
                <a:t>er</a:t>
              </a:r>
              <a:r>
                <a:rPr kumimoji="0" lang="en-US" altLang="zh-CN" sz="1000" b="0" i="0" u="none" strike="noStrike" kern="1200" cap="none" spc="0" normalizeH="0" baseline="0" noProof="0" dirty="0">
                  <a:ln>
                    <a:noFill/>
                  </a:ln>
                  <a:solidFill>
                    <a:srgbClr val="A2A5B8"/>
                  </a:solidFill>
                  <a:effectLst/>
                  <a:uLnTx/>
                  <a:uFillTx/>
                  <a:cs typeface="+mn-ea"/>
                  <a:sym typeface="+mn-lt"/>
                </a:rPr>
                <a:t> creative</a:t>
              </a:r>
              <a:endParaRPr kumimoji="0" lang="zh-CN" altLang="en-US" sz="1000" b="0" i="0" u="none" strike="noStrike" kern="1200" cap="none" spc="0" normalizeH="0" baseline="0" noProof="0" dirty="0">
                <a:ln>
                  <a:noFill/>
                </a:ln>
                <a:solidFill>
                  <a:srgbClr val="A2A5B8"/>
                </a:solidFill>
                <a:effectLst/>
                <a:uLnTx/>
                <a:uFillTx/>
                <a:cs typeface="+mn-ea"/>
                <a:sym typeface="+mn-lt"/>
              </a:endParaRPr>
            </a:p>
          </p:txBody>
        </p:sp>
        <p:sp>
          <p:nvSpPr>
            <p:cNvPr id="7" name="文本框 6">
              <a:extLst>
                <a:ext uri="{FF2B5EF4-FFF2-40B4-BE49-F238E27FC236}">
                  <a16:creationId xmlns:a16="http://schemas.microsoft.com/office/drawing/2014/main" xmlns="" id="{DC1F159C-0941-48F9-A0FF-E36CE71DFA8D}"/>
                </a:ext>
              </a:extLst>
            </p:cNvPr>
            <p:cNvSpPr txBox="1"/>
            <p:nvPr/>
          </p:nvSpPr>
          <p:spPr>
            <a:xfrm>
              <a:off x="408005" y="2807479"/>
              <a:ext cx="2524245" cy="461665"/>
            </a:xfrm>
            <a:prstGeom prst="rect">
              <a:avLst/>
            </a:prstGeom>
            <a:noFill/>
          </p:spPr>
          <p:txBody>
            <a:bodyPr wrap="square" rtlCol="0">
              <a:spAutoFit/>
              <a:scene3d>
                <a:camera prst="orthographicFront"/>
                <a:lightRig rig="threePt" dir="t"/>
              </a:scene3d>
              <a:sp3d contourW="12700"/>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300" normalizeH="0" baseline="0" noProof="0" dirty="0">
                  <a:ln>
                    <a:noFill/>
                  </a:ln>
                  <a:solidFill>
                    <a:srgbClr val="A2A5B8"/>
                  </a:solidFill>
                  <a:effectLst/>
                  <a:uLnTx/>
                  <a:uFillTx/>
                  <a:cs typeface="+mn-ea"/>
                  <a:sym typeface="+mn-lt"/>
                </a:rPr>
                <a:t>企业介绍</a:t>
              </a:r>
              <a:r>
                <a:rPr kumimoji="0" lang="en-US" altLang="zh-CN" sz="1600" b="0" i="0" u="none" strike="noStrike" kern="1200" cap="none" spc="300" normalizeH="0" baseline="0" noProof="0" dirty="0">
                  <a:ln>
                    <a:noFill/>
                  </a:ln>
                  <a:solidFill>
                    <a:srgbClr val="A2A5B8"/>
                  </a:solidFill>
                  <a:effectLst/>
                  <a:uLnTx/>
                  <a:uFillTx/>
                  <a:cs typeface="+mn-ea"/>
                  <a:sym typeface="+mn-lt"/>
                </a:rPr>
                <a:t>——</a:t>
              </a:r>
              <a:r>
                <a:rPr kumimoji="0" lang="zh-CN" altLang="en-US" sz="1600" b="0" i="0" u="none" strike="noStrike" kern="1200" cap="none" spc="300" normalizeH="0" baseline="0" noProof="0" dirty="0">
                  <a:ln>
                    <a:noFill/>
                  </a:ln>
                  <a:solidFill>
                    <a:srgbClr val="A2A5B8"/>
                  </a:solidFill>
                  <a:effectLst/>
                  <a:uLnTx/>
                  <a:uFillTx/>
                  <a:cs typeface="+mn-ea"/>
                  <a:sym typeface="+mn-lt"/>
                </a:rPr>
                <a:t>我们是谁</a:t>
              </a:r>
              <a:endParaRPr kumimoji="0" lang="zh-CN" altLang="en-US" sz="2400" b="0" i="0" u="none" strike="noStrike" kern="1200" cap="none" spc="300" normalizeH="0" baseline="0" noProof="0" dirty="0">
                <a:ln>
                  <a:noFill/>
                </a:ln>
                <a:solidFill>
                  <a:srgbClr val="A2A5B8"/>
                </a:solidFill>
                <a:effectLst/>
                <a:uLnTx/>
                <a:uFillTx/>
                <a:cs typeface="+mn-ea"/>
                <a:sym typeface="+mn-lt"/>
              </a:endParaRPr>
            </a:p>
          </p:txBody>
        </p:sp>
      </p:grpSp>
      <p:grpSp>
        <p:nvGrpSpPr>
          <p:cNvPr id="8" name="组合 7">
            <a:extLst>
              <a:ext uri="{FF2B5EF4-FFF2-40B4-BE49-F238E27FC236}">
                <a16:creationId xmlns:a16="http://schemas.microsoft.com/office/drawing/2014/main" xmlns="" id="{7D79EEB0-1414-4BAC-A3F7-F6287ABEBABA}"/>
              </a:ext>
            </a:extLst>
          </p:cNvPr>
          <p:cNvGrpSpPr/>
          <p:nvPr/>
        </p:nvGrpSpPr>
        <p:grpSpPr>
          <a:xfrm>
            <a:off x="6538544" y="2290485"/>
            <a:ext cx="3730769" cy="668130"/>
            <a:chOff x="408004" y="2807479"/>
            <a:chExt cx="2524246" cy="668130"/>
          </a:xfrm>
        </p:grpSpPr>
        <p:sp>
          <p:nvSpPr>
            <p:cNvPr id="9" name="矩形 8">
              <a:extLst>
                <a:ext uri="{FF2B5EF4-FFF2-40B4-BE49-F238E27FC236}">
                  <a16:creationId xmlns:a16="http://schemas.microsoft.com/office/drawing/2014/main" xmlns="" id="{8BB817E5-1B91-4ECD-9CB0-C9BECC01BFF1}"/>
                </a:ext>
              </a:extLst>
            </p:cNvPr>
            <p:cNvSpPr/>
            <p:nvPr/>
          </p:nvSpPr>
          <p:spPr bwMode="auto">
            <a:xfrm>
              <a:off x="408004" y="3229388"/>
              <a:ext cx="2524244" cy="246221"/>
            </a:xfrm>
            <a:prstGeom prst="rect">
              <a:avLst/>
            </a:prstGeom>
          </p:spPr>
          <p:txBody>
            <a:bodyPr wrap="square">
              <a:spAutoFit/>
              <a:scene3d>
                <a:camera prst="orthographicFront"/>
                <a:lightRig rig="threePt" dir="t"/>
              </a:scene3d>
              <a:sp3d contourW="12700"/>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rgbClr val="A2A5B8"/>
                  </a:solidFill>
                  <a:effectLst/>
                  <a:uLnTx/>
                  <a:uFillTx/>
                  <a:cs typeface="+mn-ea"/>
                  <a:sym typeface="+mn-lt"/>
                </a:rPr>
                <a:t>This template is exclusively designed by Fei </a:t>
              </a:r>
              <a:r>
                <a:rPr kumimoji="0" lang="en-US" altLang="zh-CN" sz="1000" b="0" i="0" u="none" strike="noStrike" kern="1200" cap="none" spc="0" normalizeH="0" baseline="0" noProof="0" dirty="0" err="1">
                  <a:ln>
                    <a:noFill/>
                  </a:ln>
                  <a:solidFill>
                    <a:srgbClr val="A2A5B8"/>
                  </a:solidFill>
                  <a:effectLst/>
                  <a:uLnTx/>
                  <a:uFillTx/>
                  <a:cs typeface="+mn-ea"/>
                  <a:sym typeface="+mn-lt"/>
                </a:rPr>
                <a:t>er</a:t>
              </a:r>
              <a:r>
                <a:rPr kumimoji="0" lang="en-US" altLang="zh-CN" sz="1000" b="0" i="0" u="none" strike="noStrike" kern="1200" cap="none" spc="0" normalizeH="0" baseline="0" noProof="0" dirty="0">
                  <a:ln>
                    <a:noFill/>
                  </a:ln>
                  <a:solidFill>
                    <a:srgbClr val="A2A5B8"/>
                  </a:solidFill>
                  <a:effectLst/>
                  <a:uLnTx/>
                  <a:uFillTx/>
                  <a:cs typeface="+mn-ea"/>
                  <a:sym typeface="+mn-lt"/>
                </a:rPr>
                <a:t> creative</a:t>
              </a:r>
              <a:endParaRPr kumimoji="0" lang="zh-CN" altLang="en-US" sz="1000" b="0" i="0" u="none" strike="noStrike" kern="1200" cap="none" spc="0" normalizeH="0" baseline="0" noProof="0" dirty="0">
                <a:ln>
                  <a:noFill/>
                </a:ln>
                <a:solidFill>
                  <a:srgbClr val="A2A5B8"/>
                </a:solidFill>
                <a:effectLst/>
                <a:uLnTx/>
                <a:uFillTx/>
                <a:cs typeface="+mn-ea"/>
                <a:sym typeface="+mn-lt"/>
              </a:endParaRPr>
            </a:p>
          </p:txBody>
        </p:sp>
        <p:sp>
          <p:nvSpPr>
            <p:cNvPr id="10" name="文本框 9">
              <a:extLst>
                <a:ext uri="{FF2B5EF4-FFF2-40B4-BE49-F238E27FC236}">
                  <a16:creationId xmlns:a16="http://schemas.microsoft.com/office/drawing/2014/main" xmlns="" id="{335411EC-0101-459A-A804-A34802B27AE2}"/>
                </a:ext>
              </a:extLst>
            </p:cNvPr>
            <p:cNvSpPr txBox="1"/>
            <p:nvPr/>
          </p:nvSpPr>
          <p:spPr>
            <a:xfrm>
              <a:off x="408005" y="2807479"/>
              <a:ext cx="2524245" cy="461665"/>
            </a:xfrm>
            <a:prstGeom prst="rect">
              <a:avLst/>
            </a:prstGeom>
            <a:noFill/>
          </p:spPr>
          <p:txBody>
            <a:bodyPr wrap="square" rtlCol="0">
              <a:spAutoFit/>
              <a:scene3d>
                <a:camera prst="orthographicFront"/>
                <a:lightRig rig="threePt" dir="t"/>
              </a:scene3d>
              <a:sp3d contourW="12700"/>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300" normalizeH="0" baseline="0" noProof="0" dirty="0">
                  <a:ln>
                    <a:noFill/>
                  </a:ln>
                  <a:solidFill>
                    <a:srgbClr val="A2A5B8"/>
                  </a:solidFill>
                  <a:effectLst/>
                  <a:uLnTx/>
                  <a:uFillTx/>
                  <a:cs typeface="+mn-ea"/>
                  <a:sym typeface="+mn-lt"/>
                </a:rPr>
                <a:t>项目介绍</a:t>
              </a:r>
              <a:r>
                <a:rPr kumimoji="0" lang="en-US" altLang="zh-CN" sz="1600" b="0" i="0" u="none" strike="noStrike" kern="1200" cap="none" spc="300" normalizeH="0" baseline="0" noProof="0" dirty="0">
                  <a:ln>
                    <a:noFill/>
                  </a:ln>
                  <a:solidFill>
                    <a:srgbClr val="A2A5B8"/>
                  </a:solidFill>
                  <a:effectLst/>
                  <a:uLnTx/>
                  <a:uFillTx/>
                  <a:cs typeface="+mn-ea"/>
                  <a:sym typeface="+mn-lt"/>
                </a:rPr>
                <a:t>——</a:t>
              </a:r>
              <a:r>
                <a:rPr kumimoji="0" lang="zh-CN" altLang="en-US" sz="1600" b="0" i="0" u="none" strike="noStrike" kern="1200" cap="none" spc="300" normalizeH="0" baseline="0" noProof="0" dirty="0">
                  <a:ln>
                    <a:noFill/>
                  </a:ln>
                  <a:solidFill>
                    <a:srgbClr val="A2A5B8"/>
                  </a:solidFill>
                  <a:effectLst/>
                  <a:uLnTx/>
                  <a:uFillTx/>
                  <a:cs typeface="+mn-ea"/>
                  <a:sym typeface="+mn-lt"/>
                </a:rPr>
                <a:t>要做什么</a:t>
              </a:r>
              <a:endParaRPr kumimoji="0" lang="zh-CN" altLang="en-US" sz="2400" b="0" i="0" u="none" strike="noStrike" kern="1200" cap="none" spc="300" normalizeH="0" baseline="0" noProof="0" dirty="0">
                <a:ln>
                  <a:noFill/>
                </a:ln>
                <a:solidFill>
                  <a:srgbClr val="A2A5B8"/>
                </a:solidFill>
                <a:effectLst/>
                <a:uLnTx/>
                <a:uFillTx/>
                <a:cs typeface="+mn-ea"/>
                <a:sym typeface="+mn-lt"/>
              </a:endParaRPr>
            </a:p>
          </p:txBody>
        </p:sp>
      </p:grpSp>
      <p:grpSp>
        <p:nvGrpSpPr>
          <p:cNvPr id="11" name="组合 10">
            <a:extLst>
              <a:ext uri="{FF2B5EF4-FFF2-40B4-BE49-F238E27FC236}">
                <a16:creationId xmlns:a16="http://schemas.microsoft.com/office/drawing/2014/main" xmlns="" id="{A8F6F026-40C3-4E2F-A02C-AF688CA11D0E}"/>
              </a:ext>
            </a:extLst>
          </p:cNvPr>
          <p:cNvGrpSpPr/>
          <p:nvPr/>
        </p:nvGrpSpPr>
        <p:grpSpPr>
          <a:xfrm>
            <a:off x="6538544" y="3241429"/>
            <a:ext cx="3730769" cy="668130"/>
            <a:chOff x="408004" y="2807479"/>
            <a:chExt cx="2524246" cy="668130"/>
          </a:xfrm>
        </p:grpSpPr>
        <p:sp>
          <p:nvSpPr>
            <p:cNvPr id="12" name="矩形 11">
              <a:extLst>
                <a:ext uri="{FF2B5EF4-FFF2-40B4-BE49-F238E27FC236}">
                  <a16:creationId xmlns:a16="http://schemas.microsoft.com/office/drawing/2014/main" xmlns="" id="{5C242664-BAA9-4B56-B2E1-9B4E40080CA4}"/>
                </a:ext>
              </a:extLst>
            </p:cNvPr>
            <p:cNvSpPr/>
            <p:nvPr/>
          </p:nvSpPr>
          <p:spPr bwMode="auto">
            <a:xfrm>
              <a:off x="408004" y="3229388"/>
              <a:ext cx="2524244" cy="246221"/>
            </a:xfrm>
            <a:prstGeom prst="rect">
              <a:avLst/>
            </a:prstGeom>
          </p:spPr>
          <p:txBody>
            <a:bodyPr wrap="square">
              <a:spAutoFit/>
              <a:scene3d>
                <a:camera prst="orthographicFront"/>
                <a:lightRig rig="threePt" dir="t"/>
              </a:scene3d>
              <a:sp3d contourW="12700"/>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rgbClr val="A2A5B8"/>
                  </a:solidFill>
                  <a:effectLst/>
                  <a:uLnTx/>
                  <a:uFillTx/>
                  <a:cs typeface="+mn-ea"/>
                  <a:sym typeface="+mn-lt"/>
                </a:rPr>
                <a:t>This template is exclusively designed by Fei </a:t>
              </a:r>
              <a:r>
                <a:rPr kumimoji="0" lang="en-US" altLang="zh-CN" sz="1000" b="0" i="0" u="none" strike="noStrike" kern="1200" cap="none" spc="0" normalizeH="0" baseline="0" noProof="0" dirty="0" err="1">
                  <a:ln>
                    <a:noFill/>
                  </a:ln>
                  <a:solidFill>
                    <a:srgbClr val="A2A5B8"/>
                  </a:solidFill>
                  <a:effectLst/>
                  <a:uLnTx/>
                  <a:uFillTx/>
                  <a:cs typeface="+mn-ea"/>
                  <a:sym typeface="+mn-lt"/>
                </a:rPr>
                <a:t>er</a:t>
              </a:r>
              <a:r>
                <a:rPr kumimoji="0" lang="en-US" altLang="zh-CN" sz="1000" b="0" i="0" u="none" strike="noStrike" kern="1200" cap="none" spc="0" normalizeH="0" baseline="0" noProof="0" dirty="0">
                  <a:ln>
                    <a:noFill/>
                  </a:ln>
                  <a:solidFill>
                    <a:srgbClr val="A2A5B8"/>
                  </a:solidFill>
                  <a:effectLst/>
                  <a:uLnTx/>
                  <a:uFillTx/>
                  <a:cs typeface="+mn-ea"/>
                  <a:sym typeface="+mn-lt"/>
                </a:rPr>
                <a:t> creative</a:t>
              </a:r>
              <a:endParaRPr kumimoji="0" lang="zh-CN" altLang="en-US" sz="1000" b="0" i="0" u="none" strike="noStrike" kern="1200" cap="none" spc="0" normalizeH="0" baseline="0" noProof="0" dirty="0">
                <a:ln>
                  <a:noFill/>
                </a:ln>
                <a:solidFill>
                  <a:srgbClr val="A2A5B8"/>
                </a:solidFill>
                <a:effectLst/>
                <a:uLnTx/>
                <a:uFillTx/>
                <a:cs typeface="+mn-ea"/>
                <a:sym typeface="+mn-lt"/>
              </a:endParaRPr>
            </a:p>
          </p:txBody>
        </p:sp>
        <p:sp>
          <p:nvSpPr>
            <p:cNvPr id="13" name="文本框 12">
              <a:extLst>
                <a:ext uri="{FF2B5EF4-FFF2-40B4-BE49-F238E27FC236}">
                  <a16:creationId xmlns:a16="http://schemas.microsoft.com/office/drawing/2014/main" xmlns="" id="{C47E22F9-1A05-42B2-B6C4-FBF4F4B5189B}"/>
                </a:ext>
              </a:extLst>
            </p:cNvPr>
            <p:cNvSpPr txBox="1"/>
            <p:nvPr/>
          </p:nvSpPr>
          <p:spPr>
            <a:xfrm>
              <a:off x="408005" y="2807479"/>
              <a:ext cx="2524245" cy="461665"/>
            </a:xfrm>
            <a:prstGeom prst="rect">
              <a:avLst/>
            </a:prstGeom>
            <a:noFill/>
          </p:spPr>
          <p:txBody>
            <a:bodyPr wrap="square" rtlCol="0">
              <a:spAutoFit/>
              <a:scene3d>
                <a:camera prst="orthographicFront"/>
                <a:lightRig rig="threePt" dir="t"/>
              </a:scene3d>
              <a:sp3d contourW="12700"/>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300" normalizeH="0" baseline="0" noProof="0" dirty="0">
                  <a:ln>
                    <a:noFill/>
                  </a:ln>
                  <a:solidFill>
                    <a:srgbClr val="A2A5B8"/>
                  </a:solidFill>
                  <a:effectLst/>
                  <a:uLnTx/>
                  <a:uFillTx/>
                  <a:cs typeface="+mn-ea"/>
                  <a:sym typeface="+mn-lt"/>
                </a:rPr>
                <a:t>产品运营</a:t>
              </a:r>
              <a:r>
                <a:rPr kumimoji="0" lang="en-US" altLang="zh-CN" sz="1600" b="0" i="0" u="none" strike="noStrike" kern="1200" cap="none" spc="300" normalizeH="0" baseline="0" noProof="0" dirty="0">
                  <a:ln>
                    <a:noFill/>
                  </a:ln>
                  <a:solidFill>
                    <a:srgbClr val="A2A5B8"/>
                  </a:solidFill>
                  <a:effectLst/>
                  <a:uLnTx/>
                  <a:uFillTx/>
                  <a:cs typeface="+mn-ea"/>
                  <a:sym typeface="+mn-lt"/>
                </a:rPr>
                <a:t>——</a:t>
              </a:r>
              <a:r>
                <a:rPr kumimoji="0" lang="zh-CN" altLang="en-US" sz="1600" b="0" i="0" u="none" strike="noStrike" kern="1200" cap="none" spc="300" normalizeH="0" baseline="0" noProof="0" dirty="0">
                  <a:ln>
                    <a:noFill/>
                  </a:ln>
                  <a:solidFill>
                    <a:srgbClr val="A2A5B8"/>
                  </a:solidFill>
                  <a:effectLst/>
                  <a:uLnTx/>
                  <a:uFillTx/>
                  <a:cs typeface="+mn-ea"/>
                  <a:sym typeface="+mn-lt"/>
                </a:rPr>
                <a:t>要怎样做</a:t>
              </a:r>
              <a:endParaRPr kumimoji="0" lang="zh-CN" altLang="en-US" sz="2400" b="0" i="0" u="none" strike="noStrike" kern="1200" cap="none" spc="300" normalizeH="0" baseline="0" noProof="0" dirty="0">
                <a:ln>
                  <a:noFill/>
                </a:ln>
                <a:solidFill>
                  <a:srgbClr val="A2A5B8"/>
                </a:solidFill>
                <a:effectLst/>
                <a:uLnTx/>
                <a:uFillTx/>
                <a:cs typeface="+mn-ea"/>
                <a:sym typeface="+mn-lt"/>
              </a:endParaRPr>
            </a:p>
          </p:txBody>
        </p:sp>
      </p:grpSp>
      <p:grpSp>
        <p:nvGrpSpPr>
          <p:cNvPr id="14" name="组合 13">
            <a:extLst>
              <a:ext uri="{FF2B5EF4-FFF2-40B4-BE49-F238E27FC236}">
                <a16:creationId xmlns:a16="http://schemas.microsoft.com/office/drawing/2014/main" xmlns="" id="{041A9C0D-D7DE-4152-B398-123181FA7B1B}"/>
              </a:ext>
            </a:extLst>
          </p:cNvPr>
          <p:cNvGrpSpPr/>
          <p:nvPr/>
        </p:nvGrpSpPr>
        <p:grpSpPr>
          <a:xfrm>
            <a:off x="6538544" y="4192373"/>
            <a:ext cx="4621433" cy="668130"/>
            <a:chOff x="408004" y="2807479"/>
            <a:chExt cx="3126871" cy="668130"/>
          </a:xfrm>
        </p:grpSpPr>
        <p:sp>
          <p:nvSpPr>
            <p:cNvPr id="15" name="矩形 14">
              <a:extLst>
                <a:ext uri="{FF2B5EF4-FFF2-40B4-BE49-F238E27FC236}">
                  <a16:creationId xmlns:a16="http://schemas.microsoft.com/office/drawing/2014/main" xmlns="" id="{24A23446-EB86-4364-AD1F-6C87D48A150A}"/>
                </a:ext>
              </a:extLst>
            </p:cNvPr>
            <p:cNvSpPr/>
            <p:nvPr/>
          </p:nvSpPr>
          <p:spPr bwMode="auto">
            <a:xfrm>
              <a:off x="408004" y="3229388"/>
              <a:ext cx="2524244" cy="246221"/>
            </a:xfrm>
            <a:prstGeom prst="rect">
              <a:avLst/>
            </a:prstGeom>
          </p:spPr>
          <p:txBody>
            <a:bodyPr wrap="square">
              <a:spAutoFit/>
              <a:scene3d>
                <a:camera prst="orthographicFront"/>
                <a:lightRig rig="threePt" dir="t"/>
              </a:scene3d>
              <a:sp3d contourW="12700"/>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rgbClr val="A2A5B8"/>
                  </a:solidFill>
                  <a:effectLst/>
                  <a:uLnTx/>
                  <a:uFillTx/>
                  <a:cs typeface="+mn-ea"/>
                  <a:sym typeface="+mn-lt"/>
                </a:rPr>
                <a:t>This template is exclusively designed by Fei </a:t>
              </a:r>
              <a:r>
                <a:rPr kumimoji="0" lang="en-US" altLang="zh-CN" sz="1000" b="0" i="0" u="none" strike="noStrike" kern="1200" cap="none" spc="0" normalizeH="0" baseline="0" noProof="0" dirty="0" err="1">
                  <a:ln>
                    <a:noFill/>
                  </a:ln>
                  <a:solidFill>
                    <a:srgbClr val="A2A5B8"/>
                  </a:solidFill>
                  <a:effectLst/>
                  <a:uLnTx/>
                  <a:uFillTx/>
                  <a:cs typeface="+mn-ea"/>
                  <a:sym typeface="+mn-lt"/>
                </a:rPr>
                <a:t>er</a:t>
              </a:r>
              <a:r>
                <a:rPr kumimoji="0" lang="en-US" altLang="zh-CN" sz="1000" b="0" i="0" u="none" strike="noStrike" kern="1200" cap="none" spc="0" normalizeH="0" baseline="0" noProof="0" dirty="0">
                  <a:ln>
                    <a:noFill/>
                  </a:ln>
                  <a:solidFill>
                    <a:srgbClr val="A2A5B8"/>
                  </a:solidFill>
                  <a:effectLst/>
                  <a:uLnTx/>
                  <a:uFillTx/>
                  <a:cs typeface="+mn-ea"/>
                  <a:sym typeface="+mn-lt"/>
                </a:rPr>
                <a:t> creative</a:t>
              </a:r>
              <a:endParaRPr kumimoji="0" lang="zh-CN" altLang="en-US" sz="1000" b="0" i="0" u="none" strike="noStrike" kern="1200" cap="none" spc="0" normalizeH="0" baseline="0" noProof="0" dirty="0">
                <a:ln>
                  <a:noFill/>
                </a:ln>
                <a:solidFill>
                  <a:srgbClr val="A2A5B8"/>
                </a:solidFill>
                <a:effectLst/>
                <a:uLnTx/>
                <a:uFillTx/>
                <a:cs typeface="+mn-ea"/>
                <a:sym typeface="+mn-lt"/>
              </a:endParaRPr>
            </a:p>
          </p:txBody>
        </p:sp>
        <p:sp>
          <p:nvSpPr>
            <p:cNvPr id="16" name="文本框 15">
              <a:extLst>
                <a:ext uri="{FF2B5EF4-FFF2-40B4-BE49-F238E27FC236}">
                  <a16:creationId xmlns:a16="http://schemas.microsoft.com/office/drawing/2014/main" xmlns="" id="{2DE1E02A-0338-44A3-8EF2-E9EA9E1E7366}"/>
                </a:ext>
              </a:extLst>
            </p:cNvPr>
            <p:cNvSpPr txBox="1"/>
            <p:nvPr/>
          </p:nvSpPr>
          <p:spPr>
            <a:xfrm>
              <a:off x="408005" y="2807479"/>
              <a:ext cx="3126870" cy="461665"/>
            </a:xfrm>
            <a:prstGeom prst="rect">
              <a:avLst/>
            </a:prstGeom>
            <a:noFill/>
          </p:spPr>
          <p:txBody>
            <a:bodyPr wrap="square" rtlCol="0">
              <a:spAutoFit/>
              <a:scene3d>
                <a:camera prst="orthographicFront"/>
                <a:lightRig rig="threePt" dir="t"/>
              </a:scene3d>
              <a:sp3d contourW="12700"/>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300" normalizeH="0" baseline="0" noProof="0" dirty="0">
                  <a:ln>
                    <a:noFill/>
                  </a:ln>
                  <a:solidFill>
                    <a:srgbClr val="A2A5B8"/>
                  </a:solidFill>
                  <a:effectLst/>
                  <a:uLnTx/>
                  <a:uFillTx/>
                  <a:cs typeface="+mn-ea"/>
                  <a:sym typeface="+mn-lt"/>
                </a:rPr>
                <a:t>市场分析</a:t>
              </a:r>
              <a:r>
                <a:rPr kumimoji="0" lang="en-US" altLang="zh-CN" sz="1600" b="0" i="0" u="none" strike="noStrike" kern="1200" cap="none" spc="300" normalizeH="0" baseline="0" noProof="0" dirty="0">
                  <a:ln>
                    <a:noFill/>
                  </a:ln>
                  <a:solidFill>
                    <a:srgbClr val="A2A5B8"/>
                  </a:solidFill>
                  <a:effectLst/>
                  <a:uLnTx/>
                  <a:uFillTx/>
                  <a:cs typeface="+mn-ea"/>
                  <a:sym typeface="+mn-lt"/>
                </a:rPr>
                <a:t>——</a:t>
              </a:r>
              <a:r>
                <a:rPr kumimoji="0" lang="zh-CN" altLang="en-US" sz="1600" b="0" i="0" u="none" strike="noStrike" kern="1200" cap="none" spc="300" normalizeH="0" baseline="0" noProof="0" dirty="0">
                  <a:ln>
                    <a:noFill/>
                  </a:ln>
                  <a:solidFill>
                    <a:srgbClr val="A2A5B8"/>
                  </a:solidFill>
                  <a:effectLst/>
                  <a:uLnTx/>
                  <a:uFillTx/>
                  <a:cs typeface="+mn-ea"/>
                  <a:sym typeface="+mn-lt"/>
                </a:rPr>
                <a:t>为什么这样做</a:t>
              </a:r>
              <a:endParaRPr kumimoji="0" lang="zh-CN" altLang="en-US" sz="2400" b="0" i="0" u="none" strike="noStrike" kern="1200" cap="none" spc="300" normalizeH="0" baseline="0" noProof="0" dirty="0">
                <a:ln>
                  <a:noFill/>
                </a:ln>
                <a:solidFill>
                  <a:srgbClr val="A2A5B8"/>
                </a:solidFill>
                <a:effectLst/>
                <a:uLnTx/>
                <a:uFillTx/>
                <a:cs typeface="+mn-ea"/>
                <a:sym typeface="+mn-lt"/>
              </a:endParaRPr>
            </a:p>
          </p:txBody>
        </p:sp>
      </p:grpSp>
      <p:sp>
        <p:nvSpPr>
          <p:cNvPr id="17" name="文本框 16">
            <a:extLst>
              <a:ext uri="{FF2B5EF4-FFF2-40B4-BE49-F238E27FC236}">
                <a16:creationId xmlns:a16="http://schemas.microsoft.com/office/drawing/2014/main" xmlns="" id="{1C01950B-71BD-4120-9C0F-37BB022E261E}"/>
              </a:ext>
            </a:extLst>
          </p:cNvPr>
          <p:cNvSpPr txBox="1"/>
          <p:nvPr/>
        </p:nvSpPr>
        <p:spPr>
          <a:xfrm>
            <a:off x="5830638" y="1278370"/>
            <a:ext cx="924052" cy="584775"/>
          </a:xfrm>
          <a:prstGeom prst="rect">
            <a:avLst/>
          </a:prstGeom>
          <a:noFill/>
        </p:spPr>
        <p:txBody>
          <a:bodyPr wrap="square" rtlCol="0">
            <a:spAutoFit/>
            <a:scene3d>
              <a:camera prst="orthographicFront"/>
              <a:lightRig rig="threePt" dir="t"/>
            </a:scene3d>
            <a:sp3d contourW="12700"/>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srgbClr val="A2A5B8"/>
                </a:solidFill>
                <a:effectLst/>
                <a:uLnTx/>
                <a:uFillTx/>
                <a:cs typeface="+mn-ea"/>
                <a:sym typeface="+mn-lt"/>
              </a:rPr>
              <a:t>01.</a:t>
            </a:r>
            <a:endParaRPr kumimoji="0" lang="zh-CN" altLang="en-US" sz="3200" b="0" i="0" u="none" strike="noStrike" kern="1200" cap="none" spc="0" normalizeH="0" baseline="0" noProof="0" dirty="0">
              <a:ln>
                <a:noFill/>
              </a:ln>
              <a:solidFill>
                <a:srgbClr val="A2A5B8"/>
              </a:solidFill>
              <a:effectLst/>
              <a:uLnTx/>
              <a:uFillTx/>
              <a:cs typeface="+mn-ea"/>
              <a:sym typeface="+mn-lt"/>
            </a:endParaRPr>
          </a:p>
        </p:txBody>
      </p:sp>
      <p:sp>
        <p:nvSpPr>
          <p:cNvPr id="18" name="文本框 17">
            <a:extLst>
              <a:ext uri="{FF2B5EF4-FFF2-40B4-BE49-F238E27FC236}">
                <a16:creationId xmlns:a16="http://schemas.microsoft.com/office/drawing/2014/main" xmlns="" id="{4CB0969F-B5FD-4637-8718-BC83C6501FBC}"/>
              </a:ext>
            </a:extLst>
          </p:cNvPr>
          <p:cNvSpPr txBox="1"/>
          <p:nvPr/>
        </p:nvSpPr>
        <p:spPr>
          <a:xfrm>
            <a:off x="5830638" y="2230209"/>
            <a:ext cx="924052" cy="584775"/>
          </a:xfrm>
          <a:prstGeom prst="rect">
            <a:avLst/>
          </a:prstGeom>
          <a:noFill/>
        </p:spPr>
        <p:txBody>
          <a:bodyPr wrap="square" rtlCol="0">
            <a:spAutoFit/>
            <a:scene3d>
              <a:camera prst="orthographicFront"/>
              <a:lightRig rig="threePt" dir="t"/>
            </a:scene3d>
            <a:sp3d contourW="12700"/>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srgbClr val="A2A5B8"/>
                </a:solidFill>
                <a:effectLst/>
                <a:uLnTx/>
                <a:uFillTx/>
                <a:cs typeface="+mn-ea"/>
                <a:sym typeface="+mn-lt"/>
              </a:rPr>
              <a:t>02.</a:t>
            </a:r>
            <a:endParaRPr kumimoji="0" lang="zh-CN" altLang="en-US" sz="3200" b="0" i="0" u="none" strike="noStrike" kern="1200" cap="none" spc="0" normalizeH="0" baseline="0" noProof="0" dirty="0">
              <a:ln>
                <a:noFill/>
              </a:ln>
              <a:solidFill>
                <a:srgbClr val="A2A5B8"/>
              </a:solidFill>
              <a:effectLst/>
              <a:uLnTx/>
              <a:uFillTx/>
              <a:cs typeface="+mn-ea"/>
              <a:sym typeface="+mn-lt"/>
            </a:endParaRPr>
          </a:p>
        </p:txBody>
      </p:sp>
      <p:sp>
        <p:nvSpPr>
          <p:cNvPr id="19" name="文本框 18">
            <a:extLst>
              <a:ext uri="{FF2B5EF4-FFF2-40B4-BE49-F238E27FC236}">
                <a16:creationId xmlns:a16="http://schemas.microsoft.com/office/drawing/2014/main" xmlns="" id="{C5E03768-D3E1-47E7-8697-F976B7FE11DB}"/>
              </a:ext>
            </a:extLst>
          </p:cNvPr>
          <p:cNvSpPr txBox="1"/>
          <p:nvPr/>
        </p:nvSpPr>
        <p:spPr>
          <a:xfrm>
            <a:off x="5830638" y="3182048"/>
            <a:ext cx="924052" cy="584775"/>
          </a:xfrm>
          <a:prstGeom prst="rect">
            <a:avLst/>
          </a:prstGeom>
          <a:noFill/>
        </p:spPr>
        <p:txBody>
          <a:bodyPr wrap="square" rtlCol="0">
            <a:spAutoFit/>
            <a:scene3d>
              <a:camera prst="orthographicFront"/>
              <a:lightRig rig="threePt" dir="t"/>
            </a:scene3d>
            <a:sp3d contourW="12700"/>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srgbClr val="A2A5B8"/>
                </a:solidFill>
                <a:effectLst/>
                <a:uLnTx/>
                <a:uFillTx/>
                <a:cs typeface="+mn-ea"/>
                <a:sym typeface="+mn-lt"/>
              </a:rPr>
              <a:t>03.</a:t>
            </a:r>
            <a:endParaRPr kumimoji="0" lang="zh-CN" altLang="en-US" sz="3200" b="0" i="0" u="none" strike="noStrike" kern="1200" cap="none" spc="0" normalizeH="0" baseline="0" noProof="0" dirty="0">
              <a:ln>
                <a:noFill/>
              </a:ln>
              <a:solidFill>
                <a:srgbClr val="A2A5B8"/>
              </a:solidFill>
              <a:effectLst/>
              <a:uLnTx/>
              <a:uFillTx/>
              <a:cs typeface="+mn-ea"/>
              <a:sym typeface="+mn-lt"/>
            </a:endParaRPr>
          </a:p>
        </p:txBody>
      </p:sp>
      <p:sp>
        <p:nvSpPr>
          <p:cNvPr id="20" name="文本框 19">
            <a:extLst>
              <a:ext uri="{FF2B5EF4-FFF2-40B4-BE49-F238E27FC236}">
                <a16:creationId xmlns:a16="http://schemas.microsoft.com/office/drawing/2014/main" xmlns="" id="{17F37A00-ACD3-4149-B17F-8F930690AAF0}"/>
              </a:ext>
            </a:extLst>
          </p:cNvPr>
          <p:cNvSpPr txBox="1"/>
          <p:nvPr/>
        </p:nvSpPr>
        <p:spPr>
          <a:xfrm>
            <a:off x="5830638" y="4133887"/>
            <a:ext cx="924052" cy="584775"/>
          </a:xfrm>
          <a:prstGeom prst="rect">
            <a:avLst/>
          </a:prstGeom>
          <a:noFill/>
        </p:spPr>
        <p:txBody>
          <a:bodyPr wrap="square" rtlCol="0">
            <a:spAutoFit/>
            <a:scene3d>
              <a:camera prst="orthographicFront"/>
              <a:lightRig rig="threePt" dir="t"/>
            </a:scene3d>
            <a:sp3d contourW="12700"/>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srgbClr val="A2A5B8"/>
                </a:solidFill>
                <a:effectLst/>
                <a:uLnTx/>
                <a:uFillTx/>
                <a:cs typeface="+mn-ea"/>
                <a:sym typeface="+mn-lt"/>
              </a:rPr>
              <a:t>04.</a:t>
            </a:r>
            <a:endParaRPr kumimoji="0" lang="zh-CN" altLang="en-US" sz="3200" b="0" i="0" u="none" strike="noStrike" kern="1200" cap="none" spc="0" normalizeH="0" baseline="0" noProof="0" dirty="0">
              <a:ln>
                <a:noFill/>
              </a:ln>
              <a:solidFill>
                <a:srgbClr val="A2A5B8"/>
              </a:solidFill>
              <a:effectLst/>
              <a:uLnTx/>
              <a:uFillTx/>
              <a:cs typeface="+mn-ea"/>
              <a:sym typeface="+mn-lt"/>
            </a:endParaRPr>
          </a:p>
        </p:txBody>
      </p:sp>
      <p:sp>
        <p:nvSpPr>
          <p:cNvPr id="21" name="矩形 20">
            <a:extLst>
              <a:ext uri="{FF2B5EF4-FFF2-40B4-BE49-F238E27FC236}">
                <a16:creationId xmlns:a16="http://schemas.microsoft.com/office/drawing/2014/main" xmlns="" id="{80D843DD-2FD1-4205-BE4B-D525895BB8B6}"/>
              </a:ext>
            </a:extLst>
          </p:cNvPr>
          <p:cNvSpPr/>
          <p:nvPr/>
        </p:nvSpPr>
        <p:spPr>
          <a:xfrm>
            <a:off x="3444788" y="2425563"/>
            <a:ext cx="924052" cy="1200329"/>
          </a:xfrm>
          <a:prstGeom prst="rect">
            <a:avLst/>
          </a:prstGeom>
        </p:spPr>
        <p:txBody>
          <a:bodyPr wrap="square">
            <a:spAutoFit/>
          </a:bodyPr>
          <a:lstStyle/>
          <a:p>
            <a:pPr algn="ctr" defTabSz="457200">
              <a:defRPr/>
            </a:pPr>
            <a:r>
              <a:rPr lang="zh-CN" altLang="en-US" sz="7200" dirty="0">
                <a:solidFill>
                  <a:srgbClr val="A2A5B8"/>
                </a:solidFill>
                <a:effectLst>
                  <a:outerShdw blurRad="50800" dist="165100" algn="l" rotWithShape="0">
                    <a:prstClr val="black">
                      <a:alpha val="40000"/>
                    </a:prstClr>
                  </a:outerShdw>
                </a:effectLst>
                <a:cs typeface="+mn-ea"/>
                <a:sym typeface="+mn-lt"/>
              </a:rPr>
              <a:t>录</a:t>
            </a:r>
          </a:p>
        </p:txBody>
      </p:sp>
      <p:grpSp>
        <p:nvGrpSpPr>
          <p:cNvPr id="22" name="组合 21">
            <a:extLst>
              <a:ext uri="{FF2B5EF4-FFF2-40B4-BE49-F238E27FC236}">
                <a16:creationId xmlns:a16="http://schemas.microsoft.com/office/drawing/2014/main" xmlns="" id="{3EC79F55-C452-49CF-BF85-51E3612A3D07}"/>
              </a:ext>
            </a:extLst>
          </p:cNvPr>
          <p:cNvGrpSpPr/>
          <p:nvPr/>
        </p:nvGrpSpPr>
        <p:grpSpPr>
          <a:xfrm>
            <a:off x="6538544" y="5143316"/>
            <a:ext cx="4621433" cy="668130"/>
            <a:chOff x="408004" y="2807479"/>
            <a:chExt cx="3126871" cy="668130"/>
          </a:xfrm>
        </p:grpSpPr>
        <p:sp>
          <p:nvSpPr>
            <p:cNvPr id="23" name="矩形 22">
              <a:extLst>
                <a:ext uri="{FF2B5EF4-FFF2-40B4-BE49-F238E27FC236}">
                  <a16:creationId xmlns:a16="http://schemas.microsoft.com/office/drawing/2014/main" xmlns="" id="{B90735FF-C614-4E89-8D63-42E24568B2CD}"/>
                </a:ext>
              </a:extLst>
            </p:cNvPr>
            <p:cNvSpPr/>
            <p:nvPr/>
          </p:nvSpPr>
          <p:spPr bwMode="auto">
            <a:xfrm>
              <a:off x="408004" y="3229388"/>
              <a:ext cx="2524244" cy="246221"/>
            </a:xfrm>
            <a:prstGeom prst="rect">
              <a:avLst/>
            </a:prstGeom>
          </p:spPr>
          <p:txBody>
            <a:bodyPr wrap="square">
              <a:spAutoFit/>
              <a:scene3d>
                <a:camera prst="orthographicFront"/>
                <a:lightRig rig="threePt" dir="t"/>
              </a:scene3d>
              <a:sp3d contourW="12700"/>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rgbClr val="A2A5B8"/>
                  </a:solidFill>
                  <a:effectLst/>
                  <a:uLnTx/>
                  <a:uFillTx/>
                  <a:cs typeface="+mn-ea"/>
                  <a:sym typeface="+mn-lt"/>
                </a:rPr>
                <a:t>This template is exclusively designed by Fei </a:t>
              </a:r>
              <a:r>
                <a:rPr kumimoji="0" lang="en-US" altLang="zh-CN" sz="1000" b="0" i="0" u="none" strike="noStrike" kern="1200" cap="none" spc="0" normalizeH="0" baseline="0" noProof="0" dirty="0" err="1">
                  <a:ln>
                    <a:noFill/>
                  </a:ln>
                  <a:solidFill>
                    <a:srgbClr val="A2A5B8"/>
                  </a:solidFill>
                  <a:effectLst/>
                  <a:uLnTx/>
                  <a:uFillTx/>
                  <a:cs typeface="+mn-ea"/>
                  <a:sym typeface="+mn-lt"/>
                </a:rPr>
                <a:t>er</a:t>
              </a:r>
              <a:r>
                <a:rPr kumimoji="0" lang="en-US" altLang="zh-CN" sz="1000" b="0" i="0" u="none" strike="noStrike" kern="1200" cap="none" spc="0" normalizeH="0" baseline="0" noProof="0" dirty="0">
                  <a:ln>
                    <a:noFill/>
                  </a:ln>
                  <a:solidFill>
                    <a:srgbClr val="A2A5B8"/>
                  </a:solidFill>
                  <a:effectLst/>
                  <a:uLnTx/>
                  <a:uFillTx/>
                  <a:cs typeface="+mn-ea"/>
                  <a:sym typeface="+mn-lt"/>
                </a:rPr>
                <a:t> creative</a:t>
              </a:r>
              <a:endParaRPr kumimoji="0" lang="zh-CN" altLang="en-US" sz="1000" b="0" i="0" u="none" strike="noStrike" kern="1200" cap="none" spc="0" normalizeH="0" baseline="0" noProof="0" dirty="0">
                <a:ln>
                  <a:noFill/>
                </a:ln>
                <a:solidFill>
                  <a:srgbClr val="A2A5B8"/>
                </a:solidFill>
                <a:effectLst/>
                <a:uLnTx/>
                <a:uFillTx/>
                <a:cs typeface="+mn-ea"/>
                <a:sym typeface="+mn-lt"/>
              </a:endParaRPr>
            </a:p>
          </p:txBody>
        </p:sp>
        <p:sp>
          <p:nvSpPr>
            <p:cNvPr id="24" name="文本框 23">
              <a:extLst>
                <a:ext uri="{FF2B5EF4-FFF2-40B4-BE49-F238E27FC236}">
                  <a16:creationId xmlns:a16="http://schemas.microsoft.com/office/drawing/2014/main" xmlns="" id="{80878BF4-1247-424D-AB1C-4D5D9358A844}"/>
                </a:ext>
              </a:extLst>
            </p:cNvPr>
            <p:cNvSpPr txBox="1"/>
            <p:nvPr/>
          </p:nvSpPr>
          <p:spPr>
            <a:xfrm>
              <a:off x="408005" y="2807479"/>
              <a:ext cx="3126870" cy="461665"/>
            </a:xfrm>
            <a:prstGeom prst="rect">
              <a:avLst/>
            </a:prstGeom>
            <a:noFill/>
          </p:spPr>
          <p:txBody>
            <a:bodyPr wrap="square" rtlCol="0">
              <a:spAutoFit/>
              <a:scene3d>
                <a:camera prst="orthographicFront"/>
                <a:lightRig rig="threePt" dir="t"/>
              </a:scene3d>
              <a:sp3d contourW="12700"/>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300" normalizeH="0" baseline="0" noProof="0" dirty="0">
                  <a:ln>
                    <a:noFill/>
                  </a:ln>
                  <a:solidFill>
                    <a:srgbClr val="A2A5B8"/>
                  </a:solidFill>
                  <a:effectLst/>
                  <a:uLnTx/>
                  <a:uFillTx/>
                  <a:cs typeface="+mn-ea"/>
                  <a:sym typeface="+mn-lt"/>
                </a:rPr>
                <a:t>财务融资</a:t>
              </a:r>
              <a:r>
                <a:rPr kumimoji="0" lang="en-US" altLang="zh-CN" sz="1600" b="0" i="0" u="none" strike="noStrike" kern="1200" cap="none" spc="300" normalizeH="0" baseline="0" noProof="0" dirty="0">
                  <a:ln>
                    <a:noFill/>
                  </a:ln>
                  <a:solidFill>
                    <a:srgbClr val="A2A5B8"/>
                  </a:solidFill>
                  <a:effectLst/>
                  <a:uLnTx/>
                  <a:uFillTx/>
                  <a:cs typeface="+mn-ea"/>
                  <a:sym typeface="+mn-lt"/>
                </a:rPr>
                <a:t>——</a:t>
              </a:r>
              <a:r>
                <a:rPr kumimoji="0" lang="zh-CN" altLang="en-US" sz="1600" b="0" i="0" u="none" strike="noStrike" kern="1200" cap="none" spc="300" normalizeH="0" baseline="0" noProof="0" dirty="0">
                  <a:ln>
                    <a:noFill/>
                  </a:ln>
                  <a:solidFill>
                    <a:srgbClr val="A2A5B8"/>
                  </a:solidFill>
                  <a:effectLst/>
                  <a:uLnTx/>
                  <a:uFillTx/>
                  <a:cs typeface="+mn-ea"/>
                  <a:sym typeface="+mn-lt"/>
                </a:rPr>
                <a:t>财务情况分析</a:t>
              </a:r>
              <a:endParaRPr kumimoji="0" lang="zh-CN" altLang="en-US" sz="2400" b="0" i="0" u="none" strike="noStrike" kern="1200" cap="none" spc="300" normalizeH="0" baseline="0" noProof="0" dirty="0">
                <a:ln>
                  <a:noFill/>
                </a:ln>
                <a:solidFill>
                  <a:srgbClr val="A2A5B8"/>
                </a:solidFill>
                <a:effectLst/>
                <a:uLnTx/>
                <a:uFillTx/>
                <a:cs typeface="+mn-ea"/>
                <a:sym typeface="+mn-lt"/>
              </a:endParaRPr>
            </a:p>
          </p:txBody>
        </p:sp>
      </p:grpSp>
      <p:sp>
        <p:nvSpPr>
          <p:cNvPr id="25" name="文本框 24">
            <a:extLst>
              <a:ext uri="{FF2B5EF4-FFF2-40B4-BE49-F238E27FC236}">
                <a16:creationId xmlns:a16="http://schemas.microsoft.com/office/drawing/2014/main" xmlns="" id="{4B7F20A8-87AF-4D64-9A48-F6938061E9C9}"/>
              </a:ext>
            </a:extLst>
          </p:cNvPr>
          <p:cNvSpPr txBox="1"/>
          <p:nvPr/>
        </p:nvSpPr>
        <p:spPr>
          <a:xfrm>
            <a:off x="5830638" y="5085726"/>
            <a:ext cx="924052" cy="584775"/>
          </a:xfrm>
          <a:prstGeom prst="rect">
            <a:avLst/>
          </a:prstGeom>
          <a:noFill/>
        </p:spPr>
        <p:txBody>
          <a:bodyPr wrap="square" rtlCol="0">
            <a:spAutoFit/>
            <a:scene3d>
              <a:camera prst="orthographicFront"/>
              <a:lightRig rig="threePt" dir="t"/>
            </a:scene3d>
            <a:sp3d contourW="12700"/>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srgbClr val="A2A5B8"/>
                </a:solidFill>
                <a:effectLst/>
                <a:uLnTx/>
                <a:uFillTx/>
                <a:cs typeface="+mn-ea"/>
                <a:sym typeface="+mn-lt"/>
              </a:rPr>
              <a:t>05.</a:t>
            </a:r>
            <a:endParaRPr kumimoji="0" lang="zh-CN" altLang="en-US" sz="3200" b="0" i="0" u="none" strike="noStrike" kern="1200" cap="none" spc="0" normalizeH="0" baseline="0" noProof="0" dirty="0">
              <a:ln>
                <a:noFill/>
              </a:ln>
              <a:solidFill>
                <a:srgbClr val="A2A5B8"/>
              </a:solidFill>
              <a:effectLst/>
              <a:uLnTx/>
              <a:uFillTx/>
              <a:cs typeface="+mn-ea"/>
              <a:sym typeface="+mn-lt"/>
            </a:endParaRPr>
          </a:p>
        </p:txBody>
      </p:sp>
      <p:sp>
        <p:nvSpPr>
          <p:cNvPr id="26" name="文本框 25">
            <a:extLst>
              <a:ext uri="{FF2B5EF4-FFF2-40B4-BE49-F238E27FC236}">
                <a16:creationId xmlns:a16="http://schemas.microsoft.com/office/drawing/2014/main" xmlns="" id="{B4EE5B2B-2EED-4ED0-9AAE-ABF1B1904585}"/>
              </a:ext>
            </a:extLst>
          </p:cNvPr>
          <p:cNvSpPr txBox="1"/>
          <p:nvPr/>
        </p:nvSpPr>
        <p:spPr>
          <a:xfrm rot="5400000">
            <a:off x="3663775" y="2240897"/>
            <a:ext cx="1901889" cy="369332"/>
          </a:xfrm>
          <a:prstGeom prst="rect">
            <a:avLst/>
          </a:prstGeom>
          <a:noFill/>
        </p:spPr>
        <p:txBody>
          <a:bodyPr wrap="square" rtlCol="0">
            <a:spAutoFit/>
          </a:bodyPr>
          <a:lstStyle/>
          <a:p>
            <a:pPr algn="dist"/>
            <a:r>
              <a:rPr lang="en-US" altLang="zh-CN" dirty="0">
                <a:solidFill>
                  <a:srgbClr val="A2A5B8"/>
                </a:solidFill>
                <a:cs typeface="+mn-ea"/>
                <a:sym typeface="+mn-lt"/>
              </a:rPr>
              <a:t>Content</a:t>
            </a:r>
            <a:endParaRPr lang="zh-CN" altLang="en-US" dirty="0">
              <a:solidFill>
                <a:srgbClr val="A2A5B8"/>
              </a:solidFill>
              <a:cs typeface="+mn-ea"/>
              <a:sym typeface="+mn-lt"/>
            </a:endParaRPr>
          </a:p>
        </p:txBody>
      </p:sp>
    </p:spTree>
    <p:extLst>
      <p:ext uri="{BB962C8B-B14F-4D97-AF65-F5344CB8AC3E}">
        <p14:creationId xmlns:p14="http://schemas.microsoft.com/office/powerpoint/2010/main" val="3174820930"/>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3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0" presetClass="entr" presetSubtype="0" fill="hold" grpId="0" nodeType="withEffect">
                                  <p:stCondLst>
                                    <p:cond delay="0"/>
                                  </p:stCondLst>
                                  <p:iterate type="wd">
                                    <p:tmPct val="10000"/>
                                  </p:iterate>
                                  <p:childTnLst>
                                    <p:set>
                                      <p:cBhvr>
                                        <p:cTn id="9" dur="750" fill="hold">
                                          <p:stCondLst>
                                            <p:cond delay="0"/>
                                          </p:stCondLst>
                                        </p:cTn>
                                        <p:tgtEl>
                                          <p:spTgt spid="4"/>
                                        </p:tgtEl>
                                        <p:attrNameLst>
                                          <p:attrName>style.visibility</p:attrName>
                                        </p:attrNameLst>
                                      </p:cBhvr>
                                      <p:to>
                                        <p:strVal val="visible"/>
                                      </p:to>
                                    </p:set>
                                    <p:anim to="" calcmode="lin" valueType="num">
                                      <p:cBhvr>
                                        <p:cTn id="10" dur="750" fill="hold">
                                          <p:stCondLst>
                                            <p:cond delay="0"/>
                                          </p:stCondLst>
                                        </p:cTn>
                                        <p:tgtEl>
                                          <p:spTgt spid="4"/>
                                        </p:tgtEl>
                                        <p:attrNameLst>
                                          <p:attrName>ppt_h</p:attrName>
                                        </p:attrNameLst>
                                      </p:cBhvr>
                                      <p:tavLst>
                                        <p:tav tm="0" fmla="#ppt_h-#ppt_h*((1.5-1.5*$)^3-(1.5-1.5*$)^2)">
                                          <p:val>
                                            <p:strVal val="0"/>
                                          </p:val>
                                        </p:tav>
                                        <p:tav tm="100000">
                                          <p:val>
                                            <p:strVal val="1"/>
                                          </p:val>
                                        </p:tav>
                                      </p:tavLst>
                                    </p:anim>
                                    <p:anim to="" calcmode="lin" valueType="num">
                                      <p:cBhvr>
                                        <p:cTn id="11" dur="750" fill="hold">
                                          <p:stCondLst>
                                            <p:cond delay="0"/>
                                          </p:stCondLst>
                                        </p:cTn>
                                        <p:tgtEl>
                                          <p:spTgt spid="4"/>
                                        </p:tgtEl>
                                        <p:attrNameLst>
                                          <p:attrName>ppt_w</p:attrName>
                                        </p:attrNameLst>
                                      </p:cBhvr>
                                      <p:tavLst>
                                        <p:tav tm="0" fmla="#ppt_w-#ppt_w*((1.5-1.5*$)^3-(1.5-1.5*$)^2)">
                                          <p:val>
                                            <p:strVal val="0"/>
                                          </p:val>
                                        </p:tav>
                                        <p:tav tm="100000">
                                          <p:val>
                                            <p:strVal val="1"/>
                                          </p:val>
                                        </p:tav>
                                      </p:tavLst>
                                    </p:anim>
                                  </p:childTnLst>
                                </p:cTn>
                              </p:par>
                              <p:par>
                                <p:cTn id="12" presetID="26" presetClass="emph" presetSubtype="0" fill="hold" grpId="1" nodeType="withEffect">
                                  <p:stCondLst>
                                    <p:cond delay="1000"/>
                                  </p:stCondLst>
                                  <p:iterate type="wd">
                                    <p:tmPct val="10000"/>
                                  </p:iterate>
                                  <p:childTnLst>
                                    <p:animEffect transition="out" filter="fade">
                                      <p:cBhvr>
                                        <p:cTn id="13" dur="1000" tmFilter="0, 0; .2, .5; .8, .5; 1, 0"/>
                                        <p:tgtEl>
                                          <p:spTgt spid="4"/>
                                        </p:tgtEl>
                                      </p:cBhvr>
                                    </p:animEffect>
                                    <p:animScale>
                                      <p:cBhvr>
                                        <p:cTn id="14" dur="500" autoRev="1" fill="hold"/>
                                        <p:tgtEl>
                                          <p:spTgt spid="4"/>
                                        </p:tgtEl>
                                      </p:cBhvr>
                                      <p:by x="105000" y="105000"/>
                                    </p:animScale>
                                  </p:childTnLst>
                                </p:cTn>
                              </p:par>
                              <p:par>
                                <p:cTn id="15" presetID="0" presetClass="entr" presetSubtype="0" fill="hold" grpId="0" nodeType="withEffect">
                                  <p:stCondLst>
                                    <p:cond delay="500"/>
                                  </p:stCondLst>
                                  <p:iterate type="wd">
                                    <p:tmPct val="10000"/>
                                  </p:iterate>
                                  <p:childTnLst>
                                    <p:set>
                                      <p:cBhvr>
                                        <p:cTn id="16" dur="1100" fill="hold">
                                          <p:stCondLst>
                                            <p:cond delay="0"/>
                                          </p:stCondLst>
                                        </p:cTn>
                                        <p:tgtEl>
                                          <p:spTgt spid="21"/>
                                        </p:tgtEl>
                                        <p:attrNameLst>
                                          <p:attrName>style.visibility</p:attrName>
                                        </p:attrNameLst>
                                      </p:cBhvr>
                                      <p:to>
                                        <p:strVal val="visible"/>
                                      </p:to>
                                    </p:set>
                                    <p:anim to="" calcmode="lin" valueType="num">
                                      <p:cBhvr>
                                        <p:cTn id="17" dur="1100" fill="hold">
                                          <p:stCondLst>
                                            <p:cond delay="0"/>
                                          </p:stCondLst>
                                        </p:cTn>
                                        <p:tgtEl>
                                          <p:spTgt spid="21"/>
                                        </p:tgtEl>
                                        <p:attrNameLst>
                                          <p:attrName>ppt_h</p:attrName>
                                        </p:attrNameLst>
                                      </p:cBhvr>
                                      <p:tavLst>
                                        <p:tav tm="0" fmla="#ppt_h-#ppt_h*((1.5-1.5*$)^3-(1.5-1.5*$)^2)">
                                          <p:val>
                                            <p:strVal val="0"/>
                                          </p:val>
                                        </p:tav>
                                        <p:tav tm="100000">
                                          <p:val>
                                            <p:strVal val="1"/>
                                          </p:val>
                                        </p:tav>
                                      </p:tavLst>
                                    </p:anim>
                                    <p:anim to="" calcmode="lin" valueType="num">
                                      <p:cBhvr>
                                        <p:cTn id="18" dur="1100" fill="hold">
                                          <p:stCondLst>
                                            <p:cond delay="0"/>
                                          </p:stCondLst>
                                        </p:cTn>
                                        <p:tgtEl>
                                          <p:spTgt spid="21"/>
                                        </p:tgtEl>
                                        <p:attrNameLst>
                                          <p:attrName>ppt_w</p:attrName>
                                        </p:attrNameLst>
                                      </p:cBhvr>
                                      <p:tavLst>
                                        <p:tav tm="0" fmla="#ppt_w-#ppt_w*((1.5-1.5*$)^3-(1.5-1.5*$)^2)">
                                          <p:val>
                                            <p:strVal val="0"/>
                                          </p:val>
                                        </p:tav>
                                        <p:tav tm="100000">
                                          <p:val>
                                            <p:strVal val="1"/>
                                          </p:val>
                                        </p:tav>
                                      </p:tavLst>
                                    </p:anim>
                                  </p:childTnLst>
                                </p:cTn>
                              </p:par>
                              <p:par>
                                <p:cTn id="19" presetID="26" presetClass="emph" presetSubtype="0" fill="hold" grpId="1" nodeType="withEffect">
                                  <p:stCondLst>
                                    <p:cond delay="1400"/>
                                  </p:stCondLst>
                                  <p:iterate type="wd">
                                    <p:tmPct val="10000"/>
                                  </p:iterate>
                                  <p:childTnLst>
                                    <p:animEffect transition="out" filter="fade">
                                      <p:cBhvr>
                                        <p:cTn id="20" dur="1000" tmFilter="0, 0; .2, .5; .8, .5; 1, 0"/>
                                        <p:tgtEl>
                                          <p:spTgt spid="21"/>
                                        </p:tgtEl>
                                      </p:cBhvr>
                                    </p:animEffect>
                                    <p:animScale>
                                      <p:cBhvr>
                                        <p:cTn id="21" dur="500" autoRev="1" fill="hold"/>
                                        <p:tgtEl>
                                          <p:spTgt spid="21"/>
                                        </p:tgtEl>
                                      </p:cBhvr>
                                      <p:by x="105000" y="105000"/>
                                    </p:animScale>
                                  </p:childTnLst>
                                </p:cTn>
                              </p:par>
                              <p:par>
                                <p:cTn id="22" presetID="0" presetClass="entr" presetSubtype="0" fill="hold" grpId="0" nodeType="withEffect">
                                  <p:stCondLst>
                                    <p:cond delay="1500"/>
                                  </p:stCondLst>
                                  <p:iterate type="wd">
                                    <p:tmPct val="10000"/>
                                  </p:iterate>
                                  <p:childTnLst>
                                    <p:set>
                                      <p:cBhvr>
                                        <p:cTn id="23" dur="750" fill="hold">
                                          <p:stCondLst>
                                            <p:cond delay="0"/>
                                          </p:stCondLst>
                                        </p:cTn>
                                        <p:tgtEl>
                                          <p:spTgt spid="26"/>
                                        </p:tgtEl>
                                        <p:attrNameLst>
                                          <p:attrName>style.visibility</p:attrName>
                                        </p:attrNameLst>
                                      </p:cBhvr>
                                      <p:to>
                                        <p:strVal val="visible"/>
                                      </p:to>
                                    </p:set>
                                    <p:anim to="" calcmode="lin" valueType="num">
                                      <p:cBhvr>
                                        <p:cTn id="24" dur="750" fill="hold">
                                          <p:stCondLst>
                                            <p:cond delay="0"/>
                                          </p:stCondLst>
                                        </p:cTn>
                                        <p:tgtEl>
                                          <p:spTgt spid="26"/>
                                        </p:tgtEl>
                                        <p:attrNameLst>
                                          <p:attrName>ppt_h</p:attrName>
                                        </p:attrNameLst>
                                      </p:cBhvr>
                                      <p:tavLst>
                                        <p:tav tm="0" fmla="#ppt_h-#ppt_h*((1.5-1.5*$)^3-(1.5-1.5*$)^2)">
                                          <p:val>
                                            <p:strVal val="0"/>
                                          </p:val>
                                        </p:tav>
                                        <p:tav tm="100000">
                                          <p:val>
                                            <p:strVal val="1"/>
                                          </p:val>
                                        </p:tav>
                                      </p:tavLst>
                                    </p:anim>
                                    <p:anim to="" calcmode="lin" valueType="num">
                                      <p:cBhvr>
                                        <p:cTn id="25" dur="750" fill="hold">
                                          <p:stCondLst>
                                            <p:cond delay="0"/>
                                          </p:stCondLst>
                                        </p:cTn>
                                        <p:tgtEl>
                                          <p:spTgt spid="26"/>
                                        </p:tgtEl>
                                        <p:attrNameLst>
                                          <p:attrName>ppt_w</p:attrName>
                                        </p:attrNameLst>
                                      </p:cBhvr>
                                      <p:tavLst>
                                        <p:tav tm="0" fmla="#ppt_w-#ppt_w*((1.5-1.5*$)^3-(1.5-1.5*$)^2)">
                                          <p:val>
                                            <p:strVal val="0"/>
                                          </p:val>
                                        </p:tav>
                                        <p:tav tm="100000">
                                          <p:val>
                                            <p:strVal val="1"/>
                                          </p:val>
                                        </p:tav>
                                      </p:tavLst>
                                    </p:anim>
                                  </p:childTnLst>
                                </p:cTn>
                              </p:par>
                            </p:childTnLst>
                          </p:cTn>
                        </p:par>
                        <p:par>
                          <p:cTn id="26" fill="hold">
                            <p:stCondLst>
                              <p:cond delay="2400"/>
                            </p:stCondLst>
                            <p:childTnLst>
                              <p:par>
                                <p:cTn id="27" presetID="26" presetClass="emph" presetSubtype="0" fill="hold" grpId="1" nodeType="afterEffect">
                                  <p:stCondLst>
                                    <p:cond delay="0"/>
                                  </p:stCondLst>
                                  <p:iterate type="wd">
                                    <p:tmPct val="10000"/>
                                  </p:iterate>
                                  <p:childTnLst>
                                    <p:animEffect transition="out" filter="fade">
                                      <p:cBhvr>
                                        <p:cTn id="28" dur="1000" tmFilter="0, 0; .2, .5; .8, .5; 1, 0"/>
                                        <p:tgtEl>
                                          <p:spTgt spid="26"/>
                                        </p:tgtEl>
                                      </p:cBhvr>
                                    </p:animEffect>
                                    <p:animScale>
                                      <p:cBhvr>
                                        <p:cTn id="29" dur="500" autoRev="1" fill="hold"/>
                                        <p:tgtEl>
                                          <p:spTgt spid="26"/>
                                        </p:tgtEl>
                                      </p:cBhvr>
                                      <p:by x="105000" y="105000"/>
                                    </p:animScale>
                                  </p:childTnLst>
                                </p:cTn>
                              </p:par>
                            </p:childTnLst>
                          </p:cTn>
                        </p:par>
                        <p:par>
                          <p:cTn id="30" fill="hold">
                            <p:stCondLst>
                              <p:cond delay="3400"/>
                            </p:stCondLst>
                            <p:childTnLst>
                              <p:par>
                                <p:cTn id="31" presetID="2" presetClass="entr" presetSubtype="4" decel="62000" fill="hold" grpId="0" nodeType="after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750" fill="hold"/>
                                        <p:tgtEl>
                                          <p:spTgt spid="17"/>
                                        </p:tgtEl>
                                        <p:attrNameLst>
                                          <p:attrName>ppt_x</p:attrName>
                                        </p:attrNameLst>
                                      </p:cBhvr>
                                      <p:tavLst>
                                        <p:tav tm="0">
                                          <p:val>
                                            <p:strVal val="#ppt_x"/>
                                          </p:val>
                                        </p:tav>
                                        <p:tav tm="100000">
                                          <p:val>
                                            <p:strVal val="#ppt_x"/>
                                          </p:val>
                                        </p:tav>
                                      </p:tavLst>
                                    </p:anim>
                                    <p:anim calcmode="lin" valueType="num">
                                      <p:cBhvr additive="base">
                                        <p:cTn id="34" dur="750" fill="hold"/>
                                        <p:tgtEl>
                                          <p:spTgt spid="17"/>
                                        </p:tgtEl>
                                        <p:attrNameLst>
                                          <p:attrName>ppt_y</p:attrName>
                                        </p:attrNameLst>
                                      </p:cBhvr>
                                      <p:tavLst>
                                        <p:tav tm="0">
                                          <p:val>
                                            <p:strVal val="1+#ppt_h/2"/>
                                          </p:val>
                                        </p:tav>
                                        <p:tav tm="100000">
                                          <p:val>
                                            <p:strVal val="#ppt_y"/>
                                          </p:val>
                                        </p:tav>
                                      </p:tavLst>
                                    </p:anim>
                                  </p:childTnLst>
                                </p:cTn>
                              </p:par>
                              <p:par>
                                <p:cTn id="35" presetID="2" presetClass="entr" presetSubtype="4" decel="6200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750" fill="hold"/>
                                        <p:tgtEl>
                                          <p:spTgt spid="18"/>
                                        </p:tgtEl>
                                        <p:attrNameLst>
                                          <p:attrName>ppt_x</p:attrName>
                                        </p:attrNameLst>
                                      </p:cBhvr>
                                      <p:tavLst>
                                        <p:tav tm="0">
                                          <p:val>
                                            <p:strVal val="#ppt_x"/>
                                          </p:val>
                                        </p:tav>
                                        <p:tav tm="100000">
                                          <p:val>
                                            <p:strVal val="#ppt_x"/>
                                          </p:val>
                                        </p:tav>
                                      </p:tavLst>
                                    </p:anim>
                                    <p:anim calcmode="lin" valueType="num">
                                      <p:cBhvr additive="base">
                                        <p:cTn id="38" dur="750" fill="hold"/>
                                        <p:tgtEl>
                                          <p:spTgt spid="18"/>
                                        </p:tgtEl>
                                        <p:attrNameLst>
                                          <p:attrName>ppt_y</p:attrName>
                                        </p:attrNameLst>
                                      </p:cBhvr>
                                      <p:tavLst>
                                        <p:tav tm="0">
                                          <p:val>
                                            <p:strVal val="1+#ppt_h/2"/>
                                          </p:val>
                                        </p:tav>
                                        <p:tav tm="100000">
                                          <p:val>
                                            <p:strVal val="#ppt_y"/>
                                          </p:val>
                                        </p:tav>
                                      </p:tavLst>
                                    </p:anim>
                                  </p:childTnLst>
                                </p:cTn>
                              </p:par>
                              <p:par>
                                <p:cTn id="39" presetID="2" presetClass="entr" presetSubtype="4" decel="6200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 calcmode="lin" valueType="num">
                                      <p:cBhvr additive="base">
                                        <p:cTn id="41" dur="750" fill="hold"/>
                                        <p:tgtEl>
                                          <p:spTgt spid="19"/>
                                        </p:tgtEl>
                                        <p:attrNameLst>
                                          <p:attrName>ppt_x</p:attrName>
                                        </p:attrNameLst>
                                      </p:cBhvr>
                                      <p:tavLst>
                                        <p:tav tm="0">
                                          <p:val>
                                            <p:strVal val="#ppt_x"/>
                                          </p:val>
                                        </p:tav>
                                        <p:tav tm="100000">
                                          <p:val>
                                            <p:strVal val="#ppt_x"/>
                                          </p:val>
                                        </p:tav>
                                      </p:tavLst>
                                    </p:anim>
                                    <p:anim calcmode="lin" valueType="num">
                                      <p:cBhvr additive="base">
                                        <p:cTn id="42" dur="750" fill="hold"/>
                                        <p:tgtEl>
                                          <p:spTgt spid="19"/>
                                        </p:tgtEl>
                                        <p:attrNameLst>
                                          <p:attrName>ppt_y</p:attrName>
                                        </p:attrNameLst>
                                      </p:cBhvr>
                                      <p:tavLst>
                                        <p:tav tm="0">
                                          <p:val>
                                            <p:strVal val="1+#ppt_h/2"/>
                                          </p:val>
                                        </p:tav>
                                        <p:tav tm="100000">
                                          <p:val>
                                            <p:strVal val="#ppt_y"/>
                                          </p:val>
                                        </p:tav>
                                      </p:tavLst>
                                    </p:anim>
                                  </p:childTnLst>
                                </p:cTn>
                              </p:par>
                              <p:par>
                                <p:cTn id="43" presetID="2" presetClass="entr" presetSubtype="4" decel="62000"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anim calcmode="lin" valueType="num">
                                      <p:cBhvr additive="base">
                                        <p:cTn id="45" dur="750" fill="hold"/>
                                        <p:tgtEl>
                                          <p:spTgt spid="20"/>
                                        </p:tgtEl>
                                        <p:attrNameLst>
                                          <p:attrName>ppt_x</p:attrName>
                                        </p:attrNameLst>
                                      </p:cBhvr>
                                      <p:tavLst>
                                        <p:tav tm="0">
                                          <p:val>
                                            <p:strVal val="#ppt_x"/>
                                          </p:val>
                                        </p:tav>
                                        <p:tav tm="100000">
                                          <p:val>
                                            <p:strVal val="#ppt_x"/>
                                          </p:val>
                                        </p:tav>
                                      </p:tavLst>
                                    </p:anim>
                                    <p:anim calcmode="lin" valueType="num">
                                      <p:cBhvr additive="base">
                                        <p:cTn id="46" dur="750" fill="hold"/>
                                        <p:tgtEl>
                                          <p:spTgt spid="20"/>
                                        </p:tgtEl>
                                        <p:attrNameLst>
                                          <p:attrName>ppt_y</p:attrName>
                                        </p:attrNameLst>
                                      </p:cBhvr>
                                      <p:tavLst>
                                        <p:tav tm="0">
                                          <p:val>
                                            <p:strVal val="1+#ppt_h/2"/>
                                          </p:val>
                                        </p:tav>
                                        <p:tav tm="100000">
                                          <p:val>
                                            <p:strVal val="#ppt_y"/>
                                          </p:val>
                                        </p:tav>
                                      </p:tavLst>
                                    </p:anim>
                                  </p:childTnLst>
                                </p:cTn>
                              </p:par>
                              <p:par>
                                <p:cTn id="47" presetID="2" presetClass="entr" presetSubtype="4" decel="6200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anim calcmode="lin" valueType="num">
                                      <p:cBhvr additive="base">
                                        <p:cTn id="49" dur="750" fill="hold"/>
                                        <p:tgtEl>
                                          <p:spTgt spid="25"/>
                                        </p:tgtEl>
                                        <p:attrNameLst>
                                          <p:attrName>ppt_x</p:attrName>
                                        </p:attrNameLst>
                                      </p:cBhvr>
                                      <p:tavLst>
                                        <p:tav tm="0">
                                          <p:val>
                                            <p:strVal val="#ppt_x"/>
                                          </p:val>
                                        </p:tav>
                                        <p:tav tm="100000">
                                          <p:val>
                                            <p:strVal val="#ppt_x"/>
                                          </p:val>
                                        </p:tav>
                                      </p:tavLst>
                                    </p:anim>
                                    <p:anim calcmode="lin" valueType="num">
                                      <p:cBhvr additive="base">
                                        <p:cTn id="50" dur="750" fill="hold"/>
                                        <p:tgtEl>
                                          <p:spTgt spid="25"/>
                                        </p:tgtEl>
                                        <p:attrNameLst>
                                          <p:attrName>ppt_y</p:attrName>
                                        </p:attrNameLst>
                                      </p:cBhvr>
                                      <p:tavLst>
                                        <p:tav tm="0">
                                          <p:val>
                                            <p:strVal val="1+#ppt_h/2"/>
                                          </p:val>
                                        </p:tav>
                                        <p:tav tm="100000">
                                          <p:val>
                                            <p:strVal val="#ppt_y"/>
                                          </p:val>
                                        </p:tav>
                                      </p:tavLst>
                                    </p:anim>
                                  </p:childTnLst>
                                </p:cTn>
                              </p:par>
                            </p:childTnLst>
                          </p:cTn>
                        </p:par>
                        <p:par>
                          <p:cTn id="51" fill="hold">
                            <p:stCondLst>
                              <p:cond delay="4150"/>
                            </p:stCondLst>
                            <p:childTnLst>
                              <p:par>
                                <p:cTn id="52" presetID="22" presetClass="entr" presetSubtype="8" fill="hold" nodeType="afterEffect">
                                  <p:stCondLst>
                                    <p:cond delay="0"/>
                                  </p:stCondLst>
                                  <p:childTnLst>
                                    <p:set>
                                      <p:cBhvr>
                                        <p:cTn id="53" dur="1" fill="hold">
                                          <p:stCondLst>
                                            <p:cond delay="0"/>
                                          </p:stCondLst>
                                        </p:cTn>
                                        <p:tgtEl>
                                          <p:spTgt spid="5"/>
                                        </p:tgtEl>
                                        <p:attrNameLst>
                                          <p:attrName>style.visibility</p:attrName>
                                        </p:attrNameLst>
                                      </p:cBhvr>
                                      <p:to>
                                        <p:strVal val="visible"/>
                                      </p:to>
                                    </p:set>
                                    <p:animEffect transition="in" filter="wipe(left)">
                                      <p:cBhvr>
                                        <p:cTn id="54" dur="500"/>
                                        <p:tgtEl>
                                          <p:spTgt spid="5"/>
                                        </p:tgtEl>
                                      </p:cBhvr>
                                    </p:animEffect>
                                  </p:childTnLst>
                                </p:cTn>
                              </p:par>
                            </p:childTnLst>
                          </p:cTn>
                        </p:par>
                        <p:par>
                          <p:cTn id="55" fill="hold">
                            <p:stCondLst>
                              <p:cond delay="4650"/>
                            </p:stCondLst>
                            <p:childTnLst>
                              <p:par>
                                <p:cTn id="56" presetID="22" presetClass="entr" presetSubtype="8" fill="hold" nodeType="afterEffect">
                                  <p:stCondLst>
                                    <p:cond delay="0"/>
                                  </p:stCondLst>
                                  <p:childTnLst>
                                    <p:set>
                                      <p:cBhvr>
                                        <p:cTn id="57" dur="1" fill="hold">
                                          <p:stCondLst>
                                            <p:cond delay="0"/>
                                          </p:stCondLst>
                                        </p:cTn>
                                        <p:tgtEl>
                                          <p:spTgt spid="8"/>
                                        </p:tgtEl>
                                        <p:attrNameLst>
                                          <p:attrName>style.visibility</p:attrName>
                                        </p:attrNameLst>
                                      </p:cBhvr>
                                      <p:to>
                                        <p:strVal val="visible"/>
                                      </p:to>
                                    </p:set>
                                    <p:animEffect transition="in" filter="wipe(left)">
                                      <p:cBhvr>
                                        <p:cTn id="58" dur="500"/>
                                        <p:tgtEl>
                                          <p:spTgt spid="8"/>
                                        </p:tgtEl>
                                      </p:cBhvr>
                                    </p:animEffect>
                                  </p:childTnLst>
                                </p:cTn>
                              </p:par>
                            </p:childTnLst>
                          </p:cTn>
                        </p:par>
                        <p:par>
                          <p:cTn id="59" fill="hold">
                            <p:stCondLst>
                              <p:cond delay="5150"/>
                            </p:stCondLst>
                            <p:childTnLst>
                              <p:par>
                                <p:cTn id="60" presetID="22" presetClass="entr" presetSubtype="8" fill="hold" nodeType="afterEffect">
                                  <p:stCondLst>
                                    <p:cond delay="0"/>
                                  </p:stCondLst>
                                  <p:childTnLst>
                                    <p:set>
                                      <p:cBhvr>
                                        <p:cTn id="61" dur="1" fill="hold">
                                          <p:stCondLst>
                                            <p:cond delay="0"/>
                                          </p:stCondLst>
                                        </p:cTn>
                                        <p:tgtEl>
                                          <p:spTgt spid="11"/>
                                        </p:tgtEl>
                                        <p:attrNameLst>
                                          <p:attrName>style.visibility</p:attrName>
                                        </p:attrNameLst>
                                      </p:cBhvr>
                                      <p:to>
                                        <p:strVal val="visible"/>
                                      </p:to>
                                    </p:set>
                                    <p:animEffect transition="in" filter="wipe(left)">
                                      <p:cBhvr>
                                        <p:cTn id="62" dur="500"/>
                                        <p:tgtEl>
                                          <p:spTgt spid="11"/>
                                        </p:tgtEl>
                                      </p:cBhvr>
                                    </p:animEffect>
                                  </p:childTnLst>
                                </p:cTn>
                              </p:par>
                            </p:childTnLst>
                          </p:cTn>
                        </p:par>
                        <p:par>
                          <p:cTn id="63" fill="hold">
                            <p:stCondLst>
                              <p:cond delay="5650"/>
                            </p:stCondLst>
                            <p:childTnLst>
                              <p:par>
                                <p:cTn id="64" presetID="22" presetClass="entr" presetSubtype="8" fill="hold" nodeType="afterEffect">
                                  <p:stCondLst>
                                    <p:cond delay="0"/>
                                  </p:stCondLst>
                                  <p:childTnLst>
                                    <p:set>
                                      <p:cBhvr>
                                        <p:cTn id="65" dur="1" fill="hold">
                                          <p:stCondLst>
                                            <p:cond delay="0"/>
                                          </p:stCondLst>
                                        </p:cTn>
                                        <p:tgtEl>
                                          <p:spTgt spid="14"/>
                                        </p:tgtEl>
                                        <p:attrNameLst>
                                          <p:attrName>style.visibility</p:attrName>
                                        </p:attrNameLst>
                                      </p:cBhvr>
                                      <p:to>
                                        <p:strVal val="visible"/>
                                      </p:to>
                                    </p:set>
                                    <p:animEffect transition="in" filter="wipe(left)">
                                      <p:cBhvr>
                                        <p:cTn id="66" dur="500"/>
                                        <p:tgtEl>
                                          <p:spTgt spid="14"/>
                                        </p:tgtEl>
                                      </p:cBhvr>
                                    </p:animEffect>
                                  </p:childTnLst>
                                </p:cTn>
                              </p:par>
                            </p:childTnLst>
                          </p:cTn>
                        </p:par>
                        <p:par>
                          <p:cTn id="67" fill="hold">
                            <p:stCondLst>
                              <p:cond delay="6150"/>
                            </p:stCondLst>
                            <p:childTnLst>
                              <p:par>
                                <p:cTn id="68" presetID="22" presetClass="entr" presetSubtype="8" fill="hold" nodeType="afterEffect">
                                  <p:stCondLst>
                                    <p:cond delay="0"/>
                                  </p:stCondLst>
                                  <p:childTnLst>
                                    <p:set>
                                      <p:cBhvr>
                                        <p:cTn id="69" dur="1" fill="hold">
                                          <p:stCondLst>
                                            <p:cond delay="0"/>
                                          </p:stCondLst>
                                        </p:cTn>
                                        <p:tgtEl>
                                          <p:spTgt spid="22"/>
                                        </p:tgtEl>
                                        <p:attrNameLst>
                                          <p:attrName>style.visibility</p:attrName>
                                        </p:attrNameLst>
                                      </p:cBhvr>
                                      <p:to>
                                        <p:strVal val="visible"/>
                                      </p:to>
                                    </p:set>
                                    <p:animEffect transition="in" filter="wipe(left)">
                                      <p:cBhvr>
                                        <p:cTn id="7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17" grpId="0"/>
      <p:bldP spid="18" grpId="0"/>
      <p:bldP spid="19" grpId="0"/>
      <p:bldP spid="20" grpId="0"/>
      <p:bldP spid="21" grpId="0"/>
      <p:bldP spid="21" grpId="1"/>
      <p:bldP spid="25" grpId="0"/>
      <p:bldP spid="26" grpId="0"/>
      <p:bldP spid="26"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2">
            <a:extLst>
              <a:ext uri="{FF2B5EF4-FFF2-40B4-BE49-F238E27FC236}">
                <a16:creationId xmlns:a16="http://schemas.microsoft.com/office/drawing/2014/main" xmlns="" id="{382CAEA9-2C48-4BD8-A8A1-05E89DA511E5}"/>
              </a:ext>
            </a:extLst>
          </p:cNvPr>
          <p:cNvGrpSpPr/>
          <p:nvPr/>
        </p:nvGrpSpPr>
        <p:grpSpPr>
          <a:xfrm>
            <a:off x="9043205" y="2636282"/>
            <a:ext cx="1065603" cy="1208546"/>
            <a:chOff x="8434811" y="2608031"/>
            <a:chExt cx="1166390" cy="1322855"/>
          </a:xfrm>
        </p:grpSpPr>
        <p:sp>
          <p:nvSpPr>
            <p:cNvPr id="10" name="íṩļíḓê">
              <a:extLst>
                <a:ext uri="{FF2B5EF4-FFF2-40B4-BE49-F238E27FC236}">
                  <a16:creationId xmlns:a16="http://schemas.microsoft.com/office/drawing/2014/main" xmlns="" id="{9F520B7F-D2B7-485B-A918-F3AA0D1B47AB}"/>
                </a:ext>
              </a:extLst>
            </p:cNvPr>
            <p:cNvSpPr/>
            <p:nvPr/>
          </p:nvSpPr>
          <p:spPr>
            <a:xfrm rot="18900000">
              <a:off x="8434811" y="2608031"/>
              <a:ext cx="1166390" cy="1166390"/>
            </a:xfrm>
            <a:prstGeom prst="rect">
              <a:avLst/>
            </a:prstGeom>
            <a:solidFill>
              <a:srgbClr val="0D0A4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cs typeface="+mn-ea"/>
                <a:sym typeface="+mn-lt"/>
              </a:endParaRPr>
            </a:p>
          </p:txBody>
        </p:sp>
        <p:sp>
          <p:nvSpPr>
            <p:cNvPr id="11" name="íṣľíḑè">
              <a:extLst>
                <a:ext uri="{FF2B5EF4-FFF2-40B4-BE49-F238E27FC236}">
                  <a16:creationId xmlns:a16="http://schemas.microsoft.com/office/drawing/2014/main" xmlns="" id="{E8236E35-0F29-4232-B0EA-5F64283945BB}"/>
                </a:ext>
              </a:extLst>
            </p:cNvPr>
            <p:cNvSpPr/>
            <p:nvPr/>
          </p:nvSpPr>
          <p:spPr>
            <a:xfrm rot="18900000">
              <a:off x="8434811" y="2764496"/>
              <a:ext cx="1166390" cy="1166390"/>
            </a:xfrm>
            <a:prstGeom prst="rect">
              <a:avLst/>
            </a:prstGeom>
            <a:solidFill>
              <a:srgbClr val="D3323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cs typeface="+mn-ea"/>
                <a:sym typeface="+mn-lt"/>
              </a:endParaRPr>
            </a:p>
          </p:txBody>
        </p:sp>
        <p:sp>
          <p:nvSpPr>
            <p:cNvPr id="12" name="ïşḷîḋè">
              <a:extLst>
                <a:ext uri="{FF2B5EF4-FFF2-40B4-BE49-F238E27FC236}">
                  <a16:creationId xmlns:a16="http://schemas.microsoft.com/office/drawing/2014/main" xmlns="" id="{78367BC1-E52B-4F18-8FBD-9FF4020B78E1}"/>
                </a:ext>
              </a:extLst>
            </p:cNvPr>
            <p:cNvSpPr>
              <a:spLocks/>
            </p:cNvSpPr>
            <p:nvPr/>
          </p:nvSpPr>
          <p:spPr bwMode="auto">
            <a:xfrm>
              <a:off x="8777771" y="3107818"/>
              <a:ext cx="480471" cy="479746"/>
            </a:xfrm>
            <a:custGeom>
              <a:avLst/>
              <a:gdLst>
                <a:gd name="connsiteX0" fmla="*/ 506334 w 607638"/>
                <a:gd name="connsiteY0" fmla="*/ 455027 h 606722"/>
                <a:gd name="connsiteX1" fmla="*/ 506334 w 607638"/>
                <a:gd name="connsiteY1" fmla="*/ 505592 h 606722"/>
                <a:gd name="connsiteX2" fmla="*/ 531616 w 607638"/>
                <a:gd name="connsiteY2" fmla="*/ 505592 h 606722"/>
                <a:gd name="connsiteX3" fmla="*/ 556986 w 607638"/>
                <a:gd name="connsiteY3" fmla="*/ 480265 h 606722"/>
                <a:gd name="connsiteX4" fmla="*/ 531616 w 607638"/>
                <a:gd name="connsiteY4" fmla="*/ 455027 h 606722"/>
                <a:gd name="connsiteX5" fmla="*/ 430401 w 607638"/>
                <a:gd name="connsiteY5" fmla="*/ 353896 h 606722"/>
                <a:gd name="connsiteX6" fmla="*/ 405031 w 607638"/>
                <a:gd name="connsiteY6" fmla="*/ 379223 h 606722"/>
                <a:gd name="connsiteX7" fmla="*/ 430401 w 607638"/>
                <a:gd name="connsiteY7" fmla="*/ 404461 h 606722"/>
                <a:gd name="connsiteX8" fmla="*/ 455683 w 607638"/>
                <a:gd name="connsiteY8" fmla="*/ 404461 h 606722"/>
                <a:gd name="connsiteX9" fmla="*/ 455683 w 607638"/>
                <a:gd name="connsiteY9" fmla="*/ 353896 h 606722"/>
                <a:gd name="connsiteX10" fmla="*/ 480964 w 607638"/>
                <a:gd name="connsiteY10" fmla="*/ 252766 h 606722"/>
                <a:gd name="connsiteX11" fmla="*/ 506334 w 607638"/>
                <a:gd name="connsiteY11" fmla="*/ 278093 h 606722"/>
                <a:gd name="connsiteX12" fmla="*/ 506334 w 607638"/>
                <a:gd name="connsiteY12" fmla="*/ 303331 h 606722"/>
                <a:gd name="connsiteX13" fmla="*/ 556986 w 607638"/>
                <a:gd name="connsiteY13" fmla="*/ 303331 h 606722"/>
                <a:gd name="connsiteX14" fmla="*/ 582268 w 607638"/>
                <a:gd name="connsiteY14" fmla="*/ 328658 h 606722"/>
                <a:gd name="connsiteX15" fmla="*/ 556986 w 607638"/>
                <a:gd name="connsiteY15" fmla="*/ 353896 h 606722"/>
                <a:gd name="connsiteX16" fmla="*/ 506334 w 607638"/>
                <a:gd name="connsiteY16" fmla="*/ 353896 h 606722"/>
                <a:gd name="connsiteX17" fmla="*/ 506334 w 607638"/>
                <a:gd name="connsiteY17" fmla="*/ 404461 h 606722"/>
                <a:gd name="connsiteX18" fmla="*/ 531616 w 607638"/>
                <a:gd name="connsiteY18" fmla="*/ 404461 h 606722"/>
                <a:gd name="connsiteX19" fmla="*/ 607638 w 607638"/>
                <a:gd name="connsiteY19" fmla="*/ 480265 h 606722"/>
                <a:gd name="connsiteX20" fmla="*/ 531616 w 607638"/>
                <a:gd name="connsiteY20" fmla="*/ 556157 h 606722"/>
                <a:gd name="connsiteX21" fmla="*/ 506334 w 607638"/>
                <a:gd name="connsiteY21" fmla="*/ 556157 h 606722"/>
                <a:gd name="connsiteX22" fmla="*/ 506334 w 607638"/>
                <a:gd name="connsiteY22" fmla="*/ 581395 h 606722"/>
                <a:gd name="connsiteX23" fmla="*/ 480964 w 607638"/>
                <a:gd name="connsiteY23" fmla="*/ 606722 h 606722"/>
                <a:gd name="connsiteX24" fmla="*/ 455683 w 607638"/>
                <a:gd name="connsiteY24" fmla="*/ 581395 h 606722"/>
                <a:gd name="connsiteX25" fmla="*/ 455683 w 607638"/>
                <a:gd name="connsiteY25" fmla="*/ 556157 h 606722"/>
                <a:gd name="connsiteX26" fmla="*/ 405031 w 607638"/>
                <a:gd name="connsiteY26" fmla="*/ 556157 h 606722"/>
                <a:gd name="connsiteX27" fmla="*/ 379749 w 607638"/>
                <a:gd name="connsiteY27" fmla="*/ 530830 h 606722"/>
                <a:gd name="connsiteX28" fmla="*/ 405031 w 607638"/>
                <a:gd name="connsiteY28" fmla="*/ 505592 h 606722"/>
                <a:gd name="connsiteX29" fmla="*/ 455683 w 607638"/>
                <a:gd name="connsiteY29" fmla="*/ 505592 h 606722"/>
                <a:gd name="connsiteX30" fmla="*/ 455683 w 607638"/>
                <a:gd name="connsiteY30" fmla="*/ 455027 h 606722"/>
                <a:gd name="connsiteX31" fmla="*/ 430401 w 607638"/>
                <a:gd name="connsiteY31" fmla="*/ 455027 h 606722"/>
                <a:gd name="connsiteX32" fmla="*/ 354379 w 607638"/>
                <a:gd name="connsiteY32" fmla="*/ 379223 h 606722"/>
                <a:gd name="connsiteX33" fmla="*/ 430401 w 607638"/>
                <a:gd name="connsiteY33" fmla="*/ 303331 h 606722"/>
                <a:gd name="connsiteX34" fmla="*/ 455683 w 607638"/>
                <a:gd name="connsiteY34" fmla="*/ 303331 h 606722"/>
                <a:gd name="connsiteX35" fmla="*/ 455683 w 607638"/>
                <a:gd name="connsiteY35" fmla="*/ 278093 h 606722"/>
                <a:gd name="connsiteX36" fmla="*/ 480964 w 607638"/>
                <a:gd name="connsiteY36" fmla="*/ 252766 h 606722"/>
                <a:gd name="connsiteX37" fmla="*/ 303759 w 607638"/>
                <a:gd name="connsiteY37" fmla="*/ 151716 h 606722"/>
                <a:gd name="connsiteX38" fmla="*/ 329117 w 607638"/>
                <a:gd name="connsiteY38" fmla="*/ 176950 h 606722"/>
                <a:gd name="connsiteX39" fmla="*/ 329117 w 607638"/>
                <a:gd name="connsiteY39" fmla="*/ 303301 h 606722"/>
                <a:gd name="connsiteX40" fmla="*/ 303759 w 607638"/>
                <a:gd name="connsiteY40" fmla="*/ 328624 h 606722"/>
                <a:gd name="connsiteX41" fmla="*/ 227862 w 607638"/>
                <a:gd name="connsiteY41" fmla="*/ 328624 h 606722"/>
                <a:gd name="connsiteX42" fmla="*/ 202593 w 607638"/>
                <a:gd name="connsiteY42" fmla="*/ 303301 h 606722"/>
                <a:gd name="connsiteX43" fmla="*/ 227862 w 607638"/>
                <a:gd name="connsiteY43" fmla="*/ 278066 h 606722"/>
                <a:gd name="connsiteX44" fmla="*/ 278490 w 607638"/>
                <a:gd name="connsiteY44" fmla="*/ 278066 h 606722"/>
                <a:gd name="connsiteX45" fmla="*/ 278490 w 607638"/>
                <a:gd name="connsiteY45" fmla="*/ 176950 h 606722"/>
                <a:gd name="connsiteX46" fmla="*/ 303759 w 607638"/>
                <a:gd name="connsiteY46" fmla="*/ 151716 h 606722"/>
                <a:gd name="connsiteX47" fmla="*/ 303762 w 607638"/>
                <a:gd name="connsiteY47" fmla="*/ 0 h 606722"/>
                <a:gd name="connsiteX48" fmla="*/ 606634 w 607638"/>
                <a:gd name="connsiteY48" fmla="*/ 220667 h 606722"/>
                <a:gd name="connsiteX49" fmla="*/ 589190 w 607638"/>
                <a:gd name="connsiteY49" fmla="*/ 251860 h 606722"/>
                <a:gd name="connsiteX50" fmla="*/ 557950 w 607638"/>
                <a:gd name="connsiteY50" fmla="*/ 234353 h 606722"/>
                <a:gd name="connsiteX51" fmla="*/ 303762 w 607638"/>
                <a:gd name="connsiteY51" fmla="*/ 50568 h 606722"/>
                <a:gd name="connsiteX52" fmla="*/ 50642 w 607638"/>
                <a:gd name="connsiteY52" fmla="*/ 303317 h 606722"/>
                <a:gd name="connsiteX53" fmla="*/ 303762 w 607638"/>
                <a:gd name="connsiteY53" fmla="*/ 556154 h 606722"/>
                <a:gd name="connsiteX54" fmla="*/ 329127 w 607638"/>
                <a:gd name="connsiteY54" fmla="*/ 581394 h 606722"/>
                <a:gd name="connsiteX55" fmla="*/ 303762 w 607638"/>
                <a:gd name="connsiteY55" fmla="*/ 606722 h 606722"/>
                <a:gd name="connsiteX56" fmla="*/ 0 w 607638"/>
                <a:gd name="connsiteY56" fmla="*/ 303317 h 606722"/>
                <a:gd name="connsiteX57" fmla="*/ 303762 w 607638"/>
                <a:gd name="connsiteY57"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7638" h="606722">
                  <a:moveTo>
                    <a:pt x="506334" y="455027"/>
                  </a:moveTo>
                  <a:lnTo>
                    <a:pt x="506334" y="505592"/>
                  </a:lnTo>
                  <a:lnTo>
                    <a:pt x="531616" y="505592"/>
                  </a:lnTo>
                  <a:cubicBezTo>
                    <a:pt x="545592" y="505592"/>
                    <a:pt x="556986" y="494217"/>
                    <a:pt x="556986" y="480265"/>
                  </a:cubicBezTo>
                  <a:cubicBezTo>
                    <a:pt x="556986" y="466401"/>
                    <a:pt x="545592" y="455027"/>
                    <a:pt x="531616" y="455027"/>
                  </a:cubicBezTo>
                  <a:close/>
                  <a:moveTo>
                    <a:pt x="430401" y="353896"/>
                  </a:moveTo>
                  <a:cubicBezTo>
                    <a:pt x="416425" y="353896"/>
                    <a:pt x="405031" y="365271"/>
                    <a:pt x="405031" y="379223"/>
                  </a:cubicBezTo>
                  <a:cubicBezTo>
                    <a:pt x="405031" y="393087"/>
                    <a:pt x="416425" y="404461"/>
                    <a:pt x="430401" y="404461"/>
                  </a:cubicBezTo>
                  <a:lnTo>
                    <a:pt x="455683" y="404461"/>
                  </a:lnTo>
                  <a:lnTo>
                    <a:pt x="455683" y="353896"/>
                  </a:lnTo>
                  <a:close/>
                  <a:moveTo>
                    <a:pt x="480964" y="252766"/>
                  </a:moveTo>
                  <a:cubicBezTo>
                    <a:pt x="495029" y="252766"/>
                    <a:pt x="506334" y="264141"/>
                    <a:pt x="506334" y="278093"/>
                  </a:cubicBezTo>
                  <a:lnTo>
                    <a:pt x="506334" y="303331"/>
                  </a:lnTo>
                  <a:lnTo>
                    <a:pt x="556986" y="303331"/>
                  </a:lnTo>
                  <a:cubicBezTo>
                    <a:pt x="570962" y="303331"/>
                    <a:pt x="582268" y="314706"/>
                    <a:pt x="582268" y="328658"/>
                  </a:cubicBezTo>
                  <a:cubicBezTo>
                    <a:pt x="582268" y="342610"/>
                    <a:pt x="570962" y="353896"/>
                    <a:pt x="556986" y="353896"/>
                  </a:cubicBezTo>
                  <a:lnTo>
                    <a:pt x="506334" y="353896"/>
                  </a:lnTo>
                  <a:lnTo>
                    <a:pt x="506334" y="404461"/>
                  </a:lnTo>
                  <a:lnTo>
                    <a:pt x="531616" y="404461"/>
                  </a:lnTo>
                  <a:cubicBezTo>
                    <a:pt x="573544" y="404461"/>
                    <a:pt x="607638" y="438497"/>
                    <a:pt x="607638" y="480265"/>
                  </a:cubicBezTo>
                  <a:cubicBezTo>
                    <a:pt x="607638" y="522121"/>
                    <a:pt x="573544" y="556157"/>
                    <a:pt x="531616" y="556157"/>
                  </a:cubicBezTo>
                  <a:lnTo>
                    <a:pt x="506334" y="556157"/>
                  </a:lnTo>
                  <a:lnTo>
                    <a:pt x="506334" y="581395"/>
                  </a:lnTo>
                  <a:cubicBezTo>
                    <a:pt x="506334" y="595347"/>
                    <a:pt x="495029" y="606722"/>
                    <a:pt x="480964" y="606722"/>
                  </a:cubicBezTo>
                  <a:cubicBezTo>
                    <a:pt x="466988" y="606722"/>
                    <a:pt x="455683" y="595347"/>
                    <a:pt x="455683" y="581395"/>
                  </a:cubicBezTo>
                  <a:lnTo>
                    <a:pt x="455683" y="556157"/>
                  </a:lnTo>
                  <a:lnTo>
                    <a:pt x="405031" y="556157"/>
                  </a:lnTo>
                  <a:cubicBezTo>
                    <a:pt x="391055" y="556157"/>
                    <a:pt x="379749" y="544782"/>
                    <a:pt x="379749" y="530830"/>
                  </a:cubicBezTo>
                  <a:cubicBezTo>
                    <a:pt x="379749" y="516878"/>
                    <a:pt x="391055" y="505592"/>
                    <a:pt x="405031" y="505592"/>
                  </a:cubicBezTo>
                  <a:lnTo>
                    <a:pt x="455683" y="505592"/>
                  </a:lnTo>
                  <a:lnTo>
                    <a:pt x="455683" y="455027"/>
                  </a:lnTo>
                  <a:lnTo>
                    <a:pt x="430401" y="455027"/>
                  </a:lnTo>
                  <a:cubicBezTo>
                    <a:pt x="388473" y="455027"/>
                    <a:pt x="354379" y="420991"/>
                    <a:pt x="354379" y="379223"/>
                  </a:cubicBezTo>
                  <a:cubicBezTo>
                    <a:pt x="354379" y="337367"/>
                    <a:pt x="388473" y="303331"/>
                    <a:pt x="430401" y="303331"/>
                  </a:cubicBezTo>
                  <a:lnTo>
                    <a:pt x="455683" y="303331"/>
                  </a:lnTo>
                  <a:lnTo>
                    <a:pt x="455683" y="278093"/>
                  </a:lnTo>
                  <a:cubicBezTo>
                    <a:pt x="455683" y="264141"/>
                    <a:pt x="466988" y="252766"/>
                    <a:pt x="480964" y="252766"/>
                  </a:cubicBezTo>
                  <a:close/>
                  <a:moveTo>
                    <a:pt x="303759" y="151716"/>
                  </a:moveTo>
                  <a:cubicBezTo>
                    <a:pt x="317817" y="151716"/>
                    <a:pt x="329117" y="163000"/>
                    <a:pt x="329117" y="176950"/>
                  </a:cubicBezTo>
                  <a:lnTo>
                    <a:pt x="329117" y="303301"/>
                  </a:lnTo>
                  <a:cubicBezTo>
                    <a:pt x="329117" y="317251"/>
                    <a:pt x="317817" y="328624"/>
                    <a:pt x="303759" y="328624"/>
                  </a:cubicBezTo>
                  <a:lnTo>
                    <a:pt x="227862" y="328624"/>
                  </a:lnTo>
                  <a:cubicBezTo>
                    <a:pt x="213893" y="328624"/>
                    <a:pt x="202593" y="317251"/>
                    <a:pt x="202593" y="303301"/>
                  </a:cubicBezTo>
                  <a:cubicBezTo>
                    <a:pt x="202593" y="289351"/>
                    <a:pt x="213893" y="278066"/>
                    <a:pt x="227862" y="278066"/>
                  </a:cubicBezTo>
                  <a:lnTo>
                    <a:pt x="278490" y="278066"/>
                  </a:lnTo>
                  <a:lnTo>
                    <a:pt x="278490" y="176950"/>
                  </a:lnTo>
                  <a:cubicBezTo>
                    <a:pt x="278490" y="163000"/>
                    <a:pt x="289790" y="151716"/>
                    <a:pt x="303759" y="151716"/>
                  </a:cubicBezTo>
                  <a:close/>
                  <a:moveTo>
                    <a:pt x="303762" y="0"/>
                  </a:moveTo>
                  <a:cubicBezTo>
                    <a:pt x="443049" y="0"/>
                    <a:pt x="570410" y="92781"/>
                    <a:pt x="606634" y="220667"/>
                  </a:cubicBezTo>
                  <a:cubicBezTo>
                    <a:pt x="610461" y="234086"/>
                    <a:pt x="602629" y="248039"/>
                    <a:pt x="589190" y="251860"/>
                  </a:cubicBezTo>
                  <a:cubicBezTo>
                    <a:pt x="575839" y="255504"/>
                    <a:pt x="561688" y="247861"/>
                    <a:pt x="557950" y="234353"/>
                  </a:cubicBezTo>
                  <a:cubicBezTo>
                    <a:pt x="527779" y="127885"/>
                    <a:pt x="420888" y="50568"/>
                    <a:pt x="303762" y="50568"/>
                  </a:cubicBezTo>
                  <a:cubicBezTo>
                    <a:pt x="164208" y="50568"/>
                    <a:pt x="50642" y="163967"/>
                    <a:pt x="50642" y="303317"/>
                  </a:cubicBezTo>
                  <a:cubicBezTo>
                    <a:pt x="50642" y="442755"/>
                    <a:pt x="164208" y="556154"/>
                    <a:pt x="303762" y="556154"/>
                  </a:cubicBezTo>
                  <a:cubicBezTo>
                    <a:pt x="317824" y="556154"/>
                    <a:pt x="329127" y="567441"/>
                    <a:pt x="329127" y="581394"/>
                  </a:cubicBezTo>
                  <a:cubicBezTo>
                    <a:pt x="329127" y="595347"/>
                    <a:pt x="317824" y="606722"/>
                    <a:pt x="303762" y="606722"/>
                  </a:cubicBezTo>
                  <a:cubicBezTo>
                    <a:pt x="136261" y="606722"/>
                    <a:pt x="0" y="470661"/>
                    <a:pt x="0" y="303317"/>
                  </a:cubicBezTo>
                  <a:cubicBezTo>
                    <a:pt x="0" y="136061"/>
                    <a:pt x="136261" y="0"/>
                    <a:pt x="303762" y="0"/>
                  </a:cubicBezTo>
                  <a:close/>
                </a:path>
              </a:pathLst>
            </a:custGeom>
            <a:solidFill>
              <a:schemeClr val="bg1"/>
            </a:solidFill>
            <a:ln w="9525">
              <a:noFill/>
              <a:round/>
              <a:headEnd/>
              <a:tailEn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cs typeface="+mn-ea"/>
                <a:sym typeface="+mn-lt"/>
              </a:endParaRPr>
            </a:p>
          </p:txBody>
        </p:sp>
      </p:grpSp>
      <p:grpSp>
        <p:nvGrpSpPr>
          <p:cNvPr id="13" name="组合 85">
            <a:extLst>
              <a:ext uri="{FF2B5EF4-FFF2-40B4-BE49-F238E27FC236}">
                <a16:creationId xmlns:a16="http://schemas.microsoft.com/office/drawing/2014/main" xmlns="" id="{F2AF2D57-31F7-4506-8AB7-7F9F0D95AB65}"/>
              </a:ext>
            </a:extLst>
          </p:cNvPr>
          <p:cNvGrpSpPr/>
          <p:nvPr/>
        </p:nvGrpSpPr>
        <p:grpSpPr>
          <a:xfrm>
            <a:off x="2095590" y="2826410"/>
            <a:ext cx="1065603" cy="1233024"/>
            <a:chOff x="2603197" y="2764496"/>
            <a:chExt cx="1166390" cy="1349647"/>
          </a:xfrm>
        </p:grpSpPr>
        <p:sp>
          <p:nvSpPr>
            <p:cNvPr id="14" name="iṣ1îḋe">
              <a:extLst>
                <a:ext uri="{FF2B5EF4-FFF2-40B4-BE49-F238E27FC236}">
                  <a16:creationId xmlns:a16="http://schemas.microsoft.com/office/drawing/2014/main" xmlns="" id="{2325C936-8B10-415F-9517-E6C60772CA5D}"/>
                </a:ext>
              </a:extLst>
            </p:cNvPr>
            <p:cNvSpPr/>
            <p:nvPr/>
          </p:nvSpPr>
          <p:spPr>
            <a:xfrm rot="18900000">
              <a:off x="2603197" y="2947753"/>
              <a:ext cx="1166390" cy="1166390"/>
            </a:xfrm>
            <a:prstGeom prst="rect">
              <a:avLst/>
            </a:prstGeom>
            <a:solidFill>
              <a:srgbClr val="D3323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cs typeface="+mn-ea"/>
                <a:sym typeface="+mn-lt"/>
              </a:endParaRPr>
            </a:p>
          </p:txBody>
        </p:sp>
        <p:sp>
          <p:nvSpPr>
            <p:cNvPr id="15" name="ï$ľîḋè">
              <a:extLst>
                <a:ext uri="{FF2B5EF4-FFF2-40B4-BE49-F238E27FC236}">
                  <a16:creationId xmlns:a16="http://schemas.microsoft.com/office/drawing/2014/main" xmlns="" id="{9716DD0C-CF80-45CE-8AD0-9C35A201E430}"/>
                </a:ext>
              </a:extLst>
            </p:cNvPr>
            <p:cNvSpPr/>
            <p:nvPr/>
          </p:nvSpPr>
          <p:spPr>
            <a:xfrm rot="18900000">
              <a:off x="2603197" y="2764496"/>
              <a:ext cx="1166390" cy="1166390"/>
            </a:xfrm>
            <a:prstGeom prst="rect">
              <a:avLst/>
            </a:prstGeom>
            <a:solidFill>
              <a:srgbClr val="0D0A4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cs typeface="+mn-ea"/>
                <a:sym typeface="+mn-lt"/>
              </a:endParaRPr>
            </a:p>
          </p:txBody>
        </p:sp>
        <p:sp>
          <p:nvSpPr>
            <p:cNvPr id="16" name="íŝlîḑé">
              <a:extLst>
                <a:ext uri="{FF2B5EF4-FFF2-40B4-BE49-F238E27FC236}">
                  <a16:creationId xmlns:a16="http://schemas.microsoft.com/office/drawing/2014/main" xmlns="" id="{58392F27-6210-4E26-B7A7-2A91FA9CC9DB}"/>
                </a:ext>
              </a:extLst>
            </p:cNvPr>
            <p:cNvSpPr>
              <a:spLocks/>
            </p:cNvSpPr>
            <p:nvPr/>
          </p:nvSpPr>
          <p:spPr bwMode="auto">
            <a:xfrm>
              <a:off x="2943076" y="3104743"/>
              <a:ext cx="486631" cy="485896"/>
            </a:xfrm>
            <a:custGeom>
              <a:avLst/>
              <a:gdLst>
                <a:gd name="connsiteX0" fmla="*/ 264400 w 607639"/>
                <a:gd name="connsiteY0" fmla="*/ 371924 h 606722"/>
                <a:gd name="connsiteX1" fmla="*/ 209306 w 607639"/>
                <a:gd name="connsiteY1" fmla="*/ 398407 h 606722"/>
                <a:gd name="connsiteX2" fmla="*/ 171212 w 607639"/>
                <a:gd name="connsiteY2" fmla="*/ 423290 h 606722"/>
                <a:gd name="connsiteX3" fmla="*/ 196756 w 607639"/>
                <a:gd name="connsiteY3" fmla="*/ 433510 h 606722"/>
                <a:gd name="connsiteX4" fmla="*/ 410813 w 607639"/>
                <a:gd name="connsiteY4" fmla="*/ 433510 h 606722"/>
                <a:gd name="connsiteX5" fmla="*/ 436358 w 607639"/>
                <a:gd name="connsiteY5" fmla="*/ 423290 h 606722"/>
                <a:gd name="connsiteX6" fmla="*/ 398352 w 607639"/>
                <a:gd name="connsiteY6" fmla="*/ 398407 h 606722"/>
                <a:gd name="connsiteX7" fmla="*/ 342368 w 607639"/>
                <a:gd name="connsiteY7" fmla="*/ 372457 h 606722"/>
                <a:gd name="connsiteX8" fmla="*/ 303740 w 607639"/>
                <a:gd name="connsiteY8" fmla="*/ 382499 h 606722"/>
                <a:gd name="connsiteX9" fmla="*/ 264400 w 607639"/>
                <a:gd name="connsiteY9" fmla="*/ 371924 h 606722"/>
                <a:gd name="connsiteX10" fmla="*/ 303740 w 607639"/>
                <a:gd name="connsiteY10" fmla="*/ 173124 h 606722"/>
                <a:gd name="connsiteX11" fmla="*/ 236720 w 607639"/>
                <a:gd name="connsiteY11" fmla="*/ 262970 h 606722"/>
                <a:gd name="connsiteX12" fmla="*/ 303740 w 607639"/>
                <a:gd name="connsiteY12" fmla="*/ 352906 h 606722"/>
                <a:gd name="connsiteX13" fmla="*/ 370850 w 607639"/>
                <a:gd name="connsiteY13" fmla="*/ 262970 h 606722"/>
                <a:gd name="connsiteX14" fmla="*/ 303740 w 607639"/>
                <a:gd name="connsiteY14" fmla="*/ 173124 h 606722"/>
                <a:gd name="connsiteX15" fmla="*/ 303740 w 607639"/>
                <a:gd name="connsiteY15" fmla="*/ 143530 h 606722"/>
                <a:gd name="connsiteX16" fmla="*/ 400489 w 607639"/>
                <a:gd name="connsiteY16" fmla="*/ 262970 h 606722"/>
                <a:gd name="connsiteX17" fmla="*/ 368981 w 607639"/>
                <a:gd name="connsiteY17" fmla="*/ 350684 h 606722"/>
                <a:gd name="connsiteX18" fmla="*/ 410902 w 607639"/>
                <a:gd name="connsiteY18" fmla="*/ 371568 h 606722"/>
                <a:gd name="connsiteX19" fmla="*/ 466085 w 607639"/>
                <a:gd name="connsiteY19" fmla="*/ 423290 h 606722"/>
                <a:gd name="connsiteX20" fmla="*/ 410813 w 607639"/>
                <a:gd name="connsiteY20" fmla="*/ 463192 h 606722"/>
                <a:gd name="connsiteX21" fmla="*/ 196756 w 607639"/>
                <a:gd name="connsiteY21" fmla="*/ 463192 h 606722"/>
                <a:gd name="connsiteX22" fmla="*/ 141484 w 607639"/>
                <a:gd name="connsiteY22" fmla="*/ 423290 h 606722"/>
                <a:gd name="connsiteX23" fmla="*/ 196578 w 607639"/>
                <a:gd name="connsiteY23" fmla="*/ 371657 h 606722"/>
                <a:gd name="connsiteX24" fmla="*/ 238589 w 607639"/>
                <a:gd name="connsiteY24" fmla="*/ 350773 h 606722"/>
                <a:gd name="connsiteX25" fmla="*/ 206992 w 607639"/>
                <a:gd name="connsiteY25" fmla="*/ 262970 h 606722"/>
                <a:gd name="connsiteX26" fmla="*/ 303740 w 607639"/>
                <a:gd name="connsiteY26" fmla="*/ 143530 h 606722"/>
                <a:gd name="connsiteX27" fmla="*/ 288644 w 607639"/>
                <a:gd name="connsiteY27" fmla="*/ 31105 h 606722"/>
                <a:gd name="connsiteX28" fmla="*/ 31152 w 607639"/>
                <a:gd name="connsiteY28" fmla="*/ 288209 h 606722"/>
                <a:gd name="connsiteX29" fmla="*/ 91141 w 607639"/>
                <a:gd name="connsiteY29" fmla="*/ 288209 h 606722"/>
                <a:gd name="connsiteX30" fmla="*/ 91141 w 607639"/>
                <a:gd name="connsiteY30" fmla="*/ 318514 h 606722"/>
                <a:gd name="connsiteX31" fmla="*/ 31152 w 607639"/>
                <a:gd name="connsiteY31" fmla="*/ 318514 h 606722"/>
                <a:gd name="connsiteX32" fmla="*/ 288644 w 607639"/>
                <a:gd name="connsiteY32" fmla="*/ 575617 h 606722"/>
                <a:gd name="connsiteX33" fmla="*/ 288644 w 607639"/>
                <a:gd name="connsiteY33" fmla="*/ 515718 h 606722"/>
                <a:gd name="connsiteX34" fmla="*/ 318995 w 607639"/>
                <a:gd name="connsiteY34" fmla="*/ 515718 h 606722"/>
                <a:gd name="connsiteX35" fmla="*/ 318995 w 607639"/>
                <a:gd name="connsiteY35" fmla="*/ 575617 h 606722"/>
                <a:gd name="connsiteX36" fmla="*/ 576487 w 607639"/>
                <a:gd name="connsiteY36" fmla="*/ 318514 h 606722"/>
                <a:gd name="connsiteX37" fmla="*/ 516498 w 607639"/>
                <a:gd name="connsiteY37" fmla="*/ 318514 h 606722"/>
                <a:gd name="connsiteX38" fmla="*/ 516498 w 607639"/>
                <a:gd name="connsiteY38" fmla="*/ 288209 h 606722"/>
                <a:gd name="connsiteX39" fmla="*/ 576487 w 607639"/>
                <a:gd name="connsiteY39" fmla="*/ 288209 h 606722"/>
                <a:gd name="connsiteX40" fmla="*/ 318995 w 607639"/>
                <a:gd name="connsiteY40" fmla="*/ 31105 h 606722"/>
                <a:gd name="connsiteX41" fmla="*/ 318995 w 607639"/>
                <a:gd name="connsiteY41" fmla="*/ 91004 h 606722"/>
                <a:gd name="connsiteX42" fmla="*/ 288644 w 607639"/>
                <a:gd name="connsiteY42" fmla="*/ 91004 h 606722"/>
                <a:gd name="connsiteX43" fmla="*/ 303775 w 607639"/>
                <a:gd name="connsiteY43" fmla="*/ 0 h 606722"/>
                <a:gd name="connsiteX44" fmla="*/ 607639 w 607639"/>
                <a:gd name="connsiteY44" fmla="*/ 303317 h 606722"/>
                <a:gd name="connsiteX45" fmla="*/ 303775 w 607639"/>
                <a:gd name="connsiteY45" fmla="*/ 606722 h 606722"/>
                <a:gd name="connsiteX46" fmla="*/ 0 w 607639"/>
                <a:gd name="connsiteY46" fmla="*/ 303317 h 606722"/>
                <a:gd name="connsiteX47" fmla="*/ 303775 w 607639"/>
                <a:gd name="connsiteY47"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07639" h="606722">
                  <a:moveTo>
                    <a:pt x="264400" y="371924"/>
                  </a:moveTo>
                  <a:cubicBezTo>
                    <a:pt x="249625" y="379033"/>
                    <a:pt x="214557" y="395918"/>
                    <a:pt x="209306" y="398407"/>
                  </a:cubicBezTo>
                  <a:cubicBezTo>
                    <a:pt x="175929" y="413870"/>
                    <a:pt x="171212" y="416536"/>
                    <a:pt x="171212" y="423290"/>
                  </a:cubicBezTo>
                  <a:cubicBezTo>
                    <a:pt x="171212" y="432088"/>
                    <a:pt x="177531" y="433510"/>
                    <a:pt x="196756" y="433510"/>
                  </a:cubicBezTo>
                  <a:lnTo>
                    <a:pt x="410813" y="433510"/>
                  </a:lnTo>
                  <a:cubicBezTo>
                    <a:pt x="429949" y="433510"/>
                    <a:pt x="436358" y="432088"/>
                    <a:pt x="436358" y="423290"/>
                  </a:cubicBezTo>
                  <a:cubicBezTo>
                    <a:pt x="436358" y="416536"/>
                    <a:pt x="431551" y="413870"/>
                    <a:pt x="398352" y="398407"/>
                  </a:cubicBezTo>
                  <a:cubicBezTo>
                    <a:pt x="393813" y="396363"/>
                    <a:pt x="362216" y="381699"/>
                    <a:pt x="342368" y="372457"/>
                  </a:cubicBezTo>
                  <a:cubicBezTo>
                    <a:pt x="330531" y="378856"/>
                    <a:pt x="317536" y="382499"/>
                    <a:pt x="303740" y="382499"/>
                  </a:cubicBezTo>
                  <a:cubicBezTo>
                    <a:pt x="289766" y="382499"/>
                    <a:pt x="276416" y="378589"/>
                    <a:pt x="264400" y="371924"/>
                  </a:cubicBezTo>
                  <a:close/>
                  <a:moveTo>
                    <a:pt x="303740" y="173124"/>
                  </a:moveTo>
                  <a:cubicBezTo>
                    <a:pt x="266803" y="173124"/>
                    <a:pt x="236720" y="213470"/>
                    <a:pt x="236720" y="262970"/>
                  </a:cubicBezTo>
                  <a:cubicBezTo>
                    <a:pt x="236720" y="312559"/>
                    <a:pt x="266803" y="352906"/>
                    <a:pt x="303740" y="352906"/>
                  </a:cubicBezTo>
                  <a:cubicBezTo>
                    <a:pt x="340766" y="352906"/>
                    <a:pt x="370850" y="312559"/>
                    <a:pt x="370850" y="262970"/>
                  </a:cubicBezTo>
                  <a:cubicBezTo>
                    <a:pt x="370850" y="213470"/>
                    <a:pt x="340766" y="173124"/>
                    <a:pt x="303740" y="173124"/>
                  </a:cubicBezTo>
                  <a:close/>
                  <a:moveTo>
                    <a:pt x="303740" y="143530"/>
                  </a:moveTo>
                  <a:cubicBezTo>
                    <a:pt x="357143" y="143530"/>
                    <a:pt x="400489" y="197118"/>
                    <a:pt x="400489" y="262970"/>
                  </a:cubicBezTo>
                  <a:cubicBezTo>
                    <a:pt x="400489" y="297807"/>
                    <a:pt x="388206" y="328822"/>
                    <a:pt x="368981" y="350684"/>
                  </a:cubicBezTo>
                  <a:cubicBezTo>
                    <a:pt x="386070" y="359304"/>
                    <a:pt x="408232" y="370324"/>
                    <a:pt x="410902" y="371568"/>
                  </a:cubicBezTo>
                  <a:cubicBezTo>
                    <a:pt x="448818" y="389164"/>
                    <a:pt x="466085" y="397163"/>
                    <a:pt x="466085" y="423290"/>
                  </a:cubicBezTo>
                  <a:cubicBezTo>
                    <a:pt x="466085" y="463192"/>
                    <a:pt x="424431" y="463192"/>
                    <a:pt x="410813" y="463192"/>
                  </a:cubicBezTo>
                  <a:lnTo>
                    <a:pt x="196756" y="463192"/>
                  </a:lnTo>
                  <a:cubicBezTo>
                    <a:pt x="183050" y="463192"/>
                    <a:pt x="141484" y="463192"/>
                    <a:pt x="141484" y="423290"/>
                  </a:cubicBezTo>
                  <a:cubicBezTo>
                    <a:pt x="141484" y="397163"/>
                    <a:pt x="158751" y="389164"/>
                    <a:pt x="196578" y="371657"/>
                  </a:cubicBezTo>
                  <a:cubicBezTo>
                    <a:pt x="199693" y="370146"/>
                    <a:pt x="224526" y="357794"/>
                    <a:pt x="238589" y="350773"/>
                  </a:cubicBezTo>
                  <a:cubicBezTo>
                    <a:pt x="219275" y="328911"/>
                    <a:pt x="206992" y="297807"/>
                    <a:pt x="206992" y="262970"/>
                  </a:cubicBezTo>
                  <a:cubicBezTo>
                    <a:pt x="206992" y="197118"/>
                    <a:pt x="250426" y="143530"/>
                    <a:pt x="303740" y="143530"/>
                  </a:cubicBezTo>
                  <a:close/>
                  <a:moveTo>
                    <a:pt x="288644" y="31105"/>
                  </a:moveTo>
                  <a:cubicBezTo>
                    <a:pt x="149974" y="38747"/>
                    <a:pt x="38806" y="149748"/>
                    <a:pt x="31152" y="288209"/>
                  </a:cubicBezTo>
                  <a:lnTo>
                    <a:pt x="91141" y="288209"/>
                  </a:lnTo>
                  <a:lnTo>
                    <a:pt x="91141" y="318514"/>
                  </a:lnTo>
                  <a:lnTo>
                    <a:pt x="31152" y="318514"/>
                  </a:lnTo>
                  <a:cubicBezTo>
                    <a:pt x="38806" y="456975"/>
                    <a:pt x="149974" y="567886"/>
                    <a:pt x="288644" y="575617"/>
                  </a:cubicBezTo>
                  <a:lnTo>
                    <a:pt x="288644" y="515718"/>
                  </a:lnTo>
                  <a:lnTo>
                    <a:pt x="318995" y="515718"/>
                  </a:lnTo>
                  <a:lnTo>
                    <a:pt x="318995" y="575617"/>
                  </a:lnTo>
                  <a:cubicBezTo>
                    <a:pt x="457665" y="567886"/>
                    <a:pt x="568833" y="456975"/>
                    <a:pt x="576487" y="318514"/>
                  </a:cubicBezTo>
                  <a:lnTo>
                    <a:pt x="516498" y="318514"/>
                  </a:lnTo>
                  <a:lnTo>
                    <a:pt x="516498" y="288209"/>
                  </a:lnTo>
                  <a:lnTo>
                    <a:pt x="576487" y="288209"/>
                  </a:lnTo>
                  <a:cubicBezTo>
                    <a:pt x="568833" y="149748"/>
                    <a:pt x="457665" y="38747"/>
                    <a:pt x="318995" y="31105"/>
                  </a:cubicBezTo>
                  <a:lnTo>
                    <a:pt x="318995" y="91004"/>
                  </a:lnTo>
                  <a:lnTo>
                    <a:pt x="288644" y="91004"/>
                  </a:lnTo>
                  <a:close/>
                  <a:moveTo>
                    <a:pt x="303775" y="0"/>
                  </a:moveTo>
                  <a:cubicBezTo>
                    <a:pt x="471550" y="0"/>
                    <a:pt x="607639" y="135795"/>
                    <a:pt x="607639" y="303317"/>
                  </a:cubicBezTo>
                  <a:cubicBezTo>
                    <a:pt x="607639" y="470839"/>
                    <a:pt x="471550" y="606722"/>
                    <a:pt x="303775" y="606722"/>
                  </a:cubicBezTo>
                  <a:cubicBezTo>
                    <a:pt x="136000" y="606722"/>
                    <a:pt x="0" y="470839"/>
                    <a:pt x="0" y="303317"/>
                  </a:cubicBezTo>
                  <a:cubicBezTo>
                    <a:pt x="0" y="135795"/>
                    <a:pt x="136000" y="0"/>
                    <a:pt x="303775" y="0"/>
                  </a:cubicBezTo>
                  <a:close/>
                </a:path>
              </a:pathLst>
            </a:custGeom>
            <a:solidFill>
              <a:schemeClr val="bg1"/>
            </a:solidFill>
            <a:ln w="9525">
              <a:noFill/>
              <a:round/>
              <a:headEnd/>
              <a:tailEn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cs typeface="+mn-ea"/>
                <a:sym typeface="+mn-lt"/>
              </a:endParaRPr>
            </a:p>
          </p:txBody>
        </p:sp>
      </p:grpSp>
      <p:grpSp>
        <p:nvGrpSpPr>
          <p:cNvPr id="17" name="组合 83">
            <a:extLst>
              <a:ext uri="{FF2B5EF4-FFF2-40B4-BE49-F238E27FC236}">
                <a16:creationId xmlns:a16="http://schemas.microsoft.com/office/drawing/2014/main" xmlns="" id="{17A710C1-2A39-4BCF-AB4F-4DA29463B752}"/>
              </a:ext>
            </a:extLst>
          </p:cNvPr>
          <p:cNvGrpSpPr/>
          <p:nvPr/>
        </p:nvGrpSpPr>
        <p:grpSpPr>
          <a:xfrm>
            <a:off x="6760420" y="2826410"/>
            <a:ext cx="1065603" cy="1233024"/>
            <a:chOff x="6518711" y="2764496"/>
            <a:chExt cx="1166390" cy="1349647"/>
          </a:xfrm>
        </p:grpSpPr>
        <p:sp>
          <p:nvSpPr>
            <p:cNvPr id="18" name="ïṣlïḋè">
              <a:extLst>
                <a:ext uri="{FF2B5EF4-FFF2-40B4-BE49-F238E27FC236}">
                  <a16:creationId xmlns:a16="http://schemas.microsoft.com/office/drawing/2014/main" xmlns="" id="{5C9B1B44-F80B-4D80-94BC-201C19116736}"/>
                </a:ext>
              </a:extLst>
            </p:cNvPr>
            <p:cNvSpPr/>
            <p:nvPr/>
          </p:nvSpPr>
          <p:spPr>
            <a:xfrm rot="18900000">
              <a:off x="6518711" y="2947753"/>
              <a:ext cx="1166390" cy="1166390"/>
            </a:xfrm>
            <a:prstGeom prst="rect">
              <a:avLst/>
            </a:prstGeom>
            <a:solidFill>
              <a:srgbClr val="D3323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cs typeface="+mn-ea"/>
                <a:sym typeface="+mn-lt"/>
              </a:endParaRPr>
            </a:p>
          </p:txBody>
        </p:sp>
        <p:sp>
          <p:nvSpPr>
            <p:cNvPr id="19" name="ïśļíḑê">
              <a:extLst>
                <a:ext uri="{FF2B5EF4-FFF2-40B4-BE49-F238E27FC236}">
                  <a16:creationId xmlns:a16="http://schemas.microsoft.com/office/drawing/2014/main" xmlns="" id="{48C9BB10-EE79-46F4-8F71-5D57E8686AC2}"/>
                </a:ext>
              </a:extLst>
            </p:cNvPr>
            <p:cNvSpPr/>
            <p:nvPr/>
          </p:nvSpPr>
          <p:spPr>
            <a:xfrm rot="18900000">
              <a:off x="6518711" y="2764496"/>
              <a:ext cx="1166390" cy="1166390"/>
            </a:xfrm>
            <a:prstGeom prst="rect">
              <a:avLst/>
            </a:prstGeom>
            <a:solidFill>
              <a:srgbClr val="0D0A4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FFFFFF"/>
                </a:solidFill>
                <a:effectLst/>
                <a:uLnTx/>
                <a:uFillTx/>
                <a:cs typeface="+mn-ea"/>
                <a:sym typeface="+mn-lt"/>
              </a:endParaRPr>
            </a:p>
          </p:txBody>
        </p:sp>
        <p:sp>
          <p:nvSpPr>
            <p:cNvPr id="20" name="íślïďê">
              <a:extLst>
                <a:ext uri="{FF2B5EF4-FFF2-40B4-BE49-F238E27FC236}">
                  <a16:creationId xmlns:a16="http://schemas.microsoft.com/office/drawing/2014/main" xmlns="" id="{0745874D-249A-4580-95A6-075080F44004}"/>
                </a:ext>
              </a:extLst>
            </p:cNvPr>
            <p:cNvSpPr>
              <a:spLocks/>
            </p:cNvSpPr>
            <p:nvPr/>
          </p:nvSpPr>
          <p:spPr bwMode="auto">
            <a:xfrm>
              <a:off x="6960591" y="3104374"/>
              <a:ext cx="282627" cy="486631"/>
            </a:xfrm>
            <a:custGeom>
              <a:avLst/>
              <a:gdLst>
                <a:gd name="T0" fmla="*/ 472622 w 604011"/>
                <a:gd name="T1" fmla="*/ 472622 w 604011"/>
                <a:gd name="T2" fmla="*/ 472622 w 604011"/>
                <a:gd name="T3" fmla="*/ 472622 w 604011"/>
                <a:gd name="T4" fmla="*/ 472622 w 604011"/>
                <a:gd name="T5" fmla="*/ 472622 w 604011"/>
                <a:gd name="T6" fmla="*/ 472622 w 604011"/>
                <a:gd name="T7" fmla="*/ 472622 w 604011"/>
                <a:gd name="T8" fmla="*/ 472622 w 604011"/>
                <a:gd name="T9" fmla="*/ 472622 w 604011"/>
                <a:gd name="T10" fmla="*/ 472622 w 604011"/>
                <a:gd name="T11" fmla="*/ 472622 w 604011"/>
                <a:gd name="T12" fmla="*/ 472622 w 604011"/>
                <a:gd name="T13" fmla="*/ 472622 w 604011"/>
                <a:gd name="T14" fmla="*/ 472622 w 604011"/>
                <a:gd name="T15" fmla="*/ 472622 w 604011"/>
                <a:gd name="T16" fmla="*/ 472622 w 604011"/>
                <a:gd name="T17" fmla="*/ 472622 w 604011"/>
                <a:gd name="T18" fmla="*/ 472622 w 604011"/>
                <a:gd name="T19" fmla="*/ 472622 w 604011"/>
                <a:gd name="T20" fmla="*/ 472622 w 604011"/>
                <a:gd name="T21" fmla="*/ 472622 w 604011"/>
                <a:gd name="T22" fmla="*/ 472622 w 604011"/>
                <a:gd name="T23" fmla="*/ 472622 w 604011"/>
                <a:gd name="T24" fmla="*/ 472622 w 604011"/>
                <a:gd name="T25" fmla="*/ 472622 w 604011"/>
                <a:gd name="T26" fmla="*/ 472622 w 604011"/>
                <a:gd name="T27" fmla="*/ 472622 w 604011"/>
                <a:gd name="T28" fmla="*/ 472622 w 604011"/>
                <a:gd name="T29" fmla="*/ 472622 w 604011"/>
                <a:gd name="T30" fmla="*/ 472622 w 604011"/>
                <a:gd name="T31" fmla="*/ 472622 w 604011"/>
                <a:gd name="T32" fmla="*/ 472622 w 604011"/>
                <a:gd name="T33" fmla="*/ 472622 w 604011"/>
                <a:gd name="T34" fmla="*/ 472622 w 604011"/>
                <a:gd name="T35" fmla="*/ 472622 w 604011"/>
                <a:gd name="T36" fmla="*/ 472622 w 604011"/>
                <a:gd name="T37" fmla="*/ 472622 w 604011"/>
                <a:gd name="T38" fmla="*/ 472622 w 604011"/>
                <a:gd name="T39" fmla="*/ 472622 w 604011"/>
                <a:gd name="T40" fmla="*/ 472622 w 604011"/>
                <a:gd name="T41" fmla="*/ 472622 w 604011"/>
                <a:gd name="T42" fmla="*/ 472622 w 604011"/>
                <a:gd name="T43" fmla="*/ 472622 w 604011"/>
                <a:gd name="T44" fmla="*/ 472622 w 604011"/>
                <a:gd name="T45" fmla="*/ 472622 w 604011"/>
                <a:gd name="T46" fmla="*/ 472622 w 604011"/>
                <a:gd name="T47" fmla="*/ 472622 w 604011"/>
                <a:gd name="T48" fmla="*/ 472622 w 604011"/>
                <a:gd name="T49" fmla="*/ 472622 w 604011"/>
                <a:gd name="T50" fmla="*/ 472622 w 604011"/>
                <a:gd name="T51" fmla="*/ 472622 w 604011"/>
                <a:gd name="T52" fmla="*/ 472622 w 604011"/>
                <a:gd name="T53" fmla="*/ 472622 w 604011"/>
                <a:gd name="T54" fmla="*/ 472622 w 604011"/>
                <a:gd name="T55" fmla="*/ 472622 w 604011"/>
                <a:gd name="T56" fmla="*/ 472622 w 604011"/>
                <a:gd name="T57" fmla="*/ 472622 w 604011"/>
                <a:gd name="T58" fmla="*/ 472622 w 604011"/>
                <a:gd name="T59" fmla="*/ 472622 w 604011"/>
                <a:gd name="T60" fmla="*/ 472622 w 604011"/>
                <a:gd name="T61" fmla="*/ 472622 w 604011"/>
                <a:gd name="T62" fmla="*/ 472622 w 604011"/>
                <a:gd name="T63" fmla="*/ 472622 w 604011"/>
                <a:gd name="T64" fmla="*/ 472622 w 604011"/>
                <a:gd name="T65" fmla="*/ 472622 w 604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0" h="414">
                  <a:moveTo>
                    <a:pt x="200" y="270"/>
                  </a:moveTo>
                  <a:lnTo>
                    <a:pt x="200" y="217"/>
                  </a:lnTo>
                  <a:cubicBezTo>
                    <a:pt x="200" y="100"/>
                    <a:pt x="151" y="29"/>
                    <a:pt x="130" y="4"/>
                  </a:cubicBezTo>
                  <a:cubicBezTo>
                    <a:pt x="128" y="2"/>
                    <a:pt x="124" y="0"/>
                    <a:pt x="121" y="0"/>
                  </a:cubicBezTo>
                  <a:cubicBezTo>
                    <a:pt x="117" y="0"/>
                    <a:pt x="114" y="1"/>
                    <a:pt x="112" y="4"/>
                  </a:cubicBezTo>
                  <a:cubicBezTo>
                    <a:pt x="91" y="29"/>
                    <a:pt x="40" y="100"/>
                    <a:pt x="40" y="217"/>
                  </a:cubicBezTo>
                  <a:lnTo>
                    <a:pt x="40" y="270"/>
                  </a:lnTo>
                  <a:lnTo>
                    <a:pt x="30" y="276"/>
                  </a:lnTo>
                  <a:cubicBezTo>
                    <a:pt x="12" y="289"/>
                    <a:pt x="0" y="310"/>
                    <a:pt x="0" y="333"/>
                  </a:cubicBezTo>
                  <a:lnTo>
                    <a:pt x="0" y="395"/>
                  </a:lnTo>
                  <a:cubicBezTo>
                    <a:pt x="0" y="399"/>
                    <a:pt x="2" y="403"/>
                    <a:pt x="6" y="404"/>
                  </a:cubicBezTo>
                  <a:cubicBezTo>
                    <a:pt x="9" y="406"/>
                    <a:pt x="13" y="406"/>
                    <a:pt x="16" y="404"/>
                  </a:cubicBezTo>
                  <a:lnTo>
                    <a:pt x="48" y="383"/>
                  </a:lnTo>
                  <a:cubicBezTo>
                    <a:pt x="56" y="377"/>
                    <a:pt x="67" y="374"/>
                    <a:pt x="78" y="374"/>
                  </a:cubicBezTo>
                  <a:lnTo>
                    <a:pt x="101" y="374"/>
                  </a:lnTo>
                  <a:lnTo>
                    <a:pt x="101" y="404"/>
                  </a:lnTo>
                  <a:cubicBezTo>
                    <a:pt x="101" y="410"/>
                    <a:pt x="105" y="414"/>
                    <a:pt x="111" y="414"/>
                  </a:cubicBezTo>
                  <a:lnTo>
                    <a:pt x="129" y="414"/>
                  </a:lnTo>
                  <a:cubicBezTo>
                    <a:pt x="135" y="414"/>
                    <a:pt x="140" y="410"/>
                    <a:pt x="140" y="404"/>
                  </a:cubicBezTo>
                  <a:lnTo>
                    <a:pt x="140" y="374"/>
                  </a:lnTo>
                  <a:lnTo>
                    <a:pt x="163" y="374"/>
                  </a:lnTo>
                  <a:cubicBezTo>
                    <a:pt x="173" y="374"/>
                    <a:pt x="184" y="377"/>
                    <a:pt x="193" y="383"/>
                  </a:cubicBezTo>
                  <a:lnTo>
                    <a:pt x="224" y="404"/>
                  </a:lnTo>
                  <a:cubicBezTo>
                    <a:pt x="227" y="406"/>
                    <a:pt x="231" y="406"/>
                    <a:pt x="235" y="404"/>
                  </a:cubicBezTo>
                  <a:cubicBezTo>
                    <a:pt x="238" y="403"/>
                    <a:pt x="240" y="399"/>
                    <a:pt x="240" y="395"/>
                  </a:cubicBezTo>
                  <a:lnTo>
                    <a:pt x="240" y="333"/>
                  </a:lnTo>
                  <a:cubicBezTo>
                    <a:pt x="240" y="310"/>
                    <a:pt x="229" y="289"/>
                    <a:pt x="210" y="276"/>
                  </a:cubicBezTo>
                  <a:lnTo>
                    <a:pt x="200" y="270"/>
                  </a:lnTo>
                  <a:close/>
                  <a:moveTo>
                    <a:pt x="120" y="187"/>
                  </a:moveTo>
                  <a:cubicBezTo>
                    <a:pt x="101" y="187"/>
                    <a:pt x="85" y="172"/>
                    <a:pt x="85" y="152"/>
                  </a:cubicBezTo>
                  <a:cubicBezTo>
                    <a:pt x="85" y="133"/>
                    <a:pt x="101" y="117"/>
                    <a:pt x="120" y="117"/>
                  </a:cubicBezTo>
                  <a:cubicBezTo>
                    <a:pt x="139" y="117"/>
                    <a:pt x="155" y="133"/>
                    <a:pt x="155" y="152"/>
                  </a:cubicBezTo>
                  <a:cubicBezTo>
                    <a:pt x="155" y="172"/>
                    <a:pt x="139" y="187"/>
                    <a:pt x="120" y="187"/>
                  </a:cubicBezTo>
                  <a:close/>
                </a:path>
              </a:pathLst>
            </a:custGeom>
            <a:solidFill>
              <a:schemeClr val="bg1"/>
            </a:solidFill>
            <a:ln w="9525">
              <a:noFill/>
              <a:round/>
              <a:headEnd/>
              <a:tailEn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cs typeface="+mn-ea"/>
                <a:sym typeface="+mn-lt"/>
              </a:endParaRPr>
            </a:p>
          </p:txBody>
        </p:sp>
      </p:grpSp>
      <p:grpSp>
        <p:nvGrpSpPr>
          <p:cNvPr id="21" name="组合 84">
            <a:extLst>
              <a:ext uri="{FF2B5EF4-FFF2-40B4-BE49-F238E27FC236}">
                <a16:creationId xmlns:a16="http://schemas.microsoft.com/office/drawing/2014/main" xmlns="" id="{7B9E03E9-41BC-44DC-B1F7-CE002DE32791}"/>
              </a:ext>
            </a:extLst>
          </p:cNvPr>
          <p:cNvGrpSpPr/>
          <p:nvPr/>
        </p:nvGrpSpPr>
        <p:grpSpPr>
          <a:xfrm>
            <a:off x="4420911" y="2636282"/>
            <a:ext cx="1065603" cy="1208546"/>
            <a:chOff x="4555000" y="2608031"/>
            <a:chExt cx="1166390" cy="1322855"/>
          </a:xfrm>
        </p:grpSpPr>
        <p:sp>
          <p:nvSpPr>
            <p:cNvPr id="22" name="íṧ1íḑê">
              <a:extLst>
                <a:ext uri="{FF2B5EF4-FFF2-40B4-BE49-F238E27FC236}">
                  <a16:creationId xmlns:a16="http://schemas.microsoft.com/office/drawing/2014/main" xmlns="" id="{891760A8-0446-4DD3-ABEA-25B41F7FDB23}"/>
                </a:ext>
              </a:extLst>
            </p:cNvPr>
            <p:cNvSpPr/>
            <p:nvPr/>
          </p:nvSpPr>
          <p:spPr>
            <a:xfrm rot="18900000">
              <a:off x="4555000" y="2608031"/>
              <a:ext cx="1166390" cy="1166390"/>
            </a:xfrm>
            <a:prstGeom prst="rect">
              <a:avLst/>
            </a:prstGeom>
            <a:solidFill>
              <a:srgbClr val="0D0A4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FFFFFF"/>
                </a:solidFill>
                <a:effectLst/>
                <a:uLnTx/>
                <a:uFillTx/>
                <a:cs typeface="+mn-ea"/>
                <a:sym typeface="+mn-lt"/>
              </a:endParaRPr>
            </a:p>
          </p:txBody>
        </p:sp>
        <p:sp>
          <p:nvSpPr>
            <p:cNvPr id="23" name="iṩlíḓê">
              <a:extLst>
                <a:ext uri="{FF2B5EF4-FFF2-40B4-BE49-F238E27FC236}">
                  <a16:creationId xmlns:a16="http://schemas.microsoft.com/office/drawing/2014/main" xmlns="" id="{F9BDD69C-2813-4A65-BD4E-A1716401BA92}"/>
                </a:ext>
              </a:extLst>
            </p:cNvPr>
            <p:cNvSpPr/>
            <p:nvPr/>
          </p:nvSpPr>
          <p:spPr>
            <a:xfrm rot="18900000">
              <a:off x="4555000" y="2764496"/>
              <a:ext cx="1166390" cy="1166390"/>
            </a:xfrm>
            <a:prstGeom prst="rect">
              <a:avLst/>
            </a:prstGeom>
            <a:solidFill>
              <a:srgbClr val="D3323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cs typeface="+mn-ea"/>
                <a:sym typeface="+mn-lt"/>
              </a:endParaRPr>
            </a:p>
          </p:txBody>
        </p:sp>
        <p:sp>
          <p:nvSpPr>
            <p:cNvPr id="24" name="is1iḍè">
              <a:extLst>
                <a:ext uri="{FF2B5EF4-FFF2-40B4-BE49-F238E27FC236}">
                  <a16:creationId xmlns:a16="http://schemas.microsoft.com/office/drawing/2014/main" xmlns="" id="{E021A9EA-57C7-4769-A25F-F604E135B78A}"/>
                </a:ext>
              </a:extLst>
            </p:cNvPr>
            <p:cNvSpPr>
              <a:spLocks/>
            </p:cNvSpPr>
            <p:nvPr/>
          </p:nvSpPr>
          <p:spPr bwMode="auto">
            <a:xfrm>
              <a:off x="4857839" y="3072802"/>
              <a:ext cx="560710" cy="549777"/>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w="9525">
              <a:noFill/>
              <a:round/>
              <a:headEnd/>
              <a:tailEn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cs typeface="+mn-ea"/>
                <a:sym typeface="+mn-lt"/>
              </a:endParaRPr>
            </a:p>
          </p:txBody>
        </p:sp>
      </p:grpSp>
      <p:grpSp>
        <p:nvGrpSpPr>
          <p:cNvPr id="25" name="组合 90">
            <a:extLst>
              <a:ext uri="{FF2B5EF4-FFF2-40B4-BE49-F238E27FC236}">
                <a16:creationId xmlns:a16="http://schemas.microsoft.com/office/drawing/2014/main" xmlns="" id="{21E7DE75-B70E-427A-A875-284D9F121BF9}"/>
              </a:ext>
            </a:extLst>
          </p:cNvPr>
          <p:cNvGrpSpPr/>
          <p:nvPr/>
        </p:nvGrpSpPr>
        <p:grpSpPr>
          <a:xfrm>
            <a:off x="1117161" y="4447550"/>
            <a:ext cx="3022460" cy="1054135"/>
            <a:chOff x="4457820" y="2412339"/>
            <a:chExt cx="3022460" cy="1054135"/>
          </a:xfrm>
        </p:grpSpPr>
        <p:sp>
          <p:nvSpPr>
            <p:cNvPr id="26" name="文本框 25">
              <a:extLst>
                <a:ext uri="{FF2B5EF4-FFF2-40B4-BE49-F238E27FC236}">
                  <a16:creationId xmlns:a16="http://schemas.microsoft.com/office/drawing/2014/main" xmlns="" id="{38D983E6-5EE5-4A2A-9963-25DC3449AF2C}"/>
                </a:ext>
              </a:extLst>
            </p:cNvPr>
            <p:cNvSpPr txBox="1"/>
            <p:nvPr/>
          </p:nvSpPr>
          <p:spPr>
            <a:xfrm>
              <a:off x="4902159" y="2412339"/>
              <a:ext cx="2133781" cy="369332"/>
            </a:xfrm>
            <a:prstGeom prst="rect">
              <a:avLst/>
            </a:prstGeom>
            <a:noFill/>
          </p:spPr>
          <p:txBody>
            <a:bodyPr wrap="square" rtlCol="0">
              <a:spAutoFit/>
              <a:scene3d>
                <a:camera prst="orthographicFront"/>
                <a:lightRig rig="threePt" dir="t"/>
              </a:scene3d>
              <a:sp3d contourW="12700"/>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lumMod val="75000"/>
                      <a:lumOff val="25000"/>
                    </a:srgbClr>
                  </a:solidFill>
                  <a:effectLst/>
                  <a:uLnTx/>
                  <a:uFillTx/>
                  <a:cs typeface="+mn-ea"/>
                  <a:sym typeface="+mn-lt"/>
                </a:rPr>
                <a:t>标题文字添加</a:t>
              </a:r>
            </a:p>
          </p:txBody>
        </p:sp>
        <p:sp>
          <p:nvSpPr>
            <p:cNvPr id="27" name="文本框 26">
              <a:extLst>
                <a:ext uri="{FF2B5EF4-FFF2-40B4-BE49-F238E27FC236}">
                  <a16:creationId xmlns:a16="http://schemas.microsoft.com/office/drawing/2014/main" xmlns="" id="{E7C3B05F-AB5A-49C5-9298-8E593AB0A782}"/>
                </a:ext>
              </a:extLst>
            </p:cNvPr>
            <p:cNvSpPr txBox="1"/>
            <p:nvPr/>
          </p:nvSpPr>
          <p:spPr>
            <a:xfrm>
              <a:off x="4457820" y="2750893"/>
              <a:ext cx="3022460" cy="715581"/>
            </a:xfrm>
            <a:prstGeom prst="rect">
              <a:avLst/>
            </a:prstGeom>
            <a:noFill/>
          </p:spPr>
          <p:txBody>
            <a:bodyPr wrap="square" rtlCol="0">
              <a:spAutoFit/>
              <a:scene3d>
                <a:camera prst="orthographicFront"/>
                <a:lightRig rig="threePt" dir="t"/>
              </a:scene3d>
              <a:sp3d contourW="12700"/>
            </a:bodyPr>
            <a:lstStyle/>
            <a:p>
              <a:pPr marL="0" marR="0" lvl="0" indent="0" algn="ctr" defTabSz="457200" rtl="0" eaLnBrk="1" fontAlgn="auto" latinLnBrk="0" hangingPunct="1">
                <a:lnSpc>
                  <a:spcPct val="15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srgbClr val="000000">
                      <a:lumMod val="75000"/>
                      <a:lumOff val="25000"/>
                    </a:srgbClr>
                  </a:solidFill>
                  <a:effectLst/>
                  <a:uLnTx/>
                  <a:uFillTx/>
                  <a:cs typeface="+mn-ea"/>
                  <a:sym typeface="+mn-lt"/>
                </a:rPr>
                <a:t>点击输入简要文字内容，文字内容需概括精炼，言简意赅的说明分项内容言简意赅的说明分项内容点击输入简要文字内容，</a:t>
              </a:r>
            </a:p>
          </p:txBody>
        </p:sp>
      </p:grpSp>
      <p:grpSp>
        <p:nvGrpSpPr>
          <p:cNvPr id="28" name="组合 93">
            <a:extLst>
              <a:ext uri="{FF2B5EF4-FFF2-40B4-BE49-F238E27FC236}">
                <a16:creationId xmlns:a16="http://schemas.microsoft.com/office/drawing/2014/main" xmlns="" id="{3039557D-570F-4738-B59E-9454BE48CC6D}"/>
              </a:ext>
            </a:extLst>
          </p:cNvPr>
          <p:cNvGrpSpPr/>
          <p:nvPr/>
        </p:nvGrpSpPr>
        <p:grpSpPr>
          <a:xfrm>
            <a:off x="5781989" y="4447550"/>
            <a:ext cx="3022460" cy="1054135"/>
            <a:chOff x="4457820" y="2412339"/>
            <a:chExt cx="3022460" cy="1054135"/>
          </a:xfrm>
        </p:grpSpPr>
        <p:sp>
          <p:nvSpPr>
            <p:cNvPr id="29" name="文本框 28">
              <a:extLst>
                <a:ext uri="{FF2B5EF4-FFF2-40B4-BE49-F238E27FC236}">
                  <a16:creationId xmlns:a16="http://schemas.microsoft.com/office/drawing/2014/main" xmlns="" id="{ED4E44B1-946A-4D20-8C05-9C6AA01BE7D1}"/>
                </a:ext>
              </a:extLst>
            </p:cNvPr>
            <p:cNvSpPr txBox="1"/>
            <p:nvPr/>
          </p:nvSpPr>
          <p:spPr>
            <a:xfrm>
              <a:off x="4902159" y="2412339"/>
              <a:ext cx="2133781" cy="369332"/>
            </a:xfrm>
            <a:prstGeom prst="rect">
              <a:avLst/>
            </a:prstGeom>
            <a:noFill/>
          </p:spPr>
          <p:txBody>
            <a:bodyPr wrap="square" rtlCol="0">
              <a:spAutoFit/>
              <a:scene3d>
                <a:camera prst="orthographicFront"/>
                <a:lightRig rig="threePt" dir="t"/>
              </a:scene3d>
              <a:sp3d contourW="12700"/>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lumMod val="75000"/>
                      <a:lumOff val="25000"/>
                    </a:srgbClr>
                  </a:solidFill>
                  <a:effectLst/>
                  <a:uLnTx/>
                  <a:uFillTx/>
                  <a:cs typeface="+mn-ea"/>
                  <a:sym typeface="+mn-lt"/>
                </a:rPr>
                <a:t>标题文字添加</a:t>
              </a:r>
            </a:p>
          </p:txBody>
        </p:sp>
        <p:sp>
          <p:nvSpPr>
            <p:cNvPr id="30" name="文本框 29">
              <a:extLst>
                <a:ext uri="{FF2B5EF4-FFF2-40B4-BE49-F238E27FC236}">
                  <a16:creationId xmlns:a16="http://schemas.microsoft.com/office/drawing/2014/main" xmlns="" id="{AD8A9950-C82F-4D82-B152-F782A1D96F20}"/>
                </a:ext>
              </a:extLst>
            </p:cNvPr>
            <p:cNvSpPr txBox="1"/>
            <p:nvPr/>
          </p:nvSpPr>
          <p:spPr>
            <a:xfrm>
              <a:off x="4457820" y="2750893"/>
              <a:ext cx="3022460" cy="715581"/>
            </a:xfrm>
            <a:prstGeom prst="rect">
              <a:avLst/>
            </a:prstGeom>
            <a:noFill/>
          </p:spPr>
          <p:txBody>
            <a:bodyPr wrap="square" rtlCol="0">
              <a:spAutoFit/>
              <a:scene3d>
                <a:camera prst="orthographicFront"/>
                <a:lightRig rig="threePt" dir="t"/>
              </a:scene3d>
              <a:sp3d contourW="12700"/>
            </a:bodyPr>
            <a:lstStyle/>
            <a:p>
              <a:pPr marL="0" marR="0" lvl="0" indent="0" algn="ctr" defTabSz="457200" rtl="0" eaLnBrk="1" fontAlgn="auto" latinLnBrk="0" hangingPunct="1">
                <a:lnSpc>
                  <a:spcPct val="15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srgbClr val="000000">
                      <a:lumMod val="75000"/>
                      <a:lumOff val="25000"/>
                    </a:srgbClr>
                  </a:solidFill>
                  <a:effectLst/>
                  <a:uLnTx/>
                  <a:uFillTx/>
                  <a:cs typeface="+mn-ea"/>
                  <a:sym typeface="+mn-lt"/>
                </a:rPr>
                <a:t>点击输入简要文字内容，文字内容需概括精炼，言简意赅的说明分项内容言简意赅的说明分项内容点击输入简要文字内容，</a:t>
              </a:r>
            </a:p>
          </p:txBody>
        </p:sp>
      </p:grpSp>
      <p:grpSp>
        <p:nvGrpSpPr>
          <p:cNvPr id="31" name="组合 96">
            <a:extLst>
              <a:ext uri="{FF2B5EF4-FFF2-40B4-BE49-F238E27FC236}">
                <a16:creationId xmlns:a16="http://schemas.microsoft.com/office/drawing/2014/main" xmlns="" id="{00135FD6-6CF8-4CAA-8C3C-0864A4893F46}"/>
              </a:ext>
            </a:extLst>
          </p:cNvPr>
          <p:cNvGrpSpPr/>
          <p:nvPr/>
        </p:nvGrpSpPr>
        <p:grpSpPr>
          <a:xfrm>
            <a:off x="3442481" y="1383904"/>
            <a:ext cx="3022460" cy="1054135"/>
            <a:chOff x="4457820" y="2412339"/>
            <a:chExt cx="3022460" cy="1054135"/>
          </a:xfrm>
        </p:grpSpPr>
        <p:sp>
          <p:nvSpPr>
            <p:cNvPr id="32" name="文本框 31">
              <a:extLst>
                <a:ext uri="{FF2B5EF4-FFF2-40B4-BE49-F238E27FC236}">
                  <a16:creationId xmlns:a16="http://schemas.microsoft.com/office/drawing/2014/main" xmlns="" id="{7CB5A8A6-E4D8-4062-B750-68B99A81EB48}"/>
                </a:ext>
              </a:extLst>
            </p:cNvPr>
            <p:cNvSpPr txBox="1"/>
            <p:nvPr/>
          </p:nvSpPr>
          <p:spPr>
            <a:xfrm>
              <a:off x="4902159" y="2412339"/>
              <a:ext cx="2133781" cy="369332"/>
            </a:xfrm>
            <a:prstGeom prst="rect">
              <a:avLst/>
            </a:prstGeom>
            <a:noFill/>
          </p:spPr>
          <p:txBody>
            <a:bodyPr wrap="square" rtlCol="0">
              <a:spAutoFit/>
              <a:scene3d>
                <a:camera prst="orthographicFront"/>
                <a:lightRig rig="threePt" dir="t"/>
              </a:scene3d>
              <a:sp3d contourW="12700"/>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lumMod val="75000"/>
                      <a:lumOff val="25000"/>
                    </a:srgbClr>
                  </a:solidFill>
                  <a:effectLst/>
                  <a:uLnTx/>
                  <a:uFillTx/>
                  <a:cs typeface="+mn-ea"/>
                  <a:sym typeface="+mn-lt"/>
                </a:rPr>
                <a:t>标题文字添加</a:t>
              </a:r>
            </a:p>
          </p:txBody>
        </p:sp>
        <p:sp>
          <p:nvSpPr>
            <p:cNvPr id="33" name="文本框 32">
              <a:extLst>
                <a:ext uri="{FF2B5EF4-FFF2-40B4-BE49-F238E27FC236}">
                  <a16:creationId xmlns:a16="http://schemas.microsoft.com/office/drawing/2014/main" xmlns="" id="{F30D7225-AFF8-46C1-8E29-5B340649ED3B}"/>
                </a:ext>
              </a:extLst>
            </p:cNvPr>
            <p:cNvSpPr txBox="1"/>
            <p:nvPr/>
          </p:nvSpPr>
          <p:spPr>
            <a:xfrm>
              <a:off x="4457820" y="2750893"/>
              <a:ext cx="3022460" cy="715581"/>
            </a:xfrm>
            <a:prstGeom prst="rect">
              <a:avLst/>
            </a:prstGeom>
            <a:noFill/>
          </p:spPr>
          <p:txBody>
            <a:bodyPr wrap="square" rtlCol="0">
              <a:spAutoFit/>
              <a:scene3d>
                <a:camera prst="orthographicFront"/>
                <a:lightRig rig="threePt" dir="t"/>
              </a:scene3d>
              <a:sp3d contourW="12700"/>
            </a:bodyPr>
            <a:lstStyle/>
            <a:p>
              <a:pPr marL="0" marR="0" lvl="0" indent="0" algn="ctr" defTabSz="457200" rtl="0" eaLnBrk="1" fontAlgn="auto" latinLnBrk="0" hangingPunct="1">
                <a:lnSpc>
                  <a:spcPct val="15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srgbClr val="000000">
                      <a:lumMod val="75000"/>
                      <a:lumOff val="25000"/>
                    </a:srgbClr>
                  </a:solidFill>
                  <a:effectLst/>
                  <a:uLnTx/>
                  <a:uFillTx/>
                  <a:cs typeface="+mn-ea"/>
                  <a:sym typeface="+mn-lt"/>
                </a:rPr>
                <a:t>点击输入简要文字内容，文字内容需概括精炼，言简意赅的说明分项内容言简意赅的说明分项内容点击输入简要文字内容，</a:t>
              </a:r>
            </a:p>
          </p:txBody>
        </p:sp>
      </p:grpSp>
      <p:grpSp>
        <p:nvGrpSpPr>
          <p:cNvPr id="34" name="组合 99">
            <a:extLst>
              <a:ext uri="{FF2B5EF4-FFF2-40B4-BE49-F238E27FC236}">
                <a16:creationId xmlns:a16="http://schemas.microsoft.com/office/drawing/2014/main" xmlns="" id="{1CF7F973-74D4-4E9D-83C9-D4E94A7C62E1}"/>
              </a:ext>
            </a:extLst>
          </p:cNvPr>
          <p:cNvGrpSpPr/>
          <p:nvPr/>
        </p:nvGrpSpPr>
        <p:grpSpPr>
          <a:xfrm>
            <a:off x="8060164" y="1383904"/>
            <a:ext cx="3022460" cy="1054135"/>
            <a:chOff x="4457820" y="2412339"/>
            <a:chExt cx="3022460" cy="1054135"/>
          </a:xfrm>
        </p:grpSpPr>
        <p:sp>
          <p:nvSpPr>
            <p:cNvPr id="35" name="文本框 34">
              <a:extLst>
                <a:ext uri="{FF2B5EF4-FFF2-40B4-BE49-F238E27FC236}">
                  <a16:creationId xmlns:a16="http://schemas.microsoft.com/office/drawing/2014/main" xmlns="" id="{B2BC3365-743F-4411-B2FF-A86F83B30F6B}"/>
                </a:ext>
              </a:extLst>
            </p:cNvPr>
            <p:cNvSpPr txBox="1"/>
            <p:nvPr/>
          </p:nvSpPr>
          <p:spPr>
            <a:xfrm>
              <a:off x="4902159" y="2412339"/>
              <a:ext cx="2133781" cy="369332"/>
            </a:xfrm>
            <a:prstGeom prst="rect">
              <a:avLst/>
            </a:prstGeom>
            <a:noFill/>
          </p:spPr>
          <p:txBody>
            <a:bodyPr wrap="square" rtlCol="0">
              <a:spAutoFit/>
              <a:scene3d>
                <a:camera prst="orthographicFront"/>
                <a:lightRig rig="threePt" dir="t"/>
              </a:scene3d>
              <a:sp3d contourW="12700"/>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lumMod val="75000"/>
                      <a:lumOff val="25000"/>
                    </a:srgbClr>
                  </a:solidFill>
                  <a:effectLst/>
                  <a:uLnTx/>
                  <a:uFillTx/>
                  <a:cs typeface="+mn-ea"/>
                  <a:sym typeface="+mn-lt"/>
                </a:rPr>
                <a:t>标题文字添加</a:t>
              </a:r>
            </a:p>
          </p:txBody>
        </p:sp>
        <p:sp>
          <p:nvSpPr>
            <p:cNvPr id="36" name="文本框 35">
              <a:extLst>
                <a:ext uri="{FF2B5EF4-FFF2-40B4-BE49-F238E27FC236}">
                  <a16:creationId xmlns:a16="http://schemas.microsoft.com/office/drawing/2014/main" xmlns="" id="{2FEED906-BF9E-4AD6-B758-C934295EBCE7}"/>
                </a:ext>
              </a:extLst>
            </p:cNvPr>
            <p:cNvSpPr txBox="1"/>
            <p:nvPr/>
          </p:nvSpPr>
          <p:spPr>
            <a:xfrm>
              <a:off x="4457820" y="2750893"/>
              <a:ext cx="3022460" cy="715581"/>
            </a:xfrm>
            <a:prstGeom prst="rect">
              <a:avLst/>
            </a:prstGeom>
            <a:noFill/>
          </p:spPr>
          <p:txBody>
            <a:bodyPr wrap="square" rtlCol="0">
              <a:spAutoFit/>
              <a:scene3d>
                <a:camera prst="orthographicFront"/>
                <a:lightRig rig="threePt" dir="t"/>
              </a:scene3d>
              <a:sp3d contourW="12700"/>
            </a:bodyPr>
            <a:lstStyle/>
            <a:p>
              <a:pPr marL="0" marR="0" lvl="0" indent="0" algn="ctr" defTabSz="457200" rtl="0" eaLnBrk="1" fontAlgn="auto" latinLnBrk="0" hangingPunct="1">
                <a:lnSpc>
                  <a:spcPct val="15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srgbClr val="000000">
                      <a:lumMod val="75000"/>
                      <a:lumOff val="25000"/>
                    </a:srgbClr>
                  </a:solidFill>
                  <a:effectLst/>
                  <a:uLnTx/>
                  <a:uFillTx/>
                  <a:cs typeface="+mn-ea"/>
                  <a:sym typeface="+mn-lt"/>
                </a:rPr>
                <a:t>点击输入简要文字内容，文字内容需概括精炼，言简意赅的说明分项内容言简意赅的说明分项内容点击输入简要文字内容，</a:t>
              </a:r>
            </a:p>
          </p:txBody>
        </p:sp>
      </p:grpSp>
      <p:sp>
        <p:nvSpPr>
          <p:cNvPr id="37" name="PA-矩形 7">
            <a:extLst>
              <a:ext uri="{FF2B5EF4-FFF2-40B4-BE49-F238E27FC236}">
                <a16:creationId xmlns:a16="http://schemas.microsoft.com/office/drawing/2014/main" xmlns="" id="{63C31DCD-A631-4479-A216-1C3C0A3DB037}"/>
              </a:ext>
            </a:extLst>
          </p:cNvPr>
          <p:cNvSpPr/>
          <p:nvPr>
            <p:custDataLst>
              <p:tags r:id="rId1"/>
            </p:custDataLst>
          </p:nvPr>
        </p:nvSpPr>
        <p:spPr>
          <a:xfrm>
            <a:off x="1014049" y="52817"/>
            <a:ext cx="1620957" cy="52322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2800" dirty="0">
                <a:solidFill>
                  <a:srgbClr val="0D0A47"/>
                </a:solidFill>
                <a:cs typeface="+mn-ea"/>
                <a:sym typeface="+mn-lt"/>
              </a:rPr>
              <a:t>推广计划</a:t>
            </a:r>
            <a:endParaRPr kumimoji="0" lang="zh-CN" altLang="en-US" sz="2800" b="0" i="0" u="none" strike="noStrike" kern="1200" cap="none" spc="0" normalizeH="0" baseline="0" noProof="0" dirty="0">
              <a:ln>
                <a:noFill/>
              </a:ln>
              <a:solidFill>
                <a:srgbClr val="0D0A47"/>
              </a:solidFill>
              <a:effectLst/>
              <a:uLnTx/>
              <a:uFillTx/>
              <a:cs typeface="+mn-ea"/>
              <a:sym typeface="+mn-lt"/>
            </a:endParaRPr>
          </a:p>
        </p:txBody>
      </p:sp>
      <p:sp>
        <p:nvSpPr>
          <p:cNvPr id="38" name="PA-矩形 8">
            <a:extLst>
              <a:ext uri="{FF2B5EF4-FFF2-40B4-BE49-F238E27FC236}">
                <a16:creationId xmlns:a16="http://schemas.microsoft.com/office/drawing/2014/main" xmlns="" id="{C2547247-B97C-4F8B-9C70-058631A62162}"/>
              </a:ext>
            </a:extLst>
          </p:cNvPr>
          <p:cNvSpPr/>
          <p:nvPr>
            <p:custDataLst>
              <p:tags r:id="rId2"/>
            </p:custDataLst>
          </p:nvPr>
        </p:nvSpPr>
        <p:spPr>
          <a:xfrm>
            <a:off x="1029924" y="497032"/>
            <a:ext cx="2661430" cy="252313"/>
          </a:xfrm>
          <a:prstGeom prst="rect">
            <a:avLst/>
          </a:prstGeom>
          <a:noFill/>
        </p:spPr>
        <p:txBody>
          <a:bodyPr wrap="square" rtlCol="0">
            <a:spAutoFit/>
            <a:scene3d>
              <a:camera prst="orthographicFront"/>
              <a:lightRig rig="threePt" dir="t"/>
            </a:scene3d>
            <a:sp3d contourW="12700"/>
          </a:bodyPr>
          <a:lstStyle/>
          <a:p>
            <a:pPr marL="0" marR="0" lvl="0" indent="0" algn="l" defTabSz="457200" rtl="0" eaLnBrk="1" fontAlgn="auto" latinLnBrk="0" hangingPunct="1">
              <a:lnSpc>
                <a:spcPct val="114000"/>
              </a:lnSpc>
              <a:spcBef>
                <a:spcPts val="0"/>
              </a:spcBef>
              <a:spcAft>
                <a:spcPts val="0"/>
              </a:spcAft>
              <a:buClrTx/>
              <a:buSzTx/>
              <a:buFontTx/>
              <a:buNone/>
              <a:tabLst/>
              <a:defRPr/>
            </a:pPr>
            <a:r>
              <a:rPr kumimoji="0" lang="en-US" altLang="zh-CN" sz="1000" b="0" i="0" u="none" strike="noStrike" kern="1200" cap="none" spc="300" normalizeH="0" baseline="0" noProof="0" dirty="0">
                <a:ln>
                  <a:noFill/>
                </a:ln>
                <a:solidFill>
                  <a:srgbClr val="D3323C"/>
                </a:solidFill>
                <a:effectLst/>
                <a:uLnTx/>
                <a:uFillTx/>
                <a:cs typeface="+mn-ea"/>
                <a:sym typeface="+mn-lt"/>
              </a:rPr>
              <a:t>PROGRAM PLAN</a:t>
            </a:r>
            <a:endParaRPr kumimoji="0" lang="zh-CN" altLang="en-US" sz="1000" b="0" i="0" u="none" strike="noStrike" kern="1200" cap="none" spc="300" normalizeH="0" baseline="0" noProof="0" dirty="0">
              <a:ln>
                <a:noFill/>
              </a:ln>
              <a:solidFill>
                <a:srgbClr val="D3323C"/>
              </a:solidFill>
              <a:effectLst/>
              <a:uLnTx/>
              <a:uFillTx/>
              <a:cs typeface="+mn-ea"/>
              <a:sym typeface="+mn-lt"/>
            </a:endParaRPr>
          </a:p>
        </p:txBody>
      </p:sp>
      <p:sp>
        <p:nvSpPr>
          <p:cNvPr id="39" name="矩形 38">
            <a:extLst>
              <a:ext uri="{FF2B5EF4-FFF2-40B4-BE49-F238E27FC236}">
                <a16:creationId xmlns:a16="http://schemas.microsoft.com/office/drawing/2014/main" xmlns="" id="{B3ED57ED-66F2-4CEB-A80F-12099D689815}"/>
              </a:ext>
            </a:extLst>
          </p:cNvPr>
          <p:cNvSpPr/>
          <p:nvPr/>
        </p:nvSpPr>
        <p:spPr>
          <a:xfrm flipV="1">
            <a:off x="0" y="515837"/>
            <a:ext cx="12192000" cy="36000"/>
          </a:xfrm>
          <a:prstGeom prst="rect">
            <a:avLst/>
          </a:prstGeom>
          <a:gradFill>
            <a:gsLst>
              <a:gs pos="0">
                <a:schemeClr val="accent1">
                  <a:lumMod val="5000"/>
                  <a:lumOff val="95000"/>
                </a:schemeClr>
              </a:gs>
              <a:gs pos="74000">
                <a:srgbClr val="2C2254"/>
              </a:gs>
              <a:gs pos="83000">
                <a:srgbClr val="2C2254"/>
              </a:gs>
              <a:gs pos="100000">
                <a:srgbClr val="0D0A47"/>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201F42"/>
              </a:solidFill>
              <a:effectLst/>
              <a:uLnTx/>
              <a:uFillTx/>
              <a:cs typeface="+mn-ea"/>
              <a:sym typeface="+mn-lt"/>
            </a:endParaRPr>
          </a:p>
        </p:txBody>
      </p:sp>
      <p:grpSp>
        <p:nvGrpSpPr>
          <p:cNvPr id="40" name="组合 39">
            <a:extLst>
              <a:ext uri="{FF2B5EF4-FFF2-40B4-BE49-F238E27FC236}">
                <a16:creationId xmlns:a16="http://schemas.microsoft.com/office/drawing/2014/main" xmlns="" id="{06788264-E8C0-41A9-9608-172F40D582BF}"/>
              </a:ext>
            </a:extLst>
          </p:cNvPr>
          <p:cNvGrpSpPr/>
          <p:nvPr/>
        </p:nvGrpSpPr>
        <p:grpSpPr>
          <a:xfrm>
            <a:off x="217540" y="1"/>
            <a:ext cx="730741" cy="812800"/>
            <a:chOff x="117754" y="1"/>
            <a:chExt cx="730741" cy="812800"/>
          </a:xfrm>
        </p:grpSpPr>
        <p:sp>
          <p:nvSpPr>
            <p:cNvPr id="41" name="矩形 40">
              <a:extLst>
                <a:ext uri="{FF2B5EF4-FFF2-40B4-BE49-F238E27FC236}">
                  <a16:creationId xmlns:a16="http://schemas.microsoft.com/office/drawing/2014/main" xmlns="" id="{F3025CE3-FF22-4337-B9CB-589A79F625D2}"/>
                </a:ext>
              </a:extLst>
            </p:cNvPr>
            <p:cNvSpPr/>
            <p:nvPr/>
          </p:nvSpPr>
          <p:spPr>
            <a:xfrm>
              <a:off x="120575" y="1"/>
              <a:ext cx="699345" cy="812800"/>
            </a:xfrm>
            <a:prstGeom prst="rect">
              <a:avLst/>
            </a:prstGeom>
            <a:solidFill>
              <a:srgbClr val="0D0A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42" name="文本框 41">
              <a:extLst>
                <a:ext uri="{FF2B5EF4-FFF2-40B4-BE49-F238E27FC236}">
                  <a16:creationId xmlns:a16="http://schemas.microsoft.com/office/drawing/2014/main" xmlns="" id="{E36A1D1C-E720-42F2-9B11-B439B0BD5B38}"/>
                </a:ext>
              </a:extLst>
            </p:cNvPr>
            <p:cNvSpPr txBox="1"/>
            <p:nvPr/>
          </p:nvSpPr>
          <p:spPr>
            <a:xfrm>
              <a:off x="117754" y="51021"/>
              <a:ext cx="730741" cy="723853"/>
            </a:xfrm>
            <a:prstGeom prst="rect">
              <a:avLst/>
            </a:prstGeom>
            <a:noFill/>
          </p:spPr>
          <p:txBody>
            <a:bodyPr wrap="square" rtlCol="0">
              <a:spAutoFit/>
              <a:scene3d>
                <a:camera prst="orthographicFront"/>
                <a:lightRig rig="threePt" dir="t"/>
              </a:scene3d>
              <a:sp3d contourW="12700"/>
            </a:bodyPr>
            <a:lstStyle>
              <a:defPPr>
                <a:defRPr lang="en-US"/>
              </a:defPPr>
              <a:lvl1pPr>
                <a:lnSpc>
                  <a:spcPct val="114000"/>
                </a:lnSpc>
                <a:defRPr sz="1000" spc="300">
                  <a:solidFill>
                    <a:srgbClr val="C0A984"/>
                  </a:solidFill>
                  <a:latin typeface="Century Gothic" panose="020B0502020202020204" pitchFamily="34" charset="0"/>
                  <a:ea typeface="+mj-ea"/>
                </a:defRPr>
              </a:lvl1pPr>
            </a:lstStyle>
            <a:p>
              <a:pPr marL="0" marR="0" lvl="0" indent="0" algn="ctr" defTabSz="457200" rtl="0" eaLnBrk="1" fontAlgn="auto" latinLnBrk="0" hangingPunct="1">
                <a:lnSpc>
                  <a:spcPct val="114000"/>
                </a:lnSpc>
                <a:spcBef>
                  <a:spcPts val="0"/>
                </a:spcBef>
                <a:spcAft>
                  <a:spcPts val="0"/>
                </a:spcAft>
                <a:buClrTx/>
                <a:buSzTx/>
                <a:buFontTx/>
                <a:buNone/>
                <a:tabLst/>
                <a:defRPr/>
              </a:pPr>
              <a:r>
                <a:rPr kumimoji="0" lang="en-US" altLang="zh-CN" sz="2400" b="0" i="0" u="none" strike="noStrike" kern="1200" cap="none" spc="300" normalizeH="0" baseline="0" noProof="0" dirty="0">
                  <a:ln>
                    <a:noFill/>
                  </a:ln>
                  <a:solidFill>
                    <a:srgbClr val="D3323C"/>
                  </a:solidFill>
                  <a:effectLst/>
                  <a:uLnTx/>
                  <a:uFillTx/>
                  <a:latin typeface="+mn-lt"/>
                  <a:ea typeface="+mn-ea"/>
                  <a:cs typeface="+mn-ea"/>
                  <a:sym typeface="+mn-lt"/>
                </a:rPr>
                <a:t>03</a:t>
              </a:r>
              <a:endParaRPr kumimoji="0" lang="zh-CN" altLang="en-US" sz="2400" b="0" i="0" u="none" strike="noStrike" kern="1200" cap="none" spc="300" normalizeH="0" baseline="0" noProof="0" dirty="0">
                <a:ln>
                  <a:noFill/>
                </a:ln>
                <a:solidFill>
                  <a:srgbClr val="D3323C"/>
                </a:solidFill>
                <a:effectLst/>
                <a:uLnTx/>
                <a:uFillTx/>
                <a:latin typeface="+mn-lt"/>
                <a:ea typeface="+mn-ea"/>
                <a:cs typeface="+mn-ea"/>
                <a:sym typeface="+mn-lt"/>
              </a:endParaRPr>
            </a:p>
            <a:p>
              <a:pPr marL="0" marR="0" lvl="0" indent="0" algn="ctr" defTabSz="457200" rtl="0" eaLnBrk="1" fontAlgn="auto" latinLnBrk="0" hangingPunct="1">
                <a:lnSpc>
                  <a:spcPct val="114000"/>
                </a:lnSpc>
                <a:spcBef>
                  <a:spcPts val="0"/>
                </a:spcBef>
                <a:spcAft>
                  <a:spcPts val="0"/>
                </a:spcAft>
                <a:buClrTx/>
                <a:buSzTx/>
                <a:buFontTx/>
                <a:buNone/>
                <a:tabLst/>
                <a:defRPr/>
              </a:pPr>
              <a:r>
                <a:rPr kumimoji="0" lang="en-US" altLang="zh-CN" sz="1200" b="0" i="0" u="none" strike="noStrike" kern="1200" cap="none" spc="300" normalizeH="0" baseline="0" noProof="0" dirty="0">
                  <a:ln>
                    <a:noFill/>
                  </a:ln>
                  <a:solidFill>
                    <a:srgbClr val="D3323C"/>
                  </a:solidFill>
                  <a:effectLst/>
                  <a:uLnTx/>
                  <a:uFillTx/>
                  <a:latin typeface="+mn-lt"/>
                  <a:ea typeface="+mn-ea"/>
                  <a:cs typeface="+mn-ea"/>
                  <a:sym typeface="+mn-lt"/>
                </a:rPr>
                <a:t>PART</a:t>
              </a:r>
            </a:p>
          </p:txBody>
        </p:sp>
      </p:grpSp>
    </p:spTree>
    <p:extLst>
      <p:ext uri="{BB962C8B-B14F-4D97-AF65-F5344CB8AC3E}">
        <p14:creationId xmlns:p14="http://schemas.microsoft.com/office/powerpoint/2010/main" val="1905944908"/>
      </p:ext>
    </p:extLst>
  </p:cSld>
  <p:clrMapOvr>
    <a:masterClrMapping/>
  </p:clrMapOvr>
  <mc:AlternateContent xmlns:mc="http://schemas.openxmlformats.org/markup-compatibility/2006" xmlns:p14="http://schemas.microsoft.com/office/powerpoint/2010/main">
    <mc:Choice Requires="p14">
      <p:transition spd="slow" p14:dur="1500" advTm="4500">
        <p:random/>
      </p:transition>
    </mc:Choice>
    <mc:Fallback xmlns="">
      <p:transition spd="slow" advTm="45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ppt_x"/>
                                          </p:val>
                                        </p:tav>
                                        <p:tav tm="100000">
                                          <p:val>
                                            <p:strVal val="#ppt_x"/>
                                          </p:val>
                                        </p:tav>
                                      </p:tavLst>
                                    </p:anim>
                                    <p:anim calcmode="lin" valueType="num">
                                      <p:cBhvr additive="base">
                                        <p:cTn id="8" dur="500" fill="hold"/>
                                        <p:tgtEl>
                                          <p:spTgt spid="40"/>
                                        </p:tgtEl>
                                        <p:attrNameLst>
                                          <p:attrName>ppt_y</p:attrName>
                                        </p:attrNameLst>
                                      </p:cBhvr>
                                      <p:tavLst>
                                        <p:tav tm="0">
                                          <p:val>
                                            <p:strVal val="0-#ppt_h/2"/>
                                          </p:val>
                                        </p:tav>
                                        <p:tav tm="100000">
                                          <p:val>
                                            <p:strVal val="#ppt_y"/>
                                          </p:val>
                                        </p:tav>
                                      </p:tavLst>
                                    </p:anim>
                                  </p:childTnLst>
                                </p:cTn>
                              </p:par>
                              <p:par>
                                <p:cTn id="9" presetID="12" presetClass="entr" presetSubtype="4" fill="hold" grpId="0" nodeType="withEffect">
                                  <p:stCondLst>
                                    <p:cond delay="0"/>
                                  </p:stCondLst>
                                  <p:childTnLst>
                                    <p:set>
                                      <p:cBhvr>
                                        <p:cTn id="10" dur="1" fill="hold">
                                          <p:stCondLst>
                                            <p:cond delay="0"/>
                                          </p:stCondLst>
                                        </p:cTn>
                                        <p:tgtEl>
                                          <p:spTgt spid="39"/>
                                        </p:tgtEl>
                                        <p:attrNameLst>
                                          <p:attrName>style.visibility</p:attrName>
                                        </p:attrNameLst>
                                      </p:cBhvr>
                                      <p:to>
                                        <p:strVal val="visible"/>
                                      </p:to>
                                    </p:set>
                                    <p:anim calcmode="lin" valueType="num">
                                      <p:cBhvr additive="base">
                                        <p:cTn id="11" dur="500"/>
                                        <p:tgtEl>
                                          <p:spTgt spid="39"/>
                                        </p:tgtEl>
                                        <p:attrNameLst>
                                          <p:attrName>ppt_y</p:attrName>
                                        </p:attrNameLst>
                                      </p:cBhvr>
                                      <p:tavLst>
                                        <p:tav tm="0">
                                          <p:val>
                                            <p:strVal val="#ppt_y+#ppt_h*1.125000"/>
                                          </p:val>
                                        </p:tav>
                                        <p:tav tm="100000">
                                          <p:val>
                                            <p:strVal val="#ppt_y"/>
                                          </p:val>
                                        </p:tav>
                                      </p:tavLst>
                                    </p:anim>
                                    <p:animEffect transition="in" filter="wipe(up)">
                                      <p:cBhvr>
                                        <p:cTn id="12" dur="500"/>
                                        <p:tgtEl>
                                          <p:spTgt spid="39"/>
                                        </p:tgtEl>
                                      </p:cBhvr>
                                    </p:animEffect>
                                  </p:childTnLst>
                                </p:cTn>
                              </p:par>
                            </p:childTnLst>
                          </p:cTn>
                        </p:par>
                        <p:par>
                          <p:cTn id="13" fill="hold">
                            <p:stCondLst>
                              <p:cond delay="500"/>
                            </p:stCondLst>
                            <p:childTnLst>
                              <p:par>
                                <p:cTn id="14" presetID="0" presetClass="entr" presetSubtype="0" fill="hold" grpId="0" nodeType="afterEffect">
                                  <p:stCondLst>
                                    <p:cond delay="0"/>
                                  </p:stCondLst>
                                  <p:iterate type="lt">
                                    <p:tmPct val="14286"/>
                                  </p:iterate>
                                  <p:childTnLst>
                                    <p:set>
                                      <p:cBhvr>
                                        <p:cTn id="15" dur="1" fill="hold">
                                          <p:stCondLst>
                                            <p:cond delay="0"/>
                                          </p:stCondLst>
                                        </p:cTn>
                                        <p:tgtEl>
                                          <p:spTgt spid="37"/>
                                        </p:tgtEl>
                                        <p:attrNameLst>
                                          <p:attrName>style.visibility</p:attrName>
                                        </p:attrNameLst>
                                      </p:cBhvr>
                                      <p:to>
                                        <p:strVal val="visible"/>
                                      </p:to>
                                    </p:set>
                                    <p:anim to="" calcmode="lin" valueType="num">
                                      <p:cBhvr>
                                        <p:cTn id="16" dur="700" fill="hold">
                                          <p:stCondLst>
                                            <p:cond delay="0"/>
                                          </p:stCondLst>
                                        </p:cTn>
                                        <p:tgtEl>
                                          <p:spTgt spid="37"/>
                                        </p:tgtEl>
                                        <p:attrNameLst>
                                          <p:attrName>ppt_x</p:attrName>
                                        </p:attrNameLst>
                                      </p:cBhvr>
                                      <p:tavLst>
                                        <p:tav tm="0" fmla="#ppt_x+(-#ppt_w/2*cos(ppt_r/180*pi))*((1.5-1.5*$)^2-(1.5-1.5*$)^3)">
                                          <p:val>
                                            <p:strVal val="0"/>
                                          </p:val>
                                        </p:tav>
                                        <p:tav tm="100000">
                                          <p:val>
                                            <p:strVal val="1"/>
                                          </p:val>
                                        </p:tav>
                                      </p:tavLst>
                                    </p:anim>
                                    <p:anim to="" calcmode="lin" valueType="num">
                                      <p:cBhvr>
                                        <p:cTn id="17" dur="700" fill="hold">
                                          <p:stCondLst>
                                            <p:cond delay="0"/>
                                          </p:stCondLst>
                                        </p:cTn>
                                        <p:tgtEl>
                                          <p:spTgt spid="37"/>
                                        </p:tgtEl>
                                        <p:attrNameLst>
                                          <p:attrName>ppt_y</p:attrName>
                                        </p:attrNameLst>
                                      </p:cBhvr>
                                      <p:tavLst>
                                        <p:tav tm="0" fmla="#ppt_y+(-#ppt_h/2*cos(ppt_r/180*pi))*((1.5-1.5*$)^2-(1.5-1.5*$)^3)">
                                          <p:val>
                                            <p:strVal val="0"/>
                                          </p:val>
                                        </p:tav>
                                        <p:tav tm="100000">
                                          <p:val>
                                            <p:strVal val="1"/>
                                          </p:val>
                                        </p:tav>
                                      </p:tavLst>
                                    </p:anim>
                                    <p:anim to="" calcmode="lin" valueType="num">
                                      <p:cBhvr>
                                        <p:cTn id="18" dur="700" fill="hold">
                                          <p:stCondLst>
                                            <p:cond delay="0"/>
                                          </p:stCondLst>
                                        </p:cTn>
                                        <p:tgtEl>
                                          <p:spTgt spid="37"/>
                                        </p:tgtEl>
                                        <p:attrNameLst>
                                          <p:attrName>ppt_h</p:attrName>
                                        </p:attrNameLst>
                                      </p:cBhvr>
                                      <p:tavLst>
                                        <p:tav tm="0" fmla="#ppt_h-(-#ppt_h)*((1.5-1.5*$)^2-(1.5-1.5*$)^3)">
                                          <p:val>
                                            <p:strVal val="0"/>
                                          </p:val>
                                        </p:tav>
                                        <p:tav tm="100000">
                                          <p:val>
                                            <p:strVal val="1"/>
                                          </p:val>
                                        </p:tav>
                                      </p:tavLst>
                                    </p:anim>
                                    <p:anim to="" calcmode="lin" valueType="num">
                                      <p:cBhvr>
                                        <p:cTn id="19" dur="700" fill="hold">
                                          <p:stCondLst>
                                            <p:cond delay="0"/>
                                          </p:stCondLst>
                                        </p:cTn>
                                        <p:tgtEl>
                                          <p:spTgt spid="37"/>
                                        </p:tgtEl>
                                        <p:attrNameLst>
                                          <p:attrName>ppt_w</p:attrName>
                                        </p:attrNameLst>
                                      </p:cBhvr>
                                      <p:tavLst>
                                        <p:tav tm="0" fmla="#ppt_w-(-#ppt_w)*((1.5-1.5*$)^2-(1.5-1.5*$)^3)">
                                          <p:val>
                                            <p:strVal val="0"/>
                                          </p:val>
                                        </p:tav>
                                        <p:tav tm="100000">
                                          <p:val>
                                            <p:strVal val="1"/>
                                          </p:val>
                                        </p:tav>
                                      </p:tavLst>
                                    </p:anim>
                                  </p:childTnLst>
                                </p:cTn>
                              </p:par>
                              <p:par>
                                <p:cTn id="20" presetID="0" presetClass="entr" presetSubtype="0" fill="hold" grpId="0" nodeType="withEffect">
                                  <p:stCondLst>
                                    <p:cond delay="0"/>
                                  </p:stCondLst>
                                  <p:iterate type="lt">
                                    <p:tmPct val="3297"/>
                                  </p:iterate>
                                  <p:childTnLst>
                                    <p:set>
                                      <p:cBhvr>
                                        <p:cTn id="21" dur="1" fill="hold">
                                          <p:stCondLst>
                                            <p:cond delay="0"/>
                                          </p:stCondLst>
                                        </p:cTn>
                                        <p:tgtEl>
                                          <p:spTgt spid="38"/>
                                        </p:tgtEl>
                                        <p:attrNameLst>
                                          <p:attrName>style.visibility</p:attrName>
                                        </p:attrNameLst>
                                      </p:cBhvr>
                                      <p:to>
                                        <p:strVal val="visible"/>
                                      </p:to>
                                    </p:set>
                                    <p:anim to="" calcmode="lin" valueType="num">
                                      <p:cBhvr>
                                        <p:cTn id="22" dur="700" fill="hold">
                                          <p:stCondLst>
                                            <p:cond delay="0"/>
                                          </p:stCondLst>
                                        </p:cTn>
                                        <p:tgtEl>
                                          <p:spTgt spid="38"/>
                                        </p:tgtEl>
                                        <p:attrNameLst>
                                          <p:attrName>ppt_x</p:attrName>
                                        </p:attrNameLst>
                                      </p:cBhvr>
                                      <p:tavLst>
                                        <p:tav tm="0" fmla="#ppt_x+(-#ppt_w/2*cos(ppt_r/180*pi))*((1.5-1.5*$)^2-(1.5-1.5*$)^3)">
                                          <p:val>
                                            <p:strVal val="0"/>
                                          </p:val>
                                        </p:tav>
                                        <p:tav tm="100000">
                                          <p:val>
                                            <p:strVal val="1"/>
                                          </p:val>
                                        </p:tav>
                                      </p:tavLst>
                                    </p:anim>
                                    <p:anim to="" calcmode="lin" valueType="num">
                                      <p:cBhvr>
                                        <p:cTn id="23" dur="700" fill="hold">
                                          <p:stCondLst>
                                            <p:cond delay="0"/>
                                          </p:stCondLst>
                                        </p:cTn>
                                        <p:tgtEl>
                                          <p:spTgt spid="38"/>
                                        </p:tgtEl>
                                        <p:attrNameLst>
                                          <p:attrName>ppt_y</p:attrName>
                                        </p:attrNameLst>
                                      </p:cBhvr>
                                      <p:tavLst>
                                        <p:tav tm="0" fmla="#ppt_y-(-#ppt_h/2*cos(ppt_r/180*pi))*((1.5-1.5*$)^2-(1.5-1.5*$)^3)">
                                          <p:val>
                                            <p:strVal val="0"/>
                                          </p:val>
                                        </p:tav>
                                        <p:tav tm="100000">
                                          <p:val>
                                            <p:strVal val="1"/>
                                          </p:val>
                                        </p:tav>
                                      </p:tavLst>
                                    </p:anim>
                                    <p:anim to="" calcmode="lin" valueType="num">
                                      <p:cBhvr>
                                        <p:cTn id="24" dur="700" fill="hold">
                                          <p:stCondLst>
                                            <p:cond delay="0"/>
                                          </p:stCondLst>
                                        </p:cTn>
                                        <p:tgtEl>
                                          <p:spTgt spid="38"/>
                                        </p:tgtEl>
                                        <p:attrNameLst>
                                          <p:attrName>ppt_h</p:attrName>
                                        </p:attrNameLst>
                                      </p:cBhvr>
                                      <p:tavLst>
                                        <p:tav tm="0" fmla="#ppt_h-(-#ppt_h)*((1.5-1.5*$)^2-(1.5-1.5*$)^3)">
                                          <p:val>
                                            <p:strVal val="0"/>
                                          </p:val>
                                        </p:tav>
                                        <p:tav tm="100000">
                                          <p:val>
                                            <p:strVal val="1"/>
                                          </p:val>
                                        </p:tav>
                                      </p:tavLst>
                                    </p:anim>
                                    <p:anim to="" calcmode="lin" valueType="num">
                                      <p:cBhvr>
                                        <p:cTn id="25" dur="700" fill="hold">
                                          <p:stCondLst>
                                            <p:cond delay="0"/>
                                          </p:stCondLst>
                                        </p:cTn>
                                        <p:tgtEl>
                                          <p:spTgt spid="38"/>
                                        </p:tgtEl>
                                        <p:attrNameLst>
                                          <p:attrName>ppt_w</p:attrName>
                                        </p:attrNameLst>
                                      </p:cBhvr>
                                      <p:tavLst>
                                        <p:tav tm="0" fmla="#ppt_w-(-#ppt_w)*((1.5-1.5*$)^2-(1.5-1.5*$)^3)">
                                          <p:val>
                                            <p:strVal val="0"/>
                                          </p:val>
                                        </p:tav>
                                        <p:tav tm="100000">
                                          <p:val>
                                            <p:strVal val="1"/>
                                          </p:val>
                                        </p:tav>
                                      </p:tavLst>
                                    </p:anim>
                                  </p:childTnLst>
                                </p:cTn>
                              </p:par>
                            </p:childTnLst>
                          </p:cTn>
                        </p:par>
                        <p:par>
                          <p:cTn id="26" fill="hold">
                            <p:stCondLst>
                              <p:cond delay="1500"/>
                            </p:stCondLst>
                            <p:childTnLst>
                              <p:par>
                                <p:cTn id="27" presetID="53" presetClass="entr" presetSubtype="16" fill="hold" nodeType="after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p:cTn id="29" dur="500" fill="hold"/>
                                        <p:tgtEl>
                                          <p:spTgt spid="9"/>
                                        </p:tgtEl>
                                        <p:attrNameLst>
                                          <p:attrName>ppt_w</p:attrName>
                                        </p:attrNameLst>
                                      </p:cBhvr>
                                      <p:tavLst>
                                        <p:tav tm="0">
                                          <p:val>
                                            <p:fltVal val="0"/>
                                          </p:val>
                                        </p:tav>
                                        <p:tav tm="100000">
                                          <p:val>
                                            <p:strVal val="#ppt_w"/>
                                          </p:val>
                                        </p:tav>
                                      </p:tavLst>
                                    </p:anim>
                                    <p:anim calcmode="lin" valueType="num">
                                      <p:cBhvr>
                                        <p:cTn id="30" dur="500" fill="hold"/>
                                        <p:tgtEl>
                                          <p:spTgt spid="9"/>
                                        </p:tgtEl>
                                        <p:attrNameLst>
                                          <p:attrName>ppt_h</p:attrName>
                                        </p:attrNameLst>
                                      </p:cBhvr>
                                      <p:tavLst>
                                        <p:tav tm="0">
                                          <p:val>
                                            <p:fltVal val="0"/>
                                          </p:val>
                                        </p:tav>
                                        <p:tav tm="100000">
                                          <p:val>
                                            <p:strVal val="#ppt_h"/>
                                          </p:val>
                                        </p:tav>
                                      </p:tavLst>
                                    </p:anim>
                                    <p:animEffect transition="in" filter="fade">
                                      <p:cBhvr>
                                        <p:cTn id="31" dur="500"/>
                                        <p:tgtEl>
                                          <p:spTgt spid="9"/>
                                        </p:tgtEl>
                                      </p:cBhvr>
                                    </p:animEffect>
                                  </p:childTnLst>
                                </p:cTn>
                              </p:par>
                              <p:par>
                                <p:cTn id="32" presetID="53" presetClass="entr" presetSubtype="16"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 calcmode="lin" valueType="num">
                                      <p:cBhvr>
                                        <p:cTn id="34" dur="500" fill="hold"/>
                                        <p:tgtEl>
                                          <p:spTgt spid="13"/>
                                        </p:tgtEl>
                                        <p:attrNameLst>
                                          <p:attrName>ppt_w</p:attrName>
                                        </p:attrNameLst>
                                      </p:cBhvr>
                                      <p:tavLst>
                                        <p:tav tm="0">
                                          <p:val>
                                            <p:fltVal val="0"/>
                                          </p:val>
                                        </p:tav>
                                        <p:tav tm="100000">
                                          <p:val>
                                            <p:strVal val="#ppt_w"/>
                                          </p:val>
                                        </p:tav>
                                      </p:tavLst>
                                    </p:anim>
                                    <p:anim calcmode="lin" valueType="num">
                                      <p:cBhvr>
                                        <p:cTn id="35" dur="500" fill="hold"/>
                                        <p:tgtEl>
                                          <p:spTgt spid="13"/>
                                        </p:tgtEl>
                                        <p:attrNameLst>
                                          <p:attrName>ppt_h</p:attrName>
                                        </p:attrNameLst>
                                      </p:cBhvr>
                                      <p:tavLst>
                                        <p:tav tm="0">
                                          <p:val>
                                            <p:fltVal val="0"/>
                                          </p:val>
                                        </p:tav>
                                        <p:tav tm="100000">
                                          <p:val>
                                            <p:strVal val="#ppt_h"/>
                                          </p:val>
                                        </p:tav>
                                      </p:tavLst>
                                    </p:anim>
                                    <p:animEffect transition="in" filter="fade">
                                      <p:cBhvr>
                                        <p:cTn id="36" dur="500"/>
                                        <p:tgtEl>
                                          <p:spTgt spid="13"/>
                                        </p:tgtEl>
                                      </p:cBhvr>
                                    </p:animEffect>
                                  </p:childTnLst>
                                </p:cTn>
                              </p:par>
                              <p:par>
                                <p:cTn id="37" presetID="53" presetClass="entr" presetSubtype="16" fill="hold" nodeType="withEffect">
                                  <p:stCondLst>
                                    <p:cond delay="0"/>
                                  </p:stCondLst>
                                  <p:childTnLst>
                                    <p:set>
                                      <p:cBhvr>
                                        <p:cTn id="38" dur="1" fill="hold">
                                          <p:stCondLst>
                                            <p:cond delay="0"/>
                                          </p:stCondLst>
                                        </p:cTn>
                                        <p:tgtEl>
                                          <p:spTgt spid="17"/>
                                        </p:tgtEl>
                                        <p:attrNameLst>
                                          <p:attrName>style.visibility</p:attrName>
                                        </p:attrNameLst>
                                      </p:cBhvr>
                                      <p:to>
                                        <p:strVal val="visible"/>
                                      </p:to>
                                    </p:set>
                                    <p:anim calcmode="lin" valueType="num">
                                      <p:cBhvr>
                                        <p:cTn id="39" dur="500" fill="hold"/>
                                        <p:tgtEl>
                                          <p:spTgt spid="17"/>
                                        </p:tgtEl>
                                        <p:attrNameLst>
                                          <p:attrName>ppt_w</p:attrName>
                                        </p:attrNameLst>
                                      </p:cBhvr>
                                      <p:tavLst>
                                        <p:tav tm="0">
                                          <p:val>
                                            <p:fltVal val="0"/>
                                          </p:val>
                                        </p:tav>
                                        <p:tav tm="100000">
                                          <p:val>
                                            <p:strVal val="#ppt_w"/>
                                          </p:val>
                                        </p:tav>
                                      </p:tavLst>
                                    </p:anim>
                                    <p:anim calcmode="lin" valueType="num">
                                      <p:cBhvr>
                                        <p:cTn id="40" dur="500" fill="hold"/>
                                        <p:tgtEl>
                                          <p:spTgt spid="17"/>
                                        </p:tgtEl>
                                        <p:attrNameLst>
                                          <p:attrName>ppt_h</p:attrName>
                                        </p:attrNameLst>
                                      </p:cBhvr>
                                      <p:tavLst>
                                        <p:tav tm="0">
                                          <p:val>
                                            <p:fltVal val="0"/>
                                          </p:val>
                                        </p:tav>
                                        <p:tav tm="100000">
                                          <p:val>
                                            <p:strVal val="#ppt_h"/>
                                          </p:val>
                                        </p:tav>
                                      </p:tavLst>
                                    </p:anim>
                                    <p:animEffect transition="in" filter="fade">
                                      <p:cBhvr>
                                        <p:cTn id="41" dur="500"/>
                                        <p:tgtEl>
                                          <p:spTgt spid="17"/>
                                        </p:tgtEl>
                                      </p:cBhvr>
                                    </p:animEffect>
                                  </p:childTnLst>
                                </p:cTn>
                              </p:par>
                              <p:par>
                                <p:cTn id="42" presetID="53" presetClass="entr" presetSubtype="16" fill="hold" nodeType="withEffect">
                                  <p:stCondLst>
                                    <p:cond delay="0"/>
                                  </p:stCondLst>
                                  <p:childTnLst>
                                    <p:set>
                                      <p:cBhvr>
                                        <p:cTn id="43" dur="1" fill="hold">
                                          <p:stCondLst>
                                            <p:cond delay="0"/>
                                          </p:stCondLst>
                                        </p:cTn>
                                        <p:tgtEl>
                                          <p:spTgt spid="21"/>
                                        </p:tgtEl>
                                        <p:attrNameLst>
                                          <p:attrName>style.visibility</p:attrName>
                                        </p:attrNameLst>
                                      </p:cBhvr>
                                      <p:to>
                                        <p:strVal val="visible"/>
                                      </p:to>
                                    </p:set>
                                    <p:anim calcmode="lin" valueType="num">
                                      <p:cBhvr>
                                        <p:cTn id="44" dur="500" fill="hold"/>
                                        <p:tgtEl>
                                          <p:spTgt spid="21"/>
                                        </p:tgtEl>
                                        <p:attrNameLst>
                                          <p:attrName>ppt_w</p:attrName>
                                        </p:attrNameLst>
                                      </p:cBhvr>
                                      <p:tavLst>
                                        <p:tav tm="0">
                                          <p:val>
                                            <p:fltVal val="0"/>
                                          </p:val>
                                        </p:tav>
                                        <p:tav tm="100000">
                                          <p:val>
                                            <p:strVal val="#ppt_w"/>
                                          </p:val>
                                        </p:tav>
                                      </p:tavLst>
                                    </p:anim>
                                    <p:anim calcmode="lin" valueType="num">
                                      <p:cBhvr>
                                        <p:cTn id="45" dur="500" fill="hold"/>
                                        <p:tgtEl>
                                          <p:spTgt spid="21"/>
                                        </p:tgtEl>
                                        <p:attrNameLst>
                                          <p:attrName>ppt_h</p:attrName>
                                        </p:attrNameLst>
                                      </p:cBhvr>
                                      <p:tavLst>
                                        <p:tav tm="0">
                                          <p:val>
                                            <p:fltVal val="0"/>
                                          </p:val>
                                        </p:tav>
                                        <p:tav tm="100000">
                                          <p:val>
                                            <p:strVal val="#ppt_h"/>
                                          </p:val>
                                        </p:tav>
                                      </p:tavLst>
                                    </p:anim>
                                    <p:animEffect transition="in" filter="fade">
                                      <p:cBhvr>
                                        <p:cTn id="46" dur="500"/>
                                        <p:tgtEl>
                                          <p:spTgt spid="21"/>
                                        </p:tgtEl>
                                      </p:cBhvr>
                                    </p:animEffect>
                                  </p:childTnLst>
                                </p:cTn>
                              </p:par>
                            </p:childTnLst>
                          </p:cTn>
                        </p:par>
                        <p:par>
                          <p:cTn id="47" fill="hold">
                            <p:stCondLst>
                              <p:cond delay="2000"/>
                            </p:stCondLst>
                            <p:childTnLst>
                              <p:par>
                                <p:cTn id="48" presetID="10" presetClass="entr" presetSubtype="0" fill="hold" nodeType="after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fade">
                                      <p:cBhvr>
                                        <p:cTn id="50" dur="500"/>
                                        <p:tgtEl>
                                          <p:spTgt spid="25"/>
                                        </p:tgtEl>
                                      </p:cBhvr>
                                    </p:animEffect>
                                  </p:childTnLst>
                                </p:cTn>
                              </p:par>
                            </p:childTnLst>
                          </p:cTn>
                        </p:par>
                        <p:par>
                          <p:cTn id="51" fill="hold">
                            <p:stCondLst>
                              <p:cond delay="2500"/>
                            </p:stCondLst>
                            <p:childTnLst>
                              <p:par>
                                <p:cTn id="52" presetID="10" presetClass="entr" presetSubtype="0" fill="hold" nodeType="afterEffect">
                                  <p:stCondLst>
                                    <p:cond delay="0"/>
                                  </p:stCondLst>
                                  <p:childTnLst>
                                    <p:set>
                                      <p:cBhvr>
                                        <p:cTn id="53" dur="1" fill="hold">
                                          <p:stCondLst>
                                            <p:cond delay="0"/>
                                          </p:stCondLst>
                                        </p:cTn>
                                        <p:tgtEl>
                                          <p:spTgt spid="31"/>
                                        </p:tgtEl>
                                        <p:attrNameLst>
                                          <p:attrName>style.visibility</p:attrName>
                                        </p:attrNameLst>
                                      </p:cBhvr>
                                      <p:to>
                                        <p:strVal val="visible"/>
                                      </p:to>
                                    </p:set>
                                    <p:animEffect transition="in" filter="fade">
                                      <p:cBhvr>
                                        <p:cTn id="54" dur="500"/>
                                        <p:tgtEl>
                                          <p:spTgt spid="31"/>
                                        </p:tgtEl>
                                      </p:cBhvr>
                                    </p:animEffect>
                                  </p:childTnLst>
                                </p:cTn>
                              </p:par>
                            </p:childTnLst>
                          </p:cTn>
                        </p:par>
                        <p:par>
                          <p:cTn id="55" fill="hold">
                            <p:stCondLst>
                              <p:cond delay="3000"/>
                            </p:stCondLst>
                            <p:childTnLst>
                              <p:par>
                                <p:cTn id="56" presetID="10" presetClass="entr" presetSubtype="0" fill="hold" nodeType="afterEffect">
                                  <p:stCondLst>
                                    <p:cond delay="0"/>
                                  </p:stCondLst>
                                  <p:childTnLst>
                                    <p:set>
                                      <p:cBhvr>
                                        <p:cTn id="57" dur="1" fill="hold">
                                          <p:stCondLst>
                                            <p:cond delay="0"/>
                                          </p:stCondLst>
                                        </p:cTn>
                                        <p:tgtEl>
                                          <p:spTgt spid="28"/>
                                        </p:tgtEl>
                                        <p:attrNameLst>
                                          <p:attrName>style.visibility</p:attrName>
                                        </p:attrNameLst>
                                      </p:cBhvr>
                                      <p:to>
                                        <p:strVal val="visible"/>
                                      </p:to>
                                    </p:set>
                                    <p:animEffect transition="in" filter="fade">
                                      <p:cBhvr>
                                        <p:cTn id="58" dur="500"/>
                                        <p:tgtEl>
                                          <p:spTgt spid="28"/>
                                        </p:tgtEl>
                                      </p:cBhvr>
                                    </p:animEffect>
                                  </p:childTnLst>
                                </p:cTn>
                              </p:par>
                            </p:childTnLst>
                          </p:cTn>
                        </p:par>
                        <p:par>
                          <p:cTn id="59" fill="hold">
                            <p:stCondLst>
                              <p:cond delay="3500"/>
                            </p:stCondLst>
                            <p:childTnLst>
                              <p:par>
                                <p:cTn id="60" presetID="10" presetClass="entr" presetSubtype="0" fill="hold" nodeType="afterEffect">
                                  <p:stCondLst>
                                    <p:cond delay="0"/>
                                  </p:stCondLst>
                                  <p:childTnLst>
                                    <p:set>
                                      <p:cBhvr>
                                        <p:cTn id="61" dur="1" fill="hold">
                                          <p:stCondLst>
                                            <p:cond delay="0"/>
                                          </p:stCondLst>
                                        </p:cTn>
                                        <p:tgtEl>
                                          <p:spTgt spid="34"/>
                                        </p:tgtEl>
                                        <p:attrNameLst>
                                          <p:attrName>style.visibility</p:attrName>
                                        </p:attrNameLst>
                                      </p:cBhvr>
                                      <p:to>
                                        <p:strVal val="visible"/>
                                      </p:to>
                                    </p:set>
                                    <p:animEffect transition="in" filter="fade">
                                      <p:cBhvr>
                                        <p:cTn id="6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P spid="3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xmlns="" id="{2A8B871B-7BF2-41E6-9F68-BF99301C8E7C}"/>
              </a:ext>
            </a:extLst>
          </p:cNvPr>
          <p:cNvGrpSpPr/>
          <p:nvPr/>
        </p:nvGrpSpPr>
        <p:grpSpPr>
          <a:xfrm>
            <a:off x="4326832" y="1793281"/>
            <a:ext cx="3489918" cy="3271438"/>
            <a:chOff x="4326832" y="2425416"/>
            <a:chExt cx="3489918" cy="3271438"/>
          </a:xfrm>
        </p:grpSpPr>
        <p:sp>
          <p:nvSpPr>
            <p:cNvPr id="10" name="任意多边形: 形状 9">
              <a:extLst>
                <a:ext uri="{FF2B5EF4-FFF2-40B4-BE49-F238E27FC236}">
                  <a16:creationId xmlns:a16="http://schemas.microsoft.com/office/drawing/2014/main" xmlns="" id="{47E0AE74-0C66-446A-BAE4-606AD476BBD2}"/>
                </a:ext>
              </a:extLst>
            </p:cNvPr>
            <p:cNvSpPr/>
            <p:nvPr/>
          </p:nvSpPr>
          <p:spPr>
            <a:xfrm>
              <a:off x="4942965" y="3044326"/>
              <a:ext cx="2300891" cy="2300890"/>
            </a:xfrm>
            <a:custGeom>
              <a:avLst/>
              <a:gdLst>
                <a:gd name="connsiteX0" fmla="*/ 0 w 3116791"/>
                <a:gd name="connsiteY0" fmla="*/ 1558396 h 3116791"/>
                <a:gd name="connsiteX1" fmla="*/ 1558396 w 3116791"/>
                <a:gd name="connsiteY1" fmla="*/ 0 h 3116791"/>
                <a:gd name="connsiteX2" fmla="*/ 3116792 w 3116791"/>
                <a:gd name="connsiteY2" fmla="*/ 1558396 h 3116791"/>
                <a:gd name="connsiteX3" fmla="*/ 1558396 w 3116791"/>
                <a:gd name="connsiteY3" fmla="*/ 3116792 h 3116791"/>
                <a:gd name="connsiteX4" fmla="*/ 0 w 3116791"/>
                <a:gd name="connsiteY4" fmla="*/ 1558396 h 3116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16791" h="3116791">
                  <a:moveTo>
                    <a:pt x="0" y="1558396"/>
                  </a:moveTo>
                  <a:cubicBezTo>
                    <a:pt x="0" y="697718"/>
                    <a:pt x="697718" y="0"/>
                    <a:pt x="1558396" y="0"/>
                  </a:cubicBezTo>
                  <a:cubicBezTo>
                    <a:pt x="2419074" y="0"/>
                    <a:pt x="3116792" y="697718"/>
                    <a:pt x="3116792" y="1558396"/>
                  </a:cubicBezTo>
                  <a:cubicBezTo>
                    <a:pt x="3116792" y="2419074"/>
                    <a:pt x="2419074" y="3116792"/>
                    <a:pt x="1558396" y="3116792"/>
                  </a:cubicBezTo>
                  <a:cubicBezTo>
                    <a:pt x="697718" y="3116792"/>
                    <a:pt x="0" y="2419074"/>
                    <a:pt x="0" y="1558396"/>
                  </a:cubicBezTo>
                  <a:close/>
                </a:path>
              </a:pathLst>
            </a:custGeom>
            <a:noFill/>
            <a:ln w="38100">
              <a:solidFill>
                <a:schemeClr val="bg1">
                  <a:lumMod val="85000"/>
                </a:schemeClr>
              </a:solidFill>
            </a:ln>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538993" tIns="538993" rIns="538993" bIns="538993" numCol="1" spcCol="1270" anchor="ctr" anchorCtr="0">
              <a:noAutofit/>
            </a:bodyPr>
            <a:lstStyle/>
            <a:p>
              <a:pPr marL="0" marR="0" lvl="0" indent="0" algn="ctr" defTabSz="2889250" rtl="0" eaLnBrk="1" fontAlgn="auto" latinLnBrk="0" hangingPunct="1">
                <a:lnSpc>
                  <a:spcPct val="90000"/>
                </a:lnSpc>
                <a:spcBef>
                  <a:spcPct val="0"/>
                </a:spcBef>
                <a:spcAft>
                  <a:spcPct val="35000"/>
                </a:spcAft>
                <a:buClrTx/>
                <a:buSzTx/>
                <a:buFontTx/>
                <a:buNone/>
                <a:tabLst/>
                <a:defRPr/>
              </a:pPr>
              <a:endParaRPr kumimoji="0" lang="zh-CN" altLang="en-US" sz="6500" b="0" i="0" u="none" strike="noStrike" kern="1200" cap="none" spc="0" normalizeH="0" baseline="0" noProof="0">
                <a:ln>
                  <a:noFill/>
                </a:ln>
                <a:solidFill>
                  <a:srgbClr val="000000"/>
                </a:solidFill>
                <a:effectLst/>
                <a:uLnTx/>
                <a:uFillTx/>
                <a:cs typeface="+mn-ea"/>
                <a:sym typeface="+mn-lt"/>
              </a:endParaRPr>
            </a:p>
          </p:txBody>
        </p:sp>
        <p:sp>
          <p:nvSpPr>
            <p:cNvPr id="11" name="任意多边形: 形状 10">
              <a:extLst>
                <a:ext uri="{FF2B5EF4-FFF2-40B4-BE49-F238E27FC236}">
                  <a16:creationId xmlns:a16="http://schemas.microsoft.com/office/drawing/2014/main" xmlns="" id="{F6C8DE5C-79AC-4A9D-8BA8-0C336B521874}"/>
                </a:ext>
              </a:extLst>
            </p:cNvPr>
            <p:cNvSpPr/>
            <p:nvPr/>
          </p:nvSpPr>
          <p:spPr>
            <a:xfrm rot="19668571">
              <a:off x="4326832" y="3264951"/>
              <a:ext cx="1096428" cy="1032411"/>
            </a:xfrm>
            <a:custGeom>
              <a:avLst/>
              <a:gdLst>
                <a:gd name="connsiteX0" fmla="*/ 29102 w 2763588"/>
                <a:gd name="connsiteY0" fmla="*/ 2298707 h 2602231"/>
                <a:gd name="connsiteX1" fmla="*/ 1388002 w 2763588"/>
                <a:gd name="connsiteY1" fmla="*/ 7 h 2602231"/>
                <a:gd name="connsiteX2" fmla="*/ 2734202 w 2763588"/>
                <a:gd name="connsiteY2" fmla="*/ 2324107 h 2602231"/>
                <a:gd name="connsiteX3" fmla="*/ 29102 w 2763588"/>
                <a:gd name="connsiteY3" fmla="*/ 2298707 h 2602231"/>
              </a:gdLst>
              <a:ahLst/>
              <a:cxnLst>
                <a:cxn ang="0">
                  <a:pos x="connsiteX0" y="connsiteY0"/>
                </a:cxn>
                <a:cxn ang="0">
                  <a:pos x="connsiteX1" y="connsiteY1"/>
                </a:cxn>
                <a:cxn ang="0">
                  <a:pos x="connsiteX2" y="connsiteY2"/>
                </a:cxn>
                <a:cxn ang="0">
                  <a:pos x="connsiteX3" y="connsiteY3"/>
                </a:cxn>
              </a:cxnLst>
              <a:rect l="l" t="t" r="r" b="b"/>
              <a:pathLst>
                <a:path w="2763588" h="2602231">
                  <a:moveTo>
                    <a:pt x="29102" y="2298707"/>
                  </a:moveTo>
                  <a:cubicBezTo>
                    <a:pt x="-195265" y="1911357"/>
                    <a:pt x="937152" y="-4226"/>
                    <a:pt x="1388002" y="7"/>
                  </a:cubicBezTo>
                  <a:cubicBezTo>
                    <a:pt x="1838852" y="4240"/>
                    <a:pt x="2958569" y="1936757"/>
                    <a:pt x="2734202" y="2324107"/>
                  </a:cubicBezTo>
                  <a:cubicBezTo>
                    <a:pt x="2509835" y="2711457"/>
                    <a:pt x="253469" y="2686057"/>
                    <a:pt x="29102" y="2298707"/>
                  </a:cubicBezTo>
                  <a:close/>
                </a:path>
              </a:pathLst>
            </a:custGeom>
            <a:solidFill>
              <a:schemeClr val="accent3"/>
            </a:solidFill>
            <a:ln>
              <a:noFill/>
            </a:ln>
            <a:effectLst>
              <a:outerShdw blurRad="647700" sx="102000" sy="102000" algn="c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12" name="任意多边形: 形状 11">
              <a:extLst>
                <a:ext uri="{FF2B5EF4-FFF2-40B4-BE49-F238E27FC236}">
                  <a16:creationId xmlns:a16="http://schemas.microsoft.com/office/drawing/2014/main" xmlns="" id="{84121479-A9FD-4E7D-A55F-AB23DCDC6BC7}"/>
                </a:ext>
              </a:extLst>
            </p:cNvPr>
            <p:cNvSpPr/>
            <p:nvPr/>
          </p:nvSpPr>
          <p:spPr>
            <a:xfrm rot="242365">
              <a:off x="5556539" y="2425416"/>
              <a:ext cx="1096428" cy="1032411"/>
            </a:xfrm>
            <a:custGeom>
              <a:avLst/>
              <a:gdLst>
                <a:gd name="connsiteX0" fmla="*/ 29102 w 2763588"/>
                <a:gd name="connsiteY0" fmla="*/ 2298707 h 2602231"/>
                <a:gd name="connsiteX1" fmla="*/ 1388002 w 2763588"/>
                <a:gd name="connsiteY1" fmla="*/ 7 h 2602231"/>
                <a:gd name="connsiteX2" fmla="*/ 2734202 w 2763588"/>
                <a:gd name="connsiteY2" fmla="*/ 2324107 h 2602231"/>
                <a:gd name="connsiteX3" fmla="*/ 29102 w 2763588"/>
                <a:gd name="connsiteY3" fmla="*/ 2298707 h 2602231"/>
              </a:gdLst>
              <a:ahLst/>
              <a:cxnLst>
                <a:cxn ang="0">
                  <a:pos x="connsiteX0" y="connsiteY0"/>
                </a:cxn>
                <a:cxn ang="0">
                  <a:pos x="connsiteX1" y="connsiteY1"/>
                </a:cxn>
                <a:cxn ang="0">
                  <a:pos x="connsiteX2" y="connsiteY2"/>
                </a:cxn>
                <a:cxn ang="0">
                  <a:pos x="connsiteX3" y="connsiteY3"/>
                </a:cxn>
              </a:cxnLst>
              <a:rect l="l" t="t" r="r" b="b"/>
              <a:pathLst>
                <a:path w="2763588" h="2602231">
                  <a:moveTo>
                    <a:pt x="29102" y="2298707"/>
                  </a:moveTo>
                  <a:cubicBezTo>
                    <a:pt x="-195265" y="1911357"/>
                    <a:pt x="937152" y="-4226"/>
                    <a:pt x="1388002" y="7"/>
                  </a:cubicBezTo>
                  <a:cubicBezTo>
                    <a:pt x="1838852" y="4240"/>
                    <a:pt x="2958569" y="1936757"/>
                    <a:pt x="2734202" y="2324107"/>
                  </a:cubicBezTo>
                  <a:cubicBezTo>
                    <a:pt x="2509835" y="2711457"/>
                    <a:pt x="253469" y="2686057"/>
                    <a:pt x="29102" y="2298707"/>
                  </a:cubicBezTo>
                  <a:close/>
                </a:path>
              </a:pathLst>
            </a:custGeom>
            <a:solidFill>
              <a:srgbClr val="0D0A47"/>
            </a:solidFill>
            <a:ln>
              <a:noFill/>
            </a:ln>
            <a:effectLst>
              <a:outerShdw blurRad="647700" sx="102000" sy="102000" algn="c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13" name="任意多边形: 形状 12">
              <a:extLst>
                <a:ext uri="{FF2B5EF4-FFF2-40B4-BE49-F238E27FC236}">
                  <a16:creationId xmlns:a16="http://schemas.microsoft.com/office/drawing/2014/main" xmlns="" id="{776327C8-FDA6-459D-9FF0-F34BD6B772D7}"/>
                </a:ext>
              </a:extLst>
            </p:cNvPr>
            <p:cNvSpPr/>
            <p:nvPr/>
          </p:nvSpPr>
          <p:spPr>
            <a:xfrm rot="20345498">
              <a:off x="6720322" y="3262688"/>
              <a:ext cx="1096428" cy="1032411"/>
            </a:xfrm>
            <a:custGeom>
              <a:avLst/>
              <a:gdLst>
                <a:gd name="connsiteX0" fmla="*/ 29102 w 2763588"/>
                <a:gd name="connsiteY0" fmla="*/ 2298707 h 2602231"/>
                <a:gd name="connsiteX1" fmla="*/ 1388002 w 2763588"/>
                <a:gd name="connsiteY1" fmla="*/ 7 h 2602231"/>
                <a:gd name="connsiteX2" fmla="*/ 2734202 w 2763588"/>
                <a:gd name="connsiteY2" fmla="*/ 2324107 h 2602231"/>
                <a:gd name="connsiteX3" fmla="*/ 29102 w 2763588"/>
                <a:gd name="connsiteY3" fmla="*/ 2298707 h 2602231"/>
              </a:gdLst>
              <a:ahLst/>
              <a:cxnLst>
                <a:cxn ang="0">
                  <a:pos x="connsiteX0" y="connsiteY0"/>
                </a:cxn>
                <a:cxn ang="0">
                  <a:pos x="connsiteX1" y="connsiteY1"/>
                </a:cxn>
                <a:cxn ang="0">
                  <a:pos x="connsiteX2" y="connsiteY2"/>
                </a:cxn>
                <a:cxn ang="0">
                  <a:pos x="connsiteX3" y="connsiteY3"/>
                </a:cxn>
              </a:cxnLst>
              <a:rect l="l" t="t" r="r" b="b"/>
              <a:pathLst>
                <a:path w="2763588" h="2602231">
                  <a:moveTo>
                    <a:pt x="29102" y="2298707"/>
                  </a:moveTo>
                  <a:cubicBezTo>
                    <a:pt x="-195265" y="1911357"/>
                    <a:pt x="937152" y="-4226"/>
                    <a:pt x="1388002" y="7"/>
                  </a:cubicBezTo>
                  <a:cubicBezTo>
                    <a:pt x="1838852" y="4240"/>
                    <a:pt x="2958569" y="1936757"/>
                    <a:pt x="2734202" y="2324107"/>
                  </a:cubicBezTo>
                  <a:cubicBezTo>
                    <a:pt x="2509835" y="2711457"/>
                    <a:pt x="253469" y="2686057"/>
                    <a:pt x="29102" y="2298707"/>
                  </a:cubicBezTo>
                  <a:close/>
                </a:path>
              </a:pathLst>
            </a:custGeom>
            <a:solidFill>
              <a:srgbClr val="D3323C"/>
            </a:solidFill>
            <a:ln>
              <a:noFill/>
            </a:ln>
            <a:effectLst>
              <a:outerShdw blurRad="647700" sx="102000" sy="102000" algn="c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14" name="任意多边形: 形状 13">
              <a:extLst>
                <a:ext uri="{FF2B5EF4-FFF2-40B4-BE49-F238E27FC236}">
                  <a16:creationId xmlns:a16="http://schemas.microsoft.com/office/drawing/2014/main" xmlns="" id="{FDEAD0CF-9027-4A5E-94F3-9018AE9B27A8}"/>
                </a:ext>
              </a:extLst>
            </p:cNvPr>
            <p:cNvSpPr/>
            <p:nvPr/>
          </p:nvSpPr>
          <p:spPr>
            <a:xfrm rot="19567772">
              <a:off x="6210424" y="4664443"/>
              <a:ext cx="1096428" cy="1032411"/>
            </a:xfrm>
            <a:custGeom>
              <a:avLst/>
              <a:gdLst>
                <a:gd name="connsiteX0" fmla="*/ 29102 w 2763588"/>
                <a:gd name="connsiteY0" fmla="*/ 2298707 h 2602231"/>
                <a:gd name="connsiteX1" fmla="*/ 1388002 w 2763588"/>
                <a:gd name="connsiteY1" fmla="*/ 7 h 2602231"/>
                <a:gd name="connsiteX2" fmla="*/ 2734202 w 2763588"/>
                <a:gd name="connsiteY2" fmla="*/ 2324107 h 2602231"/>
                <a:gd name="connsiteX3" fmla="*/ 29102 w 2763588"/>
                <a:gd name="connsiteY3" fmla="*/ 2298707 h 2602231"/>
              </a:gdLst>
              <a:ahLst/>
              <a:cxnLst>
                <a:cxn ang="0">
                  <a:pos x="connsiteX0" y="connsiteY0"/>
                </a:cxn>
                <a:cxn ang="0">
                  <a:pos x="connsiteX1" y="connsiteY1"/>
                </a:cxn>
                <a:cxn ang="0">
                  <a:pos x="connsiteX2" y="connsiteY2"/>
                </a:cxn>
                <a:cxn ang="0">
                  <a:pos x="connsiteX3" y="connsiteY3"/>
                </a:cxn>
              </a:cxnLst>
              <a:rect l="l" t="t" r="r" b="b"/>
              <a:pathLst>
                <a:path w="2763588" h="2602231">
                  <a:moveTo>
                    <a:pt x="29102" y="2298707"/>
                  </a:moveTo>
                  <a:cubicBezTo>
                    <a:pt x="-195265" y="1911357"/>
                    <a:pt x="937152" y="-4226"/>
                    <a:pt x="1388002" y="7"/>
                  </a:cubicBezTo>
                  <a:cubicBezTo>
                    <a:pt x="1838852" y="4240"/>
                    <a:pt x="2958569" y="1936757"/>
                    <a:pt x="2734202" y="2324107"/>
                  </a:cubicBezTo>
                  <a:cubicBezTo>
                    <a:pt x="2509835" y="2711457"/>
                    <a:pt x="253469" y="2686057"/>
                    <a:pt x="29102" y="2298707"/>
                  </a:cubicBezTo>
                  <a:close/>
                </a:path>
              </a:pathLst>
            </a:custGeom>
            <a:solidFill>
              <a:srgbClr val="0D0A47"/>
            </a:solidFill>
            <a:ln>
              <a:noFill/>
            </a:ln>
            <a:effectLst>
              <a:outerShdw blurRad="647700" sx="102000" sy="102000" algn="c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15" name="任意多边形: 形状 14">
              <a:extLst>
                <a:ext uri="{FF2B5EF4-FFF2-40B4-BE49-F238E27FC236}">
                  <a16:creationId xmlns:a16="http://schemas.microsoft.com/office/drawing/2014/main" xmlns="" id="{0279F28A-BC58-4050-A52D-E22E9D19309E}"/>
                </a:ext>
              </a:extLst>
            </p:cNvPr>
            <p:cNvSpPr/>
            <p:nvPr/>
          </p:nvSpPr>
          <p:spPr>
            <a:xfrm rot="1335812">
              <a:off x="4879971" y="4664443"/>
              <a:ext cx="1096428" cy="1032411"/>
            </a:xfrm>
            <a:custGeom>
              <a:avLst/>
              <a:gdLst>
                <a:gd name="connsiteX0" fmla="*/ 29102 w 2763588"/>
                <a:gd name="connsiteY0" fmla="*/ 2298707 h 2602231"/>
                <a:gd name="connsiteX1" fmla="*/ 1388002 w 2763588"/>
                <a:gd name="connsiteY1" fmla="*/ 7 h 2602231"/>
                <a:gd name="connsiteX2" fmla="*/ 2734202 w 2763588"/>
                <a:gd name="connsiteY2" fmla="*/ 2324107 h 2602231"/>
                <a:gd name="connsiteX3" fmla="*/ 29102 w 2763588"/>
                <a:gd name="connsiteY3" fmla="*/ 2298707 h 2602231"/>
              </a:gdLst>
              <a:ahLst/>
              <a:cxnLst>
                <a:cxn ang="0">
                  <a:pos x="connsiteX0" y="connsiteY0"/>
                </a:cxn>
                <a:cxn ang="0">
                  <a:pos x="connsiteX1" y="connsiteY1"/>
                </a:cxn>
                <a:cxn ang="0">
                  <a:pos x="connsiteX2" y="connsiteY2"/>
                </a:cxn>
                <a:cxn ang="0">
                  <a:pos x="connsiteX3" y="connsiteY3"/>
                </a:cxn>
              </a:cxnLst>
              <a:rect l="l" t="t" r="r" b="b"/>
              <a:pathLst>
                <a:path w="2763588" h="2602231">
                  <a:moveTo>
                    <a:pt x="29102" y="2298707"/>
                  </a:moveTo>
                  <a:cubicBezTo>
                    <a:pt x="-195265" y="1911357"/>
                    <a:pt x="937152" y="-4226"/>
                    <a:pt x="1388002" y="7"/>
                  </a:cubicBezTo>
                  <a:cubicBezTo>
                    <a:pt x="1838852" y="4240"/>
                    <a:pt x="2958569" y="1936757"/>
                    <a:pt x="2734202" y="2324107"/>
                  </a:cubicBezTo>
                  <a:cubicBezTo>
                    <a:pt x="2509835" y="2711457"/>
                    <a:pt x="253469" y="2686057"/>
                    <a:pt x="29102" y="2298707"/>
                  </a:cubicBezTo>
                  <a:close/>
                </a:path>
              </a:pathLst>
            </a:custGeom>
            <a:solidFill>
              <a:srgbClr val="D3323C"/>
            </a:solidFill>
            <a:ln>
              <a:noFill/>
            </a:ln>
            <a:effectLst>
              <a:outerShdw blurRad="647700" sx="102000" sy="102000" algn="c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16" name="任意多边形: 形状 15">
              <a:extLst>
                <a:ext uri="{FF2B5EF4-FFF2-40B4-BE49-F238E27FC236}">
                  <a16:creationId xmlns:a16="http://schemas.microsoft.com/office/drawing/2014/main" xmlns="" id="{25B0BDCB-AA75-4342-93BE-AF56D02C2CE7}"/>
                </a:ext>
              </a:extLst>
            </p:cNvPr>
            <p:cNvSpPr/>
            <p:nvPr/>
          </p:nvSpPr>
          <p:spPr>
            <a:xfrm>
              <a:off x="5859202" y="2770127"/>
              <a:ext cx="468419" cy="467655"/>
            </a:xfrm>
            <a:custGeom>
              <a:avLst/>
              <a:gdLst>
                <a:gd name="connsiteX0" fmla="*/ 140017 w 606581"/>
                <a:gd name="connsiteY0" fmla="*/ 411043 h 605592"/>
                <a:gd name="connsiteX1" fmla="*/ 178821 w 606581"/>
                <a:gd name="connsiteY1" fmla="*/ 427078 h 605592"/>
                <a:gd name="connsiteX2" fmla="*/ 178821 w 606581"/>
                <a:gd name="connsiteY2" fmla="*/ 504564 h 605592"/>
                <a:gd name="connsiteX3" fmla="*/ 93692 w 606581"/>
                <a:gd name="connsiteY3" fmla="*/ 589557 h 605592"/>
                <a:gd name="connsiteX4" fmla="*/ 54887 w 606581"/>
                <a:gd name="connsiteY4" fmla="*/ 605592 h 605592"/>
                <a:gd name="connsiteX5" fmla="*/ 16083 w 606581"/>
                <a:gd name="connsiteY5" fmla="*/ 589557 h 605592"/>
                <a:gd name="connsiteX6" fmla="*/ 16083 w 606581"/>
                <a:gd name="connsiteY6" fmla="*/ 511979 h 605592"/>
                <a:gd name="connsiteX7" fmla="*/ 101212 w 606581"/>
                <a:gd name="connsiteY7" fmla="*/ 427078 h 605592"/>
                <a:gd name="connsiteX8" fmla="*/ 140017 w 606581"/>
                <a:gd name="connsiteY8" fmla="*/ 411043 h 605592"/>
                <a:gd name="connsiteX9" fmla="*/ 382501 w 606581"/>
                <a:gd name="connsiteY9" fmla="*/ 49537 h 605592"/>
                <a:gd name="connsiteX10" fmla="*/ 557044 w 606581"/>
                <a:gd name="connsiteY10" fmla="*/ 223798 h 605592"/>
                <a:gd name="connsiteX11" fmla="*/ 382501 w 606581"/>
                <a:gd name="connsiteY11" fmla="*/ 398059 h 605592"/>
                <a:gd name="connsiteX12" fmla="*/ 207957 w 606581"/>
                <a:gd name="connsiteY12" fmla="*/ 223798 h 605592"/>
                <a:gd name="connsiteX13" fmla="*/ 382501 w 606581"/>
                <a:gd name="connsiteY13" fmla="*/ 49537 h 605592"/>
                <a:gd name="connsiteX14" fmla="*/ 382536 w 606581"/>
                <a:gd name="connsiteY14" fmla="*/ 24750 h 605592"/>
                <a:gd name="connsiteX15" fmla="*/ 304914 w 606581"/>
                <a:gd name="connsiteY15" fmla="*/ 40417 h 605592"/>
                <a:gd name="connsiteX16" fmla="*/ 241591 w 606581"/>
                <a:gd name="connsiteY16" fmla="*/ 83058 h 605592"/>
                <a:gd name="connsiteX17" fmla="*/ 198880 w 606581"/>
                <a:gd name="connsiteY17" fmla="*/ 146278 h 605592"/>
                <a:gd name="connsiteX18" fmla="*/ 183189 w 606581"/>
                <a:gd name="connsiteY18" fmla="*/ 223774 h 605592"/>
                <a:gd name="connsiteX19" fmla="*/ 198880 w 606581"/>
                <a:gd name="connsiteY19" fmla="*/ 301177 h 605592"/>
                <a:gd name="connsiteX20" fmla="*/ 241591 w 606581"/>
                <a:gd name="connsiteY20" fmla="*/ 364490 h 605592"/>
                <a:gd name="connsiteX21" fmla="*/ 304914 w 606581"/>
                <a:gd name="connsiteY21" fmla="*/ 407131 h 605592"/>
                <a:gd name="connsiteX22" fmla="*/ 382536 w 606581"/>
                <a:gd name="connsiteY22" fmla="*/ 422705 h 605592"/>
                <a:gd name="connsiteX23" fmla="*/ 460158 w 606581"/>
                <a:gd name="connsiteY23" fmla="*/ 407131 h 605592"/>
                <a:gd name="connsiteX24" fmla="*/ 523481 w 606581"/>
                <a:gd name="connsiteY24" fmla="*/ 364490 h 605592"/>
                <a:gd name="connsiteX25" fmla="*/ 566192 w 606581"/>
                <a:gd name="connsiteY25" fmla="*/ 301177 h 605592"/>
                <a:gd name="connsiteX26" fmla="*/ 581883 w 606581"/>
                <a:gd name="connsiteY26" fmla="*/ 223774 h 605592"/>
                <a:gd name="connsiteX27" fmla="*/ 566192 w 606581"/>
                <a:gd name="connsiteY27" fmla="*/ 146278 h 605592"/>
                <a:gd name="connsiteX28" fmla="*/ 523481 w 606581"/>
                <a:gd name="connsiteY28" fmla="*/ 83058 h 605592"/>
                <a:gd name="connsiteX29" fmla="*/ 460158 w 606581"/>
                <a:gd name="connsiteY29" fmla="*/ 40417 h 605592"/>
                <a:gd name="connsiteX30" fmla="*/ 382536 w 606581"/>
                <a:gd name="connsiteY30" fmla="*/ 24750 h 605592"/>
                <a:gd name="connsiteX31" fmla="*/ 382536 w 606581"/>
                <a:gd name="connsiteY31" fmla="*/ 0 h 605592"/>
                <a:gd name="connsiteX32" fmla="*/ 469721 w 606581"/>
                <a:gd name="connsiteY32" fmla="*/ 17613 h 605592"/>
                <a:gd name="connsiteX33" fmla="*/ 540937 w 606581"/>
                <a:gd name="connsiteY33" fmla="*/ 65538 h 605592"/>
                <a:gd name="connsiteX34" fmla="*/ 588940 w 606581"/>
                <a:gd name="connsiteY34" fmla="*/ 136637 h 605592"/>
                <a:gd name="connsiteX35" fmla="*/ 606581 w 606581"/>
                <a:gd name="connsiteY35" fmla="*/ 223774 h 605592"/>
                <a:gd name="connsiteX36" fmla="*/ 588940 w 606581"/>
                <a:gd name="connsiteY36" fmla="*/ 310818 h 605592"/>
                <a:gd name="connsiteX37" fmla="*/ 540937 w 606581"/>
                <a:gd name="connsiteY37" fmla="*/ 381917 h 605592"/>
                <a:gd name="connsiteX38" fmla="*/ 469721 w 606581"/>
                <a:gd name="connsiteY38" fmla="*/ 429842 h 605592"/>
                <a:gd name="connsiteX39" fmla="*/ 382536 w 606581"/>
                <a:gd name="connsiteY39" fmla="*/ 447455 h 605592"/>
                <a:gd name="connsiteX40" fmla="*/ 295258 w 606581"/>
                <a:gd name="connsiteY40" fmla="*/ 429842 h 605592"/>
                <a:gd name="connsiteX41" fmla="*/ 240105 w 606581"/>
                <a:gd name="connsiteY41" fmla="*/ 396471 h 605592"/>
                <a:gd name="connsiteX42" fmla="*/ 209558 w 606581"/>
                <a:gd name="connsiteY42" fmla="*/ 427061 h 605592"/>
                <a:gd name="connsiteX43" fmla="*/ 196373 w 606581"/>
                <a:gd name="connsiteY43" fmla="*/ 409541 h 605592"/>
                <a:gd name="connsiteX44" fmla="*/ 178918 w 606581"/>
                <a:gd name="connsiteY44" fmla="*/ 396378 h 605592"/>
                <a:gd name="connsiteX45" fmla="*/ 209465 w 606581"/>
                <a:gd name="connsiteY45" fmla="*/ 365880 h 605592"/>
                <a:gd name="connsiteX46" fmla="*/ 176040 w 606581"/>
                <a:gd name="connsiteY46" fmla="*/ 310818 h 605592"/>
                <a:gd name="connsiteX47" fmla="*/ 158491 w 606581"/>
                <a:gd name="connsiteY47" fmla="*/ 223774 h 605592"/>
                <a:gd name="connsiteX48" fmla="*/ 176040 w 606581"/>
                <a:gd name="connsiteY48" fmla="*/ 136637 h 605592"/>
                <a:gd name="connsiteX49" fmla="*/ 224043 w 606581"/>
                <a:gd name="connsiteY49" fmla="*/ 65538 h 605592"/>
                <a:gd name="connsiteX50" fmla="*/ 295258 w 606581"/>
                <a:gd name="connsiteY50" fmla="*/ 17613 h 605592"/>
                <a:gd name="connsiteX51" fmla="*/ 382536 w 606581"/>
                <a:gd name="connsiteY51" fmla="*/ 0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6581" h="605592">
                  <a:moveTo>
                    <a:pt x="140017" y="411043"/>
                  </a:moveTo>
                  <a:cubicBezTo>
                    <a:pt x="154035" y="411043"/>
                    <a:pt x="168053" y="416326"/>
                    <a:pt x="178821" y="427078"/>
                  </a:cubicBezTo>
                  <a:cubicBezTo>
                    <a:pt x="200266" y="448488"/>
                    <a:pt x="200266" y="483153"/>
                    <a:pt x="178821" y="504564"/>
                  </a:cubicBezTo>
                  <a:lnTo>
                    <a:pt x="93692" y="589557"/>
                  </a:lnTo>
                  <a:cubicBezTo>
                    <a:pt x="83016" y="600216"/>
                    <a:pt x="68905" y="605592"/>
                    <a:pt x="54887" y="605592"/>
                  </a:cubicBezTo>
                  <a:cubicBezTo>
                    <a:pt x="40870" y="605592"/>
                    <a:pt x="26759" y="600216"/>
                    <a:pt x="16083" y="589557"/>
                  </a:cubicBezTo>
                  <a:cubicBezTo>
                    <a:pt x="-5362" y="568147"/>
                    <a:pt x="-5362" y="533389"/>
                    <a:pt x="16083" y="511979"/>
                  </a:cubicBezTo>
                  <a:lnTo>
                    <a:pt x="101212" y="427078"/>
                  </a:lnTo>
                  <a:cubicBezTo>
                    <a:pt x="111888" y="416326"/>
                    <a:pt x="125999" y="411043"/>
                    <a:pt x="140017" y="411043"/>
                  </a:cubicBezTo>
                  <a:close/>
                  <a:moveTo>
                    <a:pt x="382501" y="49537"/>
                  </a:moveTo>
                  <a:cubicBezTo>
                    <a:pt x="478871" y="49537"/>
                    <a:pt x="557044" y="127491"/>
                    <a:pt x="557044" y="223798"/>
                  </a:cubicBezTo>
                  <a:cubicBezTo>
                    <a:pt x="557044" y="320012"/>
                    <a:pt x="478871" y="398059"/>
                    <a:pt x="382501" y="398059"/>
                  </a:cubicBezTo>
                  <a:cubicBezTo>
                    <a:pt x="286130" y="398059"/>
                    <a:pt x="207957" y="320012"/>
                    <a:pt x="207957" y="223798"/>
                  </a:cubicBezTo>
                  <a:cubicBezTo>
                    <a:pt x="207957" y="127491"/>
                    <a:pt x="286130" y="49537"/>
                    <a:pt x="382501" y="49537"/>
                  </a:cubicBezTo>
                  <a:close/>
                  <a:moveTo>
                    <a:pt x="382536" y="24750"/>
                  </a:moveTo>
                  <a:cubicBezTo>
                    <a:pt x="355610" y="24750"/>
                    <a:pt x="329519" y="30034"/>
                    <a:pt x="304914" y="40417"/>
                  </a:cubicBezTo>
                  <a:cubicBezTo>
                    <a:pt x="281238" y="50428"/>
                    <a:pt x="259882" y="64796"/>
                    <a:pt x="241591" y="83058"/>
                  </a:cubicBezTo>
                  <a:cubicBezTo>
                    <a:pt x="223300" y="101319"/>
                    <a:pt x="208908" y="122547"/>
                    <a:pt x="198880" y="146278"/>
                  </a:cubicBezTo>
                  <a:cubicBezTo>
                    <a:pt x="188481" y="170843"/>
                    <a:pt x="183189" y="196891"/>
                    <a:pt x="183189" y="223774"/>
                  </a:cubicBezTo>
                  <a:cubicBezTo>
                    <a:pt x="183189" y="250564"/>
                    <a:pt x="188481" y="276705"/>
                    <a:pt x="198880" y="301177"/>
                  </a:cubicBezTo>
                  <a:cubicBezTo>
                    <a:pt x="208908" y="324908"/>
                    <a:pt x="223300" y="346228"/>
                    <a:pt x="241591" y="364490"/>
                  </a:cubicBezTo>
                  <a:cubicBezTo>
                    <a:pt x="259882" y="382752"/>
                    <a:pt x="281238" y="397027"/>
                    <a:pt x="304914" y="407131"/>
                  </a:cubicBezTo>
                  <a:cubicBezTo>
                    <a:pt x="329519" y="417513"/>
                    <a:pt x="355610" y="422705"/>
                    <a:pt x="382536" y="422705"/>
                  </a:cubicBezTo>
                  <a:cubicBezTo>
                    <a:pt x="409462" y="422705"/>
                    <a:pt x="435553" y="417513"/>
                    <a:pt x="460158" y="407131"/>
                  </a:cubicBezTo>
                  <a:cubicBezTo>
                    <a:pt x="483834" y="397027"/>
                    <a:pt x="505190" y="382752"/>
                    <a:pt x="523481" y="364490"/>
                  </a:cubicBezTo>
                  <a:cubicBezTo>
                    <a:pt x="541772" y="346228"/>
                    <a:pt x="556164" y="324908"/>
                    <a:pt x="566192" y="301177"/>
                  </a:cubicBezTo>
                  <a:cubicBezTo>
                    <a:pt x="576591" y="276705"/>
                    <a:pt x="581883" y="250564"/>
                    <a:pt x="581883" y="223774"/>
                  </a:cubicBezTo>
                  <a:cubicBezTo>
                    <a:pt x="581883" y="196891"/>
                    <a:pt x="576591" y="170843"/>
                    <a:pt x="566192" y="146278"/>
                  </a:cubicBezTo>
                  <a:cubicBezTo>
                    <a:pt x="556164" y="122547"/>
                    <a:pt x="541772" y="101319"/>
                    <a:pt x="523481" y="83058"/>
                  </a:cubicBezTo>
                  <a:cubicBezTo>
                    <a:pt x="505190" y="64796"/>
                    <a:pt x="483834" y="50428"/>
                    <a:pt x="460158" y="40417"/>
                  </a:cubicBezTo>
                  <a:cubicBezTo>
                    <a:pt x="435553" y="30034"/>
                    <a:pt x="409462" y="24750"/>
                    <a:pt x="382536" y="24750"/>
                  </a:cubicBezTo>
                  <a:close/>
                  <a:moveTo>
                    <a:pt x="382536" y="0"/>
                  </a:moveTo>
                  <a:cubicBezTo>
                    <a:pt x="412712" y="0"/>
                    <a:pt x="442145" y="5933"/>
                    <a:pt x="469721" y="17613"/>
                  </a:cubicBezTo>
                  <a:cubicBezTo>
                    <a:pt x="496462" y="28922"/>
                    <a:pt x="520417" y="45051"/>
                    <a:pt x="540937" y="65538"/>
                  </a:cubicBezTo>
                  <a:cubicBezTo>
                    <a:pt x="561549" y="86117"/>
                    <a:pt x="577705" y="110033"/>
                    <a:pt x="588940" y="136637"/>
                  </a:cubicBezTo>
                  <a:cubicBezTo>
                    <a:pt x="600639" y="164262"/>
                    <a:pt x="606581" y="193554"/>
                    <a:pt x="606581" y="223774"/>
                  </a:cubicBezTo>
                  <a:cubicBezTo>
                    <a:pt x="606581" y="253901"/>
                    <a:pt x="600639" y="283194"/>
                    <a:pt x="588940" y="310818"/>
                  </a:cubicBezTo>
                  <a:cubicBezTo>
                    <a:pt x="577705" y="337515"/>
                    <a:pt x="561549" y="361431"/>
                    <a:pt x="540937" y="381917"/>
                  </a:cubicBezTo>
                  <a:cubicBezTo>
                    <a:pt x="520417" y="402496"/>
                    <a:pt x="496462" y="418626"/>
                    <a:pt x="469721" y="429842"/>
                  </a:cubicBezTo>
                  <a:cubicBezTo>
                    <a:pt x="442145" y="441522"/>
                    <a:pt x="412805" y="447455"/>
                    <a:pt x="382536" y="447455"/>
                  </a:cubicBezTo>
                  <a:cubicBezTo>
                    <a:pt x="352267" y="447455"/>
                    <a:pt x="322927" y="441522"/>
                    <a:pt x="295258" y="429842"/>
                  </a:cubicBezTo>
                  <a:cubicBezTo>
                    <a:pt x="275295" y="421407"/>
                    <a:pt x="256818" y="410190"/>
                    <a:pt x="240105" y="396471"/>
                  </a:cubicBezTo>
                  <a:lnTo>
                    <a:pt x="209558" y="427061"/>
                  </a:lnTo>
                  <a:cubicBezTo>
                    <a:pt x="206030" y="420758"/>
                    <a:pt x="201666" y="414918"/>
                    <a:pt x="196373" y="409541"/>
                  </a:cubicBezTo>
                  <a:cubicBezTo>
                    <a:pt x="191081" y="404350"/>
                    <a:pt x="185232" y="399901"/>
                    <a:pt x="178918" y="396378"/>
                  </a:cubicBezTo>
                  <a:lnTo>
                    <a:pt x="209465" y="365880"/>
                  </a:lnTo>
                  <a:cubicBezTo>
                    <a:pt x="195724" y="349287"/>
                    <a:pt x="184582" y="330840"/>
                    <a:pt x="176040" y="310818"/>
                  </a:cubicBezTo>
                  <a:cubicBezTo>
                    <a:pt x="164341" y="283194"/>
                    <a:pt x="158491" y="253901"/>
                    <a:pt x="158491" y="223774"/>
                  </a:cubicBezTo>
                  <a:cubicBezTo>
                    <a:pt x="158491" y="193554"/>
                    <a:pt x="164341" y="164262"/>
                    <a:pt x="176040" y="136637"/>
                  </a:cubicBezTo>
                  <a:cubicBezTo>
                    <a:pt x="187367" y="110033"/>
                    <a:pt x="203523" y="86117"/>
                    <a:pt x="224043" y="65538"/>
                  </a:cubicBezTo>
                  <a:cubicBezTo>
                    <a:pt x="244655" y="45051"/>
                    <a:pt x="268610" y="28922"/>
                    <a:pt x="295258" y="17613"/>
                  </a:cubicBezTo>
                  <a:cubicBezTo>
                    <a:pt x="322927" y="5933"/>
                    <a:pt x="352267" y="0"/>
                    <a:pt x="382536" y="0"/>
                  </a:cubicBezTo>
                  <a:close/>
                </a:path>
              </a:pathLst>
            </a:custGeom>
            <a:solidFill>
              <a:schemeClr val="bg1"/>
            </a:solidFill>
            <a:ln>
              <a:noFill/>
            </a:ln>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272672" tIns="272672" rIns="272672" bIns="272672" numCol="1" spcCol="1270"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555750" rtl="0" eaLnBrk="1" fontAlgn="auto" latinLnBrk="0" hangingPunct="1">
                <a:lnSpc>
                  <a:spcPct val="90000"/>
                </a:lnSpc>
                <a:spcBef>
                  <a:spcPct val="0"/>
                </a:spcBef>
                <a:spcAft>
                  <a:spcPct val="35000"/>
                </a:spcAft>
                <a:buClrTx/>
                <a:buSzTx/>
                <a:buFontTx/>
                <a:buNone/>
                <a:tabLst/>
                <a:defRPr/>
              </a:pPr>
              <a:endParaRPr kumimoji="0" lang="zh-CN" altLang="en-US" sz="3500" b="0" i="0" u="none" strike="noStrike" kern="1200" cap="none" spc="0" normalizeH="0" baseline="0" noProof="0">
                <a:ln>
                  <a:noFill/>
                </a:ln>
                <a:solidFill>
                  <a:srgbClr val="000000"/>
                </a:solidFill>
                <a:effectLst/>
                <a:uLnTx/>
                <a:uFillTx/>
                <a:cs typeface="+mn-ea"/>
                <a:sym typeface="+mn-lt"/>
              </a:endParaRPr>
            </a:p>
          </p:txBody>
        </p:sp>
        <p:sp>
          <p:nvSpPr>
            <p:cNvPr id="17" name="任意多边形: 形状 16">
              <a:extLst>
                <a:ext uri="{FF2B5EF4-FFF2-40B4-BE49-F238E27FC236}">
                  <a16:creationId xmlns:a16="http://schemas.microsoft.com/office/drawing/2014/main" xmlns="" id="{E449ACEE-B123-4F2F-9EBB-A69C056678DA}"/>
                </a:ext>
              </a:extLst>
            </p:cNvPr>
            <p:cNvSpPr/>
            <p:nvPr/>
          </p:nvSpPr>
          <p:spPr>
            <a:xfrm>
              <a:off x="7045668" y="3648926"/>
              <a:ext cx="468419" cy="434093"/>
            </a:xfrm>
            <a:custGeom>
              <a:avLst/>
              <a:gdLst>
                <a:gd name="T0" fmla="*/ 5404 w 6827"/>
                <a:gd name="T1" fmla="*/ 0 h 6336"/>
                <a:gd name="T2" fmla="*/ 1422 w 6827"/>
                <a:gd name="T3" fmla="*/ 0 h 6336"/>
                <a:gd name="T4" fmla="*/ 0 w 6827"/>
                <a:gd name="T5" fmla="*/ 1422 h 6336"/>
                <a:gd name="T6" fmla="*/ 0 w 6827"/>
                <a:gd name="T7" fmla="*/ 3698 h 6336"/>
                <a:gd name="T8" fmla="*/ 1422 w 6827"/>
                <a:gd name="T9" fmla="*/ 5120 h 6336"/>
                <a:gd name="T10" fmla="*/ 2276 w 6827"/>
                <a:gd name="T11" fmla="*/ 5120 h 6336"/>
                <a:gd name="T12" fmla="*/ 2560 w 6827"/>
                <a:gd name="T13" fmla="*/ 4836 h 6336"/>
                <a:gd name="T14" fmla="*/ 2276 w 6827"/>
                <a:gd name="T15" fmla="*/ 4551 h 6336"/>
                <a:gd name="T16" fmla="*/ 1422 w 6827"/>
                <a:gd name="T17" fmla="*/ 4551 h 6336"/>
                <a:gd name="T18" fmla="*/ 569 w 6827"/>
                <a:gd name="T19" fmla="*/ 3698 h 6336"/>
                <a:gd name="T20" fmla="*/ 569 w 6827"/>
                <a:gd name="T21" fmla="*/ 1422 h 6336"/>
                <a:gd name="T22" fmla="*/ 1422 w 6827"/>
                <a:gd name="T23" fmla="*/ 569 h 6336"/>
                <a:gd name="T24" fmla="*/ 5404 w 6827"/>
                <a:gd name="T25" fmla="*/ 569 h 6336"/>
                <a:gd name="T26" fmla="*/ 6258 w 6827"/>
                <a:gd name="T27" fmla="*/ 1422 h 6336"/>
                <a:gd name="T28" fmla="*/ 6258 w 6827"/>
                <a:gd name="T29" fmla="*/ 3698 h 6336"/>
                <a:gd name="T30" fmla="*/ 5404 w 6827"/>
                <a:gd name="T31" fmla="*/ 4551 h 6336"/>
                <a:gd name="T32" fmla="*/ 5404 w 6827"/>
                <a:gd name="T33" fmla="*/ 3698 h 6336"/>
                <a:gd name="T34" fmla="*/ 4962 w 6827"/>
                <a:gd name="T35" fmla="*/ 3461 h 6336"/>
                <a:gd name="T36" fmla="*/ 3256 w 6827"/>
                <a:gd name="T37" fmla="*/ 4599 h 6336"/>
                <a:gd name="T38" fmla="*/ 3256 w 6827"/>
                <a:gd name="T39" fmla="*/ 5072 h 6336"/>
                <a:gd name="T40" fmla="*/ 4962 w 6827"/>
                <a:gd name="T41" fmla="*/ 6210 h 6336"/>
                <a:gd name="T42" fmla="*/ 5404 w 6827"/>
                <a:gd name="T43" fmla="*/ 5974 h 6336"/>
                <a:gd name="T44" fmla="*/ 5404 w 6827"/>
                <a:gd name="T45" fmla="*/ 5120 h 6336"/>
                <a:gd name="T46" fmla="*/ 6827 w 6827"/>
                <a:gd name="T47" fmla="*/ 3698 h 6336"/>
                <a:gd name="T48" fmla="*/ 6827 w 6827"/>
                <a:gd name="T49" fmla="*/ 1422 h 6336"/>
                <a:gd name="T50" fmla="*/ 5404 w 6827"/>
                <a:gd name="T51" fmla="*/ 0 h 6336"/>
                <a:gd name="T52" fmla="*/ 4836 w 6827"/>
                <a:gd name="T53" fmla="*/ 5442 h 6336"/>
                <a:gd name="T54" fmla="*/ 3926 w 6827"/>
                <a:gd name="T55" fmla="*/ 4836 h 6336"/>
                <a:gd name="T56" fmla="*/ 4836 w 6827"/>
                <a:gd name="T57" fmla="*/ 4229 h 6336"/>
                <a:gd name="T58" fmla="*/ 4836 w 6827"/>
                <a:gd name="T59" fmla="*/ 5442 h 6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827" h="6336">
                  <a:moveTo>
                    <a:pt x="5404" y="0"/>
                  </a:moveTo>
                  <a:lnTo>
                    <a:pt x="1422" y="0"/>
                  </a:lnTo>
                  <a:cubicBezTo>
                    <a:pt x="637" y="0"/>
                    <a:pt x="0" y="637"/>
                    <a:pt x="0" y="1422"/>
                  </a:cubicBezTo>
                  <a:lnTo>
                    <a:pt x="0" y="3698"/>
                  </a:lnTo>
                  <a:cubicBezTo>
                    <a:pt x="0" y="4483"/>
                    <a:pt x="637" y="5120"/>
                    <a:pt x="1422" y="5120"/>
                  </a:cubicBezTo>
                  <a:lnTo>
                    <a:pt x="2276" y="5120"/>
                  </a:lnTo>
                  <a:cubicBezTo>
                    <a:pt x="2433" y="5120"/>
                    <a:pt x="2560" y="4993"/>
                    <a:pt x="2560" y="4836"/>
                  </a:cubicBezTo>
                  <a:cubicBezTo>
                    <a:pt x="2560" y="4679"/>
                    <a:pt x="2433" y="4551"/>
                    <a:pt x="2276" y="4551"/>
                  </a:cubicBezTo>
                  <a:lnTo>
                    <a:pt x="1422" y="4551"/>
                  </a:lnTo>
                  <a:cubicBezTo>
                    <a:pt x="951" y="4551"/>
                    <a:pt x="569" y="4169"/>
                    <a:pt x="569" y="3698"/>
                  </a:cubicBezTo>
                  <a:lnTo>
                    <a:pt x="569" y="1422"/>
                  </a:lnTo>
                  <a:cubicBezTo>
                    <a:pt x="569" y="951"/>
                    <a:pt x="951" y="569"/>
                    <a:pt x="1422" y="569"/>
                  </a:cubicBezTo>
                  <a:lnTo>
                    <a:pt x="5404" y="569"/>
                  </a:lnTo>
                  <a:cubicBezTo>
                    <a:pt x="5876" y="569"/>
                    <a:pt x="6258" y="951"/>
                    <a:pt x="6258" y="1422"/>
                  </a:cubicBezTo>
                  <a:lnTo>
                    <a:pt x="6258" y="3698"/>
                  </a:lnTo>
                  <a:cubicBezTo>
                    <a:pt x="6258" y="4169"/>
                    <a:pt x="5876" y="4551"/>
                    <a:pt x="5404" y="4551"/>
                  </a:cubicBezTo>
                  <a:lnTo>
                    <a:pt x="5404" y="3698"/>
                  </a:lnTo>
                  <a:cubicBezTo>
                    <a:pt x="5404" y="3471"/>
                    <a:pt x="5151" y="3335"/>
                    <a:pt x="4962" y="3461"/>
                  </a:cubicBezTo>
                  <a:lnTo>
                    <a:pt x="3256" y="4599"/>
                  </a:lnTo>
                  <a:cubicBezTo>
                    <a:pt x="3087" y="4712"/>
                    <a:pt x="3087" y="4960"/>
                    <a:pt x="3256" y="5072"/>
                  </a:cubicBezTo>
                  <a:lnTo>
                    <a:pt x="4962" y="6210"/>
                  </a:lnTo>
                  <a:cubicBezTo>
                    <a:pt x="5151" y="6336"/>
                    <a:pt x="5404" y="6201"/>
                    <a:pt x="5404" y="5974"/>
                  </a:cubicBezTo>
                  <a:lnTo>
                    <a:pt x="5404" y="5120"/>
                  </a:lnTo>
                  <a:cubicBezTo>
                    <a:pt x="6190" y="5120"/>
                    <a:pt x="6827" y="4483"/>
                    <a:pt x="6827" y="3698"/>
                  </a:cubicBezTo>
                  <a:lnTo>
                    <a:pt x="6827" y="1422"/>
                  </a:lnTo>
                  <a:cubicBezTo>
                    <a:pt x="6827" y="637"/>
                    <a:pt x="6190" y="0"/>
                    <a:pt x="5404" y="0"/>
                  </a:cubicBezTo>
                  <a:close/>
                  <a:moveTo>
                    <a:pt x="4836" y="5442"/>
                  </a:moveTo>
                  <a:lnTo>
                    <a:pt x="3926" y="4836"/>
                  </a:lnTo>
                  <a:lnTo>
                    <a:pt x="4836" y="4229"/>
                  </a:lnTo>
                  <a:lnTo>
                    <a:pt x="4836" y="5442"/>
                  </a:lnTo>
                  <a:close/>
                </a:path>
              </a:pathLst>
            </a:custGeom>
            <a:solidFill>
              <a:schemeClr val="bg1"/>
            </a:solidFill>
            <a:ln>
              <a:noFill/>
            </a:ln>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272672" tIns="272672" rIns="272672" bIns="272672" numCol="1" spcCol="1270"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555750" rtl="0" eaLnBrk="1" fontAlgn="auto" latinLnBrk="0" hangingPunct="1">
                <a:lnSpc>
                  <a:spcPct val="90000"/>
                </a:lnSpc>
                <a:spcBef>
                  <a:spcPct val="0"/>
                </a:spcBef>
                <a:spcAft>
                  <a:spcPct val="35000"/>
                </a:spcAft>
                <a:buClrTx/>
                <a:buSzTx/>
                <a:buFontTx/>
                <a:buNone/>
                <a:tabLst/>
                <a:defRPr/>
              </a:pPr>
              <a:endParaRPr kumimoji="0" lang="zh-CN" altLang="en-US" sz="3500" b="0" i="0" u="none" strike="noStrike" kern="1200" cap="none" spc="0" normalizeH="0" baseline="0" noProof="0">
                <a:ln>
                  <a:noFill/>
                </a:ln>
                <a:solidFill>
                  <a:srgbClr val="000000"/>
                </a:solidFill>
                <a:effectLst/>
                <a:uLnTx/>
                <a:uFillTx/>
                <a:cs typeface="+mn-ea"/>
                <a:sym typeface="+mn-lt"/>
              </a:endParaRPr>
            </a:p>
          </p:txBody>
        </p:sp>
        <p:sp>
          <p:nvSpPr>
            <p:cNvPr id="18" name="任意多边形: 形状 17">
              <a:extLst>
                <a:ext uri="{FF2B5EF4-FFF2-40B4-BE49-F238E27FC236}">
                  <a16:creationId xmlns:a16="http://schemas.microsoft.com/office/drawing/2014/main" xmlns="" id="{209CBC68-6B82-4A88-B917-6148C856E1CA}"/>
                </a:ext>
              </a:extLst>
            </p:cNvPr>
            <p:cNvSpPr/>
            <p:nvPr/>
          </p:nvSpPr>
          <p:spPr>
            <a:xfrm>
              <a:off x="6592479" y="5033589"/>
              <a:ext cx="468419" cy="454317"/>
            </a:xfrm>
            <a:custGeom>
              <a:avLst/>
              <a:gdLst>
                <a:gd name="connsiteX0" fmla="*/ 35700 w 578738"/>
                <a:gd name="connsiteY0" fmla="*/ 243554 h 561315"/>
                <a:gd name="connsiteX1" fmla="*/ 30383 w 578738"/>
                <a:gd name="connsiteY1" fmla="*/ 254930 h 561315"/>
                <a:gd name="connsiteX2" fmla="*/ 30383 w 578738"/>
                <a:gd name="connsiteY2" fmla="*/ 519604 h 561315"/>
                <a:gd name="connsiteX3" fmla="*/ 35700 w 578738"/>
                <a:gd name="connsiteY3" fmla="*/ 530980 h 561315"/>
                <a:gd name="connsiteX4" fmla="*/ 132926 w 578738"/>
                <a:gd name="connsiteY4" fmla="*/ 530980 h 561315"/>
                <a:gd name="connsiteX5" fmla="*/ 138243 w 578738"/>
                <a:gd name="connsiteY5" fmla="*/ 519604 h 561315"/>
                <a:gd name="connsiteX6" fmla="*/ 138243 w 578738"/>
                <a:gd name="connsiteY6" fmla="*/ 254930 h 561315"/>
                <a:gd name="connsiteX7" fmla="*/ 132926 w 578738"/>
                <a:gd name="connsiteY7" fmla="*/ 243554 h 561315"/>
                <a:gd name="connsiteX8" fmla="*/ 35700 w 578738"/>
                <a:gd name="connsiteY8" fmla="*/ 213219 h 561315"/>
                <a:gd name="connsiteX9" fmla="*/ 132926 w 578738"/>
                <a:gd name="connsiteY9" fmla="*/ 213219 h 561315"/>
                <a:gd name="connsiteX10" fmla="*/ 168626 w 578738"/>
                <a:gd name="connsiteY10" fmla="*/ 254930 h 561315"/>
                <a:gd name="connsiteX11" fmla="*/ 168626 w 578738"/>
                <a:gd name="connsiteY11" fmla="*/ 519604 h 561315"/>
                <a:gd name="connsiteX12" fmla="*/ 132926 w 578738"/>
                <a:gd name="connsiteY12" fmla="*/ 561315 h 561315"/>
                <a:gd name="connsiteX13" fmla="*/ 35700 w 578738"/>
                <a:gd name="connsiteY13" fmla="*/ 561315 h 561315"/>
                <a:gd name="connsiteX14" fmla="*/ 0 w 578738"/>
                <a:gd name="connsiteY14" fmla="*/ 519604 h 561315"/>
                <a:gd name="connsiteX15" fmla="*/ 0 w 578738"/>
                <a:gd name="connsiteY15" fmla="*/ 254930 h 561315"/>
                <a:gd name="connsiteX16" fmla="*/ 35700 w 578738"/>
                <a:gd name="connsiteY16" fmla="*/ 213219 h 561315"/>
                <a:gd name="connsiteX17" fmla="*/ 321281 w 578738"/>
                <a:gd name="connsiteY17" fmla="*/ 30341 h 561315"/>
                <a:gd name="connsiteX18" fmla="*/ 296219 w 578738"/>
                <a:gd name="connsiteY18" fmla="*/ 55373 h 561315"/>
                <a:gd name="connsiteX19" fmla="*/ 296979 w 578738"/>
                <a:gd name="connsiteY19" fmla="*/ 60683 h 561315"/>
                <a:gd name="connsiteX20" fmla="*/ 296979 w 578738"/>
                <a:gd name="connsiteY20" fmla="*/ 65992 h 561315"/>
                <a:gd name="connsiteX21" fmla="*/ 268119 w 578738"/>
                <a:gd name="connsiteY21" fmla="*/ 212389 h 561315"/>
                <a:gd name="connsiteX22" fmla="*/ 263563 w 578738"/>
                <a:gd name="connsiteY22" fmla="*/ 221492 h 561315"/>
                <a:gd name="connsiteX23" fmla="*/ 262044 w 578738"/>
                <a:gd name="connsiteY23" fmla="*/ 223009 h 561315"/>
                <a:gd name="connsiteX24" fmla="*/ 232425 w 578738"/>
                <a:gd name="connsiteY24" fmla="*/ 240455 h 561315"/>
                <a:gd name="connsiteX25" fmla="*/ 230146 w 578738"/>
                <a:gd name="connsiteY25" fmla="*/ 240455 h 561315"/>
                <a:gd name="connsiteX26" fmla="*/ 225590 w 578738"/>
                <a:gd name="connsiteY26" fmla="*/ 240455 h 561315"/>
                <a:gd name="connsiteX27" fmla="*/ 224071 w 578738"/>
                <a:gd name="connsiteY27" fmla="*/ 241214 h 561315"/>
                <a:gd name="connsiteX28" fmla="*/ 211919 w 578738"/>
                <a:gd name="connsiteY28" fmla="*/ 253350 h 561315"/>
                <a:gd name="connsiteX29" fmla="*/ 211919 w 578738"/>
                <a:gd name="connsiteY29" fmla="*/ 518079 h 561315"/>
                <a:gd name="connsiteX30" fmla="*/ 224830 w 578738"/>
                <a:gd name="connsiteY30" fmla="*/ 530974 h 561315"/>
                <a:gd name="connsiteX31" fmla="*/ 521019 w 578738"/>
                <a:gd name="connsiteY31" fmla="*/ 530974 h 561315"/>
                <a:gd name="connsiteX32" fmla="*/ 522538 w 578738"/>
                <a:gd name="connsiteY32" fmla="*/ 530215 h 561315"/>
                <a:gd name="connsiteX33" fmla="*/ 546081 w 578738"/>
                <a:gd name="connsiteY33" fmla="*/ 505942 h 561315"/>
                <a:gd name="connsiteX34" fmla="*/ 522538 w 578738"/>
                <a:gd name="connsiteY34" fmla="*/ 480910 h 561315"/>
                <a:gd name="connsiteX35" fmla="*/ 508108 w 578738"/>
                <a:gd name="connsiteY35" fmla="*/ 465740 h 561315"/>
                <a:gd name="connsiteX36" fmla="*/ 523298 w 578738"/>
                <a:gd name="connsiteY36" fmla="*/ 450569 h 561315"/>
                <a:gd name="connsiteX37" fmla="*/ 548360 w 578738"/>
                <a:gd name="connsiteY37" fmla="*/ 425537 h 561315"/>
                <a:gd name="connsiteX38" fmla="*/ 523298 w 578738"/>
                <a:gd name="connsiteY38" fmla="*/ 401264 h 561315"/>
                <a:gd name="connsiteX39" fmla="*/ 508108 w 578738"/>
                <a:gd name="connsiteY39" fmla="*/ 386094 h 561315"/>
                <a:gd name="connsiteX40" fmla="*/ 523298 w 578738"/>
                <a:gd name="connsiteY40" fmla="*/ 370923 h 561315"/>
                <a:gd name="connsiteX41" fmla="*/ 548360 w 578738"/>
                <a:gd name="connsiteY41" fmla="*/ 345891 h 561315"/>
                <a:gd name="connsiteX42" fmla="*/ 523298 w 578738"/>
                <a:gd name="connsiteY42" fmla="*/ 320860 h 561315"/>
                <a:gd name="connsiteX43" fmla="*/ 508108 w 578738"/>
                <a:gd name="connsiteY43" fmla="*/ 305689 h 561315"/>
                <a:gd name="connsiteX44" fmla="*/ 523298 w 578738"/>
                <a:gd name="connsiteY44" fmla="*/ 290518 h 561315"/>
                <a:gd name="connsiteX45" fmla="*/ 548360 w 578738"/>
                <a:gd name="connsiteY45" fmla="*/ 265487 h 561315"/>
                <a:gd name="connsiteX46" fmla="*/ 523298 w 578738"/>
                <a:gd name="connsiteY46" fmla="*/ 240455 h 561315"/>
                <a:gd name="connsiteX47" fmla="*/ 373684 w 578738"/>
                <a:gd name="connsiteY47" fmla="*/ 240455 h 561315"/>
                <a:gd name="connsiteX48" fmla="*/ 361533 w 578738"/>
                <a:gd name="connsiteY48" fmla="*/ 234387 h 561315"/>
                <a:gd name="connsiteX49" fmla="*/ 360014 w 578738"/>
                <a:gd name="connsiteY49" fmla="*/ 219975 h 561315"/>
                <a:gd name="connsiteX50" fmla="*/ 343306 w 578738"/>
                <a:gd name="connsiteY50" fmla="*/ 42478 h 561315"/>
                <a:gd name="connsiteX51" fmla="*/ 341787 w 578738"/>
                <a:gd name="connsiteY51" fmla="*/ 40961 h 561315"/>
                <a:gd name="connsiteX52" fmla="*/ 321281 w 578738"/>
                <a:gd name="connsiteY52" fmla="*/ 30341 h 561315"/>
                <a:gd name="connsiteX53" fmla="*/ 321281 w 578738"/>
                <a:gd name="connsiteY53" fmla="*/ 0 h 561315"/>
                <a:gd name="connsiteX54" fmla="*/ 365330 w 578738"/>
                <a:gd name="connsiteY54" fmla="*/ 21997 h 561315"/>
                <a:gd name="connsiteX55" fmla="*/ 395708 w 578738"/>
                <a:gd name="connsiteY55" fmla="*/ 210114 h 561315"/>
                <a:gd name="connsiteX56" fmla="*/ 523298 w 578738"/>
                <a:gd name="connsiteY56" fmla="*/ 210114 h 561315"/>
                <a:gd name="connsiteX57" fmla="*/ 562789 w 578738"/>
                <a:gd name="connsiteY57" fmla="*/ 226802 h 561315"/>
                <a:gd name="connsiteX58" fmla="*/ 578738 w 578738"/>
                <a:gd name="connsiteY58" fmla="*/ 265487 h 561315"/>
                <a:gd name="connsiteX59" fmla="*/ 561270 w 578738"/>
                <a:gd name="connsiteY59" fmla="*/ 305689 h 561315"/>
                <a:gd name="connsiteX60" fmla="*/ 578738 w 578738"/>
                <a:gd name="connsiteY60" fmla="*/ 345891 h 561315"/>
                <a:gd name="connsiteX61" fmla="*/ 561270 w 578738"/>
                <a:gd name="connsiteY61" fmla="*/ 386094 h 561315"/>
                <a:gd name="connsiteX62" fmla="*/ 578738 w 578738"/>
                <a:gd name="connsiteY62" fmla="*/ 425537 h 561315"/>
                <a:gd name="connsiteX63" fmla="*/ 560511 w 578738"/>
                <a:gd name="connsiteY63" fmla="*/ 466498 h 561315"/>
                <a:gd name="connsiteX64" fmla="*/ 576460 w 578738"/>
                <a:gd name="connsiteY64" fmla="*/ 505942 h 561315"/>
                <a:gd name="connsiteX65" fmla="*/ 527095 w 578738"/>
                <a:gd name="connsiteY65" fmla="*/ 560556 h 561315"/>
                <a:gd name="connsiteX66" fmla="*/ 523298 w 578738"/>
                <a:gd name="connsiteY66" fmla="*/ 561315 h 561315"/>
                <a:gd name="connsiteX67" fmla="*/ 224830 w 578738"/>
                <a:gd name="connsiteY67" fmla="*/ 561315 h 561315"/>
                <a:gd name="connsiteX68" fmla="*/ 181541 w 578738"/>
                <a:gd name="connsiteY68" fmla="*/ 518079 h 561315"/>
                <a:gd name="connsiteX69" fmla="*/ 181541 w 578738"/>
                <a:gd name="connsiteY69" fmla="*/ 253350 h 561315"/>
                <a:gd name="connsiteX70" fmla="*/ 222552 w 578738"/>
                <a:gd name="connsiteY70" fmla="*/ 210872 h 561315"/>
                <a:gd name="connsiteX71" fmla="*/ 224830 w 578738"/>
                <a:gd name="connsiteY71" fmla="*/ 210114 h 561315"/>
                <a:gd name="connsiteX72" fmla="*/ 229387 w 578738"/>
                <a:gd name="connsiteY72" fmla="*/ 210114 h 561315"/>
                <a:gd name="connsiteX73" fmla="*/ 237741 w 578738"/>
                <a:gd name="connsiteY73" fmla="*/ 205563 h 561315"/>
                <a:gd name="connsiteX74" fmla="*/ 240779 w 578738"/>
                <a:gd name="connsiteY74" fmla="*/ 198736 h 561315"/>
                <a:gd name="connsiteX75" fmla="*/ 266600 w 578738"/>
                <a:gd name="connsiteY75" fmla="*/ 66751 h 561315"/>
                <a:gd name="connsiteX76" fmla="*/ 266600 w 578738"/>
                <a:gd name="connsiteY76" fmla="*/ 60683 h 561315"/>
                <a:gd name="connsiteX77" fmla="*/ 265841 w 578738"/>
                <a:gd name="connsiteY77" fmla="*/ 55373 h 561315"/>
                <a:gd name="connsiteX78" fmla="*/ 321281 w 578738"/>
                <a:gd name="connsiteY78" fmla="*/ 0 h 561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578738" h="561315">
                  <a:moveTo>
                    <a:pt x="35700" y="243554"/>
                  </a:moveTo>
                  <a:cubicBezTo>
                    <a:pt x="34181" y="243554"/>
                    <a:pt x="30383" y="248104"/>
                    <a:pt x="30383" y="254930"/>
                  </a:cubicBezTo>
                  <a:lnTo>
                    <a:pt x="30383" y="519604"/>
                  </a:lnTo>
                  <a:cubicBezTo>
                    <a:pt x="30383" y="526430"/>
                    <a:pt x="34181" y="530980"/>
                    <a:pt x="35700" y="530980"/>
                  </a:cubicBezTo>
                  <a:lnTo>
                    <a:pt x="132926" y="530980"/>
                  </a:lnTo>
                  <a:cubicBezTo>
                    <a:pt x="134445" y="530980"/>
                    <a:pt x="138243" y="526430"/>
                    <a:pt x="138243" y="519604"/>
                  </a:cubicBezTo>
                  <a:lnTo>
                    <a:pt x="138243" y="254930"/>
                  </a:lnTo>
                  <a:cubicBezTo>
                    <a:pt x="138243" y="248104"/>
                    <a:pt x="134445" y="243554"/>
                    <a:pt x="132926" y="243554"/>
                  </a:cubicBezTo>
                  <a:close/>
                  <a:moveTo>
                    <a:pt x="35700" y="213219"/>
                  </a:moveTo>
                  <a:lnTo>
                    <a:pt x="132926" y="213219"/>
                  </a:lnTo>
                  <a:cubicBezTo>
                    <a:pt x="152675" y="213219"/>
                    <a:pt x="168626" y="231420"/>
                    <a:pt x="168626" y="254930"/>
                  </a:cubicBezTo>
                  <a:lnTo>
                    <a:pt x="168626" y="519604"/>
                  </a:lnTo>
                  <a:cubicBezTo>
                    <a:pt x="168626" y="542356"/>
                    <a:pt x="152675" y="561315"/>
                    <a:pt x="132926" y="561315"/>
                  </a:cubicBezTo>
                  <a:lnTo>
                    <a:pt x="35700" y="561315"/>
                  </a:lnTo>
                  <a:cubicBezTo>
                    <a:pt x="15951" y="561315"/>
                    <a:pt x="0" y="542356"/>
                    <a:pt x="0" y="519604"/>
                  </a:cubicBezTo>
                  <a:lnTo>
                    <a:pt x="0" y="254930"/>
                  </a:lnTo>
                  <a:cubicBezTo>
                    <a:pt x="0" y="231420"/>
                    <a:pt x="15951" y="213219"/>
                    <a:pt x="35700" y="213219"/>
                  </a:cubicBezTo>
                  <a:close/>
                  <a:moveTo>
                    <a:pt x="321281" y="30341"/>
                  </a:moveTo>
                  <a:cubicBezTo>
                    <a:pt x="307611" y="30341"/>
                    <a:pt x="296219" y="41719"/>
                    <a:pt x="296219" y="55373"/>
                  </a:cubicBezTo>
                  <a:cubicBezTo>
                    <a:pt x="296219" y="56890"/>
                    <a:pt x="296979" y="59166"/>
                    <a:pt x="296979" y="60683"/>
                  </a:cubicBezTo>
                  <a:cubicBezTo>
                    <a:pt x="297738" y="62200"/>
                    <a:pt x="297738" y="64475"/>
                    <a:pt x="296979" y="65992"/>
                  </a:cubicBezTo>
                  <a:cubicBezTo>
                    <a:pt x="306852" y="119090"/>
                    <a:pt x="287106" y="174463"/>
                    <a:pt x="268119" y="212389"/>
                  </a:cubicBezTo>
                  <a:cubicBezTo>
                    <a:pt x="266600" y="215424"/>
                    <a:pt x="265081" y="218458"/>
                    <a:pt x="263563" y="221492"/>
                  </a:cubicBezTo>
                  <a:cubicBezTo>
                    <a:pt x="263563" y="221492"/>
                    <a:pt x="262803" y="222250"/>
                    <a:pt x="262044" y="223009"/>
                  </a:cubicBezTo>
                  <a:cubicBezTo>
                    <a:pt x="255209" y="232870"/>
                    <a:pt x="244576" y="238938"/>
                    <a:pt x="232425" y="240455"/>
                  </a:cubicBezTo>
                  <a:cubicBezTo>
                    <a:pt x="231665" y="240455"/>
                    <a:pt x="230906" y="240455"/>
                    <a:pt x="230146" y="240455"/>
                  </a:cubicBezTo>
                  <a:lnTo>
                    <a:pt x="225590" y="240455"/>
                  </a:lnTo>
                  <a:cubicBezTo>
                    <a:pt x="225590" y="241214"/>
                    <a:pt x="224830" y="241214"/>
                    <a:pt x="224071" y="241214"/>
                  </a:cubicBezTo>
                  <a:cubicBezTo>
                    <a:pt x="217236" y="241214"/>
                    <a:pt x="211919" y="246524"/>
                    <a:pt x="211919" y="253350"/>
                  </a:cubicBezTo>
                  <a:lnTo>
                    <a:pt x="211919" y="518079"/>
                  </a:lnTo>
                  <a:cubicBezTo>
                    <a:pt x="211919" y="524905"/>
                    <a:pt x="217995" y="530974"/>
                    <a:pt x="224830" y="530974"/>
                  </a:cubicBezTo>
                  <a:lnTo>
                    <a:pt x="521019" y="530974"/>
                  </a:lnTo>
                  <a:cubicBezTo>
                    <a:pt x="521779" y="530974"/>
                    <a:pt x="521779" y="530215"/>
                    <a:pt x="522538" y="530215"/>
                  </a:cubicBezTo>
                  <a:cubicBezTo>
                    <a:pt x="536208" y="530215"/>
                    <a:pt x="546081" y="518837"/>
                    <a:pt x="546081" y="505942"/>
                  </a:cubicBezTo>
                  <a:cubicBezTo>
                    <a:pt x="546081" y="493047"/>
                    <a:pt x="536208" y="481669"/>
                    <a:pt x="522538" y="480910"/>
                  </a:cubicBezTo>
                  <a:cubicBezTo>
                    <a:pt x="514943" y="480910"/>
                    <a:pt x="508108" y="474084"/>
                    <a:pt x="508108" y="465740"/>
                  </a:cubicBezTo>
                  <a:cubicBezTo>
                    <a:pt x="508108" y="457396"/>
                    <a:pt x="514943" y="450569"/>
                    <a:pt x="523298" y="450569"/>
                  </a:cubicBezTo>
                  <a:cubicBezTo>
                    <a:pt x="536968" y="450569"/>
                    <a:pt x="548360" y="439191"/>
                    <a:pt x="548360" y="425537"/>
                  </a:cubicBezTo>
                  <a:cubicBezTo>
                    <a:pt x="548360" y="411884"/>
                    <a:pt x="536968" y="401264"/>
                    <a:pt x="523298" y="401264"/>
                  </a:cubicBezTo>
                  <a:cubicBezTo>
                    <a:pt x="514943" y="401264"/>
                    <a:pt x="508108" y="394438"/>
                    <a:pt x="508108" y="386094"/>
                  </a:cubicBezTo>
                  <a:cubicBezTo>
                    <a:pt x="508108" y="377750"/>
                    <a:pt x="514943" y="370923"/>
                    <a:pt x="523298" y="370923"/>
                  </a:cubicBezTo>
                  <a:cubicBezTo>
                    <a:pt x="536968" y="370923"/>
                    <a:pt x="548360" y="359545"/>
                    <a:pt x="548360" y="345891"/>
                  </a:cubicBezTo>
                  <a:cubicBezTo>
                    <a:pt x="548360" y="332238"/>
                    <a:pt x="536968" y="320860"/>
                    <a:pt x="523298" y="320860"/>
                  </a:cubicBezTo>
                  <a:cubicBezTo>
                    <a:pt x="514943" y="320860"/>
                    <a:pt x="508108" y="314033"/>
                    <a:pt x="508108" y="305689"/>
                  </a:cubicBezTo>
                  <a:cubicBezTo>
                    <a:pt x="508108" y="297345"/>
                    <a:pt x="514943" y="290518"/>
                    <a:pt x="523298" y="290518"/>
                  </a:cubicBezTo>
                  <a:cubicBezTo>
                    <a:pt x="536968" y="290518"/>
                    <a:pt x="548360" y="279140"/>
                    <a:pt x="548360" y="265487"/>
                  </a:cubicBezTo>
                  <a:cubicBezTo>
                    <a:pt x="548360" y="251833"/>
                    <a:pt x="536968" y="240455"/>
                    <a:pt x="523298" y="240455"/>
                  </a:cubicBezTo>
                  <a:lnTo>
                    <a:pt x="373684" y="240455"/>
                  </a:lnTo>
                  <a:cubicBezTo>
                    <a:pt x="369127" y="240455"/>
                    <a:pt x="363811" y="238180"/>
                    <a:pt x="361533" y="234387"/>
                  </a:cubicBezTo>
                  <a:cubicBezTo>
                    <a:pt x="358495" y="229836"/>
                    <a:pt x="357735" y="224526"/>
                    <a:pt x="360014" y="219975"/>
                  </a:cubicBezTo>
                  <a:cubicBezTo>
                    <a:pt x="401784" y="120607"/>
                    <a:pt x="349381" y="50822"/>
                    <a:pt x="343306" y="42478"/>
                  </a:cubicBezTo>
                  <a:cubicBezTo>
                    <a:pt x="342546" y="42478"/>
                    <a:pt x="341787" y="41719"/>
                    <a:pt x="341787" y="40961"/>
                  </a:cubicBezTo>
                  <a:cubicBezTo>
                    <a:pt x="336471" y="34134"/>
                    <a:pt x="329635" y="30341"/>
                    <a:pt x="321281" y="30341"/>
                  </a:cubicBezTo>
                  <a:close/>
                  <a:moveTo>
                    <a:pt x="321281" y="0"/>
                  </a:moveTo>
                  <a:cubicBezTo>
                    <a:pt x="338749" y="0"/>
                    <a:pt x="354698" y="8344"/>
                    <a:pt x="365330" y="21997"/>
                  </a:cubicBezTo>
                  <a:cubicBezTo>
                    <a:pt x="368368" y="25032"/>
                    <a:pt x="431403" y="99368"/>
                    <a:pt x="395708" y="210114"/>
                  </a:cubicBezTo>
                  <a:lnTo>
                    <a:pt x="523298" y="210114"/>
                  </a:lnTo>
                  <a:cubicBezTo>
                    <a:pt x="538487" y="210114"/>
                    <a:pt x="552157" y="216182"/>
                    <a:pt x="562789" y="226802"/>
                  </a:cubicBezTo>
                  <a:cubicBezTo>
                    <a:pt x="572662" y="237421"/>
                    <a:pt x="578738" y="251075"/>
                    <a:pt x="578738" y="265487"/>
                  </a:cubicBezTo>
                  <a:cubicBezTo>
                    <a:pt x="578738" y="281416"/>
                    <a:pt x="571903" y="295828"/>
                    <a:pt x="561270" y="305689"/>
                  </a:cubicBezTo>
                  <a:cubicBezTo>
                    <a:pt x="571903" y="315550"/>
                    <a:pt x="578738" y="329962"/>
                    <a:pt x="578738" y="345891"/>
                  </a:cubicBezTo>
                  <a:cubicBezTo>
                    <a:pt x="578738" y="361821"/>
                    <a:pt x="571903" y="375474"/>
                    <a:pt x="561270" y="386094"/>
                  </a:cubicBezTo>
                  <a:cubicBezTo>
                    <a:pt x="571903" y="395955"/>
                    <a:pt x="578738" y="410367"/>
                    <a:pt x="578738" y="425537"/>
                  </a:cubicBezTo>
                  <a:cubicBezTo>
                    <a:pt x="578738" y="442225"/>
                    <a:pt x="571903" y="456637"/>
                    <a:pt x="560511" y="466498"/>
                  </a:cubicBezTo>
                  <a:cubicBezTo>
                    <a:pt x="570384" y="477118"/>
                    <a:pt x="576460" y="490771"/>
                    <a:pt x="576460" y="505942"/>
                  </a:cubicBezTo>
                  <a:cubicBezTo>
                    <a:pt x="576460" y="534008"/>
                    <a:pt x="555195" y="557522"/>
                    <a:pt x="527095" y="560556"/>
                  </a:cubicBezTo>
                  <a:cubicBezTo>
                    <a:pt x="525576" y="560556"/>
                    <a:pt x="524816" y="561315"/>
                    <a:pt x="523298" y="561315"/>
                  </a:cubicBezTo>
                  <a:lnTo>
                    <a:pt x="224830" y="561315"/>
                  </a:lnTo>
                  <a:cubicBezTo>
                    <a:pt x="201287" y="561315"/>
                    <a:pt x="181541" y="541593"/>
                    <a:pt x="181541" y="518079"/>
                  </a:cubicBezTo>
                  <a:lnTo>
                    <a:pt x="181541" y="253350"/>
                  </a:lnTo>
                  <a:cubicBezTo>
                    <a:pt x="181541" y="230594"/>
                    <a:pt x="199768" y="211631"/>
                    <a:pt x="222552" y="210872"/>
                  </a:cubicBezTo>
                  <a:cubicBezTo>
                    <a:pt x="223311" y="210872"/>
                    <a:pt x="224071" y="210114"/>
                    <a:pt x="224830" y="210114"/>
                  </a:cubicBezTo>
                  <a:lnTo>
                    <a:pt x="229387" y="210114"/>
                  </a:lnTo>
                  <a:cubicBezTo>
                    <a:pt x="232425" y="210114"/>
                    <a:pt x="235463" y="208597"/>
                    <a:pt x="237741" y="205563"/>
                  </a:cubicBezTo>
                  <a:cubicBezTo>
                    <a:pt x="238500" y="203287"/>
                    <a:pt x="240019" y="201011"/>
                    <a:pt x="240779" y="198736"/>
                  </a:cubicBezTo>
                  <a:cubicBezTo>
                    <a:pt x="255209" y="170670"/>
                    <a:pt x="277233" y="115297"/>
                    <a:pt x="266600" y="66751"/>
                  </a:cubicBezTo>
                  <a:cubicBezTo>
                    <a:pt x="265841" y="65234"/>
                    <a:pt x="265841" y="62958"/>
                    <a:pt x="266600" y="60683"/>
                  </a:cubicBezTo>
                  <a:cubicBezTo>
                    <a:pt x="265841" y="59166"/>
                    <a:pt x="265841" y="56890"/>
                    <a:pt x="265841" y="55373"/>
                  </a:cubicBezTo>
                  <a:cubicBezTo>
                    <a:pt x="265841" y="25032"/>
                    <a:pt x="290903" y="0"/>
                    <a:pt x="321281" y="0"/>
                  </a:cubicBezTo>
                  <a:close/>
                </a:path>
              </a:pathLst>
            </a:custGeom>
            <a:solidFill>
              <a:schemeClr val="bg1"/>
            </a:solidFill>
            <a:ln>
              <a:noFill/>
            </a:ln>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272672" tIns="272672" rIns="272672" bIns="272672" numCol="1" spcCol="1270"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555750" rtl="0" eaLnBrk="1" fontAlgn="auto" latinLnBrk="0" hangingPunct="1">
                <a:lnSpc>
                  <a:spcPct val="90000"/>
                </a:lnSpc>
                <a:spcBef>
                  <a:spcPct val="0"/>
                </a:spcBef>
                <a:spcAft>
                  <a:spcPct val="35000"/>
                </a:spcAft>
                <a:buClrTx/>
                <a:buSzTx/>
                <a:buFontTx/>
                <a:buNone/>
                <a:tabLst/>
                <a:defRPr/>
              </a:pPr>
              <a:endParaRPr kumimoji="0" lang="zh-CN" altLang="en-US" sz="3500" b="0" i="0" u="none" strike="noStrike" kern="1200" cap="none" spc="0" normalizeH="0" baseline="0" noProof="0">
                <a:ln>
                  <a:noFill/>
                </a:ln>
                <a:solidFill>
                  <a:srgbClr val="000000"/>
                </a:solidFill>
                <a:effectLst/>
                <a:uLnTx/>
                <a:uFillTx/>
                <a:cs typeface="+mn-ea"/>
                <a:sym typeface="+mn-lt"/>
              </a:endParaRPr>
            </a:p>
          </p:txBody>
        </p:sp>
        <p:sp>
          <p:nvSpPr>
            <p:cNvPr id="19" name="任意多边形: 形状 18">
              <a:extLst>
                <a:ext uri="{FF2B5EF4-FFF2-40B4-BE49-F238E27FC236}">
                  <a16:creationId xmlns:a16="http://schemas.microsoft.com/office/drawing/2014/main" xmlns="" id="{2AD5AAF1-81D0-4559-B507-74A86BB570ED}"/>
                </a:ext>
              </a:extLst>
            </p:cNvPr>
            <p:cNvSpPr/>
            <p:nvPr/>
          </p:nvSpPr>
          <p:spPr>
            <a:xfrm>
              <a:off x="5129511" y="5026539"/>
              <a:ext cx="461248" cy="468419"/>
            </a:xfrm>
            <a:custGeom>
              <a:avLst/>
              <a:gdLst>
                <a:gd name="connsiteX0" fmla="*/ 87620 w 596114"/>
                <a:gd name="connsiteY0" fmla="*/ 437153 h 605381"/>
                <a:gd name="connsiteX1" fmla="*/ 147471 w 596114"/>
                <a:gd name="connsiteY1" fmla="*/ 437153 h 605381"/>
                <a:gd name="connsiteX2" fmla="*/ 155808 w 596114"/>
                <a:gd name="connsiteY2" fmla="*/ 476105 h 605381"/>
                <a:gd name="connsiteX3" fmla="*/ 87620 w 596114"/>
                <a:gd name="connsiteY3" fmla="*/ 476105 h 605381"/>
                <a:gd name="connsiteX4" fmla="*/ 68166 w 596114"/>
                <a:gd name="connsiteY4" fmla="*/ 456679 h 605381"/>
                <a:gd name="connsiteX5" fmla="*/ 87620 w 596114"/>
                <a:gd name="connsiteY5" fmla="*/ 437153 h 605381"/>
                <a:gd name="connsiteX6" fmla="*/ 241113 w 596114"/>
                <a:gd name="connsiteY6" fmla="*/ 372802 h 605381"/>
                <a:gd name="connsiteX7" fmla="*/ 230888 w 596114"/>
                <a:gd name="connsiteY7" fmla="*/ 419692 h 605381"/>
                <a:gd name="connsiteX8" fmla="*/ 277846 w 596114"/>
                <a:gd name="connsiteY8" fmla="*/ 409481 h 605381"/>
                <a:gd name="connsiteX9" fmla="*/ 87625 w 596114"/>
                <a:gd name="connsiteY9" fmla="*/ 339420 h 605381"/>
                <a:gd name="connsiteX10" fmla="*/ 168439 w 596114"/>
                <a:gd name="connsiteY10" fmla="*/ 339420 h 605381"/>
                <a:gd name="connsiteX11" fmla="*/ 160000 w 596114"/>
                <a:gd name="connsiteY11" fmla="*/ 378372 h 605381"/>
                <a:gd name="connsiteX12" fmla="*/ 87625 w 596114"/>
                <a:gd name="connsiteY12" fmla="*/ 378372 h 605381"/>
                <a:gd name="connsiteX13" fmla="*/ 68166 w 596114"/>
                <a:gd name="connsiteY13" fmla="*/ 358946 h 605381"/>
                <a:gd name="connsiteX14" fmla="*/ 87625 w 596114"/>
                <a:gd name="connsiteY14" fmla="*/ 339420 h 605381"/>
                <a:gd name="connsiteX15" fmla="*/ 87622 w 596114"/>
                <a:gd name="connsiteY15" fmla="*/ 241687 h 605381"/>
                <a:gd name="connsiteX16" fmla="*/ 239005 w 596114"/>
                <a:gd name="connsiteY16" fmla="*/ 241687 h 605381"/>
                <a:gd name="connsiteX17" fmla="*/ 199993 w 596114"/>
                <a:gd name="connsiteY17" fmla="*/ 280639 h 605381"/>
                <a:gd name="connsiteX18" fmla="*/ 87622 w 596114"/>
                <a:gd name="connsiteY18" fmla="*/ 280639 h 605381"/>
                <a:gd name="connsiteX19" fmla="*/ 68166 w 596114"/>
                <a:gd name="connsiteY19" fmla="*/ 261213 h 605381"/>
                <a:gd name="connsiteX20" fmla="*/ 87622 w 596114"/>
                <a:gd name="connsiteY20" fmla="*/ 241687 h 605381"/>
                <a:gd name="connsiteX21" fmla="*/ 87627 w 596114"/>
                <a:gd name="connsiteY21" fmla="*/ 143954 h 605381"/>
                <a:gd name="connsiteX22" fmla="*/ 336949 w 596114"/>
                <a:gd name="connsiteY22" fmla="*/ 143954 h 605381"/>
                <a:gd name="connsiteX23" fmla="*/ 297927 w 596114"/>
                <a:gd name="connsiteY23" fmla="*/ 182906 h 605381"/>
                <a:gd name="connsiteX24" fmla="*/ 87627 w 596114"/>
                <a:gd name="connsiteY24" fmla="*/ 182906 h 605381"/>
                <a:gd name="connsiteX25" fmla="*/ 68166 w 596114"/>
                <a:gd name="connsiteY25" fmla="*/ 163480 h 605381"/>
                <a:gd name="connsiteX26" fmla="*/ 87627 w 596114"/>
                <a:gd name="connsiteY26" fmla="*/ 143954 h 605381"/>
                <a:gd name="connsiteX27" fmla="*/ 515787 w 596114"/>
                <a:gd name="connsiteY27" fmla="*/ 93955 h 605381"/>
                <a:gd name="connsiteX28" fmla="*/ 484936 w 596114"/>
                <a:gd name="connsiteY28" fmla="*/ 106334 h 605381"/>
                <a:gd name="connsiteX29" fmla="*/ 257196 w 596114"/>
                <a:gd name="connsiteY29" fmla="*/ 333744 h 605381"/>
                <a:gd name="connsiteX30" fmla="*/ 316961 w 596114"/>
                <a:gd name="connsiteY30" fmla="*/ 393422 h 605381"/>
                <a:gd name="connsiteX31" fmla="*/ 544701 w 596114"/>
                <a:gd name="connsiteY31" fmla="*/ 166012 h 605381"/>
                <a:gd name="connsiteX32" fmla="*/ 546190 w 596114"/>
                <a:gd name="connsiteY32" fmla="*/ 107821 h 605381"/>
                <a:gd name="connsiteX33" fmla="*/ 515787 w 596114"/>
                <a:gd name="connsiteY33" fmla="*/ 93955 h 605381"/>
                <a:gd name="connsiteX34" fmla="*/ 515178 w 596114"/>
                <a:gd name="connsiteY34" fmla="*/ 54984 h 605381"/>
                <a:gd name="connsiteX35" fmla="*/ 573094 w 596114"/>
                <a:gd name="connsiteY35" fmla="*/ 79668 h 605381"/>
                <a:gd name="connsiteX36" fmla="*/ 572300 w 596114"/>
                <a:gd name="connsiteY36" fmla="*/ 193571 h 605381"/>
                <a:gd name="connsiteX37" fmla="*/ 330760 w 596114"/>
                <a:gd name="connsiteY37" fmla="*/ 434760 h 605381"/>
                <a:gd name="connsiteX38" fmla="*/ 321031 w 596114"/>
                <a:gd name="connsiteY38" fmla="*/ 440014 h 605381"/>
                <a:gd name="connsiteX39" fmla="*/ 209543 w 596114"/>
                <a:gd name="connsiteY39" fmla="*/ 464202 h 605381"/>
                <a:gd name="connsiteX40" fmla="*/ 191674 w 596114"/>
                <a:gd name="connsiteY40" fmla="*/ 458849 h 605381"/>
                <a:gd name="connsiteX41" fmla="*/ 186412 w 596114"/>
                <a:gd name="connsiteY41" fmla="*/ 441005 h 605381"/>
                <a:gd name="connsiteX42" fmla="*/ 210536 w 596114"/>
                <a:gd name="connsiteY42" fmla="*/ 329680 h 605381"/>
                <a:gd name="connsiteX43" fmla="*/ 215798 w 596114"/>
                <a:gd name="connsiteY43" fmla="*/ 319965 h 605381"/>
                <a:gd name="connsiteX44" fmla="*/ 457338 w 596114"/>
                <a:gd name="connsiteY44" fmla="*/ 78776 h 605381"/>
                <a:gd name="connsiteX45" fmla="*/ 515178 w 596114"/>
                <a:gd name="connsiteY45" fmla="*/ 54984 h 605381"/>
                <a:gd name="connsiteX46" fmla="*/ 42688 w 596114"/>
                <a:gd name="connsiteY46" fmla="*/ 0 h 605381"/>
                <a:gd name="connsiteX47" fmla="*/ 398388 w 596114"/>
                <a:gd name="connsiteY47" fmla="*/ 0 h 605381"/>
                <a:gd name="connsiteX48" fmla="*/ 441076 w 596114"/>
                <a:gd name="connsiteY48" fmla="*/ 41337 h 605381"/>
                <a:gd name="connsiteX49" fmla="*/ 402160 w 596114"/>
                <a:gd name="connsiteY49" fmla="*/ 78907 h 605381"/>
                <a:gd name="connsiteX50" fmla="*/ 402160 w 596114"/>
                <a:gd name="connsiteY50" fmla="*/ 42625 h 605381"/>
                <a:gd name="connsiteX51" fmla="*/ 398388 w 596114"/>
                <a:gd name="connsiteY51" fmla="*/ 38958 h 605381"/>
                <a:gd name="connsiteX52" fmla="*/ 42688 w 596114"/>
                <a:gd name="connsiteY52" fmla="*/ 38958 h 605381"/>
                <a:gd name="connsiteX53" fmla="*/ 39015 w 596114"/>
                <a:gd name="connsiteY53" fmla="*/ 42625 h 605381"/>
                <a:gd name="connsiteX54" fmla="*/ 39015 w 596114"/>
                <a:gd name="connsiteY54" fmla="*/ 562656 h 605381"/>
                <a:gd name="connsiteX55" fmla="*/ 42688 w 596114"/>
                <a:gd name="connsiteY55" fmla="*/ 566423 h 605381"/>
                <a:gd name="connsiteX56" fmla="*/ 398388 w 596114"/>
                <a:gd name="connsiteY56" fmla="*/ 566423 h 605381"/>
                <a:gd name="connsiteX57" fmla="*/ 402160 w 596114"/>
                <a:gd name="connsiteY57" fmla="*/ 562656 h 605381"/>
                <a:gd name="connsiteX58" fmla="*/ 402160 w 596114"/>
                <a:gd name="connsiteY58" fmla="*/ 418622 h 605381"/>
                <a:gd name="connsiteX59" fmla="*/ 441175 w 596114"/>
                <a:gd name="connsiteY59" fmla="*/ 379664 h 605381"/>
                <a:gd name="connsiteX60" fmla="*/ 441175 w 596114"/>
                <a:gd name="connsiteY60" fmla="*/ 562656 h 605381"/>
                <a:gd name="connsiteX61" fmla="*/ 398388 w 596114"/>
                <a:gd name="connsiteY61" fmla="*/ 605381 h 605381"/>
                <a:gd name="connsiteX62" fmla="*/ 42688 w 596114"/>
                <a:gd name="connsiteY62" fmla="*/ 605381 h 605381"/>
                <a:gd name="connsiteX63" fmla="*/ 0 w 596114"/>
                <a:gd name="connsiteY63" fmla="*/ 562656 h 605381"/>
                <a:gd name="connsiteX64" fmla="*/ 0 w 596114"/>
                <a:gd name="connsiteY64" fmla="*/ 42625 h 605381"/>
                <a:gd name="connsiteX65" fmla="*/ 42688 w 596114"/>
                <a:gd name="connsiteY65" fmla="*/ 0 h 605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96114" h="605381">
                  <a:moveTo>
                    <a:pt x="87620" y="437153"/>
                  </a:moveTo>
                  <a:lnTo>
                    <a:pt x="147471" y="437153"/>
                  </a:lnTo>
                  <a:cubicBezTo>
                    <a:pt x="145585" y="450930"/>
                    <a:pt x="148562" y="464608"/>
                    <a:pt x="155808" y="476105"/>
                  </a:cubicBezTo>
                  <a:lnTo>
                    <a:pt x="87620" y="476105"/>
                  </a:lnTo>
                  <a:cubicBezTo>
                    <a:pt x="76900" y="476105"/>
                    <a:pt x="68166" y="467383"/>
                    <a:pt x="68166" y="456679"/>
                  </a:cubicBezTo>
                  <a:cubicBezTo>
                    <a:pt x="68166" y="445875"/>
                    <a:pt x="76900" y="437153"/>
                    <a:pt x="87620" y="437153"/>
                  </a:cubicBezTo>
                  <a:close/>
                  <a:moveTo>
                    <a:pt x="241113" y="372802"/>
                  </a:moveTo>
                  <a:lnTo>
                    <a:pt x="230888" y="419692"/>
                  </a:lnTo>
                  <a:lnTo>
                    <a:pt x="277846" y="409481"/>
                  </a:lnTo>
                  <a:close/>
                  <a:moveTo>
                    <a:pt x="87625" y="339420"/>
                  </a:moveTo>
                  <a:lnTo>
                    <a:pt x="168439" y="339420"/>
                  </a:lnTo>
                  <a:lnTo>
                    <a:pt x="160000" y="378372"/>
                  </a:lnTo>
                  <a:lnTo>
                    <a:pt x="87625" y="378372"/>
                  </a:lnTo>
                  <a:cubicBezTo>
                    <a:pt x="76903" y="378372"/>
                    <a:pt x="68166" y="369650"/>
                    <a:pt x="68166" y="358946"/>
                  </a:cubicBezTo>
                  <a:cubicBezTo>
                    <a:pt x="68166" y="348142"/>
                    <a:pt x="76903" y="339420"/>
                    <a:pt x="87625" y="339420"/>
                  </a:cubicBezTo>
                  <a:close/>
                  <a:moveTo>
                    <a:pt x="87622" y="241687"/>
                  </a:moveTo>
                  <a:lnTo>
                    <a:pt x="239005" y="241687"/>
                  </a:lnTo>
                  <a:lnTo>
                    <a:pt x="199993" y="280639"/>
                  </a:lnTo>
                  <a:lnTo>
                    <a:pt x="87622" y="280639"/>
                  </a:lnTo>
                  <a:cubicBezTo>
                    <a:pt x="76902" y="280639"/>
                    <a:pt x="68166" y="271917"/>
                    <a:pt x="68166" y="261213"/>
                  </a:cubicBezTo>
                  <a:cubicBezTo>
                    <a:pt x="68166" y="250409"/>
                    <a:pt x="76902" y="241687"/>
                    <a:pt x="87622" y="241687"/>
                  </a:cubicBezTo>
                  <a:close/>
                  <a:moveTo>
                    <a:pt x="87627" y="143954"/>
                  </a:moveTo>
                  <a:lnTo>
                    <a:pt x="336949" y="143954"/>
                  </a:lnTo>
                  <a:lnTo>
                    <a:pt x="297927" y="182906"/>
                  </a:lnTo>
                  <a:lnTo>
                    <a:pt x="87627" y="182906"/>
                  </a:lnTo>
                  <a:cubicBezTo>
                    <a:pt x="76904" y="182906"/>
                    <a:pt x="68166" y="174184"/>
                    <a:pt x="68166" y="163480"/>
                  </a:cubicBezTo>
                  <a:cubicBezTo>
                    <a:pt x="68166" y="152676"/>
                    <a:pt x="76904" y="143954"/>
                    <a:pt x="87627" y="143954"/>
                  </a:cubicBezTo>
                  <a:close/>
                  <a:moveTo>
                    <a:pt x="515787" y="93955"/>
                  </a:moveTo>
                  <a:cubicBezTo>
                    <a:pt x="504643" y="93695"/>
                    <a:pt x="493425" y="97809"/>
                    <a:pt x="484936" y="106334"/>
                  </a:cubicBezTo>
                  <a:lnTo>
                    <a:pt x="257196" y="333744"/>
                  </a:lnTo>
                  <a:lnTo>
                    <a:pt x="316961" y="393422"/>
                  </a:lnTo>
                  <a:lnTo>
                    <a:pt x="544701" y="166012"/>
                  </a:lnTo>
                  <a:cubicBezTo>
                    <a:pt x="560784" y="149953"/>
                    <a:pt x="561082" y="124376"/>
                    <a:pt x="546190" y="107821"/>
                  </a:cubicBezTo>
                  <a:cubicBezTo>
                    <a:pt x="538000" y="98850"/>
                    <a:pt x="526930" y="94215"/>
                    <a:pt x="515787" y="93955"/>
                  </a:cubicBezTo>
                  <a:close/>
                  <a:moveTo>
                    <a:pt x="515178" y="54984"/>
                  </a:moveTo>
                  <a:cubicBezTo>
                    <a:pt x="536138" y="55083"/>
                    <a:pt x="557110" y="63262"/>
                    <a:pt x="573094" y="79668"/>
                  </a:cubicBezTo>
                  <a:cubicBezTo>
                    <a:pt x="603870" y="111291"/>
                    <a:pt x="603969" y="161948"/>
                    <a:pt x="572300" y="193571"/>
                  </a:cubicBezTo>
                  <a:lnTo>
                    <a:pt x="330760" y="434760"/>
                  </a:lnTo>
                  <a:cubicBezTo>
                    <a:pt x="328179" y="437337"/>
                    <a:pt x="324704" y="439221"/>
                    <a:pt x="321031" y="440014"/>
                  </a:cubicBezTo>
                  <a:lnTo>
                    <a:pt x="209543" y="464202"/>
                  </a:lnTo>
                  <a:cubicBezTo>
                    <a:pt x="203090" y="465590"/>
                    <a:pt x="196340" y="463607"/>
                    <a:pt x="191674" y="458849"/>
                  </a:cubicBezTo>
                  <a:cubicBezTo>
                    <a:pt x="186908" y="454190"/>
                    <a:pt x="185022" y="447350"/>
                    <a:pt x="186412" y="441005"/>
                  </a:cubicBezTo>
                  <a:lnTo>
                    <a:pt x="210536" y="329680"/>
                  </a:lnTo>
                  <a:cubicBezTo>
                    <a:pt x="211330" y="325913"/>
                    <a:pt x="213217" y="322542"/>
                    <a:pt x="215798" y="319965"/>
                  </a:cubicBezTo>
                  <a:cubicBezTo>
                    <a:pt x="225825" y="310051"/>
                    <a:pt x="439369" y="96719"/>
                    <a:pt x="457338" y="78776"/>
                  </a:cubicBezTo>
                  <a:cubicBezTo>
                    <a:pt x="473271" y="62865"/>
                    <a:pt x="494219" y="54885"/>
                    <a:pt x="515178" y="54984"/>
                  </a:cubicBezTo>
                  <a:close/>
                  <a:moveTo>
                    <a:pt x="42688" y="0"/>
                  </a:moveTo>
                  <a:lnTo>
                    <a:pt x="398388" y="0"/>
                  </a:lnTo>
                  <a:cubicBezTo>
                    <a:pt x="421519" y="0"/>
                    <a:pt x="440381" y="18438"/>
                    <a:pt x="441076" y="41337"/>
                  </a:cubicBezTo>
                  <a:lnTo>
                    <a:pt x="402160" y="78907"/>
                  </a:lnTo>
                  <a:lnTo>
                    <a:pt x="402160" y="42625"/>
                  </a:lnTo>
                  <a:cubicBezTo>
                    <a:pt x="402160" y="40643"/>
                    <a:pt x="400473" y="38958"/>
                    <a:pt x="398388" y="38958"/>
                  </a:cubicBezTo>
                  <a:lnTo>
                    <a:pt x="42688" y="38958"/>
                  </a:lnTo>
                  <a:cubicBezTo>
                    <a:pt x="40702" y="38958"/>
                    <a:pt x="39015" y="40643"/>
                    <a:pt x="39015" y="42625"/>
                  </a:cubicBezTo>
                  <a:lnTo>
                    <a:pt x="39015" y="562656"/>
                  </a:lnTo>
                  <a:cubicBezTo>
                    <a:pt x="39015" y="564738"/>
                    <a:pt x="40702" y="566423"/>
                    <a:pt x="42688" y="566423"/>
                  </a:cubicBezTo>
                  <a:lnTo>
                    <a:pt x="398388" y="566423"/>
                  </a:lnTo>
                  <a:cubicBezTo>
                    <a:pt x="400473" y="566423"/>
                    <a:pt x="402160" y="564738"/>
                    <a:pt x="402160" y="562656"/>
                  </a:cubicBezTo>
                  <a:lnTo>
                    <a:pt x="402160" y="418622"/>
                  </a:lnTo>
                  <a:lnTo>
                    <a:pt x="441175" y="379664"/>
                  </a:lnTo>
                  <a:lnTo>
                    <a:pt x="441175" y="562656"/>
                  </a:lnTo>
                  <a:cubicBezTo>
                    <a:pt x="441175" y="586249"/>
                    <a:pt x="422015" y="605381"/>
                    <a:pt x="398388" y="605381"/>
                  </a:cubicBezTo>
                  <a:lnTo>
                    <a:pt x="42688" y="605381"/>
                  </a:lnTo>
                  <a:cubicBezTo>
                    <a:pt x="19160" y="605381"/>
                    <a:pt x="0" y="586249"/>
                    <a:pt x="0" y="562656"/>
                  </a:cubicBezTo>
                  <a:lnTo>
                    <a:pt x="0" y="42625"/>
                  </a:lnTo>
                  <a:cubicBezTo>
                    <a:pt x="0" y="19132"/>
                    <a:pt x="19160" y="0"/>
                    <a:pt x="42688" y="0"/>
                  </a:cubicBezTo>
                  <a:close/>
                </a:path>
              </a:pathLst>
            </a:custGeom>
            <a:solidFill>
              <a:schemeClr val="bg1"/>
            </a:solidFill>
            <a:ln>
              <a:noFill/>
            </a:ln>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272672" tIns="272672" rIns="272672" bIns="272672" numCol="1" spcCol="1270"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555750" rtl="0" eaLnBrk="1" fontAlgn="auto" latinLnBrk="0" hangingPunct="1">
                <a:lnSpc>
                  <a:spcPct val="90000"/>
                </a:lnSpc>
                <a:spcBef>
                  <a:spcPct val="0"/>
                </a:spcBef>
                <a:spcAft>
                  <a:spcPct val="35000"/>
                </a:spcAft>
                <a:buClrTx/>
                <a:buSzTx/>
                <a:buFontTx/>
                <a:buNone/>
                <a:tabLst/>
                <a:defRPr/>
              </a:pPr>
              <a:endParaRPr kumimoji="0" lang="zh-CN" altLang="en-US" sz="3500" b="0" i="0" u="none" strike="noStrike" kern="1200" cap="none" spc="0" normalizeH="0" baseline="0" noProof="0">
                <a:ln>
                  <a:noFill/>
                </a:ln>
                <a:solidFill>
                  <a:srgbClr val="000000"/>
                </a:solidFill>
                <a:effectLst/>
                <a:uLnTx/>
                <a:uFillTx/>
                <a:cs typeface="+mn-ea"/>
                <a:sym typeface="+mn-lt"/>
              </a:endParaRPr>
            </a:p>
          </p:txBody>
        </p:sp>
        <p:sp>
          <p:nvSpPr>
            <p:cNvPr id="20" name="任意多边形: 形状 19">
              <a:extLst>
                <a:ext uri="{FF2B5EF4-FFF2-40B4-BE49-F238E27FC236}">
                  <a16:creationId xmlns:a16="http://schemas.microsoft.com/office/drawing/2014/main" xmlns="" id="{6300D295-6D4D-462A-9CD6-F03797BA431D}"/>
                </a:ext>
              </a:extLst>
            </p:cNvPr>
            <p:cNvSpPr/>
            <p:nvPr/>
          </p:nvSpPr>
          <p:spPr>
            <a:xfrm>
              <a:off x="4672734" y="3649683"/>
              <a:ext cx="468419" cy="432579"/>
            </a:xfrm>
            <a:custGeom>
              <a:avLst/>
              <a:gdLst>
                <a:gd name="connsiteX0" fmla="*/ 186302 w 608697"/>
                <a:gd name="connsiteY0" fmla="*/ 63862 h 562124"/>
                <a:gd name="connsiteX1" fmla="*/ 204357 w 608697"/>
                <a:gd name="connsiteY1" fmla="*/ 81889 h 562124"/>
                <a:gd name="connsiteX2" fmla="*/ 186302 w 608697"/>
                <a:gd name="connsiteY2" fmla="*/ 99991 h 562124"/>
                <a:gd name="connsiteX3" fmla="*/ 99759 w 608697"/>
                <a:gd name="connsiteY3" fmla="*/ 186326 h 562124"/>
                <a:gd name="connsiteX4" fmla="*/ 81705 w 608697"/>
                <a:gd name="connsiteY4" fmla="*/ 204428 h 562124"/>
                <a:gd name="connsiteX5" fmla="*/ 63650 w 608697"/>
                <a:gd name="connsiteY5" fmla="*/ 186326 h 562124"/>
                <a:gd name="connsiteX6" fmla="*/ 186302 w 608697"/>
                <a:gd name="connsiteY6" fmla="*/ 63862 h 562124"/>
                <a:gd name="connsiteX7" fmla="*/ 175448 w 608697"/>
                <a:gd name="connsiteY7" fmla="*/ 36129 h 562124"/>
                <a:gd name="connsiteX8" fmla="*/ 36179 w 608697"/>
                <a:gd name="connsiteY8" fmla="*/ 175282 h 562124"/>
                <a:gd name="connsiteX9" fmla="*/ 276226 w 608697"/>
                <a:gd name="connsiteY9" fmla="*/ 490611 h 562124"/>
                <a:gd name="connsiteX10" fmla="*/ 276972 w 608697"/>
                <a:gd name="connsiteY10" fmla="*/ 491356 h 562124"/>
                <a:gd name="connsiteX11" fmla="*/ 304349 w 608697"/>
                <a:gd name="connsiteY11" fmla="*/ 518546 h 562124"/>
                <a:gd name="connsiteX12" fmla="*/ 331725 w 608697"/>
                <a:gd name="connsiteY12" fmla="*/ 491356 h 562124"/>
                <a:gd name="connsiteX13" fmla="*/ 332471 w 608697"/>
                <a:gd name="connsiteY13" fmla="*/ 490611 h 562124"/>
                <a:gd name="connsiteX14" fmla="*/ 572518 w 608697"/>
                <a:gd name="connsiteY14" fmla="*/ 175282 h 562124"/>
                <a:gd name="connsiteX15" fmla="*/ 433249 w 608697"/>
                <a:gd name="connsiteY15" fmla="*/ 36129 h 562124"/>
                <a:gd name="connsiteX16" fmla="*/ 318149 w 608697"/>
                <a:gd name="connsiteY16" fmla="*/ 89764 h 562124"/>
                <a:gd name="connsiteX17" fmla="*/ 304349 w 608697"/>
                <a:gd name="connsiteY17" fmla="*/ 96170 h 562124"/>
                <a:gd name="connsiteX18" fmla="*/ 290548 w 608697"/>
                <a:gd name="connsiteY18" fmla="*/ 89764 h 562124"/>
                <a:gd name="connsiteX19" fmla="*/ 175448 w 608697"/>
                <a:gd name="connsiteY19" fmla="*/ 36129 h 562124"/>
                <a:gd name="connsiteX20" fmla="*/ 175448 w 608697"/>
                <a:gd name="connsiteY20" fmla="*/ 0 h 562124"/>
                <a:gd name="connsiteX21" fmla="*/ 304349 w 608697"/>
                <a:gd name="connsiteY21" fmla="*/ 51847 h 562124"/>
                <a:gd name="connsiteX22" fmla="*/ 433249 w 608697"/>
                <a:gd name="connsiteY22" fmla="*/ 0 h 562124"/>
                <a:gd name="connsiteX23" fmla="*/ 608697 w 608697"/>
                <a:gd name="connsiteY23" fmla="*/ 175282 h 562124"/>
                <a:gd name="connsiteX24" fmla="*/ 537309 w 608697"/>
                <a:gd name="connsiteY24" fmla="*/ 342593 h 562124"/>
                <a:gd name="connsiteX25" fmla="*/ 356864 w 608697"/>
                <a:gd name="connsiteY25" fmla="*/ 517354 h 562124"/>
                <a:gd name="connsiteX26" fmla="*/ 317104 w 608697"/>
                <a:gd name="connsiteY26" fmla="*/ 556835 h 562124"/>
                <a:gd name="connsiteX27" fmla="*/ 304349 w 608697"/>
                <a:gd name="connsiteY27" fmla="*/ 562124 h 562124"/>
                <a:gd name="connsiteX28" fmla="*/ 291593 w 608697"/>
                <a:gd name="connsiteY28" fmla="*/ 556835 h 562124"/>
                <a:gd name="connsiteX29" fmla="*/ 251834 w 608697"/>
                <a:gd name="connsiteY29" fmla="*/ 517354 h 562124"/>
                <a:gd name="connsiteX30" fmla="*/ 71388 w 608697"/>
                <a:gd name="connsiteY30" fmla="*/ 342593 h 562124"/>
                <a:gd name="connsiteX31" fmla="*/ 0 w 608697"/>
                <a:gd name="connsiteY31" fmla="*/ 175282 h 562124"/>
                <a:gd name="connsiteX32" fmla="*/ 175448 w 608697"/>
                <a:gd name="connsiteY32" fmla="*/ 0 h 56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08697" h="562124">
                  <a:moveTo>
                    <a:pt x="186302" y="63862"/>
                  </a:moveTo>
                  <a:cubicBezTo>
                    <a:pt x="196225" y="63862"/>
                    <a:pt x="204357" y="71907"/>
                    <a:pt x="204357" y="81889"/>
                  </a:cubicBezTo>
                  <a:cubicBezTo>
                    <a:pt x="204357" y="91871"/>
                    <a:pt x="196300" y="99991"/>
                    <a:pt x="186302" y="99991"/>
                  </a:cubicBezTo>
                  <a:cubicBezTo>
                    <a:pt x="137808" y="99991"/>
                    <a:pt x="99759" y="137907"/>
                    <a:pt x="99759" y="186326"/>
                  </a:cubicBezTo>
                  <a:cubicBezTo>
                    <a:pt x="99759" y="196308"/>
                    <a:pt x="91702" y="204428"/>
                    <a:pt x="81705" y="204428"/>
                  </a:cubicBezTo>
                  <a:cubicBezTo>
                    <a:pt x="71708" y="204428"/>
                    <a:pt x="63650" y="196308"/>
                    <a:pt x="63650" y="186326"/>
                  </a:cubicBezTo>
                  <a:cubicBezTo>
                    <a:pt x="63650" y="117645"/>
                    <a:pt x="117516" y="63862"/>
                    <a:pt x="186302" y="63862"/>
                  </a:cubicBezTo>
                  <a:close/>
                  <a:moveTo>
                    <a:pt x="175448" y="36129"/>
                  </a:moveTo>
                  <a:cubicBezTo>
                    <a:pt x="97347" y="36129"/>
                    <a:pt x="36179" y="97213"/>
                    <a:pt x="36179" y="175282"/>
                  </a:cubicBezTo>
                  <a:cubicBezTo>
                    <a:pt x="36179" y="273687"/>
                    <a:pt x="122933" y="355182"/>
                    <a:pt x="276226" y="490611"/>
                  </a:cubicBezTo>
                  <a:cubicBezTo>
                    <a:pt x="276450" y="490834"/>
                    <a:pt x="276748" y="491132"/>
                    <a:pt x="276972" y="491356"/>
                  </a:cubicBezTo>
                  <a:lnTo>
                    <a:pt x="304349" y="518546"/>
                  </a:lnTo>
                  <a:lnTo>
                    <a:pt x="331725" y="491356"/>
                  </a:lnTo>
                  <a:cubicBezTo>
                    <a:pt x="331949" y="491132"/>
                    <a:pt x="332247" y="490834"/>
                    <a:pt x="332471" y="490611"/>
                  </a:cubicBezTo>
                  <a:cubicBezTo>
                    <a:pt x="485764" y="355182"/>
                    <a:pt x="572518" y="273762"/>
                    <a:pt x="572518" y="175282"/>
                  </a:cubicBezTo>
                  <a:cubicBezTo>
                    <a:pt x="572518" y="97213"/>
                    <a:pt x="511350" y="36129"/>
                    <a:pt x="433249" y="36129"/>
                  </a:cubicBezTo>
                  <a:cubicBezTo>
                    <a:pt x="390282" y="36129"/>
                    <a:pt x="346196" y="56689"/>
                    <a:pt x="318149" y="89764"/>
                  </a:cubicBezTo>
                  <a:cubicBezTo>
                    <a:pt x="314717" y="93861"/>
                    <a:pt x="309645" y="96170"/>
                    <a:pt x="304349" y="96170"/>
                  </a:cubicBezTo>
                  <a:cubicBezTo>
                    <a:pt x="299052" y="96170"/>
                    <a:pt x="293980" y="93861"/>
                    <a:pt x="290548" y="89764"/>
                  </a:cubicBezTo>
                  <a:cubicBezTo>
                    <a:pt x="262501" y="56689"/>
                    <a:pt x="218415" y="36129"/>
                    <a:pt x="175448" y="36129"/>
                  </a:cubicBezTo>
                  <a:close/>
                  <a:moveTo>
                    <a:pt x="175448" y="0"/>
                  </a:moveTo>
                  <a:cubicBezTo>
                    <a:pt x="222891" y="0"/>
                    <a:pt x="269736" y="19145"/>
                    <a:pt x="304349" y="51847"/>
                  </a:cubicBezTo>
                  <a:cubicBezTo>
                    <a:pt x="338961" y="19145"/>
                    <a:pt x="385807" y="0"/>
                    <a:pt x="433249" y="0"/>
                  </a:cubicBezTo>
                  <a:cubicBezTo>
                    <a:pt x="531640" y="0"/>
                    <a:pt x="608697" y="77026"/>
                    <a:pt x="608697" y="175282"/>
                  </a:cubicBezTo>
                  <a:cubicBezTo>
                    <a:pt x="608697" y="230258"/>
                    <a:pt x="586020" y="283446"/>
                    <a:pt x="537309" y="342593"/>
                  </a:cubicBezTo>
                  <a:cubicBezTo>
                    <a:pt x="494865" y="394291"/>
                    <a:pt x="435711" y="447628"/>
                    <a:pt x="356864" y="517354"/>
                  </a:cubicBezTo>
                  <a:lnTo>
                    <a:pt x="317104" y="556835"/>
                  </a:lnTo>
                  <a:cubicBezTo>
                    <a:pt x="313598" y="560336"/>
                    <a:pt x="308973" y="562124"/>
                    <a:pt x="304349" y="562124"/>
                  </a:cubicBezTo>
                  <a:cubicBezTo>
                    <a:pt x="299724" y="562124"/>
                    <a:pt x="295099" y="560336"/>
                    <a:pt x="291593" y="556835"/>
                  </a:cubicBezTo>
                  <a:lnTo>
                    <a:pt x="251834" y="517354"/>
                  </a:lnTo>
                  <a:cubicBezTo>
                    <a:pt x="172986" y="447628"/>
                    <a:pt x="113832" y="394291"/>
                    <a:pt x="71388" y="342593"/>
                  </a:cubicBezTo>
                  <a:cubicBezTo>
                    <a:pt x="22677" y="283446"/>
                    <a:pt x="0" y="230258"/>
                    <a:pt x="0" y="175282"/>
                  </a:cubicBezTo>
                  <a:cubicBezTo>
                    <a:pt x="0" y="77026"/>
                    <a:pt x="77057" y="0"/>
                    <a:pt x="175448" y="0"/>
                  </a:cubicBezTo>
                  <a:close/>
                </a:path>
              </a:pathLst>
            </a:custGeom>
            <a:solidFill>
              <a:schemeClr val="bg1"/>
            </a:solidFill>
            <a:ln>
              <a:noFill/>
            </a:ln>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310772" tIns="310772" rIns="310772" bIns="310772" numCol="1" spcCol="1270"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2889250" rtl="0" eaLnBrk="1" fontAlgn="auto" latinLnBrk="0" hangingPunct="1">
                <a:lnSpc>
                  <a:spcPct val="90000"/>
                </a:lnSpc>
                <a:spcBef>
                  <a:spcPct val="0"/>
                </a:spcBef>
                <a:spcAft>
                  <a:spcPct val="35000"/>
                </a:spcAft>
                <a:buClrTx/>
                <a:buSzTx/>
                <a:buFontTx/>
                <a:buNone/>
                <a:tabLst/>
                <a:defRPr/>
              </a:pPr>
              <a:endParaRPr kumimoji="0" lang="zh-CN" altLang="en-US" sz="6500" b="0" i="0" u="none" strike="noStrike" kern="1200" cap="none" spc="0" normalizeH="0" baseline="0" noProof="0">
                <a:ln>
                  <a:noFill/>
                </a:ln>
                <a:solidFill>
                  <a:srgbClr val="000000"/>
                </a:solidFill>
                <a:effectLst/>
                <a:uLnTx/>
                <a:uFillTx/>
                <a:cs typeface="+mn-ea"/>
                <a:sym typeface="+mn-lt"/>
              </a:endParaRPr>
            </a:p>
          </p:txBody>
        </p:sp>
      </p:grpSp>
      <p:grpSp>
        <p:nvGrpSpPr>
          <p:cNvPr id="21" name="组合 20">
            <a:extLst>
              <a:ext uri="{FF2B5EF4-FFF2-40B4-BE49-F238E27FC236}">
                <a16:creationId xmlns:a16="http://schemas.microsoft.com/office/drawing/2014/main" xmlns="" id="{3FE78620-C938-4535-89C8-EBA76B5D70C9}"/>
              </a:ext>
            </a:extLst>
          </p:cNvPr>
          <p:cNvGrpSpPr/>
          <p:nvPr/>
        </p:nvGrpSpPr>
        <p:grpSpPr>
          <a:xfrm>
            <a:off x="8276431" y="1793280"/>
            <a:ext cx="2522538" cy="969220"/>
            <a:chOff x="3159911" y="3408233"/>
            <a:chExt cx="1706754" cy="969220"/>
          </a:xfrm>
        </p:grpSpPr>
        <p:sp>
          <p:nvSpPr>
            <p:cNvPr id="22" name="矩形 21">
              <a:extLst>
                <a:ext uri="{FF2B5EF4-FFF2-40B4-BE49-F238E27FC236}">
                  <a16:creationId xmlns:a16="http://schemas.microsoft.com/office/drawing/2014/main" xmlns="" id="{D900400D-98DC-42B1-A2C4-F8CB1DFDCA9A}"/>
                </a:ext>
              </a:extLst>
            </p:cNvPr>
            <p:cNvSpPr/>
            <p:nvPr/>
          </p:nvSpPr>
          <p:spPr bwMode="auto">
            <a:xfrm>
              <a:off x="3165095" y="3731122"/>
              <a:ext cx="1551243" cy="646331"/>
            </a:xfrm>
            <a:prstGeom prst="rect">
              <a:avLst/>
            </a:prstGeom>
          </p:spPr>
          <p:txBody>
            <a:bodyPr wrap="square">
              <a:spAutoFit/>
              <a:scene3d>
                <a:camera prst="orthographicFront"/>
                <a:lightRig rig="threePt" dir="t"/>
              </a:scene3d>
              <a:sp3d contourW="12700"/>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800" b="0" i="0" u="none" strike="noStrike" kern="1200" cap="none" spc="0" normalizeH="0" baseline="0" noProof="0" dirty="0">
                  <a:ln>
                    <a:noFill/>
                  </a:ln>
                  <a:solidFill>
                    <a:srgbClr val="000000">
                      <a:lumMod val="75000"/>
                      <a:lumOff val="25000"/>
                    </a:srgbClr>
                  </a:solidFill>
                  <a:effectLst/>
                  <a:uLnTx/>
                  <a:uFillTx/>
                  <a:cs typeface="+mn-ea"/>
                  <a:sym typeface="+mn-lt"/>
                </a:rPr>
                <a:t>点击输入简要文字内容，文字内容需概括精炼，言简意赅的说明分项内容言简意赅的说明分项内容点击输入简要文字内容，</a:t>
              </a:r>
            </a:p>
          </p:txBody>
        </p:sp>
        <p:sp>
          <p:nvSpPr>
            <p:cNvPr id="23" name="文本框 22">
              <a:extLst>
                <a:ext uri="{FF2B5EF4-FFF2-40B4-BE49-F238E27FC236}">
                  <a16:creationId xmlns:a16="http://schemas.microsoft.com/office/drawing/2014/main" xmlns="" id="{589436EC-8AEA-444C-93FE-9FF26DAD0F89}"/>
                </a:ext>
              </a:extLst>
            </p:cNvPr>
            <p:cNvSpPr txBox="1"/>
            <p:nvPr/>
          </p:nvSpPr>
          <p:spPr>
            <a:xfrm>
              <a:off x="3159911" y="3408233"/>
              <a:ext cx="1706754" cy="338554"/>
            </a:xfrm>
            <a:prstGeom prst="rect">
              <a:avLst/>
            </a:prstGeom>
            <a:noFill/>
          </p:spPr>
          <p:txBody>
            <a:bodyPr wrap="square" rtlCol="0">
              <a:spAutoFit/>
              <a:scene3d>
                <a:camera prst="orthographicFront"/>
                <a:lightRig rig="threePt" dir="t"/>
              </a:scene3d>
              <a:sp3d contourW="12700"/>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000000">
                      <a:lumMod val="75000"/>
                      <a:lumOff val="25000"/>
                    </a:srgbClr>
                  </a:solidFill>
                  <a:effectLst/>
                  <a:uLnTx/>
                  <a:uFillTx/>
                  <a:cs typeface="+mn-ea"/>
                  <a:sym typeface="+mn-lt"/>
                </a:rPr>
                <a:t>标题文本添加</a:t>
              </a:r>
            </a:p>
          </p:txBody>
        </p:sp>
      </p:grpSp>
      <p:grpSp>
        <p:nvGrpSpPr>
          <p:cNvPr id="24" name="组合 23">
            <a:extLst>
              <a:ext uri="{FF2B5EF4-FFF2-40B4-BE49-F238E27FC236}">
                <a16:creationId xmlns:a16="http://schemas.microsoft.com/office/drawing/2014/main" xmlns="" id="{B57E9831-DC2C-4132-8181-01D50D2721DB}"/>
              </a:ext>
            </a:extLst>
          </p:cNvPr>
          <p:cNvGrpSpPr/>
          <p:nvPr/>
        </p:nvGrpSpPr>
        <p:grpSpPr>
          <a:xfrm>
            <a:off x="1393031" y="1793280"/>
            <a:ext cx="2522538" cy="969220"/>
            <a:chOff x="3159911" y="3408233"/>
            <a:chExt cx="1706754" cy="969220"/>
          </a:xfrm>
        </p:grpSpPr>
        <p:sp>
          <p:nvSpPr>
            <p:cNvPr id="25" name="矩形 24">
              <a:extLst>
                <a:ext uri="{FF2B5EF4-FFF2-40B4-BE49-F238E27FC236}">
                  <a16:creationId xmlns:a16="http://schemas.microsoft.com/office/drawing/2014/main" xmlns="" id="{920D2885-AE3A-4EDD-8639-DFDE34099514}"/>
                </a:ext>
              </a:extLst>
            </p:cNvPr>
            <p:cNvSpPr/>
            <p:nvPr/>
          </p:nvSpPr>
          <p:spPr bwMode="auto">
            <a:xfrm>
              <a:off x="3315422" y="3731122"/>
              <a:ext cx="1551243" cy="646331"/>
            </a:xfrm>
            <a:prstGeom prst="rect">
              <a:avLst/>
            </a:prstGeom>
          </p:spPr>
          <p:txBody>
            <a:bodyPr wrap="square">
              <a:spAutoFit/>
              <a:scene3d>
                <a:camera prst="orthographicFront"/>
                <a:lightRig rig="threePt" dir="t"/>
              </a:scene3d>
              <a:sp3d contourW="12700"/>
            </a:bodyPr>
            <a:lstStyle/>
            <a:p>
              <a:pPr marL="0" marR="0" lvl="0" indent="0" algn="r" defTabSz="457200" rtl="0" eaLnBrk="1" fontAlgn="auto" latinLnBrk="0" hangingPunct="1">
                <a:lnSpc>
                  <a:spcPct val="150000"/>
                </a:lnSpc>
                <a:spcBef>
                  <a:spcPts val="0"/>
                </a:spcBef>
                <a:spcAft>
                  <a:spcPts val="0"/>
                </a:spcAft>
                <a:buClrTx/>
                <a:buSzTx/>
                <a:buFontTx/>
                <a:buNone/>
                <a:tabLst/>
                <a:defRPr/>
              </a:pPr>
              <a:r>
                <a:rPr kumimoji="0" lang="zh-CN" altLang="en-US" sz="800" b="0" i="0" u="none" strike="noStrike" kern="1200" cap="none" spc="0" normalizeH="0" baseline="0" noProof="0" dirty="0">
                  <a:ln>
                    <a:noFill/>
                  </a:ln>
                  <a:solidFill>
                    <a:srgbClr val="000000">
                      <a:lumMod val="75000"/>
                      <a:lumOff val="25000"/>
                    </a:srgbClr>
                  </a:solidFill>
                  <a:effectLst/>
                  <a:uLnTx/>
                  <a:uFillTx/>
                  <a:cs typeface="+mn-ea"/>
                  <a:sym typeface="+mn-lt"/>
                </a:rPr>
                <a:t>点击输入简要文字内容，文字内容需概括精炼，言简意赅的说明分项内容言简意赅的说明分项内容点击输入简要文字内容，</a:t>
              </a:r>
            </a:p>
          </p:txBody>
        </p:sp>
        <p:sp>
          <p:nvSpPr>
            <p:cNvPr id="26" name="文本框 25">
              <a:extLst>
                <a:ext uri="{FF2B5EF4-FFF2-40B4-BE49-F238E27FC236}">
                  <a16:creationId xmlns:a16="http://schemas.microsoft.com/office/drawing/2014/main" xmlns="" id="{F5615CC0-C2AA-4E38-A3A2-3224FB814887}"/>
                </a:ext>
              </a:extLst>
            </p:cNvPr>
            <p:cNvSpPr txBox="1"/>
            <p:nvPr/>
          </p:nvSpPr>
          <p:spPr>
            <a:xfrm>
              <a:off x="3159911" y="3408233"/>
              <a:ext cx="1706754" cy="338554"/>
            </a:xfrm>
            <a:prstGeom prst="rect">
              <a:avLst/>
            </a:prstGeom>
            <a:noFill/>
          </p:spPr>
          <p:txBody>
            <a:bodyPr wrap="square" rtlCol="0">
              <a:spAutoFit/>
              <a:scene3d>
                <a:camera prst="orthographicFront"/>
                <a:lightRig rig="threePt" dir="t"/>
              </a:scene3d>
              <a:sp3d contourW="12700"/>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000000">
                      <a:lumMod val="75000"/>
                      <a:lumOff val="25000"/>
                    </a:srgbClr>
                  </a:solidFill>
                  <a:effectLst/>
                  <a:uLnTx/>
                  <a:uFillTx/>
                  <a:cs typeface="+mn-ea"/>
                  <a:sym typeface="+mn-lt"/>
                </a:rPr>
                <a:t>标题文本添加</a:t>
              </a:r>
            </a:p>
          </p:txBody>
        </p:sp>
      </p:grpSp>
      <p:grpSp>
        <p:nvGrpSpPr>
          <p:cNvPr id="27" name="组合 26">
            <a:extLst>
              <a:ext uri="{FF2B5EF4-FFF2-40B4-BE49-F238E27FC236}">
                <a16:creationId xmlns:a16="http://schemas.microsoft.com/office/drawing/2014/main" xmlns="" id="{58F7D140-CA47-43C6-BDDC-4D7729C7EB91}"/>
              </a:ext>
            </a:extLst>
          </p:cNvPr>
          <p:cNvGrpSpPr/>
          <p:nvPr/>
        </p:nvGrpSpPr>
        <p:grpSpPr>
          <a:xfrm>
            <a:off x="8276431" y="3171492"/>
            <a:ext cx="2522538" cy="969220"/>
            <a:chOff x="3159911" y="3408233"/>
            <a:chExt cx="1706754" cy="969220"/>
          </a:xfrm>
        </p:grpSpPr>
        <p:sp>
          <p:nvSpPr>
            <p:cNvPr id="28" name="矩形 27">
              <a:extLst>
                <a:ext uri="{FF2B5EF4-FFF2-40B4-BE49-F238E27FC236}">
                  <a16:creationId xmlns:a16="http://schemas.microsoft.com/office/drawing/2014/main" xmlns="" id="{E20E3AFB-5D4F-4EED-A81D-70B4C1907F92}"/>
                </a:ext>
              </a:extLst>
            </p:cNvPr>
            <p:cNvSpPr/>
            <p:nvPr/>
          </p:nvSpPr>
          <p:spPr bwMode="auto">
            <a:xfrm>
              <a:off x="3165095" y="3731122"/>
              <a:ext cx="1551243" cy="646331"/>
            </a:xfrm>
            <a:prstGeom prst="rect">
              <a:avLst/>
            </a:prstGeom>
          </p:spPr>
          <p:txBody>
            <a:bodyPr wrap="square">
              <a:spAutoFit/>
              <a:scene3d>
                <a:camera prst="orthographicFront"/>
                <a:lightRig rig="threePt" dir="t"/>
              </a:scene3d>
              <a:sp3d contourW="12700"/>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800" b="0" i="0" u="none" strike="noStrike" kern="1200" cap="none" spc="0" normalizeH="0" baseline="0" noProof="0" dirty="0">
                  <a:ln>
                    <a:noFill/>
                  </a:ln>
                  <a:solidFill>
                    <a:srgbClr val="000000">
                      <a:lumMod val="75000"/>
                      <a:lumOff val="25000"/>
                    </a:srgbClr>
                  </a:solidFill>
                  <a:effectLst/>
                  <a:uLnTx/>
                  <a:uFillTx/>
                  <a:cs typeface="+mn-ea"/>
                  <a:sym typeface="+mn-lt"/>
                </a:rPr>
                <a:t>点击输入简要文字内容，文字内容需概括精炼，言简意赅的说明分项内容言简意赅的说明分项内容点击输入简要文字内容，</a:t>
              </a:r>
            </a:p>
          </p:txBody>
        </p:sp>
        <p:sp>
          <p:nvSpPr>
            <p:cNvPr id="29" name="文本框 28">
              <a:extLst>
                <a:ext uri="{FF2B5EF4-FFF2-40B4-BE49-F238E27FC236}">
                  <a16:creationId xmlns:a16="http://schemas.microsoft.com/office/drawing/2014/main" xmlns="" id="{EFD887D3-355D-4605-9D08-C629714F267A}"/>
                </a:ext>
              </a:extLst>
            </p:cNvPr>
            <p:cNvSpPr txBox="1"/>
            <p:nvPr/>
          </p:nvSpPr>
          <p:spPr>
            <a:xfrm>
              <a:off x="3159911" y="3408233"/>
              <a:ext cx="1706754" cy="338554"/>
            </a:xfrm>
            <a:prstGeom prst="rect">
              <a:avLst/>
            </a:prstGeom>
            <a:noFill/>
          </p:spPr>
          <p:txBody>
            <a:bodyPr wrap="square" rtlCol="0">
              <a:spAutoFit/>
              <a:scene3d>
                <a:camera prst="orthographicFront"/>
                <a:lightRig rig="threePt" dir="t"/>
              </a:scene3d>
              <a:sp3d contourW="12700"/>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000000">
                      <a:lumMod val="75000"/>
                      <a:lumOff val="25000"/>
                    </a:srgbClr>
                  </a:solidFill>
                  <a:effectLst/>
                  <a:uLnTx/>
                  <a:uFillTx/>
                  <a:cs typeface="+mn-ea"/>
                  <a:sym typeface="+mn-lt"/>
                </a:rPr>
                <a:t>标题文本添加</a:t>
              </a:r>
            </a:p>
          </p:txBody>
        </p:sp>
      </p:grpSp>
      <p:grpSp>
        <p:nvGrpSpPr>
          <p:cNvPr id="30" name="组合 29">
            <a:extLst>
              <a:ext uri="{FF2B5EF4-FFF2-40B4-BE49-F238E27FC236}">
                <a16:creationId xmlns:a16="http://schemas.microsoft.com/office/drawing/2014/main" xmlns="" id="{0D477299-7DCF-4FEF-8D45-B47BB70A6CCD}"/>
              </a:ext>
            </a:extLst>
          </p:cNvPr>
          <p:cNvGrpSpPr/>
          <p:nvPr/>
        </p:nvGrpSpPr>
        <p:grpSpPr>
          <a:xfrm>
            <a:off x="1393031" y="3171492"/>
            <a:ext cx="2522538" cy="969220"/>
            <a:chOff x="3159911" y="3408233"/>
            <a:chExt cx="1706754" cy="969220"/>
          </a:xfrm>
        </p:grpSpPr>
        <p:sp>
          <p:nvSpPr>
            <p:cNvPr id="31" name="矩形 30">
              <a:extLst>
                <a:ext uri="{FF2B5EF4-FFF2-40B4-BE49-F238E27FC236}">
                  <a16:creationId xmlns:a16="http://schemas.microsoft.com/office/drawing/2014/main" xmlns="" id="{26A1EE7D-CE3E-4B2C-BD44-3260D047D331}"/>
                </a:ext>
              </a:extLst>
            </p:cNvPr>
            <p:cNvSpPr/>
            <p:nvPr/>
          </p:nvSpPr>
          <p:spPr bwMode="auto">
            <a:xfrm>
              <a:off x="3315422" y="3731122"/>
              <a:ext cx="1551243" cy="646331"/>
            </a:xfrm>
            <a:prstGeom prst="rect">
              <a:avLst/>
            </a:prstGeom>
          </p:spPr>
          <p:txBody>
            <a:bodyPr wrap="square">
              <a:spAutoFit/>
              <a:scene3d>
                <a:camera prst="orthographicFront"/>
                <a:lightRig rig="threePt" dir="t"/>
              </a:scene3d>
              <a:sp3d contourW="12700"/>
            </a:bodyPr>
            <a:lstStyle/>
            <a:p>
              <a:pPr marL="0" marR="0" lvl="0" indent="0" algn="r" defTabSz="457200" rtl="0" eaLnBrk="1" fontAlgn="auto" latinLnBrk="0" hangingPunct="1">
                <a:lnSpc>
                  <a:spcPct val="150000"/>
                </a:lnSpc>
                <a:spcBef>
                  <a:spcPts val="0"/>
                </a:spcBef>
                <a:spcAft>
                  <a:spcPts val="0"/>
                </a:spcAft>
                <a:buClrTx/>
                <a:buSzTx/>
                <a:buFontTx/>
                <a:buNone/>
                <a:tabLst/>
                <a:defRPr/>
              </a:pPr>
              <a:r>
                <a:rPr kumimoji="0" lang="zh-CN" altLang="en-US" sz="800" b="0" i="0" u="none" strike="noStrike" kern="1200" cap="none" spc="0" normalizeH="0" baseline="0" noProof="0" dirty="0">
                  <a:ln>
                    <a:noFill/>
                  </a:ln>
                  <a:solidFill>
                    <a:srgbClr val="000000">
                      <a:lumMod val="75000"/>
                      <a:lumOff val="25000"/>
                    </a:srgbClr>
                  </a:solidFill>
                  <a:effectLst/>
                  <a:uLnTx/>
                  <a:uFillTx/>
                  <a:cs typeface="+mn-ea"/>
                  <a:sym typeface="+mn-lt"/>
                </a:rPr>
                <a:t>点击输入简要文字内容，文字内容需概括精炼，言简意赅的说明分项内容言简意赅的说明分项内容点击输入简要文字内容，</a:t>
              </a:r>
            </a:p>
          </p:txBody>
        </p:sp>
        <p:sp>
          <p:nvSpPr>
            <p:cNvPr id="32" name="文本框 31">
              <a:extLst>
                <a:ext uri="{FF2B5EF4-FFF2-40B4-BE49-F238E27FC236}">
                  <a16:creationId xmlns:a16="http://schemas.microsoft.com/office/drawing/2014/main" xmlns="" id="{8D18AB39-EB9F-40E7-8BBD-A37657B45A51}"/>
                </a:ext>
              </a:extLst>
            </p:cNvPr>
            <p:cNvSpPr txBox="1"/>
            <p:nvPr/>
          </p:nvSpPr>
          <p:spPr>
            <a:xfrm>
              <a:off x="3159911" y="3408233"/>
              <a:ext cx="1706754" cy="338554"/>
            </a:xfrm>
            <a:prstGeom prst="rect">
              <a:avLst/>
            </a:prstGeom>
            <a:noFill/>
          </p:spPr>
          <p:txBody>
            <a:bodyPr wrap="square" rtlCol="0">
              <a:spAutoFit/>
              <a:scene3d>
                <a:camera prst="orthographicFront"/>
                <a:lightRig rig="threePt" dir="t"/>
              </a:scene3d>
              <a:sp3d contourW="12700"/>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000000">
                      <a:lumMod val="75000"/>
                      <a:lumOff val="25000"/>
                    </a:srgbClr>
                  </a:solidFill>
                  <a:effectLst/>
                  <a:uLnTx/>
                  <a:uFillTx/>
                  <a:cs typeface="+mn-ea"/>
                  <a:sym typeface="+mn-lt"/>
                </a:rPr>
                <a:t>标题文本添加</a:t>
              </a:r>
            </a:p>
          </p:txBody>
        </p:sp>
      </p:grpSp>
      <p:grpSp>
        <p:nvGrpSpPr>
          <p:cNvPr id="33" name="组合 32">
            <a:extLst>
              <a:ext uri="{FF2B5EF4-FFF2-40B4-BE49-F238E27FC236}">
                <a16:creationId xmlns:a16="http://schemas.microsoft.com/office/drawing/2014/main" xmlns="" id="{132BDB8E-7AF2-42CA-8B8D-B0995EDD9252}"/>
              </a:ext>
            </a:extLst>
          </p:cNvPr>
          <p:cNvGrpSpPr/>
          <p:nvPr/>
        </p:nvGrpSpPr>
        <p:grpSpPr>
          <a:xfrm>
            <a:off x="8276431" y="4549704"/>
            <a:ext cx="2522538" cy="969220"/>
            <a:chOff x="3159911" y="3408233"/>
            <a:chExt cx="1706754" cy="969220"/>
          </a:xfrm>
        </p:grpSpPr>
        <p:sp>
          <p:nvSpPr>
            <p:cNvPr id="34" name="矩形 33">
              <a:extLst>
                <a:ext uri="{FF2B5EF4-FFF2-40B4-BE49-F238E27FC236}">
                  <a16:creationId xmlns:a16="http://schemas.microsoft.com/office/drawing/2014/main" xmlns="" id="{837F56C3-98BC-40A3-9F73-C9B13F28DC8B}"/>
                </a:ext>
              </a:extLst>
            </p:cNvPr>
            <p:cNvSpPr/>
            <p:nvPr/>
          </p:nvSpPr>
          <p:spPr bwMode="auto">
            <a:xfrm>
              <a:off x="3165095" y="3731122"/>
              <a:ext cx="1551243" cy="646331"/>
            </a:xfrm>
            <a:prstGeom prst="rect">
              <a:avLst/>
            </a:prstGeom>
          </p:spPr>
          <p:txBody>
            <a:bodyPr wrap="square">
              <a:spAutoFit/>
              <a:scene3d>
                <a:camera prst="orthographicFront"/>
                <a:lightRig rig="threePt" dir="t"/>
              </a:scene3d>
              <a:sp3d contourW="12700"/>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800" b="0" i="0" u="none" strike="noStrike" kern="1200" cap="none" spc="0" normalizeH="0" baseline="0" noProof="0" dirty="0">
                  <a:ln>
                    <a:noFill/>
                  </a:ln>
                  <a:solidFill>
                    <a:srgbClr val="000000">
                      <a:lumMod val="75000"/>
                      <a:lumOff val="25000"/>
                    </a:srgbClr>
                  </a:solidFill>
                  <a:effectLst/>
                  <a:uLnTx/>
                  <a:uFillTx/>
                  <a:cs typeface="+mn-ea"/>
                  <a:sym typeface="+mn-lt"/>
                </a:rPr>
                <a:t>点击输入简要文字内容，文字内容需概括精炼，言简意赅的说明分项内容言简意赅的说明分项内容点击输入简要文字内容，</a:t>
              </a:r>
            </a:p>
          </p:txBody>
        </p:sp>
        <p:sp>
          <p:nvSpPr>
            <p:cNvPr id="35" name="文本框 34">
              <a:extLst>
                <a:ext uri="{FF2B5EF4-FFF2-40B4-BE49-F238E27FC236}">
                  <a16:creationId xmlns:a16="http://schemas.microsoft.com/office/drawing/2014/main" xmlns="" id="{FAF9AD64-93F5-47EE-B572-8723E1A17973}"/>
                </a:ext>
              </a:extLst>
            </p:cNvPr>
            <p:cNvSpPr txBox="1"/>
            <p:nvPr/>
          </p:nvSpPr>
          <p:spPr>
            <a:xfrm>
              <a:off x="3159911" y="3408233"/>
              <a:ext cx="1706754" cy="338554"/>
            </a:xfrm>
            <a:prstGeom prst="rect">
              <a:avLst/>
            </a:prstGeom>
            <a:noFill/>
          </p:spPr>
          <p:txBody>
            <a:bodyPr wrap="square" rtlCol="0">
              <a:spAutoFit/>
              <a:scene3d>
                <a:camera prst="orthographicFront"/>
                <a:lightRig rig="threePt" dir="t"/>
              </a:scene3d>
              <a:sp3d contourW="12700"/>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000000">
                      <a:lumMod val="75000"/>
                      <a:lumOff val="25000"/>
                    </a:srgbClr>
                  </a:solidFill>
                  <a:effectLst/>
                  <a:uLnTx/>
                  <a:uFillTx/>
                  <a:cs typeface="+mn-ea"/>
                  <a:sym typeface="+mn-lt"/>
                </a:rPr>
                <a:t>标题文本添加</a:t>
              </a:r>
            </a:p>
          </p:txBody>
        </p:sp>
      </p:grpSp>
      <p:grpSp>
        <p:nvGrpSpPr>
          <p:cNvPr id="36" name="组合 35">
            <a:extLst>
              <a:ext uri="{FF2B5EF4-FFF2-40B4-BE49-F238E27FC236}">
                <a16:creationId xmlns:a16="http://schemas.microsoft.com/office/drawing/2014/main" xmlns="" id="{EF5EB631-9A77-4222-8200-18311DC1DF8D}"/>
              </a:ext>
            </a:extLst>
          </p:cNvPr>
          <p:cNvGrpSpPr/>
          <p:nvPr/>
        </p:nvGrpSpPr>
        <p:grpSpPr>
          <a:xfrm>
            <a:off x="1393031" y="4549704"/>
            <a:ext cx="2522538" cy="969220"/>
            <a:chOff x="3159911" y="3408233"/>
            <a:chExt cx="1706754" cy="969220"/>
          </a:xfrm>
        </p:grpSpPr>
        <p:sp>
          <p:nvSpPr>
            <p:cNvPr id="37" name="矩形 36">
              <a:extLst>
                <a:ext uri="{FF2B5EF4-FFF2-40B4-BE49-F238E27FC236}">
                  <a16:creationId xmlns:a16="http://schemas.microsoft.com/office/drawing/2014/main" xmlns="" id="{F09F3CEE-B711-4347-BB82-085A8F6392C7}"/>
                </a:ext>
              </a:extLst>
            </p:cNvPr>
            <p:cNvSpPr/>
            <p:nvPr/>
          </p:nvSpPr>
          <p:spPr bwMode="auto">
            <a:xfrm>
              <a:off x="3315422" y="3731122"/>
              <a:ext cx="1551243" cy="646331"/>
            </a:xfrm>
            <a:prstGeom prst="rect">
              <a:avLst/>
            </a:prstGeom>
          </p:spPr>
          <p:txBody>
            <a:bodyPr wrap="square">
              <a:spAutoFit/>
              <a:scene3d>
                <a:camera prst="orthographicFront"/>
                <a:lightRig rig="threePt" dir="t"/>
              </a:scene3d>
              <a:sp3d contourW="12700"/>
            </a:bodyPr>
            <a:lstStyle/>
            <a:p>
              <a:pPr marL="0" marR="0" lvl="0" indent="0" algn="r" defTabSz="457200" rtl="0" eaLnBrk="1" fontAlgn="auto" latinLnBrk="0" hangingPunct="1">
                <a:lnSpc>
                  <a:spcPct val="150000"/>
                </a:lnSpc>
                <a:spcBef>
                  <a:spcPts val="0"/>
                </a:spcBef>
                <a:spcAft>
                  <a:spcPts val="0"/>
                </a:spcAft>
                <a:buClrTx/>
                <a:buSzTx/>
                <a:buFontTx/>
                <a:buNone/>
                <a:tabLst/>
                <a:defRPr/>
              </a:pPr>
              <a:r>
                <a:rPr kumimoji="0" lang="zh-CN" altLang="en-US" sz="800" b="0" i="0" u="none" strike="noStrike" kern="1200" cap="none" spc="0" normalizeH="0" baseline="0" noProof="0" dirty="0">
                  <a:ln>
                    <a:noFill/>
                  </a:ln>
                  <a:solidFill>
                    <a:srgbClr val="000000">
                      <a:lumMod val="75000"/>
                      <a:lumOff val="25000"/>
                    </a:srgbClr>
                  </a:solidFill>
                  <a:effectLst/>
                  <a:uLnTx/>
                  <a:uFillTx/>
                  <a:cs typeface="+mn-ea"/>
                  <a:sym typeface="+mn-lt"/>
                </a:rPr>
                <a:t>点击输入简要文字内容，文字内容需概括精炼，言简意赅的说明分项内容言简意赅的说明分项内容点击输入简要文字内容，</a:t>
              </a:r>
            </a:p>
          </p:txBody>
        </p:sp>
        <p:sp>
          <p:nvSpPr>
            <p:cNvPr id="38" name="文本框 37">
              <a:extLst>
                <a:ext uri="{FF2B5EF4-FFF2-40B4-BE49-F238E27FC236}">
                  <a16:creationId xmlns:a16="http://schemas.microsoft.com/office/drawing/2014/main" xmlns="" id="{F104F245-1F25-4C7F-8A63-668E10456990}"/>
                </a:ext>
              </a:extLst>
            </p:cNvPr>
            <p:cNvSpPr txBox="1"/>
            <p:nvPr/>
          </p:nvSpPr>
          <p:spPr>
            <a:xfrm>
              <a:off x="3159911" y="3408233"/>
              <a:ext cx="1706754" cy="338554"/>
            </a:xfrm>
            <a:prstGeom prst="rect">
              <a:avLst/>
            </a:prstGeom>
            <a:noFill/>
          </p:spPr>
          <p:txBody>
            <a:bodyPr wrap="square" rtlCol="0">
              <a:spAutoFit/>
              <a:scene3d>
                <a:camera prst="orthographicFront"/>
                <a:lightRig rig="threePt" dir="t"/>
              </a:scene3d>
              <a:sp3d contourW="12700"/>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000000">
                      <a:lumMod val="75000"/>
                      <a:lumOff val="25000"/>
                    </a:srgbClr>
                  </a:solidFill>
                  <a:effectLst/>
                  <a:uLnTx/>
                  <a:uFillTx/>
                  <a:cs typeface="+mn-ea"/>
                  <a:sym typeface="+mn-lt"/>
                </a:rPr>
                <a:t>标题文本添加</a:t>
              </a:r>
            </a:p>
          </p:txBody>
        </p:sp>
      </p:grpSp>
      <p:sp>
        <p:nvSpPr>
          <p:cNvPr id="39" name="PA-矩形 7">
            <a:extLst>
              <a:ext uri="{FF2B5EF4-FFF2-40B4-BE49-F238E27FC236}">
                <a16:creationId xmlns:a16="http://schemas.microsoft.com/office/drawing/2014/main" xmlns="" id="{1F2BAF02-506B-4E13-9C6E-5F0206BAB944}"/>
              </a:ext>
            </a:extLst>
          </p:cNvPr>
          <p:cNvSpPr/>
          <p:nvPr>
            <p:custDataLst>
              <p:tags r:id="rId1"/>
            </p:custDataLst>
          </p:nvPr>
        </p:nvSpPr>
        <p:spPr>
          <a:xfrm>
            <a:off x="1014049" y="52817"/>
            <a:ext cx="1620957" cy="52322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2800" dirty="0">
                <a:solidFill>
                  <a:srgbClr val="0D0A47"/>
                </a:solidFill>
                <a:cs typeface="+mn-ea"/>
                <a:sym typeface="+mn-lt"/>
              </a:rPr>
              <a:t>执行方式</a:t>
            </a:r>
            <a:endParaRPr kumimoji="0" lang="zh-CN" altLang="en-US" sz="2800" b="0" i="0" u="none" strike="noStrike" kern="1200" cap="none" spc="0" normalizeH="0" baseline="0" noProof="0" dirty="0">
              <a:ln>
                <a:noFill/>
              </a:ln>
              <a:solidFill>
                <a:srgbClr val="0D0A47"/>
              </a:solidFill>
              <a:effectLst/>
              <a:uLnTx/>
              <a:uFillTx/>
              <a:cs typeface="+mn-ea"/>
              <a:sym typeface="+mn-lt"/>
            </a:endParaRPr>
          </a:p>
        </p:txBody>
      </p:sp>
      <p:sp>
        <p:nvSpPr>
          <p:cNvPr id="40" name="PA-矩形 8">
            <a:extLst>
              <a:ext uri="{FF2B5EF4-FFF2-40B4-BE49-F238E27FC236}">
                <a16:creationId xmlns:a16="http://schemas.microsoft.com/office/drawing/2014/main" xmlns="" id="{34E2123A-EC82-4857-888E-407BFEFC6C2F}"/>
              </a:ext>
            </a:extLst>
          </p:cNvPr>
          <p:cNvSpPr/>
          <p:nvPr>
            <p:custDataLst>
              <p:tags r:id="rId2"/>
            </p:custDataLst>
          </p:nvPr>
        </p:nvSpPr>
        <p:spPr>
          <a:xfrm>
            <a:off x="1029924" y="497032"/>
            <a:ext cx="2661430" cy="252313"/>
          </a:xfrm>
          <a:prstGeom prst="rect">
            <a:avLst/>
          </a:prstGeom>
          <a:noFill/>
        </p:spPr>
        <p:txBody>
          <a:bodyPr wrap="square" rtlCol="0">
            <a:spAutoFit/>
            <a:scene3d>
              <a:camera prst="orthographicFront"/>
              <a:lightRig rig="threePt" dir="t"/>
            </a:scene3d>
            <a:sp3d contourW="12700"/>
          </a:bodyPr>
          <a:lstStyle/>
          <a:p>
            <a:pPr marL="0" marR="0" lvl="0" indent="0" algn="l" defTabSz="457200" rtl="0" eaLnBrk="1" fontAlgn="auto" latinLnBrk="0" hangingPunct="1">
              <a:lnSpc>
                <a:spcPct val="114000"/>
              </a:lnSpc>
              <a:spcBef>
                <a:spcPts val="0"/>
              </a:spcBef>
              <a:spcAft>
                <a:spcPts val="0"/>
              </a:spcAft>
              <a:buClrTx/>
              <a:buSzTx/>
              <a:buFontTx/>
              <a:buNone/>
              <a:tabLst/>
              <a:defRPr/>
            </a:pPr>
            <a:r>
              <a:rPr kumimoji="0" lang="en-US" altLang="zh-CN" sz="1000" b="0" i="0" u="none" strike="noStrike" kern="1200" cap="none" spc="300" normalizeH="0" baseline="0" noProof="0" dirty="0">
                <a:ln>
                  <a:noFill/>
                </a:ln>
                <a:solidFill>
                  <a:srgbClr val="D3323C"/>
                </a:solidFill>
                <a:effectLst/>
                <a:uLnTx/>
                <a:uFillTx/>
                <a:cs typeface="+mn-ea"/>
                <a:sym typeface="+mn-lt"/>
              </a:rPr>
              <a:t>PRODUCTS FORM</a:t>
            </a:r>
            <a:endParaRPr kumimoji="0" lang="zh-CN" altLang="en-US" sz="1000" b="0" i="0" u="none" strike="noStrike" kern="1200" cap="none" spc="300" normalizeH="0" baseline="0" noProof="0" dirty="0">
              <a:ln>
                <a:noFill/>
              </a:ln>
              <a:solidFill>
                <a:srgbClr val="D3323C"/>
              </a:solidFill>
              <a:effectLst/>
              <a:uLnTx/>
              <a:uFillTx/>
              <a:cs typeface="+mn-ea"/>
              <a:sym typeface="+mn-lt"/>
            </a:endParaRPr>
          </a:p>
        </p:txBody>
      </p:sp>
      <p:sp>
        <p:nvSpPr>
          <p:cNvPr id="41" name="矩形 40">
            <a:extLst>
              <a:ext uri="{FF2B5EF4-FFF2-40B4-BE49-F238E27FC236}">
                <a16:creationId xmlns:a16="http://schemas.microsoft.com/office/drawing/2014/main" xmlns="" id="{3B454111-276A-4979-8A9F-9E7E859E6A83}"/>
              </a:ext>
            </a:extLst>
          </p:cNvPr>
          <p:cNvSpPr/>
          <p:nvPr/>
        </p:nvSpPr>
        <p:spPr>
          <a:xfrm flipV="1">
            <a:off x="0" y="515837"/>
            <a:ext cx="12192000" cy="36000"/>
          </a:xfrm>
          <a:prstGeom prst="rect">
            <a:avLst/>
          </a:prstGeom>
          <a:gradFill>
            <a:gsLst>
              <a:gs pos="0">
                <a:schemeClr val="accent1">
                  <a:lumMod val="5000"/>
                  <a:lumOff val="95000"/>
                </a:schemeClr>
              </a:gs>
              <a:gs pos="74000">
                <a:srgbClr val="2C2254"/>
              </a:gs>
              <a:gs pos="83000">
                <a:srgbClr val="2C2254"/>
              </a:gs>
              <a:gs pos="100000">
                <a:srgbClr val="0D0A47"/>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201F42"/>
              </a:solidFill>
              <a:effectLst/>
              <a:uLnTx/>
              <a:uFillTx/>
              <a:cs typeface="+mn-ea"/>
              <a:sym typeface="+mn-lt"/>
            </a:endParaRPr>
          </a:p>
        </p:txBody>
      </p:sp>
      <p:grpSp>
        <p:nvGrpSpPr>
          <p:cNvPr id="42" name="组合 41">
            <a:extLst>
              <a:ext uri="{FF2B5EF4-FFF2-40B4-BE49-F238E27FC236}">
                <a16:creationId xmlns:a16="http://schemas.microsoft.com/office/drawing/2014/main" xmlns="" id="{7A1F80FF-43A4-461E-B561-1C7FD53D8A31}"/>
              </a:ext>
            </a:extLst>
          </p:cNvPr>
          <p:cNvGrpSpPr/>
          <p:nvPr/>
        </p:nvGrpSpPr>
        <p:grpSpPr>
          <a:xfrm>
            <a:off x="217540" y="1"/>
            <a:ext cx="730741" cy="812800"/>
            <a:chOff x="117754" y="1"/>
            <a:chExt cx="730741" cy="812800"/>
          </a:xfrm>
        </p:grpSpPr>
        <p:sp>
          <p:nvSpPr>
            <p:cNvPr id="43" name="矩形 42">
              <a:extLst>
                <a:ext uri="{FF2B5EF4-FFF2-40B4-BE49-F238E27FC236}">
                  <a16:creationId xmlns:a16="http://schemas.microsoft.com/office/drawing/2014/main" xmlns="" id="{07C6480E-45F5-4156-8EC8-DBCB2085090E}"/>
                </a:ext>
              </a:extLst>
            </p:cNvPr>
            <p:cNvSpPr/>
            <p:nvPr/>
          </p:nvSpPr>
          <p:spPr>
            <a:xfrm>
              <a:off x="120575" y="1"/>
              <a:ext cx="699345" cy="812800"/>
            </a:xfrm>
            <a:prstGeom prst="rect">
              <a:avLst/>
            </a:prstGeom>
            <a:solidFill>
              <a:srgbClr val="0D0A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44" name="文本框 43">
              <a:extLst>
                <a:ext uri="{FF2B5EF4-FFF2-40B4-BE49-F238E27FC236}">
                  <a16:creationId xmlns:a16="http://schemas.microsoft.com/office/drawing/2014/main" xmlns="" id="{2D974038-1D62-44B3-A5D5-A975B9FFA80B}"/>
                </a:ext>
              </a:extLst>
            </p:cNvPr>
            <p:cNvSpPr txBox="1"/>
            <p:nvPr/>
          </p:nvSpPr>
          <p:spPr>
            <a:xfrm>
              <a:off x="117754" y="51021"/>
              <a:ext cx="730741" cy="723853"/>
            </a:xfrm>
            <a:prstGeom prst="rect">
              <a:avLst/>
            </a:prstGeom>
            <a:noFill/>
          </p:spPr>
          <p:txBody>
            <a:bodyPr wrap="square" rtlCol="0">
              <a:spAutoFit/>
              <a:scene3d>
                <a:camera prst="orthographicFront"/>
                <a:lightRig rig="threePt" dir="t"/>
              </a:scene3d>
              <a:sp3d contourW="12700"/>
            </a:bodyPr>
            <a:lstStyle>
              <a:defPPr>
                <a:defRPr lang="en-US"/>
              </a:defPPr>
              <a:lvl1pPr>
                <a:lnSpc>
                  <a:spcPct val="114000"/>
                </a:lnSpc>
                <a:defRPr sz="1000" spc="300">
                  <a:solidFill>
                    <a:srgbClr val="C0A984"/>
                  </a:solidFill>
                  <a:latin typeface="Century Gothic" panose="020B0502020202020204" pitchFamily="34" charset="0"/>
                  <a:ea typeface="+mj-ea"/>
                </a:defRPr>
              </a:lvl1pPr>
            </a:lstStyle>
            <a:p>
              <a:pPr marL="0" marR="0" lvl="0" indent="0" algn="ctr" defTabSz="457200" rtl="0" eaLnBrk="1" fontAlgn="auto" latinLnBrk="0" hangingPunct="1">
                <a:lnSpc>
                  <a:spcPct val="114000"/>
                </a:lnSpc>
                <a:spcBef>
                  <a:spcPts val="0"/>
                </a:spcBef>
                <a:spcAft>
                  <a:spcPts val="0"/>
                </a:spcAft>
                <a:buClrTx/>
                <a:buSzTx/>
                <a:buFontTx/>
                <a:buNone/>
                <a:tabLst/>
                <a:defRPr/>
              </a:pPr>
              <a:r>
                <a:rPr kumimoji="0" lang="en-US" altLang="zh-CN" sz="2400" b="0" i="0" u="none" strike="noStrike" kern="1200" cap="none" spc="300" normalizeH="0" baseline="0" noProof="0" dirty="0">
                  <a:ln>
                    <a:noFill/>
                  </a:ln>
                  <a:solidFill>
                    <a:srgbClr val="D3323C"/>
                  </a:solidFill>
                  <a:effectLst/>
                  <a:uLnTx/>
                  <a:uFillTx/>
                  <a:latin typeface="+mn-lt"/>
                  <a:ea typeface="+mn-ea"/>
                  <a:cs typeface="+mn-ea"/>
                  <a:sym typeface="+mn-lt"/>
                </a:rPr>
                <a:t>03</a:t>
              </a:r>
              <a:endParaRPr kumimoji="0" lang="zh-CN" altLang="en-US" sz="2400" b="0" i="0" u="none" strike="noStrike" kern="1200" cap="none" spc="300" normalizeH="0" baseline="0" noProof="0" dirty="0">
                <a:ln>
                  <a:noFill/>
                </a:ln>
                <a:solidFill>
                  <a:srgbClr val="D3323C"/>
                </a:solidFill>
                <a:effectLst/>
                <a:uLnTx/>
                <a:uFillTx/>
                <a:latin typeface="+mn-lt"/>
                <a:ea typeface="+mn-ea"/>
                <a:cs typeface="+mn-ea"/>
                <a:sym typeface="+mn-lt"/>
              </a:endParaRPr>
            </a:p>
            <a:p>
              <a:pPr marL="0" marR="0" lvl="0" indent="0" algn="ctr" defTabSz="457200" rtl="0" eaLnBrk="1" fontAlgn="auto" latinLnBrk="0" hangingPunct="1">
                <a:lnSpc>
                  <a:spcPct val="114000"/>
                </a:lnSpc>
                <a:spcBef>
                  <a:spcPts val="0"/>
                </a:spcBef>
                <a:spcAft>
                  <a:spcPts val="0"/>
                </a:spcAft>
                <a:buClrTx/>
                <a:buSzTx/>
                <a:buFontTx/>
                <a:buNone/>
                <a:tabLst/>
                <a:defRPr/>
              </a:pPr>
              <a:r>
                <a:rPr kumimoji="0" lang="en-US" altLang="zh-CN" sz="1200" b="0" i="0" u="none" strike="noStrike" kern="1200" cap="none" spc="300" normalizeH="0" baseline="0" noProof="0" dirty="0">
                  <a:ln>
                    <a:noFill/>
                  </a:ln>
                  <a:solidFill>
                    <a:srgbClr val="D3323C"/>
                  </a:solidFill>
                  <a:effectLst/>
                  <a:uLnTx/>
                  <a:uFillTx/>
                  <a:latin typeface="+mn-lt"/>
                  <a:ea typeface="+mn-ea"/>
                  <a:cs typeface="+mn-ea"/>
                  <a:sym typeface="+mn-lt"/>
                </a:rPr>
                <a:t>PART</a:t>
              </a:r>
            </a:p>
          </p:txBody>
        </p:sp>
      </p:grpSp>
    </p:spTree>
    <p:extLst>
      <p:ext uri="{BB962C8B-B14F-4D97-AF65-F5344CB8AC3E}">
        <p14:creationId xmlns:p14="http://schemas.microsoft.com/office/powerpoint/2010/main" val="3786714221"/>
      </p:ext>
    </p:extLst>
  </p:cSld>
  <p:clrMapOvr>
    <a:masterClrMapping/>
  </p:clrMapOvr>
  <mc:AlternateContent xmlns:mc="http://schemas.openxmlformats.org/markup-compatibility/2006" xmlns:p14="http://schemas.microsoft.com/office/powerpoint/2010/main">
    <mc:Choice Requires="p14">
      <p:transition spd="slow" p14:dur="1500" advTm="3500">
        <p:random/>
      </p:transition>
    </mc:Choice>
    <mc:Fallback xmlns="">
      <p:transition spd="slow" advTm="35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fill="hold"/>
                                        <p:tgtEl>
                                          <p:spTgt spid="42"/>
                                        </p:tgtEl>
                                        <p:attrNameLst>
                                          <p:attrName>ppt_x</p:attrName>
                                        </p:attrNameLst>
                                      </p:cBhvr>
                                      <p:tavLst>
                                        <p:tav tm="0">
                                          <p:val>
                                            <p:strVal val="#ppt_x"/>
                                          </p:val>
                                        </p:tav>
                                        <p:tav tm="100000">
                                          <p:val>
                                            <p:strVal val="#ppt_x"/>
                                          </p:val>
                                        </p:tav>
                                      </p:tavLst>
                                    </p:anim>
                                    <p:anim calcmode="lin" valueType="num">
                                      <p:cBhvr additive="base">
                                        <p:cTn id="8" dur="500" fill="hold"/>
                                        <p:tgtEl>
                                          <p:spTgt spid="42"/>
                                        </p:tgtEl>
                                        <p:attrNameLst>
                                          <p:attrName>ppt_y</p:attrName>
                                        </p:attrNameLst>
                                      </p:cBhvr>
                                      <p:tavLst>
                                        <p:tav tm="0">
                                          <p:val>
                                            <p:strVal val="0-#ppt_h/2"/>
                                          </p:val>
                                        </p:tav>
                                        <p:tav tm="100000">
                                          <p:val>
                                            <p:strVal val="#ppt_y"/>
                                          </p:val>
                                        </p:tav>
                                      </p:tavLst>
                                    </p:anim>
                                  </p:childTnLst>
                                </p:cTn>
                              </p:par>
                              <p:par>
                                <p:cTn id="9" presetID="12" presetClass="entr" presetSubtype="4" fill="hold" grpId="0" nodeType="withEffect">
                                  <p:stCondLst>
                                    <p:cond delay="0"/>
                                  </p:stCondLst>
                                  <p:childTnLst>
                                    <p:set>
                                      <p:cBhvr>
                                        <p:cTn id="10" dur="1" fill="hold">
                                          <p:stCondLst>
                                            <p:cond delay="0"/>
                                          </p:stCondLst>
                                        </p:cTn>
                                        <p:tgtEl>
                                          <p:spTgt spid="41"/>
                                        </p:tgtEl>
                                        <p:attrNameLst>
                                          <p:attrName>style.visibility</p:attrName>
                                        </p:attrNameLst>
                                      </p:cBhvr>
                                      <p:to>
                                        <p:strVal val="visible"/>
                                      </p:to>
                                    </p:set>
                                    <p:anim calcmode="lin" valueType="num">
                                      <p:cBhvr additive="base">
                                        <p:cTn id="11" dur="500"/>
                                        <p:tgtEl>
                                          <p:spTgt spid="41"/>
                                        </p:tgtEl>
                                        <p:attrNameLst>
                                          <p:attrName>ppt_y</p:attrName>
                                        </p:attrNameLst>
                                      </p:cBhvr>
                                      <p:tavLst>
                                        <p:tav tm="0">
                                          <p:val>
                                            <p:strVal val="#ppt_y+#ppt_h*1.125000"/>
                                          </p:val>
                                        </p:tav>
                                        <p:tav tm="100000">
                                          <p:val>
                                            <p:strVal val="#ppt_y"/>
                                          </p:val>
                                        </p:tav>
                                      </p:tavLst>
                                    </p:anim>
                                    <p:animEffect transition="in" filter="wipe(up)">
                                      <p:cBhvr>
                                        <p:cTn id="12" dur="500"/>
                                        <p:tgtEl>
                                          <p:spTgt spid="41"/>
                                        </p:tgtEl>
                                      </p:cBhvr>
                                    </p:animEffect>
                                  </p:childTnLst>
                                </p:cTn>
                              </p:par>
                            </p:childTnLst>
                          </p:cTn>
                        </p:par>
                        <p:par>
                          <p:cTn id="13" fill="hold">
                            <p:stCondLst>
                              <p:cond delay="500"/>
                            </p:stCondLst>
                            <p:childTnLst>
                              <p:par>
                                <p:cTn id="14" presetID="0" presetClass="entr" presetSubtype="0" fill="hold" grpId="0" nodeType="afterEffect">
                                  <p:stCondLst>
                                    <p:cond delay="0"/>
                                  </p:stCondLst>
                                  <p:iterate type="lt">
                                    <p:tmPct val="14286"/>
                                  </p:iterate>
                                  <p:childTnLst>
                                    <p:set>
                                      <p:cBhvr>
                                        <p:cTn id="15" dur="1" fill="hold">
                                          <p:stCondLst>
                                            <p:cond delay="0"/>
                                          </p:stCondLst>
                                        </p:cTn>
                                        <p:tgtEl>
                                          <p:spTgt spid="39"/>
                                        </p:tgtEl>
                                        <p:attrNameLst>
                                          <p:attrName>style.visibility</p:attrName>
                                        </p:attrNameLst>
                                      </p:cBhvr>
                                      <p:to>
                                        <p:strVal val="visible"/>
                                      </p:to>
                                    </p:set>
                                    <p:anim to="" calcmode="lin" valueType="num">
                                      <p:cBhvr>
                                        <p:cTn id="16" dur="700" fill="hold">
                                          <p:stCondLst>
                                            <p:cond delay="0"/>
                                          </p:stCondLst>
                                        </p:cTn>
                                        <p:tgtEl>
                                          <p:spTgt spid="39"/>
                                        </p:tgtEl>
                                        <p:attrNameLst>
                                          <p:attrName>ppt_x</p:attrName>
                                        </p:attrNameLst>
                                      </p:cBhvr>
                                      <p:tavLst>
                                        <p:tav tm="0" fmla="#ppt_x+(-#ppt_w/2*cos(ppt_r/180*pi))*((1.5-1.5*$)^2-(1.5-1.5*$)^3)">
                                          <p:val>
                                            <p:strVal val="0"/>
                                          </p:val>
                                        </p:tav>
                                        <p:tav tm="100000">
                                          <p:val>
                                            <p:strVal val="1"/>
                                          </p:val>
                                        </p:tav>
                                      </p:tavLst>
                                    </p:anim>
                                    <p:anim to="" calcmode="lin" valueType="num">
                                      <p:cBhvr>
                                        <p:cTn id="17" dur="700" fill="hold">
                                          <p:stCondLst>
                                            <p:cond delay="0"/>
                                          </p:stCondLst>
                                        </p:cTn>
                                        <p:tgtEl>
                                          <p:spTgt spid="39"/>
                                        </p:tgtEl>
                                        <p:attrNameLst>
                                          <p:attrName>ppt_y</p:attrName>
                                        </p:attrNameLst>
                                      </p:cBhvr>
                                      <p:tavLst>
                                        <p:tav tm="0" fmla="#ppt_y+(-#ppt_h/2*cos(ppt_r/180*pi))*((1.5-1.5*$)^2-(1.5-1.5*$)^3)">
                                          <p:val>
                                            <p:strVal val="0"/>
                                          </p:val>
                                        </p:tav>
                                        <p:tav tm="100000">
                                          <p:val>
                                            <p:strVal val="1"/>
                                          </p:val>
                                        </p:tav>
                                      </p:tavLst>
                                    </p:anim>
                                    <p:anim to="" calcmode="lin" valueType="num">
                                      <p:cBhvr>
                                        <p:cTn id="18" dur="700" fill="hold">
                                          <p:stCondLst>
                                            <p:cond delay="0"/>
                                          </p:stCondLst>
                                        </p:cTn>
                                        <p:tgtEl>
                                          <p:spTgt spid="39"/>
                                        </p:tgtEl>
                                        <p:attrNameLst>
                                          <p:attrName>ppt_h</p:attrName>
                                        </p:attrNameLst>
                                      </p:cBhvr>
                                      <p:tavLst>
                                        <p:tav tm="0" fmla="#ppt_h-(-#ppt_h)*((1.5-1.5*$)^2-(1.5-1.5*$)^3)">
                                          <p:val>
                                            <p:strVal val="0"/>
                                          </p:val>
                                        </p:tav>
                                        <p:tav tm="100000">
                                          <p:val>
                                            <p:strVal val="1"/>
                                          </p:val>
                                        </p:tav>
                                      </p:tavLst>
                                    </p:anim>
                                    <p:anim to="" calcmode="lin" valueType="num">
                                      <p:cBhvr>
                                        <p:cTn id="19" dur="700" fill="hold">
                                          <p:stCondLst>
                                            <p:cond delay="0"/>
                                          </p:stCondLst>
                                        </p:cTn>
                                        <p:tgtEl>
                                          <p:spTgt spid="39"/>
                                        </p:tgtEl>
                                        <p:attrNameLst>
                                          <p:attrName>ppt_w</p:attrName>
                                        </p:attrNameLst>
                                      </p:cBhvr>
                                      <p:tavLst>
                                        <p:tav tm="0" fmla="#ppt_w-(-#ppt_w)*((1.5-1.5*$)^2-(1.5-1.5*$)^3)">
                                          <p:val>
                                            <p:strVal val="0"/>
                                          </p:val>
                                        </p:tav>
                                        <p:tav tm="100000">
                                          <p:val>
                                            <p:strVal val="1"/>
                                          </p:val>
                                        </p:tav>
                                      </p:tavLst>
                                    </p:anim>
                                  </p:childTnLst>
                                </p:cTn>
                              </p:par>
                              <p:par>
                                <p:cTn id="20" presetID="0" presetClass="entr" presetSubtype="0" fill="hold" grpId="0" nodeType="withEffect">
                                  <p:stCondLst>
                                    <p:cond delay="0"/>
                                  </p:stCondLst>
                                  <p:iterate type="lt">
                                    <p:tmPct val="3297"/>
                                  </p:iterate>
                                  <p:childTnLst>
                                    <p:set>
                                      <p:cBhvr>
                                        <p:cTn id="21" dur="1" fill="hold">
                                          <p:stCondLst>
                                            <p:cond delay="0"/>
                                          </p:stCondLst>
                                        </p:cTn>
                                        <p:tgtEl>
                                          <p:spTgt spid="40"/>
                                        </p:tgtEl>
                                        <p:attrNameLst>
                                          <p:attrName>style.visibility</p:attrName>
                                        </p:attrNameLst>
                                      </p:cBhvr>
                                      <p:to>
                                        <p:strVal val="visible"/>
                                      </p:to>
                                    </p:set>
                                    <p:anim to="" calcmode="lin" valueType="num">
                                      <p:cBhvr>
                                        <p:cTn id="22" dur="700" fill="hold">
                                          <p:stCondLst>
                                            <p:cond delay="0"/>
                                          </p:stCondLst>
                                        </p:cTn>
                                        <p:tgtEl>
                                          <p:spTgt spid="40"/>
                                        </p:tgtEl>
                                        <p:attrNameLst>
                                          <p:attrName>ppt_x</p:attrName>
                                        </p:attrNameLst>
                                      </p:cBhvr>
                                      <p:tavLst>
                                        <p:tav tm="0" fmla="#ppt_x+(-#ppt_w/2*cos(ppt_r/180*pi))*((1.5-1.5*$)^2-(1.5-1.5*$)^3)">
                                          <p:val>
                                            <p:strVal val="0"/>
                                          </p:val>
                                        </p:tav>
                                        <p:tav tm="100000">
                                          <p:val>
                                            <p:strVal val="1"/>
                                          </p:val>
                                        </p:tav>
                                      </p:tavLst>
                                    </p:anim>
                                    <p:anim to="" calcmode="lin" valueType="num">
                                      <p:cBhvr>
                                        <p:cTn id="23" dur="700" fill="hold">
                                          <p:stCondLst>
                                            <p:cond delay="0"/>
                                          </p:stCondLst>
                                        </p:cTn>
                                        <p:tgtEl>
                                          <p:spTgt spid="40"/>
                                        </p:tgtEl>
                                        <p:attrNameLst>
                                          <p:attrName>ppt_y</p:attrName>
                                        </p:attrNameLst>
                                      </p:cBhvr>
                                      <p:tavLst>
                                        <p:tav tm="0" fmla="#ppt_y-(-#ppt_h/2*cos(ppt_r/180*pi))*((1.5-1.5*$)^2-(1.5-1.5*$)^3)">
                                          <p:val>
                                            <p:strVal val="0"/>
                                          </p:val>
                                        </p:tav>
                                        <p:tav tm="100000">
                                          <p:val>
                                            <p:strVal val="1"/>
                                          </p:val>
                                        </p:tav>
                                      </p:tavLst>
                                    </p:anim>
                                    <p:anim to="" calcmode="lin" valueType="num">
                                      <p:cBhvr>
                                        <p:cTn id="24" dur="700" fill="hold">
                                          <p:stCondLst>
                                            <p:cond delay="0"/>
                                          </p:stCondLst>
                                        </p:cTn>
                                        <p:tgtEl>
                                          <p:spTgt spid="40"/>
                                        </p:tgtEl>
                                        <p:attrNameLst>
                                          <p:attrName>ppt_h</p:attrName>
                                        </p:attrNameLst>
                                      </p:cBhvr>
                                      <p:tavLst>
                                        <p:tav tm="0" fmla="#ppt_h-(-#ppt_h)*((1.5-1.5*$)^2-(1.5-1.5*$)^3)">
                                          <p:val>
                                            <p:strVal val="0"/>
                                          </p:val>
                                        </p:tav>
                                        <p:tav tm="100000">
                                          <p:val>
                                            <p:strVal val="1"/>
                                          </p:val>
                                        </p:tav>
                                      </p:tavLst>
                                    </p:anim>
                                    <p:anim to="" calcmode="lin" valueType="num">
                                      <p:cBhvr>
                                        <p:cTn id="25" dur="700" fill="hold">
                                          <p:stCondLst>
                                            <p:cond delay="0"/>
                                          </p:stCondLst>
                                        </p:cTn>
                                        <p:tgtEl>
                                          <p:spTgt spid="40"/>
                                        </p:tgtEl>
                                        <p:attrNameLst>
                                          <p:attrName>ppt_w</p:attrName>
                                        </p:attrNameLst>
                                      </p:cBhvr>
                                      <p:tavLst>
                                        <p:tav tm="0" fmla="#ppt_w-(-#ppt_w)*((1.5-1.5*$)^2-(1.5-1.5*$)^3)">
                                          <p:val>
                                            <p:strVal val="0"/>
                                          </p:val>
                                        </p:tav>
                                        <p:tav tm="100000">
                                          <p:val>
                                            <p:strVal val="1"/>
                                          </p:val>
                                        </p:tav>
                                      </p:tavLst>
                                    </p:anim>
                                  </p:childTnLst>
                                </p:cTn>
                              </p:par>
                            </p:childTnLst>
                          </p:cTn>
                        </p:par>
                        <p:par>
                          <p:cTn id="26" fill="hold">
                            <p:stCondLst>
                              <p:cond delay="1500"/>
                            </p:stCondLst>
                            <p:childTnLst>
                              <p:par>
                                <p:cTn id="27" presetID="31" presetClass="entr" presetSubtype="0" fill="hold" nodeType="after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p:cTn id="29" dur="1000" fill="hold"/>
                                        <p:tgtEl>
                                          <p:spTgt spid="9"/>
                                        </p:tgtEl>
                                        <p:attrNameLst>
                                          <p:attrName>ppt_w</p:attrName>
                                        </p:attrNameLst>
                                      </p:cBhvr>
                                      <p:tavLst>
                                        <p:tav tm="0">
                                          <p:val>
                                            <p:fltVal val="0"/>
                                          </p:val>
                                        </p:tav>
                                        <p:tav tm="100000">
                                          <p:val>
                                            <p:strVal val="#ppt_w"/>
                                          </p:val>
                                        </p:tav>
                                      </p:tavLst>
                                    </p:anim>
                                    <p:anim calcmode="lin" valueType="num">
                                      <p:cBhvr>
                                        <p:cTn id="30" dur="1000" fill="hold"/>
                                        <p:tgtEl>
                                          <p:spTgt spid="9"/>
                                        </p:tgtEl>
                                        <p:attrNameLst>
                                          <p:attrName>ppt_h</p:attrName>
                                        </p:attrNameLst>
                                      </p:cBhvr>
                                      <p:tavLst>
                                        <p:tav tm="0">
                                          <p:val>
                                            <p:fltVal val="0"/>
                                          </p:val>
                                        </p:tav>
                                        <p:tav tm="100000">
                                          <p:val>
                                            <p:strVal val="#ppt_h"/>
                                          </p:val>
                                        </p:tav>
                                      </p:tavLst>
                                    </p:anim>
                                    <p:anim calcmode="lin" valueType="num">
                                      <p:cBhvr>
                                        <p:cTn id="31" dur="1000" fill="hold"/>
                                        <p:tgtEl>
                                          <p:spTgt spid="9"/>
                                        </p:tgtEl>
                                        <p:attrNameLst>
                                          <p:attrName>style.rotation</p:attrName>
                                        </p:attrNameLst>
                                      </p:cBhvr>
                                      <p:tavLst>
                                        <p:tav tm="0">
                                          <p:val>
                                            <p:fltVal val="90"/>
                                          </p:val>
                                        </p:tav>
                                        <p:tav tm="100000">
                                          <p:val>
                                            <p:fltVal val="0"/>
                                          </p:val>
                                        </p:tav>
                                      </p:tavLst>
                                    </p:anim>
                                    <p:animEffect transition="in" filter="fade">
                                      <p:cBhvr>
                                        <p:cTn id="32" dur="1000"/>
                                        <p:tgtEl>
                                          <p:spTgt spid="9"/>
                                        </p:tgtEl>
                                      </p:cBhvr>
                                    </p:animEffect>
                                  </p:childTnLst>
                                </p:cTn>
                              </p:par>
                            </p:childTnLst>
                          </p:cTn>
                        </p:par>
                        <p:par>
                          <p:cTn id="33" fill="hold">
                            <p:stCondLst>
                              <p:cond delay="2500"/>
                            </p:stCondLst>
                            <p:childTnLst>
                              <p:par>
                                <p:cTn id="34" presetID="22" presetClass="entr" presetSubtype="2" fill="hold" nodeType="after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wipe(right)">
                                      <p:cBhvr>
                                        <p:cTn id="36" dur="500"/>
                                        <p:tgtEl>
                                          <p:spTgt spid="24"/>
                                        </p:tgtEl>
                                      </p:cBhvr>
                                    </p:animEffect>
                                  </p:childTnLst>
                                </p:cTn>
                              </p:par>
                              <p:par>
                                <p:cTn id="37" presetID="22" presetClass="entr" presetSubtype="2" fill="hold" nodeType="with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wipe(right)">
                                      <p:cBhvr>
                                        <p:cTn id="39" dur="500"/>
                                        <p:tgtEl>
                                          <p:spTgt spid="30"/>
                                        </p:tgtEl>
                                      </p:cBhvr>
                                    </p:animEffect>
                                  </p:childTnLst>
                                </p:cTn>
                              </p:par>
                              <p:par>
                                <p:cTn id="40" presetID="22" presetClass="entr" presetSubtype="2" fill="hold" nodeType="with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wipe(right)">
                                      <p:cBhvr>
                                        <p:cTn id="42" dur="500"/>
                                        <p:tgtEl>
                                          <p:spTgt spid="36"/>
                                        </p:tgtEl>
                                      </p:cBhvr>
                                    </p:animEffect>
                                  </p:childTnLst>
                                </p:cTn>
                              </p:par>
                              <p:par>
                                <p:cTn id="43" presetID="22" presetClass="entr" presetSubtype="8" fill="hold" nodeType="with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wipe(left)">
                                      <p:cBhvr>
                                        <p:cTn id="45" dur="500"/>
                                        <p:tgtEl>
                                          <p:spTgt spid="21"/>
                                        </p:tgtEl>
                                      </p:cBhvr>
                                    </p:animEffect>
                                  </p:childTnLst>
                                </p:cTn>
                              </p:par>
                              <p:par>
                                <p:cTn id="46" presetID="22" presetClass="entr" presetSubtype="8" fill="hold" nodeType="with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wipe(left)">
                                      <p:cBhvr>
                                        <p:cTn id="48" dur="500"/>
                                        <p:tgtEl>
                                          <p:spTgt spid="27"/>
                                        </p:tgtEl>
                                      </p:cBhvr>
                                    </p:animEffect>
                                  </p:childTnLst>
                                </p:cTn>
                              </p:par>
                              <p:par>
                                <p:cTn id="49" presetID="22" presetClass="entr" presetSubtype="8" fill="hold" nodeType="withEffect">
                                  <p:stCondLst>
                                    <p:cond delay="0"/>
                                  </p:stCondLst>
                                  <p:childTnLst>
                                    <p:set>
                                      <p:cBhvr>
                                        <p:cTn id="50" dur="1" fill="hold">
                                          <p:stCondLst>
                                            <p:cond delay="0"/>
                                          </p:stCondLst>
                                        </p:cTn>
                                        <p:tgtEl>
                                          <p:spTgt spid="33"/>
                                        </p:tgtEl>
                                        <p:attrNameLst>
                                          <p:attrName>style.visibility</p:attrName>
                                        </p:attrNameLst>
                                      </p:cBhvr>
                                      <p:to>
                                        <p:strVal val="visible"/>
                                      </p:to>
                                    </p:set>
                                    <p:animEffect transition="in" filter="wipe(left)">
                                      <p:cBhvr>
                                        <p:cTn id="5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4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任意多边形: 形状 8">
            <a:extLst>
              <a:ext uri="{FF2B5EF4-FFF2-40B4-BE49-F238E27FC236}">
                <a16:creationId xmlns:a16="http://schemas.microsoft.com/office/drawing/2014/main" xmlns="" id="{F5A454CD-DEBF-45D7-A38C-DE3722498AA7}"/>
              </a:ext>
            </a:extLst>
          </p:cNvPr>
          <p:cNvSpPr/>
          <p:nvPr/>
        </p:nvSpPr>
        <p:spPr>
          <a:xfrm>
            <a:off x="1452461" y="1972238"/>
            <a:ext cx="1981404" cy="1249482"/>
          </a:xfrm>
          <a:custGeom>
            <a:avLst/>
            <a:gdLst>
              <a:gd name="connsiteX0" fmla="*/ 368769 w 3874048"/>
              <a:gd name="connsiteY0" fmla="*/ 2227630 h 2461360"/>
              <a:gd name="connsiteX1" fmla="*/ 406869 w 3874048"/>
              <a:gd name="connsiteY1" fmla="*/ 233730 h 2461360"/>
              <a:gd name="connsiteX2" fmla="*/ 3480269 w 3874048"/>
              <a:gd name="connsiteY2" fmla="*/ 259130 h 2461360"/>
              <a:gd name="connsiteX3" fmla="*/ 3492969 w 3874048"/>
              <a:gd name="connsiteY3" fmla="*/ 2202230 h 2461360"/>
              <a:gd name="connsiteX4" fmla="*/ 368769 w 3874048"/>
              <a:gd name="connsiteY4" fmla="*/ 2227630 h 2461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74048" h="2461360">
                <a:moveTo>
                  <a:pt x="368769" y="2227630"/>
                </a:moveTo>
                <a:cubicBezTo>
                  <a:pt x="-145581" y="1899547"/>
                  <a:pt x="-111714" y="561813"/>
                  <a:pt x="406869" y="233730"/>
                </a:cubicBezTo>
                <a:cubicBezTo>
                  <a:pt x="925452" y="-94353"/>
                  <a:pt x="2965919" y="-68953"/>
                  <a:pt x="3480269" y="259130"/>
                </a:cubicBezTo>
                <a:cubicBezTo>
                  <a:pt x="3994619" y="587213"/>
                  <a:pt x="4011552" y="1874147"/>
                  <a:pt x="3492969" y="2202230"/>
                </a:cubicBezTo>
                <a:cubicBezTo>
                  <a:pt x="2974386" y="2530313"/>
                  <a:pt x="883119" y="2555713"/>
                  <a:pt x="368769" y="2227630"/>
                </a:cubicBezTo>
                <a:close/>
              </a:path>
            </a:pathLst>
          </a:custGeom>
          <a:blipFill dpi="0" rotWithShape="1">
            <a:blip r:embed="rId5" cstate="screen">
              <a:extLst>
                <a:ext uri="{28A0092B-C50C-407E-A947-70E740481C1C}">
                  <a14:useLocalDpi xmlns:a14="http://schemas.microsoft.com/office/drawing/2010/main"/>
                </a:ext>
              </a:extLst>
            </a:blip>
            <a:srcRect/>
            <a:stretch>
              <a:fillRect/>
            </a:stretch>
          </a:blipFill>
          <a:ln w="38100">
            <a:solidFill>
              <a:srgbClr val="D3323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10" name="任意多边形: 形状 9">
            <a:extLst>
              <a:ext uri="{FF2B5EF4-FFF2-40B4-BE49-F238E27FC236}">
                <a16:creationId xmlns:a16="http://schemas.microsoft.com/office/drawing/2014/main" xmlns="" id="{D525D13B-B663-4AD0-9FC0-050666C336C8}"/>
              </a:ext>
            </a:extLst>
          </p:cNvPr>
          <p:cNvSpPr/>
          <p:nvPr/>
        </p:nvSpPr>
        <p:spPr>
          <a:xfrm>
            <a:off x="1452461" y="3881015"/>
            <a:ext cx="1981404" cy="1249482"/>
          </a:xfrm>
          <a:custGeom>
            <a:avLst/>
            <a:gdLst>
              <a:gd name="connsiteX0" fmla="*/ 368769 w 3874048"/>
              <a:gd name="connsiteY0" fmla="*/ 2227630 h 2461360"/>
              <a:gd name="connsiteX1" fmla="*/ 406869 w 3874048"/>
              <a:gd name="connsiteY1" fmla="*/ 233730 h 2461360"/>
              <a:gd name="connsiteX2" fmla="*/ 3480269 w 3874048"/>
              <a:gd name="connsiteY2" fmla="*/ 259130 h 2461360"/>
              <a:gd name="connsiteX3" fmla="*/ 3492969 w 3874048"/>
              <a:gd name="connsiteY3" fmla="*/ 2202230 h 2461360"/>
              <a:gd name="connsiteX4" fmla="*/ 368769 w 3874048"/>
              <a:gd name="connsiteY4" fmla="*/ 2227630 h 2461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74048" h="2461360">
                <a:moveTo>
                  <a:pt x="368769" y="2227630"/>
                </a:moveTo>
                <a:cubicBezTo>
                  <a:pt x="-145581" y="1899547"/>
                  <a:pt x="-111714" y="561813"/>
                  <a:pt x="406869" y="233730"/>
                </a:cubicBezTo>
                <a:cubicBezTo>
                  <a:pt x="925452" y="-94353"/>
                  <a:pt x="2965919" y="-68953"/>
                  <a:pt x="3480269" y="259130"/>
                </a:cubicBezTo>
                <a:cubicBezTo>
                  <a:pt x="3994619" y="587213"/>
                  <a:pt x="4011552" y="1874147"/>
                  <a:pt x="3492969" y="2202230"/>
                </a:cubicBezTo>
                <a:cubicBezTo>
                  <a:pt x="2974386" y="2530313"/>
                  <a:pt x="883119" y="2555713"/>
                  <a:pt x="368769" y="2227630"/>
                </a:cubicBezTo>
                <a:close/>
              </a:path>
            </a:pathLst>
          </a:custGeom>
          <a:blipFill dpi="0" rotWithShape="1">
            <a:blip r:embed="rId6" cstate="screen">
              <a:extLst>
                <a:ext uri="{28A0092B-C50C-407E-A947-70E740481C1C}">
                  <a14:useLocalDpi xmlns:a14="http://schemas.microsoft.com/office/drawing/2010/main"/>
                </a:ext>
              </a:extLst>
            </a:blip>
            <a:srcRect/>
            <a:stretch>
              <a:fillRect/>
            </a:stretch>
          </a:blipFill>
          <a:ln w="38100">
            <a:solidFill>
              <a:srgbClr val="D3323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grpSp>
        <p:nvGrpSpPr>
          <p:cNvPr id="11" name="组合 10">
            <a:extLst>
              <a:ext uri="{FF2B5EF4-FFF2-40B4-BE49-F238E27FC236}">
                <a16:creationId xmlns:a16="http://schemas.microsoft.com/office/drawing/2014/main" xmlns="" id="{749C4FF1-20E8-4A35-91DE-02413DBCE10C}"/>
              </a:ext>
            </a:extLst>
          </p:cNvPr>
          <p:cNvGrpSpPr/>
          <p:nvPr/>
        </p:nvGrpSpPr>
        <p:grpSpPr>
          <a:xfrm>
            <a:off x="3801707" y="2107670"/>
            <a:ext cx="2522538" cy="969220"/>
            <a:chOff x="3159911" y="3408233"/>
            <a:chExt cx="1706754" cy="969220"/>
          </a:xfrm>
        </p:grpSpPr>
        <p:sp>
          <p:nvSpPr>
            <p:cNvPr id="12" name="矩形 11">
              <a:extLst>
                <a:ext uri="{FF2B5EF4-FFF2-40B4-BE49-F238E27FC236}">
                  <a16:creationId xmlns:a16="http://schemas.microsoft.com/office/drawing/2014/main" xmlns="" id="{4EC771B9-CC8B-4BA7-A35E-3B250D718315}"/>
                </a:ext>
              </a:extLst>
            </p:cNvPr>
            <p:cNvSpPr/>
            <p:nvPr/>
          </p:nvSpPr>
          <p:spPr bwMode="auto">
            <a:xfrm>
              <a:off x="3165095" y="3731122"/>
              <a:ext cx="1551243" cy="646331"/>
            </a:xfrm>
            <a:prstGeom prst="rect">
              <a:avLst/>
            </a:prstGeom>
          </p:spPr>
          <p:txBody>
            <a:bodyPr wrap="square">
              <a:spAutoFit/>
              <a:scene3d>
                <a:camera prst="orthographicFront"/>
                <a:lightRig rig="threePt" dir="t"/>
              </a:scene3d>
              <a:sp3d contourW="12700"/>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800" b="0" i="0" u="none" strike="noStrike" kern="1200" cap="none" spc="0" normalizeH="0" baseline="0" noProof="0" dirty="0">
                  <a:ln>
                    <a:noFill/>
                  </a:ln>
                  <a:solidFill>
                    <a:srgbClr val="000000">
                      <a:lumMod val="75000"/>
                      <a:lumOff val="25000"/>
                    </a:srgbClr>
                  </a:solidFill>
                  <a:effectLst/>
                  <a:uLnTx/>
                  <a:uFillTx/>
                  <a:cs typeface="+mn-ea"/>
                  <a:sym typeface="+mn-lt"/>
                </a:rPr>
                <a:t>点击输入简要文字内容，文字内容需概括精炼，言简意赅的说明分项内容言简意赅的说明分项内容点击输入简要文字内容，</a:t>
              </a:r>
            </a:p>
          </p:txBody>
        </p:sp>
        <p:sp>
          <p:nvSpPr>
            <p:cNvPr id="13" name="文本框 12">
              <a:extLst>
                <a:ext uri="{FF2B5EF4-FFF2-40B4-BE49-F238E27FC236}">
                  <a16:creationId xmlns:a16="http://schemas.microsoft.com/office/drawing/2014/main" xmlns="" id="{4C7E1839-E2AC-4854-8BF3-4BC852ACD302}"/>
                </a:ext>
              </a:extLst>
            </p:cNvPr>
            <p:cNvSpPr txBox="1"/>
            <p:nvPr/>
          </p:nvSpPr>
          <p:spPr>
            <a:xfrm>
              <a:off x="3159911" y="3408233"/>
              <a:ext cx="1706754" cy="338554"/>
            </a:xfrm>
            <a:prstGeom prst="rect">
              <a:avLst/>
            </a:prstGeom>
            <a:noFill/>
          </p:spPr>
          <p:txBody>
            <a:bodyPr wrap="square" rtlCol="0">
              <a:spAutoFit/>
              <a:scene3d>
                <a:camera prst="orthographicFront"/>
                <a:lightRig rig="threePt" dir="t"/>
              </a:scene3d>
              <a:sp3d contourW="12700"/>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000000">
                      <a:lumMod val="75000"/>
                      <a:lumOff val="25000"/>
                    </a:srgbClr>
                  </a:solidFill>
                  <a:effectLst/>
                  <a:uLnTx/>
                  <a:uFillTx/>
                  <a:cs typeface="+mn-ea"/>
                  <a:sym typeface="+mn-lt"/>
                </a:rPr>
                <a:t>标题文本添加</a:t>
              </a:r>
            </a:p>
          </p:txBody>
        </p:sp>
      </p:grpSp>
      <p:grpSp>
        <p:nvGrpSpPr>
          <p:cNvPr id="14" name="组合 13">
            <a:extLst>
              <a:ext uri="{FF2B5EF4-FFF2-40B4-BE49-F238E27FC236}">
                <a16:creationId xmlns:a16="http://schemas.microsoft.com/office/drawing/2014/main" xmlns="" id="{8F9B012A-8D21-47D8-B4D6-E706088A2C16}"/>
              </a:ext>
            </a:extLst>
          </p:cNvPr>
          <p:cNvGrpSpPr/>
          <p:nvPr/>
        </p:nvGrpSpPr>
        <p:grpSpPr>
          <a:xfrm>
            <a:off x="3801707" y="4012140"/>
            <a:ext cx="2522538" cy="969220"/>
            <a:chOff x="3159911" y="3408233"/>
            <a:chExt cx="1706754" cy="969220"/>
          </a:xfrm>
        </p:grpSpPr>
        <p:sp>
          <p:nvSpPr>
            <p:cNvPr id="15" name="矩形 14">
              <a:extLst>
                <a:ext uri="{FF2B5EF4-FFF2-40B4-BE49-F238E27FC236}">
                  <a16:creationId xmlns:a16="http://schemas.microsoft.com/office/drawing/2014/main" xmlns="" id="{6650262D-D4A1-4B4F-80C4-4323F346BBB8}"/>
                </a:ext>
              </a:extLst>
            </p:cNvPr>
            <p:cNvSpPr/>
            <p:nvPr/>
          </p:nvSpPr>
          <p:spPr bwMode="auto">
            <a:xfrm>
              <a:off x="3165095" y="3731122"/>
              <a:ext cx="1551243" cy="646331"/>
            </a:xfrm>
            <a:prstGeom prst="rect">
              <a:avLst/>
            </a:prstGeom>
          </p:spPr>
          <p:txBody>
            <a:bodyPr wrap="square">
              <a:spAutoFit/>
              <a:scene3d>
                <a:camera prst="orthographicFront"/>
                <a:lightRig rig="threePt" dir="t"/>
              </a:scene3d>
              <a:sp3d contourW="12700"/>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800" b="0" i="0" u="none" strike="noStrike" kern="1200" cap="none" spc="0" normalizeH="0" baseline="0" noProof="0" dirty="0">
                  <a:ln>
                    <a:noFill/>
                  </a:ln>
                  <a:solidFill>
                    <a:srgbClr val="000000">
                      <a:lumMod val="75000"/>
                      <a:lumOff val="25000"/>
                    </a:srgbClr>
                  </a:solidFill>
                  <a:effectLst/>
                  <a:uLnTx/>
                  <a:uFillTx/>
                  <a:cs typeface="+mn-ea"/>
                  <a:sym typeface="+mn-lt"/>
                </a:rPr>
                <a:t>点击输入简要文字内容，文字内容需概括精炼，言简意赅的说明分项内容言简意赅的说明分项内容点击输入简要文字内容，</a:t>
              </a:r>
            </a:p>
          </p:txBody>
        </p:sp>
        <p:sp>
          <p:nvSpPr>
            <p:cNvPr id="16" name="文本框 15">
              <a:extLst>
                <a:ext uri="{FF2B5EF4-FFF2-40B4-BE49-F238E27FC236}">
                  <a16:creationId xmlns:a16="http://schemas.microsoft.com/office/drawing/2014/main" xmlns="" id="{7D4D701B-E316-4C5A-9C67-37CAC71A4697}"/>
                </a:ext>
              </a:extLst>
            </p:cNvPr>
            <p:cNvSpPr txBox="1"/>
            <p:nvPr/>
          </p:nvSpPr>
          <p:spPr>
            <a:xfrm>
              <a:off x="3159911" y="3408233"/>
              <a:ext cx="1706754" cy="338554"/>
            </a:xfrm>
            <a:prstGeom prst="rect">
              <a:avLst/>
            </a:prstGeom>
            <a:noFill/>
          </p:spPr>
          <p:txBody>
            <a:bodyPr wrap="square" rtlCol="0">
              <a:spAutoFit/>
              <a:scene3d>
                <a:camera prst="orthographicFront"/>
                <a:lightRig rig="threePt" dir="t"/>
              </a:scene3d>
              <a:sp3d contourW="12700"/>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000000">
                      <a:lumMod val="75000"/>
                      <a:lumOff val="25000"/>
                    </a:srgbClr>
                  </a:solidFill>
                  <a:effectLst/>
                  <a:uLnTx/>
                  <a:uFillTx/>
                  <a:cs typeface="+mn-ea"/>
                  <a:sym typeface="+mn-lt"/>
                </a:rPr>
                <a:t>标题文本添加</a:t>
              </a:r>
            </a:p>
          </p:txBody>
        </p:sp>
      </p:grpSp>
      <p:sp>
        <p:nvSpPr>
          <p:cNvPr id="17" name="任意多边形: 形状 16">
            <a:extLst>
              <a:ext uri="{FF2B5EF4-FFF2-40B4-BE49-F238E27FC236}">
                <a16:creationId xmlns:a16="http://schemas.microsoft.com/office/drawing/2014/main" xmlns="" id="{F7A4128D-C49E-47E2-BEC9-962D9A3AF2EE}"/>
              </a:ext>
            </a:extLst>
          </p:cNvPr>
          <p:cNvSpPr/>
          <p:nvPr/>
        </p:nvSpPr>
        <p:spPr>
          <a:xfrm>
            <a:off x="6301041" y="1972238"/>
            <a:ext cx="1981404" cy="1249482"/>
          </a:xfrm>
          <a:custGeom>
            <a:avLst/>
            <a:gdLst>
              <a:gd name="connsiteX0" fmla="*/ 368769 w 3874048"/>
              <a:gd name="connsiteY0" fmla="*/ 2227630 h 2461360"/>
              <a:gd name="connsiteX1" fmla="*/ 406869 w 3874048"/>
              <a:gd name="connsiteY1" fmla="*/ 233730 h 2461360"/>
              <a:gd name="connsiteX2" fmla="*/ 3480269 w 3874048"/>
              <a:gd name="connsiteY2" fmla="*/ 259130 h 2461360"/>
              <a:gd name="connsiteX3" fmla="*/ 3492969 w 3874048"/>
              <a:gd name="connsiteY3" fmla="*/ 2202230 h 2461360"/>
              <a:gd name="connsiteX4" fmla="*/ 368769 w 3874048"/>
              <a:gd name="connsiteY4" fmla="*/ 2227630 h 2461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74048" h="2461360">
                <a:moveTo>
                  <a:pt x="368769" y="2227630"/>
                </a:moveTo>
                <a:cubicBezTo>
                  <a:pt x="-145581" y="1899547"/>
                  <a:pt x="-111714" y="561813"/>
                  <a:pt x="406869" y="233730"/>
                </a:cubicBezTo>
                <a:cubicBezTo>
                  <a:pt x="925452" y="-94353"/>
                  <a:pt x="2965919" y="-68953"/>
                  <a:pt x="3480269" y="259130"/>
                </a:cubicBezTo>
                <a:cubicBezTo>
                  <a:pt x="3994619" y="587213"/>
                  <a:pt x="4011552" y="1874147"/>
                  <a:pt x="3492969" y="2202230"/>
                </a:cubicBezTo>
                <a:cubicBezTo>
                  <a:pt x="2974386" y="2530313"/>
                  <a:pt x="883119" y="2555713"/>
                  <a:pt x="368769" y="2227630"/>
                </a:cubicBezTo>
                <a:close/>
              </a:path>
            </a:pathLst>
          </a:custGeom>
          <a:blipFill dpi="0" rotWithShape="1">
            <a:blip r:embed="rId7" cstate="screen">
              <a:extLst>
                <a:ext uri="{28A0092B-C50C-407E-A947-70E740481C1C}">
                  <a14:useLocalDpi xmlns:a14="http://schemas.microsoft.com/office/drawing/2010/main"/>
                </a:ext>
              </a:extLst>
            </a:blip>
            <a:srcRect/>
            <a:stretch>
              <a:fillRect/>
            </a:stretch>
          </a:blipFill>
          <a:ln w="38100">
            <a:solidFill>
              <a:srgbClr val="0D0A4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cs typeface="+mn-ea"/>
              <a:sym typeface="+mn-lt"/>
            </a:endParaRPr>
          </a:p>
        </p:txBody>
      </p:sp>
      <p:sp>
        <p:nvSpPr>
          <p:cNvPr id="18" name="任意多边形: 形状 17">
            <a:extLst>
              <a:ext uri="{FF2B5EF4-FFF2-40B4-BE49-F238E27FC236}">
                <a16:creationId xmlns:a16="http://schemas.microsoft.com/office/drawing/2014/main" xmlns="" id="{3B8C7F11-0F18-462B-9D5E-38A6F0F2F594}"/>
              </a:ext>
            </a:extLst>
          </p:cNvPr>
          <p:cNvSpPr/>
          <p:nvPr/>
        </p:nvSpPr>
        <p:spPr>
          <a:xfrm>
            <a:off x="6301041" y="3881015"/>
            <a:ext cx="1981404" cy="1249482"/>
          </a:xfrm>
          <a:custGeom>
            <a:avLst/>
            <a:gdLst>
              <a:gd name="connsiteX0" fmla="*/ 368769 w 3874048"/>
              <a:gd name="connsiteY0" fmla="*/ 2227630 h 2461360"/>
              <a:gd name="connsiteX1" fmla="*/ 406869 w 3874048"/>
              <a:gd name="connsiteY1" fmla="*/ 233730 h 2461360"/>
              <a:gd name="connsiteX2" fmla="*/ 3480269 w 3874048"/>
              <a:gd name="connsiteY2" fmla="*/ 259130 h 2461360"/>
              <a:gd name="connsiteX3" fmla="*/ 3492969 w 3874048"/>
              <a:gd name="connsiteY3" fmla="*/ 2202230 h 2461360"/>
              <a:gd name="connsiteX4" fmla="*/ 368769 w 3874048"/>
              <a:gd name="connsiteY4" fmla="*/ 2227630 h 2461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74048" h="2461360">
                <a:moveTo>
                  <a:pt x="368769" y="2227630"/>
                </a:moveTo>
                <a:cubicBezTo>
                  <a:pt x="-145581" y="1899547"/>
                  <a:pt x="-111714" y="561813"/>
                  <a:pt x="406869" y="233730"/>
                </a:cubicBezTo>
                <a:cubicBezTo>
                  <a:pt x="925452" y="-94353"/>
                  <a:pt x="2965919" y="-68953"/>
                  <a:pt x="3480269" y="259130"/>
                </a:cubicBezTo>
                <a:cubicBezTo>
                  <a:pt x="3994619" y="587213"/>
                  <a:pt x="4011552" y="1874147"/>
                  <a:pt x="3492969" y="2202230"/>
                </a:cubicBezTo>
                <a:cubicBezTo>
                  <a:pt x="2974386" y="2530313"/>
                  <a:pt x="883119" y="2555713"/>
                  <a:pt x="368769" y="2227630"/>
                </a:cubicBezTo>
                <a:close/>
              </a:path>
            </a:pathLst>
          </a:custGeom>
          <a:blipFill dpi="0" rotWithShape="1">
            <a:blip r:embed="rId8" cstate="screen">
              <a:extLst>
                <a:ext uri="{28A0092B-C50C-407E-A947-70E740481C1C}">
                  <a14:useLocalDpi xmlns:a14="http://schemas.microsoft.com/office/drawing/2010/main"/>
                </a:ext>
              </a:extLst>
            </a:blip>
            <a:srcRect/>
            <a:stretch>
              <a:fillRect/>
            </a:stretch>
          </a:blipFill>
          <a:ln w="38100">
            <a:solidFill>
              <a:srgbClr val="0D0A47"/>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grpSp>
        <p:nvGrpSpPr>
          <p:cNvPr id="19" name="组合 18">
            <a:extLst>
              <a:ext uri="{FF2B5EF4-FFF2-40B4-BE49-F238E27FC236}">
                <a16:creationId xmlns:a16="http://schemas.microsoft.com/office/drawing/2014/main" xmlns="" id="{0D4C1F90-B123-480B-9B9D-BA0DC9ED90A4}"/>
              </a:ext>
            </a:extLst>
          </p:cNvPr>
          <p:cNvGrpSpPr/>
          <p:nvPr/>
        </p:nvGrpSpPr>
        <p:grpSpPr>
          <a:xfrm>
            <a:off x="8650287" y="2107670"/>
            <a:ext cx="2522538" cy="1038470"/>
            <a:chOff x="3159911" y="3408233"/>
            <a:chExt cx="1706754" cy="1038470"/>
          </a:xfrm>
        </p:grpSpPr>
        <p:sp>
          <p:nvSpPr>
            <p:cNvPr id="20" name="矩形 19">
              <a:extLst>
                <a:ext uri="{FF2B5EF4-FFF2-40B4-BE49-F238E27FC236}">
                  <a16:creationId xmlns:a16="http://schemas.microsoft.com/office/drawing/2014/main" xmlns="" id="{23D6D357-8858-47EB-B4A3-50CBBF40956D}"/>
                </a:ext>
              </a:extLst>
            </p:cNvPr>
            <p:cNvSpPr/>
            <p:nvPr/>
          </p:nvSpPr>
          <p:spPr bwMode="auto">
            <a:xfrm>
              <a:off x="3165095" y="3731122"/>
              <a:ext cx="1551243" cy="715581"/>
            </a:xfrm>
            <a:prstGeom prst="rect">
              <a:avLst/>
            </a:prstGeom>
          </p:spPr>
          <p:txBody>
            <a:bodyPr wrap="square">
              <a:spAutoFit/>
              <a:scene3d>
                <a:camera prst="orthographicFront"/>
                <a:lightRig rig="threePt" dir="t"/>
              </a:scene3d>
              <a:sp3d contourW="12700"/>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srgbClr val="000000">
                      <a:lumMod val="75000"/>
                      <a:lumOff val="25000"/>
                    </a:srgbClr>
                  </a:solidFill>
                  <a:effectLst/>
                  <a:uLnTx/>
                  <a:uFillTx/>
                  <a:cs typeface="+mn-ea"/>
                  <a:sym typeface="+mn-lt"/>
                </a:rPr>
                <a:t>点击输入简要文字内容，文字内容需概括精炼，言简意赅的说明分项内容言简意赅的说明分项内容点击输入简要文字内容，</a:t>
              </a:r>
            </a:p>
          </p:txBody>
        </p:sp>
        <p:sp>
          <p:nvSpPr>
            <p:cNvPr id="21" name="文本框 20">
              <a:extLst>
                <a:ext uri="{FF2B5EF4-FFF2-40B4-BE49-F238E27FC236}">
                  <a16:creationId xmlns:a16="http://schemas.microsoft.com/office/drawing/2014/main" xmlns="" id="{5C84E134-6EAD-4C2D-9048-D10D5FB68C61}"/>
                </a:ext>
              </a:extLst>
            </p:cNvPr>
            <p:cNvSpPr txBox="1"/>
            <p:nvPr/>
          </p:nvSpPr>
          <p:spPr>
            <a:xfrm>
              <a:off x="3159911" y="3408233"/>
              <a:ext cx="1706754" cy="338554"/>
            </a:xfrm>
            <a:prstGeom prst="rect">
              <a:avLst/>
            </a:prstGeom>
            <a:noFill/>
          </p:spPr>
          <p:txBody>
            <a:bodyPr wrap="square" rtlCol="0">
              <a:spAutoFit/>
              <a:scene3d>
                <a:camera prst="orthographicFront"/>
                <a:lightRig rig="threePt" dir="t"/>
              </a:scene3d>
              <a:sp3d contourW="12700"/>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000000">
                      <a:lumMod val="75000"/>
                      <a:lumOff val="25000"/>
                    </a:srgbClr>
                  </a:solidFill>
                  <a:effectLst/>
                  <a:uLnTx/>
                  <a:uFillTx/>
                  <a:cs typeface="+mn-ea"/>
                  <a:sym typeface="+mn-lt"/>
                </a:rPr>
                <a:t>标题文本添加</a:t>
              </a:r>
            </a:p>
          </p:txBody>
        </p:sp>
      </p:grpSp>
      <p:grpSp>
        <p:nvGrpSpPr>
          <p:cNvPr id="22" name="组合 21">
            <a:extLst>
              <a:ext uri="{FF2B5EF4-FFF2-40B4-BE49-F238E27FC236}">
                <a16:creationId xmlns:a16="http://schemas.microsoft.com/office/drawing/2014/main" xmlns="" id="{51002A12-058F-40E8-8607-C064BBF77133}"/>
              </a:ext>
            </a:extLst>
          </p:cNvPr>
          <p:cNvGrpSpPr/>
          <p:nvPr/>
        </p:nvGrpSpPr>
        <p:grpSpPr>
          <a:xfrm>
            <a:off x="8650287" y="4012140"/>
            <a:ext cx="2522538" cy="969220"/>
            <a:chOff x="3159911" y="3408233"/>
            <a:chExt cx="1706754" cy="969220"/>
          </a:xfrm>
        </p:grpSpPr>
        <p:sp>
          <p:nvSpPr>
            <p:cNvPr id="23" name="矩形 22">
              <a:extLst>
                <a:ext uri="{FF2B5EF4-FFF2-40B4-BE49-F238E27FC236}">
                  <a16:creationId xmlns:a16="http://schemas.microsoft.com/office/drawing/2014/main" xmlns="" id="{2F18D3B4-5BFE-41E0-A0B9-EDE23B476CA5}"/>
                </a:ext>
              </a:extLst>
            </p:cNvPr>
            <p:cNvSpPr/>
            <p:nvPr/>
          </p:nvSpPr>
          <p:spPr bwMode="auto">
            <a:xfrm>
              <a:off x="3165095" y="3731122"/>
              <a:ext cx="1551243" cy="646331"/>
            </a:xfrm>
            <a:prstGeom prst="rect">
              <a:avLst/>
            </a:prstGeom>
          </p:spPr>
          <p:txBody>
            <a:bodyPr wrap="square">
              <a:spAutoFit/>
              <a:scene3d>
                <a:camera prst="orthographicFront"/>
                <a:lightRig rig="threePt" dir="t"/>
              </a:scene3d>
              <a:sp3d contourW="12700"/>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800" b="0" i="0" u="none" strike="noStrike" kern="1200" cap="none" spc="0" normalizeH="0" baseline="0" noProof="0" dirty="0">
                  <a:ln>
                    <a:noFill/>
                  </a:ln>
                  <a:solidFill>
                    <a:srgbClr val="000000">
                      <a:lumMod val="75000"/>
                      <a:lumOff val="25000"/>
                    </a:srgbClr>
                  </a:solidFill>
                  <a:effectLst/>
                  <a:uLnTx/>
                  <a:uFillTx/>
                  <a:cs typeface="+mn-ea"/>
                  <a:sym typeface="+mn-lt"/>
                </a:rPr>
                <a:t>点击输入简要文字内容，文字内容需概括精炼，言简意赅的说明分项内容言简意赅的说明分项内容点击输入简要文字内容，</a:t>
              </a:r>
            </a:p>
          </p:txBody>
        </p:sp>
        <p:sp>
          <p:nvSpPr>
            <p:cNvPr id="24" name="文本框 23">
              <a:extLst>
                <a:ext uri="{FF2B5EF4-FFF2-40B4-BE49-F238E27FC236}">
                  <a16:creationId xmlns:a16="http://schemas.microsoft.com/office/drawing/2014/main" xmlns="" id="{D0E2256A-B7B7-4C98-ACBC-1B1668EBBDAE}"/>
                </a:ext>
              </a:extLst>
            </p:cNvPr>
            <p:cNvSpPr txBox="1"/>
            <p:nvPr/>
          </p:nvSpPr>
          <p:spPr>
            <a:xfrm>
              <a:off x="3159911" y="3408233"/>
              <a:ext cx="1706754" cy="338554"/>
            </a:xfrm>
            <a:prstGeom prst="rect">
              <a:avLst/>
            </a:prstGeom>
            <a:noFill/>
          </p:spPr>
          <p:txBody>
            <a:bodyPr wrap="square" rtlCol="0">
              <a:spAutoFit/>
              <a:scene3d>
                <a:camera prst="orthographicFront"/>
                <a:lightRig rig="threePt" dir="t"/>
              </a:scene3d>
              <a:sp3d contourW="12700"/>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000000">
                      <a:lumMod val="75000"/>
                      <a:lumOff val="25000"/>
                    </a:srgbClr>
                  </a:solidFill>
                  <a:effectLst/>
                  <a:uLnTx/>
                  <a:uFillTx/>
                  <a:cs typeface="+mn-ea"/>
                  <a:sym typeface="+mn-lt"/>
                </a:rPr>
                <a:t>标题文本添加</a:t>
              </a:r>
            </a:p>
          </p:txBody>
        </p:sp>
      </p:grpSp>
      <p:sp>
        <p:nvSpPr>
          <p:cNvPr id="25" name="PA-矩形 7">
            <a:extLst>
              <a:ext uri="{FF2B5EF4-FFF2-40B4-BE49-F238E27FC236}">
                <a16:creationId xmlns:a16="http://schemas.microsoft.com/office/drawing/2014/main" xmlns="" id="{80A9E37C-EC58-49FD-B377-8DACF0584EE1}"/>
              </a:ext>
            </a:extLst>
          </p:cNvPr>
          <p:cNvSpPr/>
          <p:nvPr>
            <p:custDataLst>
              <p:tags r:id="rId1"/>
            </p:custDataLst>
          </p:nvPr>
        </p:nvSpPr>
        <p:spPr>
          <a:xfrm>
            <a:off x="1014049" y="52817"/>
            <a:ext cx="1620957" cy="52322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2800" dirty="0">
                <a:solidFill>
                  <a:srgbClr val="0D0A47"/>
                </a:solidFill>
                <a:cs typeface="+mn-ea"/>
                <a:sym typeface="+mn-lt"/>
              </a:rPr>
              <a:t>执行计划</a:t>
            </a:r>
            <a:endParaRPr kumimoji="0" lang="zh-CN" altLang="en-US" sz="2800" b="0" i="0" u="none" strike="noStrike" kern="1200" cap="none" spc="0" normalizeH="0" baseline="0" noProof="0" dirty="0">
              <a:ln>
                <a:noFill/>
              </a:ln>
              <a:solidFill>
                <a:srgbClr val="0D0A47"/>
              </a:solidFill>
              <a:effectLst/>
              <a:uLnTx/>
              <a:uFillTx/>
              <a:cs typeface="+mn-ea"/>
              <a:sym typeface="+mn-lt"/>
            </a:endParaRPr>
          </a:p>
        </p:txBody>
      </p:sp>
      <p:sp>
        <p:nvSpPr>
          <p:cNvPr id="26" name="PA-矩形 8">
            <a:extLst>
              <a:ext uri="{FF2B5EF4-FFF2-40B4-BE49-F238E27FC236}">
                <a16:creationId xmlns:a16="http://schemas.microsoft.com/office/drawing/2014/main" xmlns="" id="{FD85F809-0753-4B06-B11C-E98B3ECCC995}"/>
              </a:ext>
            </a:extLst>
          </p:cNvPr>
          <p:cNvSpPr/>
          <p:nvPr>
            <p:custDataLst>
              <p:tags r:id="rId2"/>
            </p:custDataLst>
          </p:nvPr>
        </p:nvSpPr>
        <p:spPr>
          <a:xfrm>
            <a:off x="1029924" y="497032"/>
            <a:ext cx="2661430" cy="252313"/>
          </a:xfrm>
          <a:prstGeom prst="rect">
            <a:avLst/>
          </a:prstGeom>
          <a:noFill/>
        </p:spPr>
        <p:txBody>
          <a:bodyPr wrap="square" rtlCol="0">
            <a:spAutoFit/>
            <a:scene3d>
              <a:camera prst="orthographicFront"/>
              <a:lightRig rig="threePt" dir="t"/>
            </a:scene3d>
            <a:sp3d contourW="12700"/>
          </a:bodyPr>
          <a:lstStyle/>
          <a:p>
            <a:pPr marL="0" marR="0" lvl="0" indent="0" algn="l" defTabSz="457200" rtl="0" eaLnBrk="1" fontAlgn="auto" latinLnBrk="0" hangingPunct="1">
              <a:lnSpc>
                <a:spcPct val="114000"/>
              </a:lnSpc>
              <a:spcBef>
                <a:spcPts val="0"/>
              </a:spcBef>
              <a:spcAft>
                <a:spcPts val="0"/>
              </a:spcAft>
              <a:buClrTx/>
              <a:buSzTx/>
              <a:buFontTx/>
              <a:buNone/>
              <a:tabLst/>
              <a:defRPr/>
            </a:pPr>
            <a:r>
              <a:rPr lang="en-US" altLang="zh-CN" sz="1000" spc="300" dirty="0">
                <a:solidFill>
                  <a:srgbClr val="D3323C"/>
                </a:solidFill>
                <a:cs typeface="+mn-ea"/>
                <a:sym typeface="+mn-lt"/>
              </a:rPr>
              <a:t>IMPLEMENTION</a:t>
            </a:r>
            <a:r>
              <a:rPr kumimoji="0" lang="en-US" altLang="zh-CN" sz="1000" b="0" i="0" u="none" strike="noStrike" kern="1200" cap="none" spc="300" normalizeH="0" baseline="0" noProof="0" dirty="0">
                <a:ln>
                  <a:noFill/>
                </a:ln>
                <a:solidFill>
                  <a:srgbClr val="D3323C"/>
                </a:solidFill>
                <a:effectLst/>
                <a:uLnTx/>
                <a:uFillTx/>
                <a:cs typeface="+mn-ea"/>
                <a:sym typeface="+mn-lt"/>
              </a:rPr>
              <a:t> PLAN</a:t>
            </a:r>
            <a:endParaRPr kumimoji="0" lang="zh-CN" altLang="en-US" sz="1000" b="0" i="0" u="none" strike="noStrike" kern="1200" cap="none" spc="300" normalizeH="0" baseline="0" noProof="0" dirty="0">
              <a:ln>
                <a:noFill/>
              </a:ln>
              <a:solidFill>
                <a:srgbClr val="D3323C"/>
              </a:solidFill>
              <a:effectLst/>
              <a:uLnTx/>
              <a:uFillTx/>
              <a:cs typeface="+mn-ea"/>
              <a:sym typeface="+mn-lt"/>
            </a:endParaRPr>
          </a:p>
        </p:txBody>
      </p:sp>
      <p:sp>
        <p:nvSpPr>
          <p:cNvPr id="27" name="矩形 26">
            <a:extLst>
              <a:ext uri="{FF2B5EF4-FFF2-40B4-BE49-F238E27FC236}">
                <a16:creationId xmlns:a16="http://schemas.microsoft.com/office/drawing/2014/main" xmlns="" id="{2E12E5AD-59B7-4C11-9D6E-DE2544692510}"/>
              </a:ext>
            </a:extLst>
          </p:cNvPr>
          <p:cNvSpPr/>
          <p:nvPr/>
        </p:nvSpPr>
        <p:spPr>
          <a:xfrm flipV="1">
            <a:off x="0" y="515837"/>
            <a:ext cx="12192000" cy="36000"/>
          </a:xfrm>
          <a:prstGeom prst="rect">
            <a:avLst/>
          </a:prstGeom>
          <a:gradFill>
            <a:gsLst>
              <a:gs pos="0">
                <a:schemeClr val="accent1">
                  <a:lumMod val="5000"/>
                  <a:lumOff val="95000"/>
                </a:schemeClr>
              </a:gs>
              <a:gs pos="74000">
                <a:srgbClr val="2C2254"/>
              </a:gs>
              <a:gs pos="83000">
                <a:srgbClr val="2C2254"/>
              </a:gs>
              <a:gs pos="100000">
                <a:srgbClr val="0D0A47"/>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201F42"/>
              </a:solidFill>
              <a:effectLst/>
              <a:uLnTx/>
              <a:uFillTx/>
              <a:cs typeface="+mn-ea"/>
              <a:sym typeface="+mn-lt"/>
            </a:endParaRPr>
          </a:p>
        </p:txBody>
      </p:sp>
      <p:grpSp>
        <p:nvGrpSpPr>
          <p:cNvPr id="28" name="组合 27">
            <a:extLst>
              <a:ext uri="{FF2B5EF4-FFF2-40B4-BE49-F238E27FC236}">
                <a16:creationId xmlns:a16="http://schemas.microsoft.com/office/drawing/2014/main" xmlns="" id="{38AC51B6-4B4A-49E7-8E70-6F237286D195}"/>
              </a:ext>
            </a:extLst>
          </p:cNvPr>
          <p:cNvGrpSpPr/>
          <p:nvPr/>
        </p:nvGrpSpPr>
        <p:grpSpPr>
          <a:xfrm>
            <a:off x="217540" y="1"/>
            <a:ext cx="730741" cy="812800"/>
            <a:chOff x="117754" y="1"/>
            <a:chExt cx="730741" cy="812800"/>
          </a:xfrm>
        </p:grpSpPr>
        <p:sp>
          <p:nvSpPr>
            <p:cNvPr id="29" name="矩形 28">
              <a:extLst>
                <a:ext uri="{FF2B5EF4-FFF2-40B4-BE49-F238E27FC236}">
                  <a16:creationId xmlns:a16="http://schemas.microsoft.com/office/drawing/2014/main" xmlns="" id="{BA7CE8FF-7927-4FC3-85EE-6ADFAB0AB125}"/>
                </a:ext>
              </a:extLst>
            </p:cNvPr>
            <p:cNvSpPr/>
            <p:nvPr/>
          </p:nvSpPr>
          <p:spPr>
            <a:xfrm>
              <a:off x="120575" y="1"/>
              <a:ext cx="699345" cy="812800"/>
            </a:xfrm>
            <a:prstGeom prst="rect">
              <a:avLst/>
            </a:prstGeom>
            <a:solidFill>
              <a:srgbClr val="0D0A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30" name="文本框 29">
              <a:extLst>
                <a:ext uri="{FF2B5EF4-FFF2-40B4-BE49-F238E27FC236}">
                  <a16:creationId xmlns:a16="http://schemas.microsoft.com/office/drawing/2014/main" xmlns="" id="{9E9A6937-49A0-4CCE-8B62-9E685A25CAD8}"/>
                </a:ext>
              </a:extLst>
            </p:cNvPr>
            <p:cNvSpPr txBox="1"/>
            <p:nvPr/>
          </p:nvSpPr>
          <p:spPr>
            <a:xfrm>
              <a:off x="117754" y="51021"/>
              <a:ext cx="730741" cy="723853"/>
            </a:xfrm>
            <a:prstGeom prst="rect">
              <a:avLst/>
            </a:prstGeom>
            <a:noFill/>
          </p:spPr>
          <p:txBody>
            <a:bodyPr wrap="square" rtlCol="0">
              <a:spAutoFit/>
              <a:scene3d>
                <a:camera prst="orthographicFront"/>
                <a:lightRig rig="threePt" dir="t"/>
              </a:scene3d>
              <a:sp3d contourW="12700"/>
            </a:bodyPr>
            <a:lstStyle>
              <a:defPPr>
                <a:defRPr lang="en-US"/>
              </a:defPPr>
              <a:lvl1pPr>
                <a:lnSpc>
                  <a:spcPct val="114000"/>
                </a:lnSpc>
                <a:defRPr sz="1000" spc="300">
                  <a:solidFill>
                    <a:srgbClr val="C0A984"/>
                  </a:solidFill>
                  <a:latin typeface="Century Gothic" panose="020B0502020202020204" pitchFamily="34" charset="0"/>
                  <a:ea typeface="+mj-ea"/>
                </a:defRPr>
              </a:lvl1pPr>
            </a:lstStyle>
            <a:p>
              <a:pPr marL="0" marR="0" lvl="0" indent="0" algn="ctr" defTabSz="457200" rtl="0" eaLnBrk="1" fontAlgn="auto" latinLnBrk="0" hangingPunct="1">
                <a:lnSpc>
                  <a:spcPct val="114000"/>
                </a:lnSpc>
                <a:spcBef>
                  <a:spcPts val="0"/>
                </a:spcBef>
                <a:spcAft>
                  <a:spcPts val="0"/>
                </a:spcAft>
                <a:buClrTx/>
                <a:buSzTx/>
                <a:buFontTx/>
                <a:buNone/>
                <a:tabLst/>
                <a:defRPr/>
              </a:pPr>
              <a:r>
                <a:rPr kumimoji="0" lang="en-US" altLang="zh-CN" sz="2400" b="0" i="0" u="none" strike="noStrike" kern="1200" cap="none" spc="300" normalizeH="0" baseline="0" noProof="0" dirty="0">
                  <a:ln>
                    <a:noFill/>
                  </a:ln>
                  <a:solidFill>
                    <a:srgbClr val="D3323C"/>
                  </a:solidFill>
                  <a:effectLst/>
                  <a:uLnTx/>
                  <a:uFillTx/>
                  <a:latin typeface="+mn-lt"/>
                  <a:ea typeface="+mn-ea"/>
                  <a:cs typeface="+mn-ea"/>
                  <a:sym typeface="+mn-lt"/>
                </a:rPr>
                <a:t>03</a:t>
              </a:r>
              <a:endParaRPr kumimoji="0" lang="zh-CN" altLang="en-US" sz="2400" b="0" i="0" u="none" strike="noStrike" kern="1200" cap="none" spc="300" normalizeH="0" baseline="0" noProof="0" dirty="0">
                <a:ln>
                  <a:noFill/>
                </a:ln>
                <a:solidFill>
                  <a:srgbClr val="D3323C"/>
                </a:solidFill>
                <a:effectLst/>
                <a:uLnTx/>
                <a:uFillTx/>
                <a:latin typeface="+mn-lt"/>
                <a:ea typeface="+mn-ea"/>
                <a:cs typeface="+mn-ea"/>
                <a:sym typeface="+mn-lt"/>
              </a:endParaRPr>
            </a:p>
            <a:p>
              <a:pPr marL="0" marR="0" lvl="0" indent="0" algn="ctr" defTabSz="457200" rtl="0" eaLnBrk="1" fontAlgn="auto" latinLnBrk="0" hangingPunct="1">
                <a:lnSpc>
                  <a:spcPct val="114000"/>
                </a:lnSpc>
                <a:spcBef>
                  <a:spcPts val="0"/>
                </a:spcBef>
                <a:spcAft>
                  <a:spcPts val="0"/>
                </a:spcAft>
                <a:buClrTx/>
                <a:buSzTx/>
                <a:buFontTx/>
                <a:buNone/>
                <a:tabLst/>
                <a:defRPr/>
              </a:pPr>
              <a:r>
                <a:rPr kumimoji="0" lang="en-US" altLang="zh-CN" sz="1200" b="0" i="0" u="none" strike="noStrike" kern="1200" cap="none" spc="300" normalizeH="0" baseline="0" noProof="0" dirty="0">
                  <a:ln>
                    <a:noFill/>
                  </a:ln>
                  <a:solidFill>
                    <a:srgbClr val="D3323C"/>
                  </a:solidFill>
                  <a:effectLst/>
                  <a:uLnTx/>
                  <a:uFillTx/>
                  <a:latin typeface="+mn-lt"/>
                  <a:ea typeface="+mn-ea"/>
                  <a:cs typeface="+mn-ea"/>
                  <a:sym typeface="+mn-lt"/>
                </a:rPr>
                <a:t>PART</a:t>
              </a:r>
            </a:p>
          </p:txBody>
        </p:sp>
      </p:grpSp>
    </p:spTree>
    <p:extLst>
      <p:ext uri="{BB962C8B-B14F-4D97-AF65-F5344CB8AC3E}">
        <p14:creationId xmlns:p14="http://schemas.microsoft.com/office/powerpoint/2010/main" val="2493703432"/>
      </p:ext>
    </p:extLst>
  </p:cSld>
  <p:clrMapOvr>
    <a:masterClrMapping/>
  </p:clrMapOvr>
  <mc:AlternateContent xmlns:mc="http://schemas.openxmlformats.org/markup-compatibility/2006" xmlns:p14="http://schemas.microsoft.com/office/powerpoint/2010/main">
    <mc:Choice Requires="p14">
      <p:transition spd="slow" p14:dur="1500" advTm="4800">
        <p:random/>
      </p:transition>
    </mc:Choice>
    <mc:Fallback xmlns="">
      <p:transition spd="slow" advTm="48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0-#ppt_h/2"/>
                                          </p:val>
                                        </p:tav>
                                        <p:tav tm="100000">
                                          <p:val>
                                            <p:strVal val="#ppt_y"/>
                                          </p:val>
                                        </p:tav>
                                      </p:tavLst>
                                    </p:anim>
                                  </p:childTnLst>
                                </p:cTn>
                              </p:par>
                              <p:par>
                                <p:cTn id="9" presetID="12" presetClass="entr" presetSubtype="4"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p:tgtEl>
                                          <p:spTgt spid="27"/>
                                        </p:tgtEl>
                                        <p:attrNameLst>
                                          <p:attrName>ppt_y</p:attrName>
                                        </p:attrNameLst>
                                      </p:cBhvr>
                                      <p:tavLst>
                                        <p:tav tm="0">
                                          <p:val>
                                            <p:strVal val="#ppt_y+#ppt_h*1.125000"/>
                                          </p:val>
                                        </p:tav>
                                        <p:tav tm="100000">
                                          <p:val>
                                            <p:strVal val="#ppt_y"/>
                                          </p:val>
                                        </p:tav>
                                      </p:tavLst>
                                    </p:anim>
                                    <p:animEffect transition="in" filter="wipe(up)">
                                      <p:cBhvr>
                                        <p:cTn id="12" dur="500"/>
                                        <p:tgtEl>
                                          <p:spTgt spid="27"/>
                                        </p:tgtEl>
                                      </p:cBhvr>
                                    </p:animEffect>
                                  </p:childTnLst>
                                </p:cTn>
                              </p:par>
                            </p:childTnLst>
                          </p:cTn>
                        </p:par>
                        <p:par>
                          <p:cTn id="13" fill="hold">
                            <p:stCondLst>
                              <p:cond delay="500"/>
                            </p:stCondLst>
                            <p:childTnLst>
                              <p:par>
                                <p:cTn id="14" presetID="0" presetClass="entr" presetSubtype="0" fill="hold" grpId="0" nodeType="afterEffect">
                                  <p:stCondLst>
                                    <p:cond delay="0"/>
                                  </p:stCondLst>
                                  <p:iterate type="lt">
                                    <p:tmPct val="14286"/>
                                  </p:iterate>
                                  <p:childTnLst>
                                    <p:set>
                                      <p:cBhvr>
                                        <p:cTn id="15" dur="1" fill="hold">
                                          <p:stCondLst>
                                            <p:cond delay="0"/>
                                          </p:stCondLst>
                                        </p:cTn>
                                        <p:tgtEl>
                                          <p:spTgt spid="25"/>
                                        </p:tgtEl>
                                        <p:attrNameLst>
                                          <p:attrName>style.visibility</p:attrName>
                                        </p:attrNameLst>
                                      </p:cBhvr>
                                      <p:to>
                                        <p:strVal val="visible"/>
                                      </p:to>
                                    </p:set>
                                    <p:anim to="" calcmode="lin" valueType="num">
                                      <p:cBhvr>
                                        <p:cTn id="16" dur="700" fill="hold">
                                          <p:stCondLst>
                                            <p:cond delay="0"/>
                                          </p:stCondLst>
                                        </p:cTn>
                                        <p:tgtEl>
                                          <p:spTgt spid="25"/>
                                        </p:tgtEl>
                                        <p:attrNameLst>
                                          <p:attrName>ppt_x</p:attrName>
                                        </p:attrNameLst>
                                      </p:cBhvr>
                                      <p:tavLst>
                                        <p:tav tm="0" fmla="#ppt_x+(-#ppt_w/2*cos(ppt_r/180*pi))*((1.5-1.5*$)^2-(1.5-1.5*$)^3)">
                                          <p:val>
                                            <p:strVal val="0"/>
                                          </p:val>
                                        </p:tav>
                                        <p:tav tm="100000">
                                          <p:val>
                                            <p:strVal val="1"/>
                                          </p:val>
                                        </p:tav>
                                      </p:tavLst>
                                    </p:anim>
                                    <p:anim to="" calcmode="lin" valueType="num">
                                      <p:cBhvr>
                                        <p:cTn id="17" dur="700" fill="hold">
                                          <p:stCondLst>
                                            <p:cond delay="0"/>
                                          </p:stCondLst>
                                        </p:cTn>
                                        <p:tgtEl>
                                          <p:spTgt spid="25"/>
                                        </p:tgtEl>
                                        <p:attrNameLst>
                                          <p:attrName>ppt_y</p:attrName>
                                        </p:attrNameLst>
                                      </p:cBhvr>
                                      <p:tavLst>
                                        <p:tav tm="0" fmla="#ppt_y+(-#ppt_h/2*cos(ppt_r/180*pi))*((1.5-1.5*$)^2-(1.5-1.5*$)^3)">
                                          <p:val>
                                            <p:strVal val="0"/>
                                          </p:val>
                                        </p:tav>
                                        <p:tav tm="100000">
                                          <p:val>
                                            <p:strVal val="1"/>
                                          </p:val>
                                        </p:tav>
                                      </p:tavLst>
                                    </p:anim>
                                    <p:anim to="" calcmode="lin" valueType="num">
                                      <p:cBhvr>
                                        <p:cTn id="18" dur="700" fill="hold">
                                          <p:stCondLst>
                                            <p:cond delay="0"/>
                                          </p:stCondLst>
                                        </p:cTn>
                                        <p:tgtEl>
                                          <p:spTgt spid="25"/>
                                        </p:tgtEl>
                                        <p:attrNameLst>
                                          <p:attrName>ppt_h</p:attrName>
                                        </p:attrNameLst>
                                      </p:cBhvr>
                                      <p:tavLst>
                                        <p:tav tm="0" fmla="#ppt_h-(-#ppt_h)*((1.5-1.5*$)^2-(1.5-1.5*$)^3)">
                                          <p:val>
                                            <p:strVal val="0"/>
                                          </p:val>
                                        </p:tav>
                                        <p:tav tm="100000">
                                          <p:val>
                                            <p:strVal val="1"/>
                                          </p:val>
                                        </p:tav>
                                      </p:tavLst>
                                    </p:anim>
                                    <p:anim to="" calcmode="lin" valueType="num">
                                      <p:cBhvr>
                                        <p:cTn id="19" dur="700" fill="hold">
                                          <p:stCondLst>
                                            <p:cond delay="0"/>
                                          </p:stCondLst>
                                        </p:cTn>
                                        <p:tgtEl>
                                          <p:spTgt spid="25"/>
                                        </p:tgtEl>
                                        <p:attrNameLst>
                                          <p:attrName>ppt_w</p:attrName>
                                        </p:attrNameLst>
                                      </p:cBhvr>
                                      <p:tavLst>
                                        <p:tav tm="0" fmla="#ppt_w-(-#ppt_w)*((1.5-1.5*$)^2-(1.5-1.5*$)^3)">
                                          <p:val>
                                            <p:strVal val="0"/>
                                          </p:val>
                                        </p:tav>
                                        <p:tav tm="100000">
                                          <p:val>
                                            <p:strVal val="1"/>
                                          </p:val>
                                        </p:tav>
                                      </p:tavLst>
                                    </p:anim>
                                  </p:childTnLst>
                                </p:cTn>
                              </p:par>
                              <p:par>
                                <p:cTn id="20" presetID="0" presetClass="entr" presetSubtype="0" fill="hold" grpId="0" nodeType="withEffect">
                                  <p:stCondLst>
                                    <p:cond delay="0"/>
                                  </p:stCondLst>
                                  <p:iterate type="lt">
                                    <p:tmPct val="3297"/>
                                  </p:iterate>
                                  <p:childTnLst>
                                    <p:set>
                                      <p:cBhvr>
                                        <p:cTn id="21" dur="1" fill="hold">
                                          <p:stCondLst>
                                            <p:cond delay="0"/>
                                          </p:stCondLst>
                                        </p:cTn>
                                        <p:tgtEl>
                                          <p:spTgt spid="26"/>
                                        </p:tgtEl>
                                        <p:attrNameLst>
                                          <p:attrName>style.visibility</p:attrName>
                                        </p:attrNameLst>
                                      </p:cBhvr>
                                      <p:to>
                                        <p:strVal val="visible"/>
                                      </p:to>
                                    </p:set>
                                    <p:anim to="" calcmode="lin" valueType="num">
                                      <p:cBhvr>
                                        <p:cTn id="22" dur="700" fill="hold">
                                          <p:stCondLst>
                                            <p:cond delay="0"/>
                                          </p:stCondLst>
                                        </p:cTn>
                                        <p:tgtEl>
                                          <p:spTgt spid="26"/>
                                        </p:tgtEl>
                                        <p:attrNameLst>
                                          <p:attrName>ppt_x</p:attrName>
                                        </p:attrNameLst>
                                      </p:cBhvr>
                                      <p:tavLst>
                                        <p:tav tm="0" fmla="#ppt_x+(-#ppt_w/2*cos(ppt_r/180*pi))*((1.5-1.5*$)^2-(1.5-1.5*$)^3)">
                                          <p:val>
                                            <p:strVal val="0"/>
                                          </p:val>
                                        </p:tav>
                                        <p:tav tm="100000">
                                          <p:val>
                                            <p:strVal val="1"/>
                                          </p:val>
                                        </p:tav>
                                      </p:tavLst>
                                    </p:anim>
                                    <p:anim to="" calcmode="lin" valueType="num">
                                      <p:cBhvr>
                                        <p:cTn id="23" dur="700" fill="hold">
                                          <p:stCondLst>
                                            <p:cond delay="0"/>
                                          </p:stCondLst>
                                        </p:cTn>
                                        <p:tgtEl>
                                          <p:spTgt spid="26"/>
                                        </p:tgtEl>
                                        <p:attrNameLst>
                                          <p:attrName>ppt_y</p:attrName>
                                        </p:attrNameLst>
                                      </p:cBhvr>
                                      <p:tavLst>
                                        <p:tav tm="0" fmla="#ppt_y-(-#ppt_h/2*cos(ppt_r/180*pi))*((1.5-1.5*$)^2-(1.5-1.5*$)^3)">
                                          <p:val>
                                            <p:strVal val="0"/>
                                          </p:val>
                                        </p:tav>
                                        <p:tav tm="100000">
                                          <p:val>
                                            <p:strVal val="1"/>
                                          </p:val>
                                        </p:tav>
                                      </p:tavLst>
                                    </p:anim>
                                    <p:anim to="" calcmode="lin" valueType="num">
                                      <p:cBhvr>
                                        <p:cTn id="24" dur="700" fill="hold">
                                          <p:stCondLst>
                                            <p:cond delay="0"/>
                                          </p:stCondLst>
                                        </p:cTn>
                                        <p:tgtEl>
                                          <p:spTgt spid="26"/>
                                        </p:tgtEl>
                                        <p:attrNameLst>
                                          <p:attrName>ppt_h</p:attrName>
                                        </p:attrNameLst>
                                      </p:cBhvr>
                                      <p:tavLst>
                                        <p:tav tm="0" fmla="#ppt_h-(-#ppt_h)*((1.5-1.5*$)^2-(1.5-1.5*$)^3)">
                                          <p:val>
                                            <p:strVal val="0"/>
                                          </p:val>
                                        </p:tav>
                                        <p:tav tm="100000">
                                          <p:val>
                                            <p:strVal val="1"/>
                                          </p:val>
                                        </p:tav>
                                      </p:tavLst>
                                    </p:anim>
                                    <p:anim to="" calcmode="lin" valueType="num">
                                      <p:cBhvr>
                                        <p:cTn id="25" dur="700" fill="hold">
                                          <p:stCondLst>
                                            <p:cond delay="0"/>
                                          </p:stCondLst>
                                        </p:cTn>
                                        <p:tgtEl>
                                          <p:spTgt spid="26"/>
                                        </p:tgtEl>
                                        <p:attrNameLst>
                                          <p:attrName>ppt_w</p:attrName>
                                        </p:attrNameLst>
                                      </p:cBhvr>
                                      <p:tavLst>
                                        <p:tav tm="0" fmla="#ppt_w-(-#ppt_w)*((1.5-1.5*$)^2-(1.5-1.5*$)^3)">
                                          <p:val>
                                            <p:strVal val="0"/>
                                          </p:val>
                                        </p:tav>
                                        <p:tav tm="100000">
                                          <p:val>
                                            <p:strVal val="1"/>
                                          </p:val>
                                        </p:tav>
                                      </p:tavLst>
                                    </p:anim>
                                  </p:childTnLst>
                                </p:cTn>
                              </p:par>
                            </p:childTnLst>
                          </p:cTn>
                        </p:par>
                        <p:par>
                          <p:cTn id="26" fill="hold">
                            <p:stCondLst>
                              <p:cond delay="1546"/>
                            </p:stCondLst>
                            <p:childTnLst>
                              <p:par>
                                <p:cTn id="27" presetID="6" presetClass="entr" presetSubtype="16"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circle(in)">
                                      <p:cBhvr>
                                        <p:cTn id="29" dur="750"/>
                                        <p:tgtEl>
                                          <p:spTgt spid="9"/>
                                        </p:tgtEl>
                                      </p:cBhvr>
                                    </p:animEffect>
                                  </p:childTnLst>
                                </p:cTn>
                              </p:par>
                              <p:par>
                                <p:cTn id="30" presetID="6" presetClass="entr" presetSubtype="16"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circle(in)">
                                      <p:cBhvr>
                                        <p:cTn id="32" dur="750"/>
                                        <p:tgtEl>
                                          <p:spTgt spid="10"/>
                                        </p:tgtEl>
                                      </p:cBhvr>
                                    </p:animEffect>
                                  </p:childTnLst>
                                </p:cTn>
                              </p:par>
                              <p:par>
                                <p:cTn id="33" presetID="6" presetClass="entr" presetSubtype="16"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circle(in)">
                                      <p:cBhvr>
                                        <p:cTn id="35" dur="750"/>
                                        <p:tgtEl>
                                          <p:spTgt spid="17"/>
                                        </p:tgtEl>
                                      </p:cBhvr>
                                    </p:animEffect>
                                  </p:childTnLst>
                                </p:cTn>
                              </p:par>
                              <p:par>
                                <p:cTn id="36" presetID="6" presetClass="entr" presetSubtype="16" fill="hold" grpId="0"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circle(in)">
                                      <p:cBhvr>
                                        <p:cTn id="38" dur="750"/>
                                        <p:tgtEl>
                                          <p:spTgt spid="18"/>
                                        </p:tgtEl>
                                      </p:cBhvr>
                                    </p:animEffect>
                                  </p:childTnLst>
                                </p:cTn>
                              </p:par>
                            </p:childTnLst>
                          </p:cTn>
                        </p:par>
                        <p:par>
                          <p:cTn id="39" fill="hold">
                            <p:stCondLst>
                              <p:cond delay="2296"/>
                            </p:stCondLst>
                            <p:childTnLst>
                              <p:par>
                                <p:cTn id="40" presetID="22" presetClass="entr" presetSubtype="1" fill="hold" nodeType="after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up)">
                                      <p:cBhvr>
                                        <p:cTn id="42" dur="500"/>
                                        <p:tgtEl>
                                          <p:spTgt spid="11"/>
                                        </p:tgtEl>
                                      </p:cBhvr>
                                    </p:animEffect>
                                  </p:childTnLst>
                                </p:cTn>
                              </p:par>
                            </p:childTnLst>
                          </p:cTn>
                        </p:par>
                        <p:par>
                          <p:cTn id="43" fill="hold">
                            <p:stCondLst>
                              <p:cond delay="2796"/>
                            </p:stCondLst>
                            <p:childTnLst>
                              <p:par>
                                <p:cTn id="44" presetID="22" presetClass="entr" presetSubtype="1" fill="hold" nodeType="after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wipe(up)">
                                      <p:cBhvr>
                                        <p:cTn id="46" dur="500"/>
                                        <p:tgtEl>
                                          <p:spTgt spid="19"/>
                                        </p:tgtEl>
                                      </p:cBhvr>
                                    </p:animEffect>
                                  </p:childTnLst>
                                </p:cTn>
                              </p:par>
                            </p:childTnLst>
                          </p:cTn>
                        </p:par>
                        <p:par>
                          <p:cTn id="47" fill="hold">
                            <p:stCondLst>
                              <p:cond delay="3296"/>
                            </p:stCondLst>
                            <p:childTnLst>
                              <p:par>
                                <p:cTn id="48" presetID="22" presetClass="entr" presetSubtype="1" fill="hold" nodeType="after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wipe(up)">
                                      <p:cBhvr>
                                        <p:cTn id="50" dur="500"/>
                                        <p:tgtEl>
                                          <p:spTgt spid="14"/>
                                        </p:tgtEl>
                                      </p:cBhvr>
                                    </p:animEffect>
                                  </p:childTnLst>
                                </p:cTn>
                              </p:par>
                            </p:childTnLst>
                          </p:cTn>
                        </p:par>
                        <p:par>
                          <p:cTn id="51" fill="hold">
                            <p:stCondLst>
                              <p:cond delay="3796"/>
                            </p:stCondLst>
                            <p:childTnLst>
                              <p:par>
                                <p:cTn id="52" presetID="22" presetClass="entr" presetSubtype="1" fill="hold" nodeType="after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wipe(up)">
                                      <p:cBhvr>
                                        <p:cTn id="5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7" grpId="0" animBg="1"/>
      <p:bldP spid="18" grpId="0" animBg="1"/>
      <p:bldP spid="25" grpId="0"/>
      <p:bldP spid="26" grpId="0"/>
      <p:bldP spid="2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直接连接符 18">
            <a:extLst>
              <a:ext uri="{FF2B5EF4-FFF2-40B4-BE49-F238E27FC236}">
                <a16:creationId xmlns:a16="http://schemas.microsoft.com/office/drawing/2014/main" xmlns="" id="{1705198D-ACD8-4F83-B7E7-8A19A67D69CB}"/>
              </a:ext>
            </a:extLst>
          </p:cNvPr>
          <p:cNvCxnSpPr>
            <a:cxnSpLocks/>
          </p:cNvCxnSpPr>
          <p:nvPr/>
        </p:nvCxnSpPr>
        <p:spPr>
          <a:xfrm>
            <a:off x="3588665" y="4388916"/>
            <a:ext cx="5021044" cy="0"/>
          </a:xfrm>
          <a:prstGeom prst="line">
            <a:avLst/>
          </a:prstGeom>
          <a:ln w="19050">
            <a:solidFill>
              <a:srgbClr val="A2A5B8"/>
            </a:solidFill>
          </a:ln>
          <a:effectLst>
            <a:outerShdw blurRad="50800" dist="635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xmlns="" id="{D7D6E692-82B8-4BB6-859D-BC7173D92F0A}"/>
              </a:ext>
            </a:extLst>
          </p:cNvPr>
          <p:cNvSpPr/>
          <p:nvPr/>
        </p:nvSpPr>
        <p:spPr>
          <a:xfrm>
            <a:off x="3588662" y="4001723"/>
            <a:ext cx="5021045" cy="384144"/>
          </a:xfrm>
          <a:prstGeom prst="rect">
            <a:avLst/>
          </a:prstGeom>
        </p:spPr>
        <p:txBody>
          <a:bodyPr wrap="square">
            <a:spAutoFit/>
          </a:bodyPr>
          <a:lstStyle/>
          <a:p>
            <a:pPr marL="0" marR="0" lvl="0" indent="0" algn="dist" defTabSz="457200" rtl="0" eaLnBrk="1" fontAlgn="auto" latinLnBrk="0" hangingPunct="1">
              <a:lnSpc>
                <a:spcPct val="114000"/>
              </a:lnSpc>
              <a:spcBef>
                <a:spcPts val="0"/>
              </a:spcBef>
              <a:spcAft>
                <a:spcPts val="0"/>
              </a:spcAft>
              <a:buClrTx/>
              <a:buSzTx/>
              <a:buFontTx/>
              <a:buNone/>
              <a:tabLst/>
              <a:defRPr/>
            </a:pPr>
            <a:r>
              <a:rPr kumimoji="0" lang="en-US" altLang="zh-CN" sz="1800" b="0" i="0" u="none" strike="noStrike" kern="1200" cap="none" spc="300" normalizeH="0" baseline="0" noProof="0" dirty="0">
                <a:ln>
                  <a:noFill/>
                </a:ln>
                <a:solidFill>
                  <a:srgbClr val="D3323C"/>
                </a:solidFill>
                <a:effectLst/>
                <a:uLnTx/>
                <a:uFillTx/>
                <a:cs typeface="+mn-ea"/>
                <a:sym typeface="+mn-lt"/>
              </a:rPr>
              <a:t>MARKET ANALYSIS</a:t>
            </a:r>
            <a:endParaRPr kumimoji="0" lang="zh-CN" altLang="en-US" sz="1800" b="0" i="0" u="none" strike="noStrike" kern="1200" cap="none" spc="300" normalizeH="0" baseline="0" noProof="0" dirty="0">
              <a:ln>
                <a:noFill/>
              </a:ln>
              <a:solidFill>
                <a:srgbClr val="D3323C"/>
              </a:solidFill>
              <a:effectLst/>
              <a:uLnTx/>
              <a:uFillTx/>
              <a:cs typeface="+mn-ea"/>
              <a:sym typeface="+mn-lt"/>
            </a:endParaRPr>
          </a:p>
        </p:txBody>
      </p:sp>
      <p:sp>
        <p:nvSpPr>
          <p:cNvPr id="33" name="矩形 32">
            <a:extLst>
              <a:ext uri="{FF2B5EF4-FFF2-40B4-BE49-F238E27FC236}">
                <a16:creationId xmlns:a16="http://schemas.microsoft.com/office/drawing/2014/main" xmlns="" id="{E7EFCC5B-FFE6-42C7-946E-078FAE4EC4E7}"/>
              </a:ext>
            </a:extLst>
          </p:cNvPr>
          <p:cNvSpPr/>
          <p:nvPr/>
        </p:nvSpPr>
        <p:spPr>
          <a:xfrm>
            <a:off x="3588665" y="2895638"/>
            <a:ext cx="5021044" cy="1200329"/>
          </a:xfrm>
          <a:prstGeom prst="rect">
            <a:avLst/>
          </a:prstGeom>
        </p:spPr>
        <p:txBody>
          <a:bodyPr wrap="square">
            <a:spAutoFit/>
          </a:bodyPr>
          <a:lstStyle/>
          <a:p>
            <a:pPr algn="dist" defTabSz="457200"/>
            <a:r>
              <a:rPr lang="zh-CN" altLang="en-US" sz="7200" b="1" dirty="0">
                <a:solidFill>
                  <a:schemeClr val="bg1"/>
                </a:solidFill>
                <a:effectLst>
                  <a:outerShdw blurRad="50800" dist="165100" algn="l" rotWithShape="0">
                    <a:prstClr val="black">
                      <a:alpha val="40000"/>
                    </a:prstClr>
                  </a:outerShdw>
                </a:effectLst>
                <a:cs typeface="+mn-ea"/>
                <a:sym typeface="+mn-lt"/>
              </a:rPr>
              <a:t>市场分析</a:t>
            </a:r>
          </a:p>
        </p:txBody>
      </p:sp>
      <p:sp>
        <p:nvSpPr>
          <p:cNvPr id="14" name="文本框 20">
            <a:extLst>
              <a:ext uri="{FF2B5EF4-FFF2-40B4-BE49-F238E27FC236}">
                <a16:creationId xmlns:a16="http://schemas.microsoft.com/office/drawing/2014/main" xmlns="" id="{84E737B3-CD8C-4257-8072-364917FD5677}"/>
              </a:ext>
            </a:extLst>
          </p:cNvPr>
          <p:cNvSpPr txBox="1"/>
          <p:nvPr/>
        </p:nvSpPr>
        <p:spPr>
          <a:xfrm flipH="1">
            <a:off x="3588662" y="1760609"/>
            <a:ext cx="5021046" cy="923330"/>
          </a:xfrm>
          <a:prstGeom prst="rect">
            <a:avLst/>
          </a:prstGeom>
          <a:noFill/>
          <a:effectLst>
            <a:outerShdw blurRad="50800" dist="101600" dir="2700000" algn="tl" rotWithShape="0">
              <a:prstClr val="black">
                <a:alpha val="40000"/>
              </a:prstClr>
            </a:outerShdw>
          </a:effectLst>
        </p:spPr>
        <p:txBody>
          <a:bodyPr wrap="square" rtlCol="0">
            <a:spAutoFit/>
            <a:scene3d>
              <a:camera prst="orthographicFront"/>
              <a:lightRig rig="threePt" dir="t"/>
            </a:scene3d>
            <a:sp3d contourW="127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dist" defTabSz="457200" rtl="0" eaLnBrk="1" fontAlgn="auto" latinLnBrk="0" hangingPunct="1">
              <a:lnSpc>
                <a:spcPct val="100000"/>
              </a:lnSpc>
              <a:spcBef>
                <a:spcPts val="0"/>
              </a:spcBef>
              <a:spcAft>
                <a:spcPts val="0"/>
              </a:spcAft>
              <a:buClrTx/>
              <a:buSzTx/>
              <a:buFontTx/>
              <a:buNone/>
              <a:tabLst/>
              <a:defRPr/>
            </a:pPr>
            <a:r>
              <a:rPr lang="en-US" altLang="zh-CN" sz="5400" spc="300" dirty="0" smtClean="0">
                <a:solidFill>
                  <a:srgbClr val="D3323C"/>
                </a:solidFill>
                <a:cs typeface="+mn-ea"/>
                <a:sym typeface="+mn-lt"/>
              </a:rPr>
              <a:t>PART FOUR</a:t>
            </a:r>
            <a:endParaRPr lang="zh-CN" altLang="en-US" sz="5400" spc="300" dirty="0">
              <a:solidFill>
                <a:srgbClr val="D3323C"/>
              </a:solidFill>
              <a:cs typeface="+mn-ea"/>
              <a:sym typeface="+mn-lt"/>
            </a:endParaRPr>
          </a:p>
        </p:txBody>
      </p:sp>
      <p:cxnSp>
        <p:nvCxnSpPr>
          <p:cNvPr id="18" name="直接连接符 17">
            <a:extLst>
              <a:ext uri="{FF2B5EF4-FFF2-40B4-BE49-F238E27FC236}">
                <a16:creationId xmlns:a16="http://schemas.microsoft.com/office/drawing/2014/main" xmlns="" id="{DF973B3B-EFF7-41EB-861A-A5ACD7F4D030}"/>
              </a:ext>
            </a:extLst>
          </p:cNvPr>
          <p:cNvCxnSpPr>
            <a:cxnSpLocks/>
          </p:cNvCxnSpPr>
          <p:nvPr/>
        </p:nvCxnSpPr>
        <p:spPr>
          <a:xfrm>
            <a:off x="3588665" y="2789788"/>
            <a:ext cx="5021044" cy="0"/>
          </a:xfrm>
          <a:prstGeom prst="line">
            <a:avLst/>
          </a:prstGeom>
          <a:ln w="19050">
            <a:solidFill>
              <a:srgbClr val="A2A5B8"/>
            </a:solidFill>
          </a:ln>
          <a:effectLst>
            <a:outerShdw blurRad="50800" dist="635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xmlns="" id="{4B9CAF6E-EACC-4A04-8F82-2AEB8794B10E}"/>
              </a:ext>
            </a:extLst>
          </p:cNvPr>
          <p:cNvSpPr/>
          <p:nvPr/>
        </p:nvSpPr>
        <p:spPr>
          <a:xfrm>
            <a:off x="3588665" y="4456900"/>
            <a:ext cx="5021042" cy="460704"/>
          </a:xfrm>
          <a:prstGeom prst="rect">
            <a:avLst/>
          </a:prstGeom>
        </p:spPr>
        <p:txBody>
          <a:bodyPr wrap="square">
            <a:spAutoFit/>
          </a:bodyPr>
          <a:lstStyle/>
          <a:p>
            <a:pPr marL="0" marR="0" lvl="0" indent="0" algn="dist" defTabSz="457200" rtl="0" eaLnBrk="1" fontAlgn="auto" latinLnBrk="0" hangingPunct="1">
              <a:lnSpc>
                <a:spcPct val="114000"/>
              </a:lnSpc>
              <a:spcBef>
                <a:spcPts val="0"/>
              </a:spcBef>
              <a:spcAft>
                <a:spcPts val="0"/>
              </a:spcAft>
              <a:buClrTx/>
              <a:buSzTx/>
              <a:buFontTx/>
              <a:buNone/>
              <a:tabLst/>
              <a:defRPr/>
            </a:pPr>
            <a:r>
              <a:rPr lang="en-US" altLang="zh-CN" sz="700" spc="300" dirty="0">
                <a:solidFill>
                  <a:srgbClr val="D3323C"/>
                </a:solidFill>
                <a:cs typeface="+mn-ea"/>
                <a:sym typeface="+mn-lt"/>
              </a:rPr>
              <a:t>Fill with simple words about Who we are</a:t>
            </a:r>
          </a:p>
          <a:p>
            <a:pPr algn="dist" defTabSz="457200">
              <a:lnSpc>
                <a:spcPct val="114000"/>
              </a:lnSpc>
              <a:defRPr/>
            </a:pPr>
            <a:r>
              <a:rPr lang="en-US" altLang="zh-CN" sz="700" spc="300" dirty="0">
                <a:solidFill>
                  <a:srgbClr val="D3323C"/>
                </a:solidFill>
                <a:cs typeface="+mn-ea"/>
                <a:sym typeface="+mn-lt"/>
              </a:rPr>
              <a:t>Fill with simple words about Who we are</a:t>
            </a:r>
            <a:endParaRPr lang="zh-CN" altLang="en-US" sz="700" spc="300" dirty="0">
              <a:solidFill>
                <a:srgbClr val="D3323C"/>
              </a:solidFill>
              <a:cs typeface="+mn-ea"/>
              <a:sym typeface="+mn-lt"/>
            </a:endParaRPr>
          </a:p>
          <a:p>
            <a:pPr marL="0" marR="0" lvl="0" indent="0" algn="dist" defTabSz="457200" rtl="0" eaLnBrk="1" fontAlgn="auto" latinLnBrk="0" hangingPunct="1">
              <a:lnSpc>
                <a:spcPct val="114000"/>
              </a:lnSpc>
              <a:spcBef>
                <a:spcPts val="0"/>
              </a:spcBef>
              <a:spcAft>
                <a:spcPts val="0"/>
              </a:spcAft>
              <a:buClrTx/>
              <a:buSzTx/>
              <a:buFontTx/>
              <a:buNone/>
              <a:tabLst/>
              <a:defRPr/>
            </a:pPr>
            <a:endParaRPr kumimoji="0" lang="zh-CN" altLang="en-US" sz="700" b="0" i="0" u="none" strike="noStrike" kern="1200" cap="none" spc="300" normalizeH="0" baseline="0" noProof="0" dirty="0">
              <a:ln>
                <a:noFill/>
              </a:ln>
              <a:solidFill>
                <a:srgbClr val="D3323C"/>
              </a:solidFill>
              <a:effectLst/>
              <a:uLnTx/>
              <a:uFillTx/>
              <a:cs typeface="+mn-ea"/>
              <a:sym typeface="+mn-lt"/>
            </a:endParaRPr>
          </a:p>
        </p:txBody>
      </p:sp>
    </p:spTree>
    <p:extLst>
      <p:ext uri="{BB962C8B-B14F-4D97-AF65-F5344CB8AC3E}">
        <p14:creationId xmlns:p14="http://schemas.microsoft.com/office/powerpoint/2010/main" val="3766694425"/>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20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1700"/>
                            </p:stCondLst>
                            <p:childTnLst>
                              <p:par>
                                <p:cTn id="9" presetID="16" presetClass="entr" presetSubtype="37" fill="hold" nodeType="afterEffect">
                                  <p:stCondLst>
                                    <p:cond delay="400"/>
                                  </p:stCondLst>
                                  <p:childTnLst>
                                    <p:set>
                                      <p:cBhvr>
                                        <p:cTn id="10" dur="1" fill="hold">
                                          <p:stCondLst>
                                            <p:cond delay="0"/>
                                          </p:stCondLst>
                                        </p:cTn>
                                        <p:tgtEl>
                                          <p:spTgt spid="18"/>
                                        </p:tgtEl>
                                        <p:attrNameLst>
                                          <p:attrName>style.visibility</p:attrName>
                                        </p:attrNameLst>
                                      </p:cBhvr>
                                      <p:to>
                                        <p:strVal val="visible"/>
                                      </p:to>
                                    </p:set>
                                    <p:animEffect transition="in" filter="barn(outVertical)">
                                      <p:cBhvr>
                                        <p:cTn id="11" dur="500"/>
                                        <p:tgtEl>
                                          <p:spTgt spid="18"/>
                                        </p:tgtEl>
                                      </p:cBhvr>
                                    </p:animEffect>
                                  </p:childTnLst>
                                </p:cTn>
                              </p:par>
                              <p:par>
                                <p:cTn id="12" presetID="16" presetClass="entr" presetSubtype="37" fill="hold" nodeType="withEffect">
                                  <p:stCondLst>
                                    <p:cond delay="500"/>
                                  </p:stCondLst>
                                  <p:childTnLst>
                                    <p:set>
                                      <p:cBhvr>
                                        <p:cTn id="13" dur="1" fill="hold">
                                          <p:stCondLst>
                                            <p:cond delay="0"/>
                                          </p:stCondLst>
                                        </p:cTn>
                                        <p:tgtEl>
                                          <p:spTgt spid="19"/>
                                        </p:tgtEl>
                                        <p:attrNameLst>
                                          <p:attrName>style.visibility</p:attrName>
                                        </p:attrNameLst>
                                      </p:cBhvr>
                                      <p:to>
                                        <p:strVal val="visible"/>
                                      </p:to>
                                    </p:set>
                                    <p:animEffect transition="in" filter="barn(outVertical)">
                                      <p:cBhvr>
                                        <p:cTn id="14" dur="500"/>
                                        <p:tgtEl>
                                          <p:spTgt spid="19"/>
                                        </p:tgtEl>
                                      </p:cBhvr>
                                    </p:animEffect>
                                  </p:childTnLst>
                                </p:cTn>
                              </p:par>
                            </p:childTnLst>
                          </p:cTn>
                        </p:par>
                        <p:par>
                          <p:cTn id="15" fill="hold">
                            <p:stCondLst>
                              <p:cond delay="2700"/>
                            </p:stCondLst>
                            <p:childTnLst>
                              <p:par>
                                <p:cTn id="16" presetID="0" presetClass="entr" presetSubtype="0" fill="hold" grpId="0" nodeType="afterEffect">
                                  <p:stCondLst>
                                    <p:cond delay="0"/>
                                  </p:stCondLst>
                                  <p:iterate type="lt">
                                    <p:tmPct val="14286"/>
                                  </p:iterate>
                                  <p:childTnLst>
                                    <p:set>
                                      <p:cBhvr>
                                        <p:cTn id="17" dur="1" fill="hold">
                                          <p:stCondLst>
                                            <p:cond delay="0"/>
                                          </p:stCondLst>
                                        </p:cTn>
                                        <p:tgtEl>
                                          <p:spTgt spid="33"/>
                                        </p:tgtEl>
                                        <p:attrNameLst>
                                          <p:attrName>style.visibility</p:attrName>
                                        </p:attrNameLst>
                                      </p:cBhvr>
                                      <p:to>
                                        <p:strVal val="visible"/>
                                      </p:to>
                                    </p:set>
                                    <p:anim to="" calcmode="lin" valueType="num">
                                      <p:cBhvr>
                                        <p:cTn id="18" dur="700" fill="hold">
                                          <p:stCondLst>
                                            <p:cond delay="0"/>
                                          </p:stCondLst>
                                        </p:cTn>
                                        <p:tgtEl>
                                          <p:spTgt spid="33"/>
                                        </p:tgtEl>
                                        <p:attrNameLst>
                                          <p:attrName>ppt_x</p:attrName>
                                        </p:attrNameLst>
                                      </p:cBhvr>
                                      <p:tavLst>
                                        <p:tav tm="0" fmla="#ppt_x+(-#ppt_w/2*cos(ppt_r/180*pi))*((1.5-1.5*$)^2-(1.5-1.5*$)^3)">
                                          <p:val>
                                            <p:strVal val="0"/>
                                          </p:val>
                                        </p:tav>
                                        <p:tav tm="100000">
                                          <p:val>
                                            <p:strVal val="1"/>
                                          </p:val>
                                        </p:tav>
                                      </p:tavLst>
                                    </p:anim>
                                    <p:anim to="" calcmode="lin" valueType="num">
                                      <p:cBhvr>
                                        <p:cTn id="19" dur="700" fill="hold">
                                          <p:stCondLst>
                                            <p:cond delay="0"/>
                                          </p:stCondLst>
                                        </p:cTn>
                                        <p:tgtEl>
                                          <p:spTgt spid="33"/>
                                        </p:tgtEl>
                                        <p:attrNameLst>
                                          <p:attrName>ppt_y</p:attrName>
                                        </p:attrNameLst>
                                      </p:cBhvr>
                                      <p:tavLst>
                                        <p:tav tm="0" fmla="#ppt_y+(-#ppt_h/2*cos(ppt_r/180*pi))*((1.5-1.5*$)^2-(1.5-1.5*$)^3)">
                                          <p:val>
                                            <p:strVal val="0"/>
                                          </p:val>
                                        </p:tav>
                                        <p:tav tm="100000">
                                          <p:val>
                                            <p:strVal val="1"/>
                                          </p:val>
                                        </p:tav>
                                      </p:tavLst>
                                    </p:anim>
                                    <p:anim to="" calcmode="lin" valueType="num">
                                      <p:cBhvr>
                                        <p:cTn id="20" dur="700" fill="hold">
                                          <p:stCondLst>
                                            <p:cond delay="0"/>
                                          </p:stCondLst>
                                        </p:cTn>
                                        <p:tgtEl>
                                          <p:spTgt spid="33"/>
                                        </p:tgtEl>
                                        <p:attrNameLst>
                                          <p:attrName>ppt_h</p:attrName>
                                        </p:attrNameLst>
                                      </p:cBhvr>
                                      <p:tavLst>
                                        <p:tav tm="0" fmla="#ppt_h-(-#ppt_h)*((1.5-1.5*$)^2-(1.5-1.5*$)^3)">
                                          <p:val>
                                            <p:strVal val="0"/>
                                          </p:val>
                                        </p:tav>
                                        <p:tav tm="100000">
                                          <p:val>
                                            <p:strVal val="1"/>
                                          </p:val>
                                        </p:tav>
                                      </p:tavLst>
                                    </p:anim>
                                    <p:anim to="" calcmode="lin" valueType="num">
                                      <p:cBhvr>
                                        <p:cTn id="21" dur="700" fill="hold">
                                          <p:stCondLst>
                                            <p:cond delay="0"/>
                                          </p:stCondLst>
                                        </p:cTn>
                                        <p:tgtEl>
                                          <p:spTgt spid="33"/>
                                        </p:tgtEl>
                                        <p:attrNameLst>
                                          <p:attrName>ppt_w</p:attrName>
                                        </p:attrNameLst>
                                      </p:cBhvr>
                                      <p:tavLst>
                                        <p:tav tm="0" fmla="#ppt_w-(-#ppt_w)*((1.5-1.5*$)^2-(1.5-1.5*$)^3)">
                                          <p:val>
                                            <p:strVal val="0"/>
                                          </p:val>
                                        </p:tav>
                                        <p:tav tm="100000">
                                          <p:val>
                                            <p:strVal val="1"/>
                                          </p:val>
                                        </p:tav>
                                      </p:tavLst>
                                    </p:anim>
                                  </p:childTnLst>
                                </p:cTn>
                              </p:par>
                              <p:par>
                                <p:cTn id="22" presetID="0" presetClass="entr" presetSubtype="0" fill="hold" grpId="0" nodeType="withEffect">
                                  <p:stCondLst>
                                    <p:cond delay="0"/>
                                  </p:stCondLst>
                                  <p:iterate type="lt">
                                    <p:tmPct val="3297"/>
                                  </p:iterate>
                                  <p:childTnLst>
                                    <p:set>
                                      <p:cBhvr>
                                        <p:cTn id="23" dur="1" fill="hold">
                                          <p:stCondLst>
                                            <p:cond delay="0"/>
                                          </p:stCondLst>
                                        </p:cTn>
                                        <p:tgtEl>
                                          <p:spTgt spid="31"/>
                                        </p:tgtEl>
                                        <p:attrNameLst>
                                          <p:attrName>style.visibility</p:attrName>
                                        </p:attrNameLst>
                                      </p:cBhvr>
                                      <p:to>
                                        <p:strVal val="visible"/>
                                      </p:to>
                                    </p:set>
                                    <p:anim to="" calcmode="lin" valueType="num">
                                      <p:cBhvr>
                                        <p:cTn id="24" dur="700" fill="hold">
                                          <p:stCondLst>
                                            <p:cond delay="0"/>
                                          </p:stCondLst>
                                        </p:cTn>
                                        <p:tgtEl>
                                          <p:spTgt spid="31"/>
                                        </p:tgtEl>
                                        <p:attrNameLst>
                                          <p:attrName>ppt_x</p:attrName>
                                        </p:attrNameLst>
                                      </p:cBhvr>
                                      <p:tavLst>
                                        <p:tav tm="0" fmla="#ppt_x+(-#ppt_w/2*cos(ppt_r/180*pi))*((1.5-1.5*$)^2-(1.5-1.5*$)^3)">
                                          <p:val>
                                            <p:strVal val="0"/>
                                          </p:val>
                                        </p:tav>
                                        <p:tav tm="100000">
                                          <p:val>
                                            <p:strVal val="1"/>
                                          </p:val>
                                        </p:tav>
                                      </p:tavLst>
                                    </p:anim>
                                    <p:anim to="" calcmode="lin" valueType="num">
                                      <p:cBhvr>
                                        <p:cTn id="25" dur="700" fill="hold">
                                          <p:stCondLst>
                                            <p:cond delay="0"/>
                                          </p:stCondLst>
                                        </p:cTn>
                                        <p:tgtEl>
                                          <p:spTgt spid="31"/>
                                        </p:tgtEl>
                                        <p:attrNameLst>
                                          <p:attrName>ppt_y</p:attrName>
                                        </p:attrNameLst>
                                      </p:cBhvr>
                                      <p:tavLst>
                                        <p:tav tm="0" fmla="#ppt_y-(-#ppt_h/2*cos(ppt_r/180*pi))*((1.5-1.5*$)^2-(1.5-1.5*$)^3)">
                                          <p:val>
                                            <p:strVal val="0"/>
                                          </p:val>
                                        </p:tav>
                                        <p:tav tm="100000">
                                          <p:val>
                                            <p:strVal val="1"/>
                                          </p:val>
                                        </p:tav>
                                      </p:tavLst>
                                    </p:anim>
                                    <p:anim to="" calcmode="lin" valueType="num">
                                      <p:cBhvr>
                                        <p:cTn id="26" dur="700" fill="hold">
                                          <p:stCondLst>
                                            <p:cond delay="0"/>
                                          </p:stCondLst>
                                        </p:cTn>
                                        <p:tgtEl>
                                          <p:spTgt spid="31"/>
                                        </p:tgtEl>
                                        <p:attrNameLst>
                                          <p:attrName>ppt_h</p:attrName>
                                        </p:attrNameLst>
                                      </p:cBhvr>
                                      <p:tavLst>
                                        <p:tav tm="0" fmla="#ppt_h-(-#ppt_h)*((1.5-1.5*$)^2-(1.5-1.5*$)^3)">
                                          <p:val>
                                            <p:strVal val="0"/>
                                          </p:val>
                                        </p:tav>
                                        <p:tav tm="100000">
                                          <p:val>
                                            <p:strVal val="1"/>
                                          </p:val>
                                        </p:tav>
                                      </p:tavLst>
                                    </p:anim>
                                    <p:anim to="" calcmode="lin" valueType="num">
                                      <p:cBhvr>
                                        <p:cTn id="27" dur="700" fill="hold">
                                          <p:stCondLst>
                                            <p:cond delay="0"/>
                                          </p:stCondLst>
                                        </p:cTn>
                                        <p:tgtEl>
                                          <p:spTgt spid="31"/>
                                        </p:tgtEl>
                                        <p:attrNameLst>
                                          <p:attrName>ppt_w</p:attrName>
                                        </p:attrNameLst>
                                      </p:cBhvr>
                                      <p:tavLst>
                                        <p:tav tm="0" fmla="#ppt_w-(-#ppt_w)*((1.5-1.5*$)^2-(1.5-1.5*$)^3)">
                                          <p:val>
                                            <p:strVal val="0"/>
                                          </p:val>
                                        </p:tav>
                                        <p:tav tm="100000">
                                          <p:val>
                                            <p:strVal val="1"/>
                                          </p:val>
                                        </p:tav>
                                      </p:tavLst>
                                    </p:anim>
                                  </p:childTnLst>
                                </p:cTn>
                              </p:par>
                              <p:par>
                                <p:cTn id="28" presetID="0" presetClass="entr" presetSubtype="0" fill="hold" grpId="0" nodeType="withEffect">
                                  <p:stCondLst>
                                    <p:cond delay="0"/>
                                  </p:stCondLst>
                                  <p:iterate type="lt">
                                    <p:tmPct val="3297"/>
                                  </p:iterate>
                                  <p:childTnLst>
                                    <p:set>
                                      <p:cBhvr>
                                        <p:cTn id="29" dur="1" fill="hold">
                                          <p:stCondLst>
                                            <p:cond delay="0"/>
                                          </p:stCondLst>
                                        </p:cTn>
                                        <p:tgtEl>
                                          <p:spTgt spid="32"/>
                                        </p:tgtEl>
                                        <p:attrNameLst>
                                          <p:attrName>style.visibility</p:attrName>
                                        </p:attrNameLst>
                                      </p:cBhvr>
                                      <p:to>
                                        <p:strVal val="visible"/>
                                      </p:to>
                                    </p:set>
                                    <p:anim to="" calcmode="lin" valueType="num">
                                      <p:cBhvr>
                                        <p:cTn id="30" dur="700" fill="hold">
                                          <p:stCondLst>
                                            <p:cond delay="0"/>
                                          </p:stCondLst>
                                        </p:cTn>
                                        <p:tgtEl>
                                          <p:spTgt spid="32"/>
                                        </p:tgtEl>
                                        <p:attrNameLst>
                                          <p:attrName>ppt_x</p:attrName>
                                        </p:attrNameLst>
                                      </p:cBhvr>
                                      <p:tavLst>
                                        <p:tav tm="0" fmla="#ppt_x+(-#ppt_w/2*cos(ppt_r/180*pi))*((1.5-1.5*$)^2-(1.5-1.5*$)^3)">
                                          <p:val>
                                            <p:strVal val="0"/>
                                          </p:val>
                                        </p:tav>
                                        <p:tav tm="100000">
                                          <p:val>
                                            <p:strVal val="1"/>
                                          </p:val>
                                        </p:tav>
                                      </p:tavLst>
                                    </p:anim>
                                    <p:anim to="" calcmode="lin" valueType="num">
                                      <p:cBhvr>
                                        <p:cTn id="31" dur="700" fill="hold">
                                          <p:stCondLst>
                                            <p:cond delay="0"/>
                                          </p:stCondLst>
                                        </p:cTn>
                                        <p:tgtEl>
                                          <p:spTgt spid="32"/>
                                        </p:tgtEl>
                                        <p:attrNameLst>
                                          <p:attrName>ppt_y</p:attrName>
                                        </p:attrNameLst>
                                      </p:cBhvr>
                                      <p:tavLst>
                                        <p:tav tm="0" fmla="#ppt_y-(-#ppt_h/2*cos(ppt_r/180*pi))*((1.5-1.5*$)^2-(1.5-1.5*$)^3)">
                                          <p:val>
                                            <p:strVal val="0"/>
                                          </p:val>
                                        </p:tav>
                                        <p:tav tm="100000">
                                          <p:val>
                                            <p:strVal val="1"/>
                                          </p:val>
                                        </p:tav>
                                      </p:tavLst>
                                    </p:anim>
                                    <p:anim to="" calcmode="lin" valueType="num">
                                      <p:cBhvr>
                                        <p:cTn id="32" dur="700" fill="hold">
                                          <p:stCondLst>
                                            <p:cond delay="0"/>
                                          </p:stCondLst>
                                        </p:cTn>
                                        <p:tgtEl>
                                          <p:spTgt spid="32"/>
                                        </p:tgtEl>
                                        <p:attrNameLst>
                                          <p:attrName>ppt_h</p:attrName>
                                        </p:attrNameLst>
                                      </p:cBhvr>
                                      <p:tavLst>
                                        <p:tav tm="0" fmla="#ppt_h-(-#ppt_h)*((1.5-1.5*$)^2-(1.5-1.5*$)^3)">
                                          <p:val>
                                            <p:strVal val="0"/>
                                          </p:val>
                                        </p:tav>
                                        <p:tav tm="100000">
                                          <p:val>
                                            <p:strVal val="1"/>
                                          </p:val>
                                        </p:tav>
                                      </p:tavLst>
                                    </p:anim>
                                    <p:anim to="" calcmode="lin" valueType="num">
                                      <p:cBhvr>
                                        <p:cTn id="33" dur="700" fill="hold">
                                          <p:stCondLst>
                                            <p:cond delay="0"/>
                                          </p:stCondLst>
                                        </p:cTn>
                                        <p:tgtEl>
                                          <p:spTgt spid="32"/>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3" grpId="0"/>
      <p:bldP spid="14" grpId="0"/>
      <p:bldP spid="3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65f1cbed-ee10-4dd5-89fa-039227ed6d6f" descr="vgcAAB+LCAAAAAAABADVVMFu2zAM/RdtuxmFG3QdkJu7IVuwdS2aID0MOWg2E7OQpUCmi7RB/n2ULScW4qXJsfDFIB/1+J5IbcRHelmBGIpJIS19Q7m0shgTFCIS40wMdaVUJG5QZ6iX362pVqUY/tnsyrqZR6T8q1HGulqNhFLNpKoYdoBvYQf5u8UCU5jmUECLmaKmRGeTXGaMiC9i7sfiMicNZekDd3+fIKVO2fCzQ1Vlzmd+GI2uBl+uk8QdVtPE261rMYM1/7dB0RL6Hp0LvWJdoqvVh+8lWwcEtkdvULIHRk5vCZSkKWjynTeC6viBzrb9HSm7soLffJzrtLGzDon5gSymZZIguI3ekbhxavQ71zY4enFTWNOJ2uY96nY72CzVmzvYwm5RY1EVHlZ3eyvXndBl3AQxyxR0YWPNXjzvGC5drBlBskwwMraQxISbePtpv+zXg4u4b/3afk5dv3tTEhp93j36ou5NzsASplIlCpe6YKvda0gWKM05+8NYfDWawvwvWBAnfwKsvH0TfGW6hVQlRJ09dDfcamuGNxIPoCThcwAIYuJ/YxKiov593/sSTE5j75GtqMfvLDNdRdfJvms/Z+J9B31tHx149zK8Pe81qm/wfPmpcxfCT/HJVexx57xvnitwpNEx5+8fGS7Zr74HAAA=">
            <a:extLst>
              <a:ext uri="{FF2B5EF4-FFF2-40B4-BE49-F238E27FC236}">
                <a16:creationId xmlns:a16="http://schemas.microsoft.com/office/drawing/2014/main" xmlns="" id="{289729BB-F16D-4008-8CEB-3ED3F6108F44}"/>
              </a:ext>
            </a:extLst>
          </p:cNvPr>
          <p:cNvGrpSpPr>
            <a:grpSpLocks noChangeAspect="1"/>
          </p:cNvGrpSpPr>
          <p:nvPr/>
        </p:nvGrpSpPr>
        <p:grpSpPr>
          <a:xfrm>
            <a:off x="1389279" y="1758471"/>
            <a:ext cx="4159273" cy="787576"/>
            <a:chOff x="3738369" y="1358984"/>
            <a:chExt cx="5007243" cy="948143"/>
          </a:xfrm>
        </p:grpSpPr>
        <p:sp>
          <p:nvSpPr>
            <p:cNvPr id="51" name="AreaShape">
              <a:extLst>
                <a:ext uri="{FF2B5EF4-FFF2-40B4-BE49-F238E27FC236}">
                  <a16:creationId xmlns:a16="http://schemas.microsoft.com/office/drawing/2014/main" xmlns="" id="{B2F40A07-7F62-49AD-9E5A-E6C40C0068FC}"/>
                </a:ext>
              </a:extLst>
            </p:cNvPr>
            <p:cNvSpPr/>
            <p:nvPr/>
          </p:nvSpPr>
          <p:spPr>
            <a:xfrm>
              <a:off x="7793334" y="1358987"/>
              <a:ext cx="952278" cy="94814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cs typeface="+mn-ea"/>
                <a:sym typeface="+mn-lt"/>
              </a:endParaRPr>
            </a:p>
          </p:txBody>
        </p:sp>
        <p:sp>
          <p:nvSpPr>
            <p:cNvPr id="52" name="IconShape">
              <a:extLst>
                <a:ext uri="{FF2B5EF4-FFF2-40B4-BE49-F238E27FC236}">
                  <a16:creationId xmlns:a16="http://schemas.microsoft.com/office/drawing/2014/main" xmlns="" id="{37D7B29D-B98F-4A9C-9D5E-AF4638165703}"/>
                </a:ext>
              </a:extLst>
            </p:cNvPr>
            <p:cNvSpPr/>
            <p:nvPr/>
          </p:nvSpPr>
          <p:spPr>
            <a:xfrm>
              <a:off x="7898776" y="1468062"/>
              <a:ext cx="649387" cy="780811"/>
            </a:xfrm>
            <a:custGeom>
              <a:avLst/>
              <a:gdLst>
                <a:gd name="connsiteX0" fmla="*/ 55289 w 268288"/>
                <a:gd name="connsiteY0" fmla="*/ 122559 h 322584"/>
                <a:gd name="connsiteX1" fmla="*/ 214313 w 268288"/>
                <a:gd name="connsiteY1" fmla="*/ 122559 h 322584"/>
                <a:gd name="connsiteX2" fmla="*/ 214313 w 268288"/>
                <a:gd name="connsiteY2" fmla="*/ 235731 h 322584"/>
                <a:gd name="connsiteX3" fmla="*/ 188028 w 268288"/>
                <a:gd name="connsiteY3" fmla="*/ 268630 h 322584"/>
                <a:gd name="connsiteX4" fmla="*/ 188028 w 268288"/>
                <a:gd name="connsiteY4" fmla="*/ 309425 h 322584"/>
                <a:gd name="connsiteX5" fmla="*/ 168314 w 268288"/>
                <a:gd name="connsiteY5" fmla="*/ 322584 h 322584"/>
                <a:gd name="connsiteX6" fmla="*/ 148601 w 268288"/>
                <a:gd name="connsiteY6" fmla="*/ 309425 h 322584"/>
                <a:gd name="connsiteX7" fmla="*/ 148601 w 268288"/>
                <a:gd name="connsiteY7" fmla="*/ 268630 h 322584"/>
                <a:gd name="connsiteX8" fmla="*/ 119687 w 268288"/>
                <a:gd name="connsiteY8" fmla="*/ 268630 h 322584"/>
                <a:gd name="connsiteX9" fmla="*/ 119687 w 268288"/>
                <a:gd name="connsiteY9" fmla="*/ 309425 h 322584"/>
                <a:gd name="connsiteX10" fmla="*/ 99974 w 268288"/>
                <a:gd name="connsiteY10" fmla="*/ 322584 h 322584"/>
                <a:gd name="connsiteX11" fmla="*/ 81574 w 268288"/>
                <a:gd name="connsiteY11" fmla="*/ 309425 h 322584"/>
                <a:gd name="connsiteX12" fmla="*/ 81574 w 268288"/>
                <a:gd name="connsiteY12" fmla="*/ 268630 h 322584"/>
                <a:gd name="connsiteX13" fmla="*/ 53975 w 268288"/>
                <a:gd name="connsiteY13" fmla="*/ 235731 h 322584"/>
                <a:gd name="connsiteX14" fmla="*/ 55289 w 268288"/>
                <a:gd name="connsiteY14" fmla="*/ 122559 h 322584"/>
                <a:gd name="connsiteX15" fmla="*/ 248444 w 268288"/>
                <a:gd name="connsiteY15" fmla="*/ 108272 h 322584"/>
                <a:gd name="connsiteX16" fmla="*/ 268288 w 268288"/>
                <a:gd name="connsiteY16" fmla="*/ 121403 h 322584"/>
                <a:gd name="connsiteX17" fmla="*/ 268288 w 268288"/>
                <a:gd name="connsiteY17" fmla="*/ 201504 h 322584"/>
                <a:gd name="connsiteX18" fmla="*/ 248444 w 268288"/>
                <a:gd name="connsiteY18" fmla="*/ 214635 h 322584"/>
                <a:gd name="connsiteX19" fmla="*/ 228600 w 268288"/>
                <a:gd name="connsiteY19" fmla="*/ 201504 h 322584"/>
                <a:gd name="connsiteX20" fmla="*/ 228600 w 268288"/>
                <a:gd name="connsiteY20" fmla="*/ 121403 h 322584"/>
                <a:gd name="connsiteX21" fmla="*/ 248444 w 268288"/>
                <a:gd name="connsiteY21" fmla="*/ 108272 h 322584"/>
                <a:gd name="connsiteX22" fmla="*/ 19844 w 268288"/>
                <a:gd name="connsiteY22" fmla="*/ 108272 h 322584"/>
                <a:gd name="connsiteX23" fmla="*/ 39688 w 268288"/>
                <a:gd name="connsiteY23" fmla="*/ 121437 h 322584"/>
                <a:gd name="connsiteX24" fmla="*/ 39688 w 268288"/>
                <a:gd name="connsiteY24" fmla="*/ 201741 h 322584"/>
                <a:gd name="connsiteX25" fmla="*/ 19844 w 268288"/>
                <a:gd name="connsiteY25" fmla="*/ 216222 h 322584"/>
                <a:gd name="connsiteX26" fmla="*/ 0 w 268288"/>
                <a:gd name="connsiteY26" fmla="*/ 201741 h 322584"/>
                <a:gd name="connsiteX27" fmla="*/ 0 w 268288"/>
                <a:gd name="connsiteY27" fmla="*/ 121437 h 322584"/>
                <a:gd name="connsiteX28" fmla="*/ 19844 w 268288"/>
                <a:gd name="connsiteY28" fmla="*/ 108272 h 322584"/>
                <a:gd name="connsiteX29" fmla="*/ 167482 w 268288"/>
                <a:gd name="connsiteY29" fmla="*/ 65409 h 322584"/>
                <a:gd name="connsiteX30" fmla="*/ 157163 w 268288"/>
                <a:gd name="connsiteY30" fmla="*/ 75728 h 322584"/>
                <a:gd name="connsiteX31" fmla="*/ 167482 w 268288"/>
                <a:gd name="connsiteY31" fmla="*/ 86047 h 322584"/>
                <a:gd name="connsiteX32" fmla="*/ 177801 w 268288"/>
                <a:gd name="connsiteY32" fmla="*/ 75728 h 322584"/>
                <a:gd name="connsiteX33" fmla="*/ 167482 w 268288"/>
                <a:gd name="connsiteY33" fmla="*/ 65409 h 322584"/>
                <a:gd name="connsiteX34" fmla="*/ 100807 w 268288"/>
                <a:gd name="connsiteY34" fmla="*/ 65409 h 322584"/>
                <a:gd name="connsiteX35" fmla="*/ 90488 w 268288"/>
                <a:gd name="connsiteY35" fmla="*/ 75728 h 322584"/>
                <a:gd name="connsiteX36" fmla="*/ 100807 w 268288"/>
                <a:gd name="connsiteY36" fmla="*/ 86047 h 322584"/>
                <a:gd name="connsiteX37" fmla="*/ 111126 w 268288"/>
                <a:gd name="connsiteY37" fmla="*/ 75728 h 322584"/>
                <a:gd name="connsiteX38" fmla="*/ 100807 w 268288"/>
                <a:gd name="connsiteY38" fmla="*/ 65409 h 322584"/>
                <a:gd name="connsiteX39" fmla="*/ 71089 w 268288"/>
                <a:gd name="connsiteY39" fmla="*/ 1373 h 322584"/>
                <a:gd name="connsiteX40" fmla="*/ 81621 w 268288"/>
                <a:gd name="connsiteY40" fmla="*/ 4013 h 322584"/>
                <a:gd name="connsiteX41" fmla="*/ 106633 w 268288"/>
                <a:gd name="connsiteY41" fmla="*/ 43605 h 322584"/>
                <a:gd name="connsiteX42" fmla="*/ 106633 w 268288"/>
                <a:gd name="connsiteY42" fmla="*/ 44924 h 322584"/>
                <a:gd name="connsiteX43" fmla="*/ 134279 w 268288"/>
                <a:gd name="connsiteY43" fmla="*/ 40965 h 322584"/>
                <a:gd name="connsiteX44" fmla="*/ 161925 w 268288"/>
                <a:gd name="connsiteY44" fmla="*/ 44924 h 322584"/>
                <a:gd name="connsiteX45" fmla="*/ 163242 w 268288"/>
                <a:gd name="connsiteY45" fmla="*/ 43605 h 322584"/>
                <a:gd name="connsiteX46" fmla="*/ 188254 w 268288"/>
                <a:gd name="connsiteY46" fmla="*/ 4013 h 322584"/>
                <a:gd name="connsiteX47" fmla="*/ 197470 w 268288"/>
                <a:gd name="connsiteY47" fmla="*/ 1373 h 322584"/>
                <a:gd name="connsiteX48" fmla="*/ 201419 w 268288"/>
                <a:gd name="connsiteY48" fmla="*/ 10611 h 322584"/>
                <a:gd name="connsiteX49" fmla="*/ 175090 w 268288"/>
                <a:gd name="connsiteY49" fmla="*/ 50203 h 322584"/>
                <a:gd name="connsiteX50" fmla="*/ 175090 w 268288"/>
                <a:gd name="connsiteY50" fmla="*/ 51523 h 322584"/>
                <a:gd name="connsiteX51" fmla="*/ 215900 w 268288"/>
                <a:gd name="connsiteY51" fmla="*/ 108272 h 322584"/>
                <a:gd name="connsiteX52" fmla="*/ 53975 w 268288"/>
                <a:gd name="connsiteY52" fmla="*/ 108272 h 322584"/>
                <a:gd name="connsiteX53" fmla="*/ 94785 w 268288"/>
                <a:gd name="connsiteY53" fmla="*/ 51523 h 322584"/>
                <a:gd name="connsiteX54" fmla="*/ 93469 w 268288"/>
                <a:gd name="connsiteY54" fmla="*/ 50203 h 322584"/>
                <a:gd name="connsiteX55" fmla="*/ 68456 w 268288"/>
                <a:gd name="connsiteY55" fmla="*/ 10611 h 322584"/>
                <a:gd name="connsiteX56" fmla="*/ 71089 w 268288"/>
                <a:gd name="connsiteY56" fmla="*/ 1373 h 322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268288" h="322584">
                  <a:moveTo>
                    <a:pt x="55289" y="122559"/>
                  </a:moveTo>
                  <a:cubicBezTo>
                    <a:pt x="55289" y="122559"/>
                    <a:pt x="55289" y="122559"/>
                    <a:pt x="214313" y="122559"/>
                  </a:cubicBezTo>
                  <a:cubicBezTo>
                    <a:pt x="214313" y="122559"/>
                    <a:pt x="214313" y="122559"/>
                    <a:pt x="214313" y="235731"/>
                  </a:cubicBezTo>
                  <a:cubicBezTo>
                    <a:pt x="214313" y="255471"/>
                    <a:pt x="206428" y="265998"/>
                    <a:pt x="188028" y="268630"/>
                  </a:cubicBezTo>
                  <a:cubicBezTo>
                    <a:pt x="188028" y="268630"/>
                    <a:pt x="188028" y="268630"/>
                    <a:pt x="188028" y="309425"/>
                  </a:cubicBezTo>
                  <a:cubicBezTo>
                    <a:pt x="188028" y="316004"/>
                    <a:pt x="178828" y="322584"/>
                    <a:pt x="168314" y="322584"/>
                  </a:cubicBezTo>
                  <a:cubicBezTo>
                    <a:pt x="157800" y="322584"/>
                    <a:pt x="148601" y="316004"/>
                    <a:pt x="148601" y="309425"/>
                  </a:cubicBezTo>
                  <a:cubicBezTo>
                    <a:pt x="148601" y="309425"/>
                    <a:pt x="148601" y="309425"/>
                    <a:pt x="148601" y="268630"/>
                  </a:cubicBezTo>
                  <a:cubicBezTo>
                    <a:pt x="139401" y="268630"/>
                    <a:pt x="128887" y="268630"/>
                    <a:pt x="119687" y="268630"/>
                  </a:cubicBezTo>
                  <a:cubicBezTo>
                    <a:pt x="119687" y="268630"/>
                    <a:pt x="119687" y="268630"/>
                    <a:pt x="119687" y="309425"/>
                  </a:cubicBezTo>
                  <a:cubicBezTo>
                    <a:pt x="119687" y="316004"/>
                    <a:pt x="111802" y="322584"/>
                    <a:pt x="99974" y="322584"/>
                  </a:cubicBezTo>
                  <a:cubicBezTo>
                    <a:pt x="89460" y="322584"/>
                    <a:pt x="81574" y="316004"/>
                    <a:pt x="81574" y="309425"/>
                  </a:cubicBezTo>
                  <a:cubicBezTo>
                    <a:pt x="81574" y="309425"/>
                    <a:pt x="81574" y="309425"/>
                    <a:pt x="81574" y="268630"/>
                  </a:cubicBezTo>
                  <a:cubicBezTo>
                    <a:pt x="63175" y="265998"/>
                    <a:pt x="53975" y="255471"/>
                    <a:pt x="53975" y="235731"/>
                  </a:cubicBezTo>
                  <a:cubicBezTo>
                    <a:pt x="53975" y="212044"/>
                    <a:pt x="55289" y="122559"/>
                    <a:pt x="55289" y="122559"/>
                  </a:cubicBezTo>
                  <a:close/>
                  <a:moveTo>
                    <a:pt x="248444" y="108272"/>
                  </a:moveTo>
                  <a:cubicBezTo>
                    <a:pt x="259028" y="108272"/>
                    <a:pt x="268288" y="114838"/>
                    <a:pt x="268288" y="121403"/>
                  </a:cubicBezTo>
                  <a:cubicBezTo>
                    <a:pt x="268288" y="121403"/>
                    <a:pt x="268288" y="121403"/>
                    <a:pt x="268288" y="201504"/>
                  </a:cubicBezTo>
                  <a:cubicBezTo>
                    <a:pt x="268288" y="208070"/>
                    <a:pt x="259028" y="214635"/>
                    <a:pt x="248444" y="214635"/>
                  </a:cubicBezTo>
                  <a:cubicBezTo>
                    <a:pt x="237861" y="214635"/>
                    <a:pt x="228600" y="208070"/>
                    <a:pt x="228600" y="201504"/>
                  </a:cubicBezTo>
                  <a:cubicBezTo>
                    <a:pt x="228600" y="201504"/>
                    <a:pt x="228600" y="201504"/>
                    <a:pt x="228600" y="121403"/>
                  </a:cubicBezTo>
                  <a:cubicBezTo>
                    <a:pt x="228600" y="114838"/>
                    <a:pt x="237861" y="108272"/>
                    <a:pt x="248444" y="108272"/>
                  </a:cubicBezTo>
                  <a:close/>
                  <a:moveTo>
                    <a:pt x="19844" y="108272"/>
                  </a:moveTo>
                  <a:cubicBezTo>
                    <a:pt x="30427" y="108272"/>
                    <a:pt x="39688" y="113538"/>
                    <a:pt x="39688" y="121437"/>
                  </a:cubicBezTo>
                  <a:cubicBezTo>
                    <a:pt x="39688" y="121437"/>
                    <a:pt x="39688" y="121437"/>
                    <a:pt x="39688" y="201741"/>
                  </a:cubicBezTo>
                  <a:cubicBezTo>
                    <a:pt x="39688" y="209640"/>
                    <a:pt x="30427" y="216222"/>
                    <a:pt x="19844" y="216222"/>
                  </a:cubicBezTo>
                  <a:cubicBezTo>
                    <a:pt x="9260" y="216222"/>
                    <a:pt x="0" y="209640"/>
                    <a:pt x="0" y="201741"/>
                  </a:cubicBezTo>
                  <a:cubicBezTo>
                    <a:pt x="0" y="201741"/>
                    <a:pt x="0" y="201741"/>
                    <a:pt x="0" y="121437"/>
                  </a:cubicBezTo>
                  <a:cubicBezTo>
                    <a:pt x="0" y="113538"/>
                    <a:pt x="9260" y="108272"/>
                    <a:pt x="19844" y="108272"/>
                  </a:cubicBezTo>
                  <a:close/>
                  <a:moveTo>
                    <a:pt x="167482" y="65409"/>
                  </a:moveTo>
                  <a:cubicBezTo>
                    <a:pt x="161783" y="65409"/>
                    <a:pt x="157163" y="70029"/>
                    <a:pt x="157163" y="75728"/>
                  </a:cubicBezTo>
                  <a:cubicBezTo>
                    <a:pt x="157163" y="81427"/>
                    <a:pt x="161783" y="86047"/>
                    <a:pt x="167482" y="86047"/>
                  </a:cubicBezTo>
                  <a:cubicBezTo>
                    <a:pt x="173181" y="86047"/>
                    <a:pt x="177801" y="81427"/>
                    <a:pt x="177801" y="75728"/>
                  </a:cubicBezTo>
                  <a:cubicBezTo>
                    <a:pt x="177801" y="70029"/>
                    <a:pt x="173181" y="65409"/>
                    <a:pt x="167482" y="65409"/>
                  </a:cubicBezTo>
                  <a:close/>
                  <a:moveTo>
                    <a:pt x="100807" y="65409"/>
                  </a:moveTo>
                  <a:cubicBezTo>
                    <a:pt x="95108" y="65409"/>
                    <a:pt x="90488" y="70029"/>
                    <a:pt x="90488" y="75728"/>
                  </a:cubicBezTo>
                  <a:cubicBezTo>
                    <a:pt x="90488" y="81427"/>
                    <a:pt x="95108" y="86047"/>
                    <a:pt x="100807" y="86047"/>
                  </a:cubicBezTo>
                  <a:cubicBezTo>
                    <a:pt x="106506" y="86047"/>
                    <a:pt x="111126" y="81427"/>
                    <a:pt x="111126" y="75728"/>
                  </a:cubicBezTo>
                  <a:cubicBezTo>
                    <a:pt x="111126" y="70029"/>
                    <a:pt x="106506" y="65409"/>
                    <a:pt x="100807" y="65409"/>
                  </a:cubicBezTo>
                  <a:close/>
                  <a:moveTo>
                    <a:pt x="71089" y="1373"/>
                  </a:moveTo>
                  <a:cubicBezTo>
                    <a:pt x="75038" y="-1266"/>
                    <a:pt x="78988" y="53"/>
                    <a:pt x="81621" y="4013"/>
                  </a:cubicBezTo>
                  <a:cubicBezTo>
                    <a:pt x="81621" y="4013"/>
                    <a:pt x="81621" y="4013"/>
                    <a:pt x="106633" y="43605"/>
                  </a:cubicBezTo>
                  <a:cubicBezTo>
                    <a:pt x="106633" y="43605"/>
                    <a:pt x="106633" y="44924"/>
                    <a:pt x="106633" y="44924"/>
                  </a:cubicBezTo>
                  <a:cubicBezTo>
                    <a:pt x="115849" y="42285"/>
                    <a:pt x="125064" y="40965"/>
                    <a:pt x="134279" y="40965"/>
                  </a:cubicBezTo>
                  <a:cubicBezTo>
                    <a:pt x="144811" y="40965"/>
                    <a:pt x="154026" y="42285"/>
                    <a:pt x="161925" y="44924"/>
                  </a:cubicBezTo>
                  <a:cubicBezTo>
                    <a:pt x="161925" y="44924"/>
                    <a:pt x="161925" y="43605"/>
                    <a:pt x="163242" y="43605"/>
                  </a:cubicBezTo>
                  <a:cubicBezTo>
                    <a:pt x="163242" y="43605"/>
                    <a:pt x="163242" y="43605"/>
                    <a:pt x="188254" y="4013"/>
                  </a:cubicBezTo>
                  <a:cubicBezTo>
                    <a:pt x="189571" y="53"/>
                    <a:pt x="194837" y="-1266"/>
                    <a:pt x="197470" y="1373"/>
                  </a:cubicBezTo>
                  <a:cubicBezTo>
                    <a:pt x="201419" y="2693"/>
                    <a:pt x="202735" y="6652"/>
                    <a:pt x="201419" y="10611"/>
                  </a:cubicBezTo>
                  <a:cubicBezTo>
                    <a:pt x="201419" y="10611"/>
                    <a:pt x="201419" y="10611"/>
                    <a:pt x="175090" y="50203"/>
                  </a:cubicBezTo>
                  <a:cubicBezTo>
                    <a:pt x="175090" y="50203"/>
                    <a:pt x="175090" y="50203"/>
                    <a:pt x="175090" y="51523"/>
                  </a:cubicBezTo>
                  <a:cubicBezTo>
                    <a:pt x="196153" y="63401"/>
                    <a:pt x="211951" y="83197"/>
                    <a:pt x="215900" y="108272"/>
                  </a:cubicBezTo>
                  <a:cubicBezTo>
                    <a:pt x="215900" y="108272"/>
                    <a:pt x="215900" y="108272"/>
                    <a:pt x="53975" y="108272"/>
                  </a:cubicBezTo>
                  <a:cubicBezTo>
                    <a:pt x="57924" y="83197"/>
                    <a:pt x="73722" y="63401"/>
                    <a:pt x="94785" y="51523"/>
                  </a:cubicBezTo>
                  <a:cubicBezTo>
                    <a:pt x="94785" y="51523"/>
                    <a:pt x="93469" y="50203"/>
                    <a:pt x="93469" y="50203"/>
                  </a:cubicBezTo>
                  <a:cubicBezTo>
                    <a:pt x="93469" y="50203"/>
                    <a:pt x="93469" y="50203"/>
                    <a:pt x="68456" y="10611"/>
                  </a:cubicBezTo>
                  <a:cubicBezTo>
                    <a:pt x="65823" y="6652"/>
                    <a:pt x="67140" y="2693"/>
                    <a:pt x="71089" y="1373"/>
                  </a:cubicBezTo>
                  <a:close/>
                </a:path>
              </a:pathLst>
            </a:custGeom>
            <a:solidFill>
              <a:srgbClr val="D3323C"/>
            </a:solidFill>
            <a:ln>
              <a:noFill/>
            </a:ln>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cs typeface="+mn-ea"/>
                <a:sym typeface="+mn-lt"/>
              </a:endParaRPr>
            </a:p>
          </p:txBody>
        </p:sp>
        <p:sp>
          <p:nvSpPr>
            <p:cNvPr id="53" name="ValueText">
              <a:extLst>
                <a:ext uri="{FF2B5EF4-FFF2-40B4-BE49-F238E27FC236}">
                  <a16:creationId xmlns:a16="http://schemas.microsoft.com/office/drawing/2014/main" xmlns="" id="{28666EB0-60F8-4EF1-8404-1F961DED3400}"/>
                </a:ext>
              </a:extLst>
            </p:cNvPr>
            <p:cNvSpPr txBox="1"/>
            <p:nvPr/>
          </p:nvSpPr>
          <p:spPr>
            <a:xfrm>
              <a:off x="3860279" y="1508724"/>
              <a:ext cx="521168" cy="390877"/>
            </a:xfrm>
            <a:prstGeom prst="rect">
              <a:avLst/>
            </a:prstGeom>
            <a:noFill/>
          </p:spPr>
          <p:txBody>
            <a:bodyPr wrap="none" anchor="ctr" anchorCtr="1">
              <a:prstTxWarp prst="textPlain">
                <a:avLst/>
              </a:prstTxWarp>
              <a:normAutofit fontScale="92500" lnSpcReduction="10000"/>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D3323C"/>
                  </a:solidFill>
                  <a:effectLst/>
                  <a:uLnTx/>
                  <a:uFillTx/>
                  <a:cs typeface="+mn-ea"/>
                  <a:sym typeface="+mn-lt"/>
                </a:rPr>
                <a:t>62%</a:t>
              </a:r>
            </a:p>
          </p:txBody>
        </p:sp>
        <p:sp>
          <p:nvSpPr>
            <p:cNvPr id="54" name="RelativeShape">
              <a:extLst>
                <a:ext uri="{FF2B5EF4-FFF2-40B4-BE49-F238E27FC236}">
                  <a16:creationId xmlns:a16="http://schemas.microsoft.com/office/drawing/2014/main" xmlns="" id="{C3D8048A-1F92-4EE2-8086-34BF0F439A6B}"/>
                </a:ext>
              </a:extLst>
            </p:cNvPr>
            <p:cNvSpPr/>
            <p:nvPr/>
          </p:nvSpPr>
          <p:spPr>
            <a:xfrm>
              <a:off x="3738369" y="1977052"/>
              <a:ext cx="3994601" cy="316571"/>
            </a:xfrm>
            <a:prstGeom prst="rect">
              <a:avLst/>
            </a:prstGeom>
            <a:solidFill>
              <a:schemeClr val="bg1">
                <a:lumMod val="95000"/>
              </a:schemeClr>
            </a:solidFill>
            <a:ln w="12700">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cs typeface="+mn-ea"/>
                <a:sym typeface="+mn-lt"/>
              </a:endParaRPr>
            </a:p>
          </p:txBody>
        </p:sp>
        <p:sp>
          <p:nvSpPr>
            <p:cNvPr id="55" name="ValueShape">
              <a:extLst>
                <a:ext uri="{FF2B5EF4-FFF2-40B4-BE49-F238E27FC236}">
                  <a16:creationId xmlns:a16="http://schemas.microsoft.com/office/drawing/2014/main" xmlns="" id="{4A163667-BAAC-4CC8-A860-79C16EC147CD}"/>
                </a:ext>
              </a:extLst>
            </p:cNvPr>
            <p:cNvSpPr/>
            <p:nvPr/>
          </p:nvSpPr>
          <p:spPr>
            <a:xfrm>
              <a:off x="3738369" y="1977052"/>
              <a:ext cx="2476653" cy="316571"/>
            </a:xfrm>
            <a:prstGeom prst="rect">
              <a:avLst/>
            </a:prstGeom>
            <a:solidFill>
              <a:srgbClr val="D3323C"/>
            </a:solidFill>
            <a:ln w="12700" cap="flat" cmpd="sng">
              <a:solidFill>
                <a:schemeClr val="lt1"/>
              </a:solidFill>
              <a:prstDash val="solid"/>
              <a:miter/>
              <a:headEnd type="none" w="med" len="med"/>
              <a:tailEnd type="none" w="med" len="med"/>
            </a:ln>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000000"/>
                </a:solidFill>
                <a:effectLst/>
                <a:uLnTx/>
                <a:uFillTx/>
                <a:cs typeface="+mn-ea"/>
                <a:sym typeface="+mn-lt"/>
              </a:endParaRPr>
            </a:p>
          </p:txBody>
        </p:sp>
        <p:grpSp>
          <p:nvGrpSpPr>
            <p:cNvPr id="63" name="组合 62">
              <a:extLst>
                <a:ext uri="{FF2B5EF4-FFF2-40B4-BE49-F238E27FC236}">
                  <a16:creationId xmlns:a16="http://schemas.microsoft.com/office/drawing/2014/main" xmlns="" id="{91E283B0-E777-47DA-B35E-671A8596F6E8}"/>
                </a:ext>
              </a:extLst>
            </p:cNvPr>
            <p:cNvGrpSpPr/>
            <p:nvPr/>
          </p:nvGrpSpPr>
          <p:grpSpPr>
            <a:xfrm>
              <a:off x="3738371" y="1358984"/>
              <a:ext cx="4809792" cy="516551"/>
              <a:chOff x="3738371" y="1358984"/>
              <a:chExt cx="6873726" cy="516551"/>
            </a:xfrm>
          </p:grpSpPr>
          <p:sp>
            <p:nvSpPr>
              <p:cNvPr id="64" name="CustomText1">
                <a:extLst>
                  <a:ext uri="{FF2B5EF4-FFF2-40B4-BE49-F238E27FC236}">
                    <a16:creationId xmlns:a16="http://schemas.microsoft.com/office/drawing/2014/main" xmlns="" id="{3B75480D-7F47-4424-81A6-B9D8E837D08A}"/>
                  </a:ext>
                </a:extLst>
              </p:cNvPr>
              <p:cNvSpPr/>
              <p:nvPr/>
            </p:nvSpPr>
            <p:spPr>
              <a:xfrm>
                <a:off x="5099600" y="1526943"/>
                <a:ext cx="4347498" cy="348592"/>
              </a:xfrm>
              <a:prstGeom prst="rect">
                <a:avLst/>
              </a:prstGeom>
              <a:noFill/>
            </p:spPr>
            <p:txBody>
              <a:bodyPr wrap="none" lIns="0" tIns="0" rIns="0" bIns="0">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000000">
                        <a:lumMod val="75000"/>
                        <a:lumOff val="25000"/>
                      </a:srgbClr>
                    </a:solidFill>
                    <a:effectLst/>
                    <a:uLnTx/>
                    <a:uFillTx/>
                    <a:cs typeface="+mn-ea"/>
                    <a:sym typeface="+mn-lt"/>
                  </a:rPr>
                  <a:t>标题文本添加</a:t>
                </a:r>
              </a:p>
            </p:txBody>
          </p:sp>
          <p:cxnSp>
            <p:nvCxnSpPr>
              <p:cNvPr id="65" name="LineShape">
                <a:extLst>
                  <a:ext uri="{FF2B5EF4-FFF2-40B4-BE49-F238E27FC236}">
                    <a16:creationId xmlns:a16="http://schemas.microsoft.com/office/drawing/2014/main" xmlns="" id="{27AD735E-89D6-4944-9CCA-353EEC858998}"/>
                  </a:ext>
                </a:extLst>
              </p:cNvPr>
              <p:cNvCxnSpPr>
                <a:cxnSpLocks/>
              </p:cNvCxnSpPr>
              <p:nvPr/>
            </p:nvCxnSpPr>
            <p:spPr>
              <a:xfrm flipH="1">
                <a:off x="3738371" y="1358984"/>
                <a:ext cx="6873726" cy="0"/>
              </a:xfrm>
              <a:prstGeom prst="straightConnector1">
                <a:avLst/>
              </a:prstGeom>
              <a:noFill/>
              <a:ln w="3175" cap="flat" cmpd="sng">
                <a:solidFill>
                  <a:schemeClr val="tx1">
                    <a:lumMod val="20000"/>
                    <a:lumOff val="80000"/>
                  </a:schemeClr>
                </a:solidFill>
                <a:prstDash val="solid"/>
                <a:miter/>
                <a:headEnd type="none" w="med" len="med"/>
                <a:tailEnd type="none" w="med" len="med"/>
              </a:ln>
            </p:spPr>
          </p:cxnSp>
        </p:grpSp>
      </p:grpSp>
      <p:grpSp>
        <p:nvGrpSpPr>
          <p:cNvPr id="66" name="65f1cbed-ee10-4dd5-89fa-039227ed6d6f" descr="vgcAAB+LCAAAAAAABADVVMFO4zAQ/RcDtwiFHkDbWwGVrXZZEK3ggHrwJtNmVo5dORNUqPrvjBOnjdVsaY8ol2jmjd+85xmvxCm9L0D0xTiXlm5Rzq3MRwS5iMQoFX1dKhWJa9Qp6vmdNeWiEP3X1aasnXlBym6MMtbVaiSU6lmqkmE7+Aa2k3+YzTCBSQY5NJgJahrodJzJlBHxecz9WJxnpKEofODh7z9IqFXWv3Sossj4zJPhMP5x07vuucMqmni9di2msOT/JigaQt+jc6FTrEu0tfrwo2TrgMB26A1KtsDI6S2ABkkCmnzntaAqvqOzaX9Dyq4s4A8f5zqt7axCYroji2mZJAiuo28kbpQY/c219fZe3ASWdKC2aYe6zQ7WS/XlDjawe9SYl7mHVd3ey2UrdBHXQUxTBW3YSLMXbxuGCxerR5AsEwyNzSUx4Spen22X/eryPO5av6afQ9fv0RSERh93j76ofZPPYAkTqQYK5zpnq91rSBYoyTj701j8MJrC/G+YESd/ASy8fWP8YLqZVAVErT10N9xoq4c3Ek+gJOFbAAhi4n9jEqKi7n3f+hJMTm3vnq2oxu8oM11F28muaz9m4n0HXW3vHXj3Mnw97xWqa/B8+aFzF8IP8clVbHHHvG+eK3Ck1jHl7xMpNW6zvgcAAA==">
            <a:extLst>
              <a:ext uri="{FF2B5EF4-FFF2-40B4-BE49-F238E27FC236}">
                <a16:creationId xmlns:a16="http://schemas.microsoft.com/office/drawing/2014/main" xmlns="" id="{72F890B2-C8CC-414F-B695-7AD55498A946}"/>
              </a:ext>
            </a:extLst>
          </p:cNvPr>
          <p:cNvGrpSpPr>
            <a:grpSpLocks noChangeAspect="1"/>
          </p:cNvGrpSpPr>
          <p:nvPr/>
        </p:nvGrpSpPr>
        <p:grpSpPr>
          <a:xfrm>
            <a:off x="1389279" y="3413099"/>
            <a:ext cx="4159273" cy="787576"/>
            <a:chOff x="3738369" y="1358984"/>
            <a:chExt cx="5007243" cy="948143"/>
          </a:xfrm>
        </p:grpSpPr>
        <p:sp>
          <p:nvSpPr>
            <p:cNvPr id="67" name="AreaShape">
              <a:extLst>
                <a:ext uri="{FF2B5EF4-FFF2-40B4-BE49-F238E27FC236}">
                  <a16:creationId xmlns:a16="http://schemas.microsoft.com/office/drawing/2014/main" xmlns="" id="{AC5668B7-5481-40CF-B0B7-E5D588B50518}"/>
                </a:ext>
              </a:extLst>
            </p:cNvPr>
            <p:cNvSpPr/>
            <p:nvPr/>
          </p:nvSpPr>
          <p:spPr>
            <a:xfrm>
              <a:off x="7793334" y="1358987"/>
              <a:ext cx="952278" cy="94814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cs typeface="+mn-ea"/>
                <a:sym typeface="+mn-lt"/>
              </a:endParaRPr>
            </a:p>
          </p:txBody>
        </p:sp>
        <p:sp>
          <p:nvSpPr>
            <p:cNvPr id="68" name="IconShape">
              <a:extLst>
                <a:ext uri="{FF2B5EF4-FFF2-40B4-BE49-F238E27FC236}">
                  <a16:creationId xmlns:a16="http://schemas.microsoft.com/office/drawing/2014/main" xmlns="" id="{556D4560-6EDD-4908-BECF-54055BC8C31C}"/>
                </a:ext>
              </a:extLst>
            </p:cNvPr>
            <p:cNvSpPr/>
            <p:nvPr/>
          </p:nvSpPr>
          <p:spPr>
            <a:xfrm>
              <a:off x="7898776" y="1468062"/>
              <a:ext cx="649387" cy="780811"/>
            </a:xfrm>
            <a:custGeom>
              <a:avLst/>
              <a:gdLst>
                <a:gd name="connsiteX0" fmla="*/ 55289 w 268288"/>
                <a:gd name="connsiteY0" fmla="*/ 122559 h 322584"/>
                <a:gd name="connsiteX1" fmla="*/ 214313 w 268288"/>
                <a:gd name="connsiteY1" fmla="*/ 122559 h 322584"/>
                <a:gd name="connsiteX2" fmla="*/ 214313 w 268288"/>
                <a:gd name="connsiteY2" fmla="*/ 235731 h 322584"/>
                <a:gd name="connsiteX3" fmla="*/ 188028 w 268288"/>
                <a:gd name="connsiteY3" fmla="*/ 268630 h 322584"/>
                <a:gd name="connsiteX4" fmla="*/ 188028 w 268288"/>
                <a:gd name="connsiteY4" fmla="*/ 309425 h 322584"/>
                <a:gd name="connsiteX5" fmla="*/ 168314 w 268288"/>
                <a:gd name="connsiteY5" fmla="*/ 322584 h 322584"/>
                <a:gd name="connsiteX6" fmla="*/ 148601 w 268288"/>
                <a:gd name="connsiteY6" fmla="*/ 309425 h 322584"/>
                <a:gd name="connsiteX7" fmla="*/ 148601 w 268288"/>
                <a:gd name="connsiteY7" fmla="*/ 268630 h 322584"/>
                <a:gd name="connsiteX8" fmla="*/ 119687 w 268288"/>
                <a:gd name="connsiteY8" fmla="*/ 268630 h 322584"/>
                <a:gd name="connsiteX9" fmla="*/ 119687 w 268288"/>
                <a:gd name="connsiteY9" fmla="*/ 309425 h 322584"/>
                <a:gd name="connsiteX10" fmla="*/ 99974 w 268288"/>
                <a:gd name="connsiteY10" fmla="*/ 322584 h 322584"/>
                <a:gd name="connsiteX11" fmla="*/ 81574 w 268288"/>
                <a:gd name="connsiteY11" fmla="*/ 309425 h 322584"/>
                <a:gd name="connsiteX12" fmla="*/ 81574 w 268288"/>
                <a:gd name="connsiteY12" fmla="*/ 268630 h 322584"/>
                <a:gd name="connsiteX13" fmla="*/ 53975 w 268288"/>
                <a:gd name="connsiteY13" fmla="*/ 235731 h 322584"/>
                <a:gd name="connsiteX14" fmla="*/ 55289 w 268288"/>
                <a:gd name="connsiteY14" fmla="*/ 122559 h 322584"/>
                <a:gd name="connsiteX15" fmla="*/ 248444 w 268288"/>
                <a:gd name="connsiteY15" fmla="*/ 108272 h 322584"/>
                <a:gd name="connsiteX16" fmla="*/ 268288 w 268288"/>
                <a:gd name="connsiteY16" fmla="*/ 121403 h 322584"/>
                <a:gd name="connsiteX17" fmla="*/ 268288 w 268288"/>
                <a:gd name="connsiteY17" fmla="*/ 201504 h 322584"/>
                <a:gd name="connsiteX18" fmla="*/ 248444 w 268288"/>
                <a:gd name="connsiteY18" fmla="*/ 214635 h 322584"/>
                <a:gd name="connsiteX19" fmla="*/ 228600 w 268288"/>
                <a:gd name="connsiteY19" fmla="*/ 201504 h 322584"/>
                <a:gd name="connsiteX20" fmla="*/ 228600 w 268288"/>
                <a:gd name="connsiteY20" fmla="*/ 121403 h 322584"/>
                <a:gd name="connsiteX21" fmla="*/ 248444 w 268288"/>
                <a:gd name="connsiteY21" fmla="*/ 108272 h 322584"/>
                <a:gd name="connsiteX22" fmla="*/ 19844 w 268288"/>
                <a:gd name="connsiteY22" fmla="*/ 108272 h 322584"/>
                <a:gd name="connsiteX23" fmla="*/ 39688 w 268288"/>
                <a:gd name="connsiteY23" fmla="*/ 121437 h 322584"/>
                <a:gd name="connsiteX24" fmla="*/ 39688 w 268288"/>
                <a:gd name="connsiteY24" fmla="*/ 201741 h 322584"/>
                <a:gd name="connsiteX25" fmla="*/ 19844 w 268288"/>
                <a:gd name="connsiteY25" fmla="*/ 216222 h 322584"/>
                <a:gd name="connsiteX26" fmla="*/ 0 w 268288"/>
                <a:gd name="connsiteY26" fmla="*/ 201741 h 322584"/>
                <a:gd name="connsiteX27" fmla="*/ 0 w 268288"/>
                <a:gd name="connsiteY27" fmla="*/ 121437 h 322584"/>
                <a:gd name="connsiteX28" fmla="*/ 19844 w 268288"/>
                <a:gd name="connsiteY28" fmla="*/ 108272 h 322584"/>
                <a:gd name="connsiteX29" fmla="*/ 167482 w 268288"/>
                <a:gd name="connsiteY29" fmla="*/ 65409 h 322584"/>
                <a:gd name="connsiteX30" fmla="*/ 157163 w 268288"/>
                <a:gd name="connsiteY30" fmla="*/ 75728 h 322584"/>
                <a:gd name="connsiteX31" fmla="*/ 167482 w 268288"/>
                <a:gd name="connsiteY31" fmla="*/ 86047 h 322584"/>
                <a:gd name="connsiteX32" fmla="*/ 177801 w 268288"/>
                <a:gd name="connsiteY32" fmla="*/ 75728 h 322584"/>
                <a:gd name="connsiteX33" fmla="*/ 167482 w 268288"/>
                <a:gd name="connsiteY33" fmla="*/ 65409 h 322584"/>
                <a:gd name="connsiteX34" fmla="*/ 100807 w 268288"/>
                <a:gd name="connsiteY34" fmla="*/ 65409 h 322584"/>
                <a:gd name="connsiteX35" fmla="*/ 90488 w 268288"/>
                <a:gd name="connsiteY35" fmla="*/ 75728 h 322584"/>
                <a:gd name="connsiteX36" fmla="*/ 100807 w 268288"/>
                <a:gd name="connsiteY36" fmla="*/ 86047 h 322584"/>
                <a:gd name="connsiteX37" fmla="*/ 111126 w 268288"/>
                <a:gd name="connsiteY37" fmla="*/ 75728 h 322584"/>
                <a:gd name="connsiteX38" fmla="*/ 100807 w 268288"/>
                <a:gd name="connsiteY38" fmla="*/ 65409 h 322584"/>
                <a:gd name="connsiteX39" fmla="*/ 71089 w 268288"/>
                <a:gd name="connsiteY39" fmla="*/ 1373 h 322584"/>
                <a:gd name="connsiteX40" fmla="*/ 81621 w 268288"/>
                <a:gd name="connsiteY40" fmla="*/ 4013 h 322584"/>
                <a:gd name="connsiteX41" fmla="*/ 106633 w 268288"/>
                <a:gd name="connsiteY41" fmla="*/ 43605 h 322584"/>
                <a:gd name="connsiteX42" fmla="*/ 106633 w 268288"/>
                <a:gd name="connsiteY42" fmla="*/ 44924 h 322584"/>
                <a:gd name="connsiteX43" fmla="*/ 134279 w 268288"/>
                <a:gd name="connsiteY43" fmla="*/ 40965 h 322584"/>
                <a:gd name="connsiteX44" fmla="*/ 161925 w 268288"/>
                <a:gd name="connsiteY44" fmla="*/ 44924 h 322584"/>
                <a:gd name="connsiteX45" fmla="*/ 163242 w 268288"/>
                <a:gd name="connsiteY45" fmla="*/ 43605 h 322584"/>
                <a:gd name="connsiteX46" fmla="*/ 188254 w 268288"/>
                <a:gd name="connsiteY46" fmla="*/ 4013 h 322584"/>
                <a:gd name="connsiteX47" fmla="*/ 197470 w 268288"/>
                <a:gd name="connsiteY47" fmla="*/ 1373 h 322584"/>
                <a:gd name="connsiteX48" fmla="*/ 201419 w 268288"/>
                <a:gd name="connsiteY48" fmla="*/ 10611 h 322584"/>
                <a:gd name="connsiteX49" fmla="*/ 175090 w 268288"/>
                <a:gd name="connsiteY49" fmla="*/ 50203 h 322584"/>
                <a:gd name="connsiteX50" fmla="*/ 175090 w 268288"/>
                <a:gd name="connsiteY50" fmla="*/ 51523 h 322584"/>
                <a:gd name="connsiteX51" fmla="*/ 215900 w 268288"/>
                <a:gd name="connsiteY51" fmla="*/ 108272 h 322584"/>
                <a:gd name="connsiteX52" fmla="*/ 53975 w 268288"/>
                <a:gd name="connsiteY52" fmla="*/ 108272 h 322584"/>
                <a:gd name="connsiteX53" fmla="*/ 94785 w 268288"/>
                <a:gd name="connsiteY53" fmla="*/ 51523 h 322584"/>
                <a:gd name="connsiteX54" fmla="*/ 93469 w 268288"/>
                <a:gd name="connsiteY54" fmla="*/ 50203 h 322584"/>
                <a:gd name="connsiteX55" fmla="*/ 68456 w 268288"/>
                <a:gd name="connsiteY55" fmla="*/ 10611 h 322584"/>
                <a:gd name="connsiteX56" fmla="*/ 71089 w 268288"/>
                <a:gd name="connsiteY56" fmla="*/ 1373 h 322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268288" h="322584">
                  <a:moveTo>
                    <a:pt x="55289" y="122559"/>
                  </a:moveTo>
                  <a:cubicBezTo>
                    <a:pt x="55289" y="122559"/>
                    <a:pt x="55289" y="122559"/>
                    <a:pt x="214313" y="122559"/>
                  </a:cubicBezTo>
                  <a:cubicBezTo>
                    <a:pt x="214313" y="122559"/>
                    <a:pt x="214313" y="122559"/>
                    <a:pt x="214313" y="235731"/>
                  </a:cubicBezTo>
                  <a:cubicBezTo>
                    <a:pt x="214313" y="255471"/>
                    <a:pt x="206428" y="265998"/>
                    <a:pt x="188028" y="268630"/>
                  </a:cubicBezTo>
                  <a:cubicBezTo>
                    <a:pt x="188028" y="268630"/>
                    <a:pt x="188028" y="268630"/>
                    <a:pt x="188028" y="309425"/>
                  </a:cubicBezTo>
                  <a:cubicBezTo>
                    <a:pt x="188028" y="316004"/>
                    <a:pt x="178828" y="322584"/>
                    <a:pt x="168314" y="322584"/>
                  </a:cubicBezTo>
                  <a:cubicBezTo>
                    <a:pt x="157800" y="322584"/>
                    <a:pt x="148601" y="316004"/>
                    <a:pt x="148601" y="309425"/>
                  </a:cubicBezTo>
                  <a:cubicBezTo>
                    <a:pt x="148601" y="309425"/>
                    <a:pt x="148601" y="309425"/>
                    <a:pt x="148601" y="268630"/>
                  </a:cubicBezTo>
                  <a:cubicBezTo>
                    <a:pt x="139401" y="268630"/>
                    <a:pt x="128887" y="268630"/>
                    <a:pt x="119687" y="268630"/>
                  </a:cubicBezTo>
                  <a:cubicBezTo>
                    <a:pt x="119687" y="268630"/>
                    <a:pt x="119687" y="268630"/>
                    <a:pt x="119687" y="309425"/>
                  </a:cubicBezTo>
                  <a:cubicBezTo>
                    <a:pt x="119687" y="316004"/>
                    <a:pt x="111802" y="322584"/>
                    <a:pt x="99974" y="322584"/>
                  </a:cubicBezTo>
                  <a:cubicBezTo>
                    <a:pt x="89460" y="322584"/>
                    <a:pt x="81574" y="316004"/>
                    <a:pt x="81574" y="309425"/>
                  </a:cubicBezTo>
                  <a:cubicBezTo>
                    <a:pt x="81574" y="309425"/>
                    <a:pt x="81574" y="309425"/>
                    <a:pt x="81574" y="268630"/>
                  </a:cubicBezTo>
                  <a:cubicBezTo>
                    <a:pt x="63175" y="265998"/>
                    <a:pt x="53975" y="255471"/>
                    <a:pt x="53975" y="235731"/>
                  </a:cubicBezTo>
                  <a:cubicBezTo>
                    <a:pt x="53975" y="212044"/>
                    <a:pt x="55289" y="122559"/>
                    <a:pt x="55289" y="122559"/>
                  </a:cubicBezTo>
                  <a:close/>
                  <a:moveTo>
                    <a:pt x="248444" y="108272"/>
                  </a:moveTo>
                  <a:cubicBezTo>
                    <a:pt x="259028" y="108272"/>
                    <a:pt x="268288" y="114838"/>
                    <a:pt x="268288" y="121403"/>
                  </a:cubicBezTo>
                  <a:cubicBezTo>
                    <a:pt x="268288" y="121403"/>
                    <a:pt x="268288" y="121403"/>
                    <a:pt x="268288" y="201504"/>
                  </a:cubicBezTo>
                  <a:cubicBezTo>
                    <a:pt x="268288" y="208070"/>
                    <a:pt x="259028" y="214635"/>
                    <a:pt x="248444" y="214635"/>
                  </a:cubicBezTo>
                  <a:cubicBezTo>
                    <a:pt x="237861" y="214635"/>
                    <a:pt x="228600" y="208070"/>
                    <a:pt x="228600" y="201504"/>
                  </a:cubicBezTo>
                  <a:cubicBezTo>
                    <a:pt x="228600" y="201504"/>
                    <a:pt x="228600" y="201504"/>
                    <a:pt x="228600" y="121403"/>
                  </a:cubicBezTo>
                  <a:cubicBezTo>
                    <a:pt x="228600" y="114838"/>
                    <a:pt x="237861" y="108272"/>
                    <a:pt x="248444" y="108272"/>
                  </a:cubicBezTo>
                  <a:close/>
                  <a:moveTo>
                    <a:pt x="19844" y="108272"/>
                  </a:moveTo>
                  <a:cubicBezTo>
                    <a:pt x="30427" y="108272"/>
                    <a:pt x="39688" y="113538"/>
                    <a:pt x="39688" y="121437"/>
                  </a:cubicBezTo>
                  <a:cubicBezTo>
                    <a:pt x="39688" y="121437"/>
                    <a:pt x="39688" y="121437"/>
                    <a:pt x="39688" y="201741"/>
                  </a:cubicBezTo>
                  <a:cubicBezTo>
                    <a:pt x="39688" y="209640"/>
                    <a:pt x="30427" y="216222"/>
                    <a:pt x="19844" y="216222"/>
                  </a:cubicBezTo>
                  <a:cubicBezTo>
                    <a:pt x="9260" y="216222"/>
                    <a:pt x="0" y="209640"/>
                    <a:pt x="0" y="201741"/>
                  </a:cubicBezTo>
                  <a:cubicBezTo>
                    <a:pt x="0" y="201741"/>
                    <a:pt x="0" y="201741"/>
                    <a:pt x="0" y="121437"/>
                  </a:cubicBezTo>
                  <a:cubicBezTo>
                    <a:pt x="0" y="113538"/>
                    <a:pt x="9260" y="108272"/>
                    <a:pt x="19844" y="108272"/>
                  </a:cubicBezTo>
                  <a:close/>
                  <a:moveTo>
                    <a:pt x="167482" y="65409"/>
                  </a:moveTo>
                  <a:cubicBezTo>
                    <a:pt x="161783" y="65409"/>
                    <a:pt x="157163" y="70029"/>
                    <a:pt x="157163" y="75728"/>
                  </a:cubicBezTo>
                  <a:cubicBezTo>
                    <a:pt x="157163" y="81427"/>
                    <a:pt x="161783" y="86047"/>
                    <a:pt x="167482" y="86047"/>
                  </a:cubicBezTo>
                  <a:cubicBezTo>
                    <a:pt x="173181" y="86047"/>
                    <a:pt x="177801" y="81427"/>
                    <a:pt x="177801" y="75728"/>
                  </a:cubicBezTo>
                  <a:cubicBezTo>
                    <a:pt x="177801" y="70029"/>
                    <a:pt x="173181" y="65409"/>
                    <a:pt x="167482" y="65409"/>
                  </a:cubicBezTo>
                  <a:close/>
                  <a:moveTo>
                    <a:pt x="100807" y="65409"/>
                  </a:moveTo>
                  <a:cubicBezTo>
                    <a:pt x="95108" y="65409"/>
                    <a:pt x="90488" y="70029"/>
                    <a:pt x="90488" y="75728"/>
                  </a:cubicBezTo>
                  <a:cubicBezTo>
                    <a:pt x="90488" y="81427"/>
                    <a:pt x="95108" y="86047"/>
                    <a:pt x="100807" y="86047"/>
                  </a:cubicBezTo>
                  <a:cubicBezTo>
                    <a:pt x="106506" y="86047"/>
                    <a:pt x="111126" y="81427"/>
                    <a:pt x="111126" y="75728"/>
                  </a:cubicBezTo>
                  <a:cubicBezTo>
                    <a:pt x="111126" y="70029"/>
                    <a:pt x="106506" y="65409"/>
                    <a:pt x="100807" y="65409"/>
                  </a:cubicBezTo>
                  <a:close/>
                  <a:moveTo>
                    <a:pt x="71089" y="1373"/>
                  </a:moveTo>
                  <a:cubicBezTo>
                    <a:pt x="75038" y="-1266"/>
                    <a:pt x="78988" y="53"/>
                    <a:pt x="81621" y="4013"/>
                  </a:cubicBezTo>
                  <a:cubicBezTo>
                    <a:pt x="81621" y="4013"/>
                    <a:pt x="81621" y="4013"/>
                    <a:pt x="106633" y="43605"/>
                  </a:cubicBezTo>
                  <a:cubicBezTo>
                    <a:pt x="106633" y="43605"/>
                    <a:pt x="106633" y="44924"/>
                    <a:pt x="106633" y="44924"/>
                  </a:cubicBezTo>
                  <a:cubicBezTo>
                    <a:pt x="115849" y="42285"/>
                    <a:pt x="125064" y="40965"/>
                    <a:pt x="134279" y="40965"/>
                  </a:cubicBezTo>
                  <a:cubicBezTo>
                    <a:pt x="144811" y="40965"/>
                    <a:pt x="154026" y="42285"/>
                    <a:pt x="161925" y="44924"/>
                  </a:cubicBezTo>
                  <a:cubicBezTo>
                    <a:pt x="161925" y="44924"/>
                    <a:pt x="161925" y="43605"/>
                    <a:pt x="163242" y="43605"/>
                  </a:cubicBezTo>
                  <a:cubicBezTo>
                    <a:pt x="163242" y="43605"/>
                    <a:pt x="163242" y="43605"/>
                    <a:pt x="188254" y="4013"/>
                  </a:cubicBezTo>
                  <a:cubicBezTo>
                    <a:pt x="189571" y="53"/>
                    <a:pt x="194837" y="-1266"/>
                    <a:pt x="197470" y="1373"/>
                  </a:cubicBezTo>
                  <a:cubicBezTo>
                    <a:pt x="201419" y="2693"/>
                    <a:pt x="202735" y="6652"/>
                    <a:pt x="201419" y="10611"/>
                  </a:cubicBezTo>
                  <a:cubicBezTo>
                    <a:pt x="201419" y="10611"/>
                    <a:pt x="201419" y="10611"/>
                    <a:pt x="175090" y="50203"/>
                  </a:cubicBezTo>
                  <a:cubicBezTo>
                    <a:pt x="175090" y="50203"/>
                    <a:pt x="175090" y="50203"/>
                    <a:pt x="175090" y="51523"/>
                  </a:cubicBezTo>
                  <a:cubicBezTo>
                    <a:pt x="196153" y="63401"/>
                    <a:pt x="211951" y="83197"/>
                    <a:pt x="215900" y="108272"/>
                  </a:cubicBezTo>
                  <a:cubicBezTo>
                    <a:pt x="215900" y="108272"/>
                    <a:pt x="215900" y="108272"/>
                    <a:pt x="53975" y="108272"/>
                  </a:cubicBezTo>
                  <a:cubicBezTo>
                    <a:pt x="57924" y="83197"/>
                    <a:pt x="73722" y="63401"/>
                    <a:pt x="94785" y="51523"/>
                  </a:cubicBezTo>
                  <a:cubicBezTo>
                    <a:pt x="94785" y="51523"/>
                    <a:pt x="93469" y="50203"/>
                    <a:pt x="93469" y="50203"/>
                  </a:cubicBezTo>
                  <a:cubicBezTo>
                    <a:pt x="93469" y="50203"/>
                    <a:pt x="93469" y="50203"/>
                    <a:pt x="68456" y="10611"/>
                  </a:cubicBezTo>
                  <a:cubicBezTo>
                    <a:pt x="65823" y="6652"/>
                    <a:pt x="67140" y="2693"/>
                    <a:pt x="71089" y="1373"/>
                  </a:cubicBezTo>
                  <a:close/>
                </a:path>
              </a:pathLst>
            </a:custGeom>
            <a:solidFill>
              <a:srgbClr val="0D0A47"/>
            </a:solidFill>
            <a:ln>
              <a:noFill/>
            </a:ln>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cs typeface="+mn-ea"/>
                <a:sym typeface="+mn-lt"/>
              </a:endParaRPr>
            </a:p>
          </p:txBody>
        </p:sp>
        <p:sp>
          <p:nvSpPr>
            <p:cNvPr id="69" name="ValueText">
              <a:extLst>
                <a:ext uri="{FF2B5EF4-FFF2-40B4-BE49-F238E27FC236}">
                  <a16:creationId xmlns:a16="http://schemas.microsoft.com/office/drawing/2014/main" xmlns="" id="{3CCE9802-1B71-4117-80D8-AF00C06D293D}"/>
                </a:ext>
              </a:extLst>
            </p:cNvPr>
            <p:cNvSpPr txBox="1"/>
            <p:nvPr/>
          </p:nvSpPr>
          <p:spPr>
            <a:xfrm>
              <a:off x="3860279" y="1508724"/>
              <a:ext cx="521168" cy="390877"/>
            </a:xfrm>
            <a:prstGeom prst="rect">
              <a:avLst/>
            </a:prstGeom>
            <a:noFill/>
          </p:spPr>
          <p:txBody>
            <a:bodyPr wrap="none" anchor="ctr" anchorCtr="1">
              <a:prstTxWarp prst="textPlain">
                <a:avLst/>
              </a:prstTxWarp>
              <a:normAutofit fontScale="92500" lnSpcReduction="10000"/>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01F42"/>
                  </a:solidFill>
                  <a:effectLst/>
                  <a:uLnTx/>
                  <a:uFillTx/>
                  <a:cs typeface="+mn-ea"/>
                  <a:sym typeface="+mn-lt"/>
                </a:rPr>
                <a:t>76%</a:t>
              </a:r>
            </a:p>
          </p:txBody>
        </p:sp>
        <p:sp>
          <p:nvSpPr>
            <p:cNvPr id="70" name="RelativeShape">
              <a:extLst>
                <a:ext uri="{FF2B5EF4-FFF2-40B4-BE49-F238E27FC236}">
                  <a16:creationId xmlns:a16="http://schemas.microsoft.com/office/drawing/2014/main" xmlns="" id="{1922FAB5-0492-417F-9EAB-5539D1ECD58B}"/>
                </a:ext>
              </a:extLst>
            </p:cNvPr>
            <p:cNvSpPr/>
            <p:nvPr/>
          </p:nvSpPr>
          <p:spPr>
            <a:xfrm>
              <a:off x="3738369" y="1977052"/>
              <a:ext cx="3994601" cy="316571"/>
            </a:xfrm>
            <a:prstGeom prst="rect">
              <a:avLst/>
            </a:prstGeom>
            <a:solidFill>
              <a:schemeClr val="bg1">
                <a:lumMod val="95000"/>
              </a:schemeClr>
            </a:solidFill>
            <a:ln w="12700">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cs typeface="+mn-ea"/>
                <a:sym typeface="+mn-lt"/>
              </a:endParaRPr>
            </a:p>
          </p:txBody>
        </p:sp>
        <p:sp>
          <p:nvSpPr>
            <p:cNvPr id="71" name="ValueShape">
              <a:extLst>
                <a:ext uri="{FF2B5EF4-FFF2-40B4-BE49-F238E27FC236}">
                  <a16:creationId xmlns:a16="http://schemas.microsoft.com/office/drawing/2014/main" xmlns="" id="{E4998305-9512-40D9-BA2E-B985B3186FB8}"/>
                </a:ext>
              </a:extLst>
            </p:cNvPr>
            <p:cNvSpPr/>
            <p:nvPr/>
          </p:nvSpPr>
          <p:spPr>
            <a:xfrm>
              <a:off x="3738369" y="1977052"/>
              <a:ext cx="3035897" cy="316571"/>
            </a:xfrm>
            <a:prstGeom prst="rect">
              <a:avLst/>
            </a:prstGeom>
            <a:solidFill>
              <a:srgbClr val="0D0A47"/>
            </a:solidFill>
            <a:ln w="12700" cap="flat" cmpd="sng">
              <a:solidFill>
                <a:schemeClr val="lt1"/>
              </a:solidFill>
              <a:prstDash val="solid"/>
              <a:miter/>
              <a:headEnd type="none" w="med" len="med"/>
              <a:tailEnd type="none" w="med" len="med"/>
            </a:ln>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cs typeface="+mn-ea"/>
                <a:sym typeface="+mn-lt"/>
              </a:endParaRPr>
            </a:p>
          </p:txBody>
        </p:sp>
        <p:grpSp>
          <p:nvGrpSpPr>
            <p:cNvPr id="72" name="组合 71">
              <a:extLst>
                <a:ext uri="{FF2B5EF4-FFF2-40B4-BE49-F238E27FC236}">
                  <a16:creationId xmlns:a16="http://schemas.microsoft.com/office/drawing/2014/main" xmlns="" id="{BA8480A7-3D36-4FED-A468-87ABC0032C23}"/>
                </a:ext>
              </a:extLst>
            </p:cNvPr>
            <p:cNvGrpSpPr/>
            <p:nvPr/>
          </p:nvGrpSpPr>
          <p:grpSpPr>
            <a:xfrm>
              <a:off x="3738371" y="1358984"/>
              <a:ext cx="4809792" cy="516551"/>
              <a:chOff x="3738371" y="1358984"/>
              <a:chExt cx="6873726" cy="516551"/>
            </a:xfrm>
          </p:grpSpPr>
          <p:sp>
            <p:nvSpPr>
              <p:cNvPr id="73" name="CustomText1">
                <a:extLst>
                  <a:ext uri="{FF2B5EF4-FFF2-40B4-BE49-F238E27FC236}">
                    <a16:creationId xmlns:a16="http://schemas.microsoft.com/office/drawing/2014/main" xmlns="" id="{EEBA4224-851B-4FCA-ADAA-5E278E984219}"/>
                  </a:ext>
                </a:extLst>
              </p:cNvPr>
              <p:cNvSpPr/>
              <p:nvPr/>
            </p:nvSpPr>
            <p:spPr>
              <a:xfrm>
                <a:off x="5099600" y="1526943"/>
                <a:ext cx="4347498" cy="348592"/>
              </a:xfrm>
              <a:prstGeom prst="rect">
                <a:avLst/>
              </a:prstGeom>
              <a:noFill/>
            </p:spPr>
            <p:txBody>
              <a:bodyPr wrap="none" lIns="0" tIns="0" rIns="0" bIns="0">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000000">
                        <a:lumMod val="75000"/>
                        <a:lumOff val="25000"/>
                      </a:srgbClr>
                    </a:solidFill>
                    <a:effectLst/>
                    <a:uLnTx/>
                    <a:uFillTx/>
                    <a:cs typeface="+mn-ea"/>
                    <a:sym typeface="+mn-lt"/>
                  </a:rPr>
                  <a:t>标题文本添加</a:t>
                </a:r>
              </a:p>
            </p:txBody>
          </p:sp>
          <p:cxnSp>
            <p:nvCxnSpPr>
              <p:cNvPr id="74" name="LineShape">
                <a:extLst>
                  <a:ext uri="{FF2B5EF4-FFF2-40B4-BE49-F238E27FC236}">
                    <a16:creationId xmlns:a16="http://schemas.microsoft.com/office/drawing/2014/main" xmlns="" id="{F8C741D3-B26A-44BE-BE8A-7D60B4A612B5}"/>
                  </a:ext>
                </a:extLst>
              </p:cNvPr>
              <p:cNvCxnSpPr>
                <a:cxnSpLocks/>
              </p:cNvCxnSpPr>
              <p:nvPr/>
            </p:nvCxnSpPr>
            <p:spPr>
              <a:xfrm flipH="1">
                <a:off x="3738371" y="1358984"/>
                <a:ext cx="6873726" cy="0"/>
              </a:xfrm>
              <a:prstGeom prst="straightConnector1">
                <a:avLst/>
              </a:prstGeom>
              <a:noFill/>
              <a:ln w="3175" cap="flat" cmpd="sng">
                <a:solidFill>
                  <a:schemeClr val="tx1">
                    <a:lumMod val="20000"/>
                    <a:lumOff val="80000"/>
                  </a:schemeClr>
                </a:solidFill>
                <a:prstDash val="solid"/>
                <a:miter/>
                <a:headEnd type="none" w="med" len="med"/>
                <a:tailEnd type="none" w="med" len="med"/>
              </a:ln>
            </p:spPr>
          </p:cxnSp>
        </p:grpSp>
      </p:grpSp>
      <p:grpSp>
        <p:nvGrpSpPr>
          <p:cNvPr id="75" name="65f1cbed-ee10-4dd5-89fa-039227ed6d6f" descr="vgcAAB+LCAAAAAAABADVVMFO4zAQ/Rcv3CIUirQSvRVWhWqXBdEKDqseTDJtZuXYlTNBhar/zjhx2lgNpT2iXKKZN37znme8Eif0tgDRF+NcWvqFcm5lPiLIRSRGqejrUqlIXKFOUc9vrCkXhej/W23K2plnpOzaKGNdrUZCqZ6kKhm2g29gO/n72QwTmGSQQ4OZoKaBTseZTBkRn8Xcj8V5RhqKwgfuX/5DQq2y/k+HKouMz/wxHMaX172rnjusoonXa9diCkv+b4KiIfQ9Ohc6xbpEW6sPP0i2Dghsh96gZAuMnN4CaJAkoMl3Xguq4js6m/Y3pOzKAv7yca7T2s4qJKY7spiWSYLgOvpG4kaJ0d9cW2/vxU1gSQdqm3ao2+xgvVRf7mADu0ONeZl7WNXtnVy2QudxHcQ0VdCGjTR78bphOHexegTJMsHQ2FwSE67i9el22S8uz+Ku9Wv6OXT9HkxBaPRx9+iL2jf5BJYwkWqgcK5zttq9hmSBkoyzt8biu9EU5v/AjDj5G2Dh7RvjO9PNpCogau2hu+FGWz28kXgEJQlfA0AQE5+NSYiKuvd960swObW9e7aiGr+jzHQVbSe7rv2YifcddLW9d+Ddy/D1vFeorsHz5YfOXQg/xCdXscUd8755rsCRWseUvw8BFMYbvgcAAA==">
            <a:extLst>
              <a:ext uri="{FF2B5EF4-FFF2-40B4-BE49-F238E27FC236}">
                <a16:creationId xmlns:a16="http://schemas.microsoft.com/office/drawing/2014/main" xmlns="" id="{62581AAB-D528-4180-B9E4-3D2A3BEC0DFB}"/>
              </a:ext>
            </a:extLst>
          </p:cNvPr>
          <p:cNvGrpSpPr>
            <a:grpSpLocks noChangeAspect="1"/>
          </p:cNvGrpSpPr>
          <p:nvPr/>
        </p:nvGrpSpPr>
        <p:grpSpPr>
          <a:xfrm>
            <a:off x="6585393" y="1758471"/>
            <a:ext cx="4159273" cy="787576"/>
            <a:chOff x="3738369" y="1358984"/>
            <a:chExt cx="5007243" cy="948143"/>
          </a:xfrm>
        </p:grpSpPr>
        <p:sp>
          <p:nvSpPr>
            <p:cNvPr id="76" name="AreaShape">
              <a:extLst>
                <a:ext uri="{FF2B5EF4-FFF2-40B4-BE49-F238E27FC236}">
                  <a16:creationId xmlns:a16="http://schemas.microsoft.com/office/drawing/2014/main" xmlns="" id="{58DF9FAC-59B8-41DD-90D2-D724D4D361B6}"/>
                </a:ext>
              </a:extLst>
            </p:cNvPr>
            <p:cNvSpPr/>
            <p:nvPr/>
          </p:nvSpPr>
          <p:spPr>
            <a:xfrm>
              <a:off x="7793334" y="1358987"/>
              <a:ext cx="952278" cy="94814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cs typeface="+mn-ea"/>
                <a:sym typeface="+mn-lt"/>
              </a:endParaRPr>
            </a:p>
          </p:txBody>
        </p:sp>
        <p:sp>
          <p:nvSpPr>
            <p:cNvPr id="77" name="IconShape">
              <a:extLst>
                <a:ext uri="{FF2B5EF4-FFF2-40B4-BE49-F238E27FC236}">
                  <a16:creationId xmlns:a16="http://schemas.microsoft.com/office/drawing/2014/main" xmlns="" id="{49F6DA70-0AD3-4C97-BD36-79BDBF162CA0}"/>
                </a:ext>
              </a:extLst>
            </p:cNvPr>
            <p:cNvSpPr/>
            <p:nvPr/>
          </p:nvSpPr>
          <p:spPr>
            <a:xfrm>
              <a:off x="7898776" y="1468062"/>
              <a:ext cx="649387" cy="780811"/>
            </a:xfrm>
            <a:custGeom>
              <a:avLst/>
              <a:gdLst>
                <a:gd name="connsiteX0" fmla="*/ 55289 w 268288"/>
                <a:gd name="connsiteY0" fmla="*/ 122559 h 322584"/>
                <a:gd name="connsiteX1" fmla="*/ 214313 w 268288"/>
                <a:gd name="connsiteY1" fmla="*/ 122559 h 322584"/>
                <a:gd name="connsiteX2" fmla="*/ 214313 w 268288"/>
                <a:gd name="connsiteY2" fmla="*/ 235731 h 322584"/>
                <a:gd name="connsiteX3" fmla="*/ 188028 w 268288"/>
                <a:gd name="connsiteY3" fmla="*/ 268630 h 322584"/>
                <a:gd name="connsiteX4" fmla="*/ 188028 w 268288"/>
                <a:gd name="connsiteY4" fmla="*/ 309425 h 322584"/>
                <a:gd name="connsiteX5" fmla="*/ 168314 w 268288"/>
                <a:gd name="connsiteY5" fmla="*/ 322584 h 322584"/>
                <a:gd name="connsiteX6" fmla="*/ 148601 w 268288"/>
                <a:gd name="connsiteY6" fmla="*/ 309425 h 322584"/>
                <a:gd name="connsiteX7" fmla="*/ 148601 w 268288"/>
                <a:gd name="connsiteY7" fmla="*/ 268630 h 322584"/>
                <a:gd name="connsiteX8" fmla="*/ 119687 w 268288"/>
                <a:gd name="connsiteY8" fmla="*/ 268630 h 322584"/>
                <a:gd name="connsiteX9" fmla="*/ 119687 w 268288"/>
                <a:gd name="connsiteY9" fmla="*/ 309425 h 322584"/>
                <a:gd name="connsiteX10" fmla="*/ 99974 w 268288"/>
                <a:gd name="connsiteY10" fmla="*/ 322584 h 322584"/>
                <a:gd name="connsiteX11" fmla="*/ 81574 w 268288"/>
                <a:gd name="connsiteY11" fmla="*/ 309425 h 322584"/>
                <a:gd name="connsiteX12" fmla="*/ 81574 w 268288"/>
                <a:gd name="connsiteY12" fmla="*/ 268630 h 322584"/>
                <a:gd name="connsiteX13" fmla="*/ 53975 w 268288"/>
                <a:gd name="connsiteY13" fmla="*/ 235731 h 322584"/>
                <a:gd name="connsiteX14" fmla="*/ 55289 w 268288"/>
                <a:gd name="connsiteY14" fmla="*/ 122559 h 322584"/>
                <a:gd name="connsiteX15" fmla="*/ 248444 w 268288"/>
                <a:gd name="connsiteY15" fmla="*/ 108272 h 322584"/>
                <a:gd name="connsiteX16" fmla="*/ 268288 w 268288"/>
                <a:gd name="connsiteY16" fmla="*/ 121403 h 322584"/>
                <a:gd name="connsiteX17" fmla="*/ 268288 w 268288"/>
                <a:gd name="connsiteY17" fmla="*/ 201504 h 322584"/>
                <a:gd name="connsiteX18" fmla="*/ 248444 w 268288"/>
                <a:gd name="connsiteY18" fmla="*/ 214635 h 322584"/>
                <a:gd name="connsiteX19" fmla="*/ 228600 w 268288"/>
                <a:gd name="connsiteY19" fmla="*/ 201504 h 322584"/>
                <a:gd name="connsiteX20" fmla="*/ 228600 w 268288"/>
                <a:gd name="connsiteY20" fmla="*/ 121403 h 322584"/>
                <a:gd name="connsiteX21" fmla="*/ 248444 w 268288"/>
                <a:gd name="connsiteY21" fmla="*/ 108272 h 322584"/>
                <a:gd name="connsiteX22" fmla="*/ 19844 w 268288"/>
                <a:gd name="connsiteY22" fmla="*/ 108272 h 322584"/>
                <a:gd name="connsiteX23" fmla="*/ 39688 w 268288"/>
                <a:gd name="connsiteY23" fmla="*/ 121437 h 322584"/>
                <a:gd name="connsiteX24" fmla="*/ 39688 w 268288"/>
                <a:gd name="connsiteY24" fmla="*/ 201741 h 322584"/>
                <a:gd name="connsiteX25" fmla="*/ 19844 w 268288"/>
                <a:gd name="connsiteY25" fmla="*/ 216222 h 322584"/>
                <a:gd name="connsiteX26" fmla="*/ 0 w 268288"/>
                <a:gd name="connsiteY26" fmla="*/ 201741 h 322584"/>
                <a:gd name="connsiteX27" fmla="*/ 0 w 268288"/>
                <a:gd name="connsiteY27" fmla="*/ 121437 h 322584"/>
                <a:gd name="connsiteX28" fmla="*/ 19844 w 268288"/>
                <a:gd name="connsiteY28" fmla="*/ 108272 h 322584"/>
                <a:gd name="connsiteX29" fmla="*/ 167482 w 268288"/>
                <a:gd name="connsiteY29" fmla="*/ 65409 h 322584"/>
                <a:gd name="connsiteX30" fmla="*/ 157163 w 268288"/>
                <a:gd name="connsiteY30" fmla="*/ 75728 h 322584"/>
                <a:gd name="connsiteX31" fmla="*/ 167482 w 268288"/>
                <a:gd name="connsiteY31" fmla="*/ 86047 h 322584"/>
                <a:gd name="connsiteX32" fmla="*/ 177801 w 268288"/>
                <a:gd name="connsiteY32" fmla="*/ 75728 h 322584"/>
                <a:gd name="connsiteX33" fmla="*/ 167482 w 268288"/>
                <a:gd name="connsiteY33" fmla="*/ 65409 h 322584"/>
                <a:gd name="connsiteX34" fmla="*/ 100807 w 268288"/>
                <a:gd name="connsiteY34" fmla="*/ 65409 h 322584"/>
                <a:gd name="connsiteX35" fmla="*/ 90488 w 268288"/>
                <a:gd name="connsiteY35" fmla="*/ 75728 h 322584"/>
                <a:gd name="connsiteX36" fmla="*/ 100807 w 268288"/>
                <a:gd name="connsiteY36" fmla="*/ 86047 h 322584"/>
                <a:gd name="connsiteX37" fmla="*/ 111126 w 268288"/>
                <a:gd name="connsiteY37" fmla="*/ 75728 h 322584"/>
                <a:gd name="connsiteX38" fmla="*/ 100807 w 268288"/>
                <a:gd name="connsiteY38" fmla="*/ 65409 h 322584"/>
                <a:gd name="connsiteX39" fmla="*/ 71089 w 268288"/>
                <a:gd name="connsiteY39" fmla="*/ 1373 h 322584"/>
                <a:gd name="connsiteX40" fmla="*/ 81621 w 268288"/>
                <a:gd name="connsiteY40" fmla="*/ 4013 h 322584"/>
                <a:gd name="connsiteX41" fmla="*/ 106633 w 268288"/>
                <a:gd name="connsiteY41" fmla="*/ 43605 h 322584"/>
                <a:gd name="connsiteX42" fmla="*/ 106633 w 268288"/>
                <a:gd name="connsiteY42" fmla="*/ 44924 h 322584"/>
                <a:gd name="connsiteX43" fmla="*/ 134279 w 268288"/>
                <a:gd name="connsiteY43" fmla="*/ 40965 h 322584"/>
                <a:gd name="connsiteX44" fmla="*/ 161925 w 268288"/>
                <a:gd name="connsiteY44" fmla="*/ 44924 h 322584"/>
                <a:gd name="connsiteX45" fmla="*/ 163242 w 268288"/>
                <a:gd name="connsiteY45" fmla="*/ 43605 h 322584"/>
                <a:gd name="connsiteX46" fmla="*/ 188254 w 268288"/>
                <a:gd name="connsiteY46" fmla="*/ 4013 h 322584"/>
                <a:gd name="connsiteX47" fmla="*/ 197470 w 268288"/>
                <a:gd name="connsiteY47" fmla="*/ 1373 h 322584"/>
                <a:gd name="connsiteX48" fmla="*/ 201419 w 268288"/>
                <a:gd name="connsiteY48" fmla="*/ 10611 h 322584"/>
                <a:gd name="connsiteX49" fmla="*/ 175090 w 268288"/>
                <a:gd name="connsiteY49" fmla="*/ 50203 h 322584"/>
                <a:gd name="connsiteX50" fmla="*/ 175090 w 268288"/>
                <a:gd name="connsiteY50" fmla="*/ 51523 h 322584"/>
                <a:gd name="connsiteX51" fmla="*/ 215900 w 268288"/>
                <a:gd name="connsiteY51" fmla="*/ 108272 h 322584"/>
                <a:gd name="connsiteX52" fmla="*/ 53975 w 268288"/>
                <a:gd name="connsiteY52" fmla="*/ 108272 h 322584"/>
                <a:gd name="connsiteX53" fmla="*/ 94785 w 268288"/>
                <a:gd name="connsiteY53" fmla="*/ 51523 h 322584"/>
                <a:gd name="connsiteX54" fmla="*/ 93469 w 268288"/>
                <a:gd name="connsiteY54" fmla="*/ 50203 h 322584"/>
                <a:gd name="connsiteX55" fmla="*/ 68456 w 268288"/>
                <a:gd name="connsiteY55" fmla="*/ 10611 h 322584"/>
                <a:gd name="connsiteX56" fmla="*/ 71089 w 268288"/>
                <a:gd name="connsiteY56" fmla="*/ 1373 h 322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268288" h="322584">
                  <a:moveTo>
                    <a:pt x="55289" y="122559"/>
                  </a:moveTo>
                  <a:cubicBezTo>
                    <a:pt x="55289" y="122559"/>
                    <a:pt x="55289" y="122559"/>
                    <a:pt x="214313" y="122559"/>
                  </a:cubicBezTo>
                  <a:cubicBezTo>
                    <a:pt x="214313" y="122559"/>
                    <a:pt x="214313" y="122559"/>
                    <a:pt x="214313" y="235731"/>
                  </a:cubicBezTo>
                  <a:cubicBezTo>
                    <a:pt x="214313" y="255471"/>
                    <a:pt x="206428" y="265998"/>
                    <a:pt x="188028" y="268630"/>
                  </a:cubicBezTo>
                  <a:cubicBezTo>
                    <a:pt x="188028" y="268630"/>
                    <a:pt x="188028" y="268630"/>
                    <a:pt x="188028" y="309425"/>
                  </a:cubicBezTo>
                  <a:cubicBezTo>
                    <a:pt x="188028" y="316004"/>
                    <a:pt x="178828" y="322584"/>
                    <a:pt x="168314" y="322584"/>
                  </a:cubicBezTo>
                  <a:cubicBezTo>
                    <a:pt x="157800" y="322584"/>
                    <a:pt x="148601" y="316004"/>
                    <a:pt x="148601" y="309425"/>
                  </a:cubicBezTo>
                  <a:cubicBezTo>
                    <a:pt x="148601" y="309425"/>
                    <a:pt x="148601" y="309425"/>
                    <a:pt x="148601" y="268630"/>
                  </a:cubicBezTo>
                  <a:cubicBezTo>
                    <a:pt x="139401" y="268630"/>
                    <a:pt x="128887" y="268630"/>
                    <a:pt x="119687" y="268630"/>
                  </a:cubicBezTo>
                  <a:cubicBezTo>
                    <a:pt x="119687" y="268630"/>
                    <a:pt x="119687" y="268630"/>
                    <a:pt x="119687" y="309425"/>
                  </a:cubicBezTo>
                  <a:cubicBezTo>
                    <a:pt x="119687" y="316004"/>
                    <a:pt x="111802" y="322584"/>
                    <a:pt x="99974" y="322584"/>
                  </a:cubicBezTo>
                  <a:cubicBezTo>
                    <a:pt x="89460" y="322584"/>
                    <a:pt x="81574" y="316004"/>
                    <a:pt x="81574" y="309425"/>
                  </a:cubicBezTo>
                  <a:cubicBezTo>
                    <a:pt x="81574" y="309425"/>
                    <a:pt x="81574" y="309425"/>
                    <a:pt x="81574" y="268630"/>
                  </a:cubicBezTo>
                  <a:cubicBezTo>
                    <a:pt x="63175" y="265998"/>
                    <a:pt x="53975" y="255471"/>
                    <a:pt x="53975" y="235731"/>
                  </a:cubicBezTo>
                  <a:cubicBezTo>
                    <a:pt x="53975" y="212044"/>
                    <a:pt x="55289" y="122559"/>
                    <a:pt x="55289" y="122559"/>
                  </a:cubicBezTo>
                  <a:close/>
                  <a:moveTo>
                    <a:pt x="248444" y="108272"/>
                  </a:moveTo>
                  <a:cubicBezTo>
                    <a:pt x="259028" y="108272"/>
                    <a:pt x="268288" y="114838"/>
                    <a:pt x="268288" y="121403"/>
                  </a:cubicBezTo>
                  <a:cubicBezTo>
                    <a:pt x="268288" y="121403"/>
                    <a:pt x="268288" y="121403"/>
                    <a:pt x="268288" y="201504"/>
                  </a:cubicBezTo>
                  <a:cubicBezTo>
                    <a:pt x="268288" y="208070"/>
                    <a:pt x="259028" y="214635"/>
                    <a:pt x="248444" y="214635"/>
                  </a:cubicBezTo>
                  <a:cubicBezTo>
                    <a:pt x="237861" y="214635"/>
                    <a:pt x="228600" y="208070"/>
                    <a:pt x="228600" y="201504"/>
                  </a:cubicBezTo>
                  <a:cubicBezTo>
                    <a:pt x="228600" y="201504"/>
                    <a:pt x="228600" y="201504"/>
                    <a:pt x="228600" y="121403"/>
                  </a:cubicBezTo>
                  <a:cubicBezTo>
                    <a:pt x="228600" y="114838"/>
                    <a:pt x="237861" y="108272"/>
                    <a:pt x="248444" y="108272"/>
                  </a:cubicBezTo>
                  <a:close/>
                  <a:moveTo>
                    <a:pt x="19844" y="108272"/>
                  </a:moveTo>
                  <a:cubicBezTo>
                    <a:pt x="30427" y="108272"/>
                    <a:pt x="39688" y="113538"/>
                    <a:pt x="39688" y="121437"/>
                  </a:cubicBezTo>
                  <a:cubicBezTo>
                    <a:pt x="39688" y="121437"/>
                    <a:pt x="39688" y="121437"/>
                    <a:pt x="39688" y="201741"/>
                  </a:cubicBezTo>
                  <a:cubicBezTo>
                    <a:pt x="39688" y="209640"/>
                    <a:pt x="30427" y="216222"/>
                    <a:pt x="19844" y="216222"/>
                  </a:cubicBezTo>
                  <a:cubicBezTo>
                    <a:pt x="9260" y="216222"/>
                    <a:pt x="0" y="209640"/>
                    <a:pt x="0" y="201741"/>
                  </a:cubicBezTo>
                  <a:cubicBezTo>
                    <a:pt x="0" y="201741"/>
                    <a:pt x="0" y="201741"/>
                    <a:pt x="0" y="121437"/>
                  </a:cubicBezTo>
                  <a:cubicBezTo>
                    <a:pt x="0" y="113538"/>
                    <a:pt x="9260" y="108272"/>
                    <a:pt x="19844" y="108272"/>
                  </a:cubicBezTo>
                  <a:close/>
                  <a:moveTo>
                    <a:pt x="167482" y="65409"/>
                  </a:moveTo>
                  <a:cubicBezTo>
                    <a:pt x="161783" y="65409"/>
                    <a:pt x="157163" y="70029"/>
                    <a:pt x="157163" y="75728"/>
                  </a:cubicBezTo>
                  <a:cubicBezTo>
                    <a:pt x="157163" y="81427"/>
                    <a:pt x="161783" y="86047"/>
                    <a:pt x="167482" y="86047"/>
                  </a:cubicBezTo>
                  <a:cubicBezTo>
                    <a:pt x="173181" y="86047"/>
                    <a:pt x="177801" y="81427"/>
                    <a:pt x="177801" y="75728"/>
                  </a:cubicBezTo>
                  <a:cubicBezTo>
                    <a:pt x="177801" y="70029"/>
                    <a:pt x="173181" y="65409"/>
                    <a:pt x="167482" y="65409"/>
                  </a:cubicBezTo>
                  <a:close/>
                  <a:moveTo>
                    <a:pt x="100807" y="65409"/>
                  </a:moveTo>
                  <a:cubicBezTo>
                    <a:pt x="95108" y="65409"/>
                    <a:pt x="90488" y="70029"/>
                    <a:pt x="90488" y="75728"/>
                  </a:cubicBezTo>
                  <a:cubicBezTo>
                    <a:pt x="90488" y="81427"/>
                    <a:pt x="95108" y="86047"/>
                    <a:pt x="100807" y="86047"/>
                  </a:cubicBezTo>
                  <a:cubicBezTo>
                    <a:pt x="106506" y="86047"/>
                    <a:pt x="111126" y="81427"/>
                    <a:pt x="111126" y="75728"/>
                  </a:cubicBezTo>
                  <a:cubicBezTo>
                    <a:pt x="111126" y="70029"/>
                    <a:pt x="106506" y="65409"/>
                    <a:pt x="100807" y="65409"/>
                  </a:cubicBezTo>
                  <a:close/>
                  <a:moveTo>
                    <a:pt x="71089" y="1373"/>
                  </a:moveTo>
                  <a:cubicBezTo>
                    <a:pt x="75038" y="-1266"/>
                    <a:pt x="78988" y="53"/>
                    <a:pt x="81621" y="4013"/>
                  </a:cubicBezTo>
                  <a:cubicBezTo>
                    <a:pt x="81621" y="4013"/>
                    <a:pt x="81621" y="4013"/>
                    <a:pt x="106633" y="43605"/>
                  </a:cubicBezTo>
                  <a:cubicBezTo>
                    <a:pt x="106633" y="43605"/>
                    <a:pt x="106633" y="44924"/>
                    <a:pt x="106633" y="44924"/>
                  </a:cubicBezTo>
                  <a:cubicBezTo>
                    <a:pt x="115849" y="42285"/>
                    <a:pt x="125064" y="40965"/>
                    <a:pt x="134279" y="40965"/>
                  </a:cubicBezTo>
                  <a:cubicBezTo>
                    <a:pt x="144811" y="40965"/>
                    <a:pt x="154026" y="42285"/>
                    <a:pt x="161925" y="44924"/>
                  </a:cubicBezTo>
                  <a:cubicBezTo>
                    <a:pt x="161925" y="44924"/>
                    <a:pt x="161925" y="43605"/>
                    <a:pt x="163242" y="43605"/>
                  </a:cubicBezTo>
                  <a:cubicBezTo>
                    <a:pt x="163242" y="43605"/>
                    <a:pt x="163242" y="43605"/>
                    <a:pt x="188254" y="4013"/>
                  </a:cubicBezTo>
                  <a:cubicBezTo>
                    <a:pt x="189571" y="53"/>
                    <a:pt x="194837" y="-1266"/>
                    <a:pt x="197470" y="1373"/>
                  </a:cubicBezTo>
                  <a:cubicBezTo>
                    <a:pt x="201419" y="2693"/>
                    <a:pt x="202735" y="6652"/>
                    <a:pt x="201419" y="10611"/>
                  </a:cubicBezTo>
                  <a:cubicBezTo>
                    <a:pt x="201419" y="10611"/>
                    <a:pt x="201419" y="10611"/>
                    <a:pt x="175090" y="50203"/>
                  </a:cubicBezTo>
                  <a:cubicBezTo>
                    <a:pt x="175090" y="50203"/>
                    <a:pt x="175090" y="50203"/>
                    <a:pt x="175090" y="51523"/>
                  </a:cubicBezTo>
                  <a:cubicBezTo>
                    <a:pt x="196153" y="63401"/>
                    <a:pt x="211951" y="83197"/>
                    <a:pt x="215900" y="108272"/>
                  </a:cubicBezTo>
                  <a:cubicBezTo>
                    <a:pt x="215900" y="108272"/>
                    <a:pt x="215900" y="108272"/>
                    <a:pt x="53975" y="108272"/>
                  </a:cubicBezTo>
                  <a:cubicBezTo>
                    <a:pt x="57924" y="83197"/>
                    <a:pt x="73722" y="63401"/>
                    <a:pt x="94785" y="51523"/>
                  </a:cubicBezTo>
                  <a:cubicBezTo>
                    <a:pt x="94785" y="51523"/>
                    <a:pt x="93469" y="50203"/>
                    <a:pt x="93469" y="50203"/>
                  </a:cubicBezTo>
                  <a:cubicBezTo>
                    <a:pt x="93469" y="50203"/>
                    <a:pt x="93469" y="50203"/>
                    <a:pt x="68456" y="10611"/>
                  </a:cubicBezTo>
                  <a:cubicBezTo>
                    <a:pt x="65823" y="6652"/>
                    <a:pt x="67140" y="2693"/>
                    <a:pt x="71089" y="1373"/>
                  </a:cubicBezTo>
                  <a:close/>
                </a:path>
              </a:pathLst>
            </a:custGeom>
            <a:solidFill>
              <a:srgbClr val="0D0A47"/>
            </a:solidFill>
            <a:ln>
              <a:noFill/>
            </a:ln>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cs typeface="+mn-ea"/>
                <a:sym typeface="+mn-lt"/>
              </a:endParaRPr>
            </a:p>
          </p:txBody>
        </p:sp>
        <p:sp>
          <p:nvSpPr>
            <p:cNvPr id="78" name="ValueText">
              <a:extLst>
                <a:ext uri="{FF2B5EF4-FFF2-40B4-BE49-F238E27FC236}">
                  <a16:creationId xmlns:a16="http://schemas.microsoft.com/office/drawing/2014/main" xmlns="" id="{99E4C163-D9E5-4BB6-9892-7E063CD59C48}"/>
                </a:ext>
              </a:extLst>
            </p:cNvPr>
            <p:cNvSpPr txBox="1"/>
            <p:nvPr/>
          </p:nvSpPr>
          <p:spPr>
            <a:xfrm>
              <a:off x="3860279" y="1508724"/>
              <a:ext cx="521168" cy="390877"/>
            </a:xfrm>
            <a:prstGeom prst="rect">
              <a:avLst/>
            </a:prstGeom>
            <a:noFill/>
          </p:spPr>
          <p:txBody>
            <a:bodyPr wrap="none" anchor="ctr" anchorCtr="1">
              <a:prstTxWarp prst="textPlain">
                <a:avLst/>
              </a:prstTxWarp>
              <a:normAutofit fontScale="92500" lnSpcReduction="10000"/>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D0A47"/>
                  </a:solidFill>
                  <a:effectLst/>
                  <a:uLnTx/>
                  <a:uFillTx/>
                  <a:cs typeface="+mn-ea"/>
                  <a:sym typeface="+mn-lt"/>
                </a:rPr>
                <a:t>39%</a:t>
              </a:r>
            </a:p>
          </p:txBody>
        </p:sp>
        <p:sp>
          <p:nvSpPr>
            <p:cNvPr id="79" name="RelativeShape">
              <a:extLst>
                <a:ext uri="{FF2B5EF4-FFF2-40B4-BE49-F238E27FC236}">
                  <a16:creationId xmlns:a16="http://schemas.microsoft.com/office/drawing/2014/main" xmlns="" id="{0371AE23-1C55-46AC-B2B1-0784A12C9AF1}"/>
                </a:ext>
              </a:extLst>
            </p:cNvPr>
            <p:cNvSpPr/>
            <p:nvPr/>
          </p:nvSpPr>
          <p:spPr>
            <a:xfrm>
              <a:off x="3738369" y="1977052"/>
              <a:ext cx="3994601" cy="316571"/>
            </a:xfrm>
            <a:prstGeom prst="rect">
              <a:avLst/>
            </a:prstGeom>
            <a:solidFill>
              <a:schemeClr val="bg1">
                <a:lumMod val="95000"/>
              </a:schemeClr>
            </a:solidFill>
            <a:ln w="12700">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cs typeface="+mn-ea"/>
                <a:sym typeface="+mn-lt"/>
              </a:endParaRPr>
            </a:p>
          </p:txBody>
        </p:sp>
        <p:sp>
          <p:nvSpPr>
            <p:cNvPr id="80" name="ValueShape">
              <a:extLst>
                <a:ext uri="{FF2B5EF4-FFF2-40B4-BE49-F238E27FC236}">
                  <a16:creationId xmlns:a16="http://schemas.microsoft.com/office/drawing/2014/main" xmlns="" id="{447356C5-97FB-4043-9217-5182447BAC2C}"/>
                </a:ext>
              </a:extLst>
            </p:cNvPr>
            <p:cNvSpPr/>
            <p:nvPr/>
          </p:nvSpPr>
          <p:spPr>
            <a:xfrm>
              <a:off x="3738369" y="1977052"/>
              <a:ext cx="1557894" cy="316571"/>
            </a:xfrm>
            <a:prstGeom prst="rect">
              <a:avLst/>
            </a:prstGeom>
            <a:solidFill>
              <a:srgbClr val="0D0A47"/>
            </a:solidFill>
            <a:ln w="12700" cap="flat" cmpd="sng">
              <a:solidFill>
                <a:schemeClr val="lt1"/>
              </a:solidFill>
              <a:prstDash val="solid"/>
              <a:miter/>
              <a:headEnd type="none" w="med" len="med"/>
              <a:tailEnd type="none" w="med" len="med"/>
            </a:ln>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cs typeface="+mn-ea"/>
                <a:sym typeface="+mn-lt"/>
              </a:endParaRPr>
            </a:p>
          </p:txBody>
        </p:sp>
        <p:grpSp>
          <p:nvGrpSpPr>
            <p:cNvPr id="81" name="组合 80">
              <a:extLst>
                <a:ext uri="{FF2B5EF4-FFF2-40B4-BE49-F238E27FC236}">
                  <a16:creationId xmlns:a16="http://schemas.microsoft.com/office/drawing/2014/main" xmlns="" id="{BCC880DE-ECD9-4CD8-9CFE-E1F0698B87CA}"/>
                </a:ext>
              </a:extLst>
            </p:cNvPr>
            <p:cNvGrpSpPr/>
            <p:nvPr/>
          </p:nvGrpSpPr>
          <p:grpSpPr>
            <a:xfrm>
              <a:off x="3738371" y="1358984"/>
              <a:ext cx="4809792" cy="516551"/>
              <a:chOff x="3738371" y="1358984"/>
              <a:chExt cx="6873726" cy="516551"/>
            </a:xfrm>
          </p:grpSpPr>
          <p:sp>
            <p:nvSpPr>
              <p:cNvPr id="82" name="CustomText1">
                <a:extLst>
                  <a:ext uri="{FF2B5EF4-FFF2-40B4-BE49-F238E27FC236}">
                    <a16:creationId xmlns:a16="http://schemas.microsoft.com/office/drawing/2014/main" xmlns="" id="{7F4A3396-21ED-45DC-AD1D-F2932345994D}"/>
                  </a:ext>
                </a:extLst>
              </p:cNvPr>
              <p:cNvSpPr/>
              <p:nvPr/>
            </p:nvSpPr>
            <p:spPr>
              <a:xfrm>
                <a:off x="5099600" y="1526943"/>
                <a:ext cx="4347498" cy="348592"/>
              </a:xfrm>
              <a:prstGeom prst="rect">
                <a:avLst/>
              </a:prstGeom>
              <a:noFill/>
            </p:spPr>
            <p:txBody>
              <a:bodyPr wrap="none" lIns="0" tIns="0" rIns="0" bIns="0">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000000">
                        <a:lumMod val="75000"/>
                        <a:lumOff val="25000"/>
                      </a:srgbClr>
                    </a:solidFill>
                    <a:effectLst/>
                    <a:uLnTx/>
                    <a:uFillTx/>
                    <a:cs typeface="+mn-ea"/>
                    <a:sym typeface="+mn-lt"/>
                  </a:rPr>
                  <a:t>标题文本添加</a:t>
                </a:r>
              </a:p>
            </p:txBody>
          </p:sp>
          <p:cxnSp>
            <p:nvCxnSpPr>
              <p:cNvPr id="83" name="LineShape">
                <a:extLst>
                  <a:ext uri="{FF2B5EF4-FFF2-40B4-BE49-F238E27FC236}">
                    <a16:creationId xmlns:a16="http://schemas.microsoft.com/office/drawing/2014/main" xmlns="" id="{C7568585-6EA5-4CBD-AE58-C1832511C8F0}"/>
                  </a:ext>
                </a:extLst>
              </p:cNvPr>
              <p:cNvCxnSpPr>
                <a:cxnSpLocks/>
              </p:cNvCxnSpPr>
              <p:nvPr/>
            </p:nvCxnSpPr>
            <p:spPr>
              <a:xfrm flipH="1">
                <a:off x="3738371" y="1358984"/>
                <a:ext cx="6873726" cy="0"/>
              </a:xfrm>
              <a:prstGeom prst="straightConnector1">
                <a:avLst/>
              </a:prstGeom>
              <a:noFill/>
              <a:ln w="3175" cap="flat" cmpd="sng">
                <a:solidFill>
                  <a:schemeClr val="tx1">
                    <a:lumMod val="20000"/>
                    <a:lumOff val="80000"/>
                  </a:schemeClr>
                </a:solidFill>
                <a:prstDash val="solid"/>
                <a:miter/>
                <a:headEnd type="none" w="med" len="med"/>
                <a:tailEnd type="none" w="med" len="med"/>
              </a:ln>
            </p:spPr>
          </p:cxnSp>
        </p:grpSp>
      </p:grpSp>
      <p:grpSp>
        <p:nvGrpSpPr>
          <p:cNvPr id="84" name="65f1cbed-ee10-4dd5-89fa-039227ed6d6f" descr="vgcAAB+LCAAAAAAABADVVMFu2zAM/Rd1uxmFU2wrkJu7IVuwdi2aID0MOWg2E3OQpUCmi7RB/n2ULScW4qXJsfDFIB/1+J5IbcQHelmBGIpJIS19Q7m0shgTFCIS40wMdaVUJG5QZ6iX362pVqUY/t7syrqZJ6T8q1HGulqNhFLNpKoYdoBvYQf5+8UCU5jmUECLmaKmRGeTXGaMiC9j7sfiMicNZekD93/+QkqdsuFnh6rKnM+8GI0+XV1/SRJ3WE0Tb7euxQzW/N8GRUvoe3Qu9Ip1ia5WH36QbB0Q2B69QckeGDm9JVCSpqDJd94IquMHOtv2d6Tsygp+8XGu08bOOiTmB7KYlkmC4DZ6R+LGqdHvXNvV0YubwppO1DbvUbfbwWap3tzBFnaHGouq8LC62zu57oQGcRPELFPQhY01e/G8Yxi4WDOCZJlgZGwhiQk38fbjftkH15dx3/q1/Zy6fg+mJDT6vHv0Rd2bnIElTKVKFC51wVa715AsUJpz9oex+Go0hflbWBAnfwKsvH0TfGW6hVQlRJ09dDfcamuGNxKPoCThcwAIYuJ/YxKiov593/sSTE5j75GtqMfvLDNdRdfJvms/Z+J9B31tHx149zK8Pe81qm/wfPmpcxfCT/HJVexx57xvnitwpNEx5+8f1mhW174HAAA=">
            <a:extLst>
              <a:ext uri="{FF2B5EF4-FFF2-40B4-BE49-F238E27FC236}">
                <a16:creationId xmlns:a16="http://schemas.microsoft.com/office/drawing/2014/main" xmlns="" id="{8EF45796-7B0E-4194-9818-207A961BD814}"/>
              </a:ext>
            </a:extLst>
          </p:cNvPr>
          <p:cNvGrpSpPr>
            <a:grpSpLocks noChangeAspect="1"/>
          </p:cNvGrpSpPr>
          <p:nvPr/>
        </p:nvGrpSpPr>
        <p:grpSpPr>
          <a:xfrm>
            <a:off x="6585393" y="3413099"/>
            <a:ext cx="4159273" cy="787576"/>
            <a:chOff x="3738369" y="1358984"/>
            <a:chExt cx="5007243" cy="948143"/>
          </a:xfrm>
        </p:grpSpPr>
        <p:sp>
          <p:nvSpPr>
            <p:cNvPr id="85" name="AreaShape">
              <a:extLst>
                <a:ext uri="{FF2B5EF4-FFF2-40B4-BE49-F238E27FC236}">
                  <a16:creationId xmlns:a16="http://schemas.microsoft.com/office/drawing/2014/main" xmlns="" id="{D74012E7-EE9B-4CBB-A12F-64E89C9D820C}"/>
                </a:ext>
              </a:extLst>
            </p:cNvPr>
            <p:cNvSpPr/>
            <p:nvPr/>
          </p:nvSpPr>
          <p:spPr>
            <a:xfrm>
              <a:off x="7793334" y="1358987"/>
              <a:ext cx="952278" cy="94814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cs typeface="+mn-ea"/>
                <a:sym typeface="+mn-lt"/>
              </a:endParaRPr>
            </a:p>
          </p:txBody>
        </p:sp>
        <p:sp>
          <p:nvSpPr>
            <p:cNvPr id="86" name="IconShape">
              <a:extLst>
                <a:ext uri="{FF2B5EF4-FFF2-40B4-BE49-F238E27FC236}">
                  <a16:creationId xmlns:a16="http://schemas.microsoft.com/office/drawing/2014/main" xmlns="" id="{F80D09FA-802A-46DF-BB88-5A76A6B9716F}"/>
                </a:ext>
              </a:extLst>
            </p:cNvPr>
            <p:cNvSpPr/>
            <p:nvPr/>
          </p:nvSpPr>
          <p:spPr>
            <a:xfrm>
              <a:off x="7898776" y="1468062"/>
              <a:ext cx="649387" cy="780811"/>
            </a:xfrm>
            <a:custGeom>
              <a:avLst/>
              <a:gdLst>
                <a:gd name="connsiteX0" fmla="*/ 55289 w 268288"/>
                <a:gd name="connsiteY0" fmla="*/ 122559 h 322584"/>
                <a:gd name="connsiteX1" fmla="*/ 214313 w 268288"/>
                <a:gd name="connsiteY1" fmla="*/ 122559 h 322584"/>
                <a:gd name="connsiteX2" fmla="*/ 214313 w 268288"/>
                <a:gd name="connsiteY2" fmla="*/ 235731 h 322584"/>
                <a:gd name="connsiteX3" fmla="*/ 188028 w 268288"/>
                <a:gd name="connsiteY3" fmla="*/ 268630 h 322584"/>
                <a:gd name="connsiteX4" fmla="*/ 188028 w 268288"/>
                <a:gd name="connsiteY4" fmla="*/ 309425 h 322584"/>
                <a:gd name="connsiteX5" fmla="*/ 168314 w 268288"/>
                <a:gd name="connsiteY5" fmla="*/ 322584 h 322584"/>
                <a:gd name="connsiteX6" fmla="*/ 148601 w 268288"/>
                <a:gd name="connsiteY6" fmla="*/ 309425 h 322584"/>
                <a:gd name="connsiteX7" fmla="*/ 148601 w 268288"/>
                <a:gd name="connsiteY7" fmla="*/ 268630 h 322584"/>
                <a:gd name="connsiteX8" fmla="*/ 119687 w 268288"/>
                <a:gd name="connsiteY8" fmla="*/ 268630 h 322584"/>
                <a:gd name="connsiteX9" fmla="*/ 119687 w 268288"/>
                <a:gd name="connsiteY9" fmla="*/ 309425 h 322584"/>
                <a:gd name="connsiteX10" fmla="*/ 99974 w 268288"/>
                <a:gd name="connsiteY10" fmla="*/ 322584 h 322584"/>
                <a:gd name="connsiteX11" fmla="*/ 81574 w 268288"/>
                <a:gd name="connsiteY11" fmla="*/ 309425 h 322584"/>
                <a:gd name="connsiteX12" fmla="*/ 81574 w 268288"/>
                <a:gd name="connsiteY12" fmla="*/ 268630 h 322584"/>
                <a:gd name="connsiteX13" fmla="*/ 53975 w 268288"/>
                <a:gd name="connsiteY13" fmla="*/ 235731 h 322584"/>
                <a:gd name="connsiteX14" fmla="*/ 55289 w 268288"/>
                <a:gd name="connsiteY14" fmla="*/ 122559 h 322584"/>
                <a:gd name="connsiteX15" fmla="*/ 248444 w 268288"/>
                <a:gd name="connsiteY15" fmla="*/ 108272 h 322584"/>
                <a:gd name="connsiteX16" fmla="*/ 268288 w 268288"/>
                <a:gd name="connsiteY16" fmla="*/ 121403 h 322584"/>
                <a:gd name="connsiteX17" fmla="*/ 268288 w 268288"/>
                <a:gd name="connsiteY17" fmla="*/ 201504 h 322584"/>
                <a:gd name="connsiteX18" fmla="*/ 248444 w 268288"/>
                <a:gd name="connsiteY18" fmla="*/ 214635 h 322584"/>
                <a:gd name="connsiteX19" fmla="*/ 228600 w 268288"/>
                <a:gd name="connsiteY19" fmla="*/ 201504 h 322584"/>
                <a:gd name="connsiteX20" fmla="*/ 228600 w 268288"/>
                <a:gd name="connsiteY20" fmla="*/ 121403 h 322584"/>
                <a:gd name="connsiteX21" fmla="*/ 248444 w 268288"/>
                <a:gd name="connsiteY21" fmla="*/ 108272 h 322584"/>
                <a:gd name="connsiteX22" fmla="*/ 19844 w 268288"/>
                <a:gd name="connsiteY22" fmla="*/ 108272 h 322584"/>
                <a:gd name="connsiteX23" fmla="*/ 39688 w 268288"/>
                <a:gd name="connsiteY23" fmla="*/ 121437 h 322584"/>
                <a:gd name="connsiteX24" fmla="*/ 39688 w 268288"/>
                <a:gd name="connsiteY24" fmla="*/ 201741 h 322584"/>
                <a:gd name="connsiteX25" fmla="*/ 19844 w 268288"/>
                <a:gd name="connsiteY25" fmla="*/ 216222 h 322584"/>
                <a:gd name="connsiteX26" fmla="*/ 0 w 268288"/>
                <a:gd name="connsiteY26" fmla="*/ 201741 h 322584"/>
                <a:gd name="connsiteX27" fmla="*/ 0 w 268288"/>
                <a:gd name="connsiteY27" fmla="*/ 121437 h 322584"/>
                <a:gd name="connsiteX28" fmla="*/ 19844 w 268288"/>
                <a:gd name="connsiteY28" fmla="*/ 108272 h 322584"/>
                <a:gd name="connsiteX29" fmla="*/ 167482 w 268288"/>
                <a:gd name="connsiteY29" fmla="*/ 65409 h 322584"/>
                <a:gd name="connsiteX30" fmla="*/ 157163 w 268288"/>
                <a:gd name="connsiteY30" fmla="*/ 75728 h 322584"/>
                <a:gd name="connsiteX31" fmla="*/ 167482 w 268288"/>
                <a:gd name="connsiteY31" fmla="*/ 86047 h 322584"/>
                <a:gd name="connsiteX32" fmla="*/ 177801 w 268288"/>
                <a:gd name="connsiteY32" fmla="*/ 75728 h 322584"/>
                <a:gd name="connsiteX33" fmla="*/ 167482 w 268288"/>
                <a:gd name="connsiteY33" fmla="*/ 65409 h 322584"/>
                <a:gd name="connsiteX34" fmla="*/ 100807 w 268288"/>
                <a:gd name="connsiteY34" fmla="*/ 65409 h 322584"/>
                <a:gd name="connsiteX35" fmla="*/ 90488 w 268288"/>
                <a:gd name="connsiteY35" fmla="*/ 75728 h 322584"/>
                <a:gd name="connsiteX36" fmla="*/ 100807 w 268288"/>
                <a:gd name="connsiteY36" fmla="*/ 86047 h 322584"/>
                <a:gd name="connsiteX37" fmla="*/ 111126 w 268288"/>
                <a:gd name="connsiteY37" fmla="*/ 75728 h 322584"/>
                <a:gd name="connsiteX38" fmla="*/ 100807 w 268288"/>
                <a:gd name="connsiteY38" fmla="*/ 65409 h 322584"/>
                <a:gd name="connsiteX39" fmla="*/ 71089 w 268288"/>
                <a:gd name="connsiteY39" fmla="*/ 1373 h 322584"/>
                <a:gd name="connsiteX40" fmla="*/ 81621 w 268288"/>
                <a:gd name="connsiteY40" fmla="*/ 4013 h 322584"/>
                <a:gd name="connsiteX41" fmla="*/ 106633 w 268288"/>
                <a:gd name="connsiteY41" fmla="*/ 43605 h 322584"/>
                <a:gd name="connsiteX42" fmla="*/ 106633 w 268288"/>
                <a:gd name="connsiteY42" fmla="*/ 44924 h 322584"/>
                <a:gd name="connsiteX43" fmla="*/ 134279 w 268288"/>
                <a:gd name="connsiteY43" fmla="*/ 40965 h 322584"/>
                <a:gd name="connsiteX44" fmla="*/ 161925 w 268288"/>
                <a:gd name="connsiteY44" fmla="*/ 44924 h 322584"/>
                <a:gd name="connsiteX45" fmla="*/ 163242 w 268288"/>
                <a:gd name="connsiteY45" fmla="*/ 43605 h 322584"/>
                <a:gd name="connsiteX46" fmla="*/ 188254 w 268288"/>
                <a:gd name="connsiteY46" fmla="*/ 4013 h 322584"/>
                <a:gd name="connsiteX47" fmla="*/ 197470 w 268288"/>
                <a:gd name="connsiteY47" fmla="*/ 1373 h 322584"/>
                <a:gd name="connsiteX48" fmla="*/ 201419 w 268288"/>
                <a:gd name="connsiteY48" fmla="*/ 10611 h 322584"/>
                <a:gd name="connsiteX49" fmla="*/ 175090 w 268288"/>
                <a:gd name="connsiteY49" fmla="*/ 50203 h 322584"/>
                <a:gd name="connsiteX50" fmla="*/ 175090 w 268288"/>
                <a:gd name="connsiteY50" fmla="*/ 51523 h 322584"/>
                <a:gd name="connsiteX51" fmla="*/ 215900 w 268288"/>
                <a:gd name="connsiteY51" fmla="*/ 108272 h 322584"/>
                <a:gd name="connsiteX52" fmla="*/ 53975 w 268288"/>
                <a:gd name="connsiteY52" fmla="*/ 108272 h 322584"/>
                <a:gd name="connsiteX53" fmla="*/ 94785 w 268288"/>
                <a:gd name="connsiteY53" fmla="*/ 51523 h 322584"/>
                <a:gd name="connsiteX54" fmla="*/ 93469 w 268288"/>
                <a:gd name="connsiteY54" fmla="*/ 50203 h 322584"/>
                <a:gd name="connsiteX55" fmla="*/ 68456 w 268288"/>
                <a:gd name="connsiteY55" fmla="*/ 10611 h 322584"/>
                <a:gd name="connsiteX56" fmla="*/ 71089 w 268288"/>
                <a:gd name="connsiteY56" fmla="*/ 1373 h 322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268288" h="322584">
                  <a:moveTo>
                    <a:pt x="55289" y="122559"/>
                  </a:moveTo>
                  <a:cubicBezTo>
                    <a:pt x="55289" y="122559"/>
                    <a:pt x="55289" y="122559"/>
                    <a:pt x="214313" y="122559"/>
                  </a:cubicBezTo>
                  <a:cubicBezTo>
                    <a:pt x="214313" y="122559"/>
                    <a:pt x="214313" y="122559"/>
                    <a:pt x="214313" y="235731"/>
                  </a:cubicBezTo>
                  <a:cubicBezTo>
                    <a:pt x="214313" y="255471"/>
                    <a:pt x="206428" y="265998"/>
                    <a:pt x="188028" y="268630"/>
                  </a:cubicBezTo>
                  <a:cubicBezTo>
                    <a:pt x="188028" y="268630"/>
                    <a:pt x="188028" y="268630"/>
                    <a:pt x="188028" y="309425"/>
                  </a:cubicBezTo>
                  <a:cubicBezTo>
                    <a:pt x="188028" y="316004"/>
                    <a:pt x="178828" y="322584"/>
                    <a:pt x="168314" y="322584"/>
                  </a:cubicBezTo>
                  <a:cubicBezTo>
                    <a:pt x="157800" y="322584"/>
                    <a:pt x="148601" y="316004"/>
                    <a:pt x="148601" y="309425"/>
                  </a:cubicBezTo>
                  <a:cubicBezTo>
                    <a:pt x="148601" y="309425"/>
                    <a:pt x="148601" y="309425"/>
                    <a:pt x="148601" y="268630"/>
                  </a:cubicBezTo>
                  <a:cubicBezTo>
                    <a:pt x="139401" y="268630"/>
                    <a:pt x="128887" y="268630"/>
                    <a:pt x="119687" y="268630"/>
                  </a:cubicBezTo>
                  <a:cubicBezTo>
                    <a:pt x="119687" y="268630"/>
                    <a:pt x="119687" y="268630"/>
                    <a:pt x="119687" y="309425"/>
                  </a:cubicBezTo>
                  <a:cubicBezTo>
                    <a:pt x="119687" y="316004"/>
                    <a:pt x="111802" y="322584"/>
                    <a:pt x="99974" y="322584"/>
                  </a:cubicBezTo>
                  <a:cubicBezTo>
                    <a:pt x="89460" y="322584"/>
                    <a:pt x="81574" y="316004"/>
                    <a:pt x="81574" y="309425"/>
                  </a:cubicBezTo>
                  <a:cubicBezTo>
                    <a:pt x="81574" y="309425"/>
                    <a:pt x="81574" y="309425"/>
                    <a:pt x="81574" y="268630"/>
                  </a:cubicBezTo>
                  <a:cubicBezTo>
                    <a:pt x="63175" y="265998"/>
                    <a:pt x="53975" y="255471"/>
                    <a:pt x="53975" y="235731"/>
                  </a:cubicBezTo>
                  <a:cubicBezTo>
                    <a:pt x="53975" y="212044"/>
                    <a:pt x="55289" y="122559"/>
                    <a:pt x="55289" y="122559"/>
                  </a:cubicBezTo>
                  <a:close/>
                  <a:moveTo>
                    <a:pt x="248444" y="108272"/>
                  </a:moveTo>
                  <a:cubicBezTo>
                    <a:pt x="259028" y="108272"/>
                    <a:pt x="268288" y="114838"/>
                    <a:pt x="268288" y="121403"/>
                  </a:cubicBezTo>
                  <a:cubicBezTo>
                    <a:pt x="268288" y="121403"/>
                    <a:pt x="268288" y="121403"/>
                    <a:pt x="268288" y="201504"/>
                  </a:cubicBezTo>
                  <a:cubicBezTo>
                    <a:pt x="268288" y="208070"/>
                    <a:pt x="259028" y="214635"/>
                    <a:pt x="248444" y="214635"/>
                  </a:cubicBezTo>
                  <a:cubicBezTo>
                    <a:pt x="237861" y="214635"/>
                    <a:pt x="228600" y="208070"/>
                    <a:pt x="228600" y="201504"/>
                  </a:cubicBezTo>
                  <a:cubicBezTo>
                    <a:pt x="228600" y="201504"/>
                    <a:pt x="228600" y="201504"/>
                    <a:pt x="228600" y="121403"/>
                  </a:cubicBezTo>
                  <a:cubicBezTo>
                    <a:pt x="228600" y="114838"/>
                    <a:pt x="237861" y="108272"/>
                    <a:pt x="248444" y="108272"/>
                  </a:cubicBezTo>
                  <a:close/>
                  <a:moveTo>
                    <a:pt x="19844" y="108272"/>
                  </a:moveTo>
                  <a:cubicBezTo>
                    <a:pt x="30427" y="108272"/>
                    <a:pt x="39688" y="113538"/>
                    <a:pt x="39688" y="121437"/>
                  </a:cubicBezTo>
                  <a:cubicBezTo>
                    <a:pt x="39688" y="121437"/>
                    <a:pt x="39688" y="121437"/>
                    <a:pt x="39688" y="201741"/>
                  </a:cubicBezTo>
                  <a:cubicBezTo>
                    <a:pt x="39688" y="209640"/>
                    <a:pt x="30427" y="216222"/>
                    <a:pt x="19844" y="216222"/>
                  </a:cubicBezTo>
                  <a:cubicBezTo>
                    <a:pt x="9260" y="216222"/>
                    <a:pt x="0" y="209640"/>
                    <a:pt x="0" y="201741"/>
                  </a:cubicBezTo>
                  <a:cubicBezTo>
                    <a:pt x="0" y="201741"/>
                    <a:pt x="0" y="201741"/>
                    <a:pt x="0" y="121437"/>
                  </a:cubicBezTo>
                  <a:cubicBezTo>
                    <a:pt x="0" y="113538"/>
                    <a:pt x="9260" y="108272"/>
                    <a:pt x="19844" y="108272"/>
                  </a:cubicBezTo>
                  <a:close/>
                  <a:moveTo>
                    <a:pt x="167482" y="65409"/>
                  </a:moveTo>
                  <a:cubicBezTo>
                    <a:pt x="161783" y="65409"/>
                    <a:pt x="157163" y="70029"/>
                    <a:pt x="157163" y="75728"/>
                  </a:cubicBezTo>
                  <a:cubicBezTo>
                    <a:pt x="157163" y="81427"/>
                    <a:pt x="161783" y="86047"/>
                    <a:pt x="167482" y="86047"/>
                  </a:cubicBezTo>
                  <a:cubicBezTo>
                    <a:pt x="173181" y="86047"/>
                    <a:pt x="177801" y="81427"/>
                    <a:pt x="177801" y="75728"/>
                  </a:cubicBezTo>
                  <a:cubicBezTo>
                    <a:pt x="177801" y="70029"/>
                    <a:pt x="173181" y="65409"/>
                    <a:pt x="167482" y="65409"/>
                  </a:cubicBezTo>
                  <a:close/>
                  <a:moveTo>
                    <a:pt x="100807" y="65409"/>
                  </a:moveTo>
                  <a:cubicBezTo>
                    <a:pt x="95108" y="65409"/>
                    <a:pt x="90488" y="70029"/>
                    <a:pt x="90488" y="75728"/>
                  </a:cubicBezTo>
                  <a:cubicBezTo>
                    <a:pt x="90488" y="81427"/>
                    <a:pt x="95108" y="86047"/>
                    <a:pt x="100807" y="86047"/>
                  </a:cubicBezTo>
                  <a:cubicBezTo>
                    <a:pt x="106506" y="86047"/>
                    <a:pt x="111126" y="81427"/>
                    <a:pt x="111126" y="75728"/>
                  </a:cubicBezTo>
                  <a:cubicBezTo>
                    <a:pt x="111126" y="70029"/>
                    <a:pt x="106506" y="65409"/>
                    <a:pt x="100807" y="65409"/>
                  </a:cubicBezTo>
                  <a:close/>
                  <a:moveTo>
                    <a:pt x="71089" y="1373"/>
                  </a:moveTo>
                  <a:cubicBezTo>
                    <a:pt x="75038" y="-1266"/>
                    <a:pt x="78988" y="53"/>
                    <a:pt x="81621" y="4013"/>
                  </a:cubicBezTo>
                  <a:cubicBezTo>
                    <a:pt x="81621" y="4013"/>
                    <a:pt x="81621" y="4013"/>
                    <a:pt x="106633" y="43605"/>
                  </a:cubicBezTo>
                  <a:cubicBezTo>
                    <a:pt x="106633" y="43605"/>
                    <a:pt x="106633" y="44924"/>
                    <a:pt x="106633" y="44924"/>
                  </a:cubicBezTo>
                  <a:cubicBezTo>
                    <a:pt x="115849" y="42285"/>
                    <a:pt x="125064" y="40965"/>
                    <a:pt x="134279" y="40965"/>
                  </a:cubicBezTo>
                  <a:cubicBezTo>
                    <a:pt x="144811" y="40965"/>
                    <a:pt x="154026" y="42285"/>
                    <a:pt x="161925" y="44924"/>
                  </a:cubicBezTo>
                  <a:cubicBezTo>
                    <a:pt x="161925" y="44924"/>
                    <a:pt x="161925" y="43605"/>
                    <a:pt x="163242" y="43605"/>
                  </a:cubicBezTo>
                  <a:cubicBezTo>
                    <a:pt x="163242" y="43605"/>
                    <a:pt x="163242" y="43605"/>
                    <a:pt x="188254" y="4013"/>
                  </a:cubicBezTo>
                  <a:cubicBezTo>
                    <a:pt x="189571" y="53"/>
                    <a:pt x="194837" y="-1266"/>
                    <a:pt x="197470" y="1373"/>
                  </a:cubicBezTo>
                  <a:cubicBezTo>
                    <a:pt x="201419" y="2693"/>
                    <a:pt x="202735" y="6652"/>
                    <a:pt x="201419" y="10611"/>
                  </a:cubicBezTo>
                  <a:cubicBezTo>
                    <a:pt x="201419" y="10611"/>
                    <a:pt x="201419" y="10611"/>
                    <a:pt x="175090" y="50203"/>
                  </a:cubicBezTo>
                  <a:cubicBezTo>
                    <a:pt x="175090" y="50203"/>
                    <a:pt x="175090" y="50203"/>
                    <a:pt x="175090" y="51523"/>
                  </a:cubicBezTo>
                  <a:cubicBezTo>
                    <a:pt x="196153" y="63401"/>
                    <a:pt x="211951" y="83197"/>
                    <a:pt x="215900" y="108272"/>
                  </a:cubicBezTo>
                  <a:cubicBezTo>
                    <a:pt x="215900" y="108272"/>
                    <a:pt x="215900" y="108272"/>
                    <a:pt x="53975" y="108272"/>
                  </a:cubicBezTo>
                  <a:cubicBezTo>
                    <a:pt x="57924" y="83197"/>
                    <a:pt x="73722" y="63401"/>
                    <a:pt x="94785" y="51523"/>
                  </a:cubicBezTo>
                  <a:cubicBezTo>
                    <a:pt x="94785" y="51523"/>
                    <a:pt x="93469" y="50203"/>
                    <a:pt x="93469" y="50203"/>
                  </a:cubicBezTo>
                  <a:cubicBezTo>
                    <a:pt x="93469" y="50203"/>
                    <a:pt x="93469" y="50203"/>
                    <a:pt x="68456" y="10611"/>
                  </a:cubicBezTo>
                  <a:cubicBezTo>
                    <a:pt x="65823" y="6652"/>
                    <a:pt x="67140" y="2693"/>
                    <a:pt x="71089" y="1373"/>
                  </a:cubicBezTo>
                  <a:close/>
                </a:path>
              </a:pathLst>
            </a:custGeom>
            <a:solidFill>
              <a:srgbClr val="D3323C"/>
            </a:solidFill>
            <a:ln>
              <a:noFill/>
            </a:ln>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cs typeface="+mn-ea"/>
                <a:sym typeface="+mn-lt"/>
              </a:endParaRPr>
            </a:p>
          </p:txBody>
        </p:sp>
        <p:sp>
          <p:nvSpPr>
            <p:cNvPr id="87" name="ValueText">
              <a:extLst>
                <a:ext uri="{FF2B5EF4-FFF2-40B4-BE49-F238E27FC236}">
                  <a16:creationId xmlns:a16="http://schemas.microsoft.com/office/drawing/2014/main" xmlns="" id="{EB694000-1539-4645-A6BE-737AC10E322F}"/>
                </a:ext>
              </a:extLst>
            </p:cNvPr>
            <p:cNvSpPr txBox="1"/>
            <p:nvPr/>
          </p:nvSpPr>
          <p:spPr>
            <a:xfrm>
              <a:off x="3860279" y="1508724"/>
              <a:ext cx="521168" cy="390877"/>
            </a:xfrm>
            <a:prstGeom prst="rect">
              <a:avLst/>
            </a:prstGeom>
            <a:noFill/>
          </p:spPr>
          <p:txBody>
            <a:bodyPr wrap="none" anchor="ctr" anchorCtr="1">
              <a:prstTxWarp prst="textPlain">
                <a:avLst/>
              </a:prstTxWarp>
              <a:normAutofit fontScale="92500" lnSpcReduction="10000"/>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D3323C"/>
                  </a:solidFill>
                  <a:effectLst/>
                  <a:uLnTx/>
                  <a:uFillTx/>
                  <a:cs typeface="+mn-ea"/>
                  <a:sym typeface="+mn-lt"/>
                </a:rPr>
                <a:t>17%</a:t>
              </a:r>
            </a:p>
          </p:txBody>
        </p:sp>
        <p:sp>
          <p:nvSpPr>
            <p:cNvPr id="88" name="RelativeShape">
              <a:extLst>
                <a:ext uri="{FF2B5EF4-FFF2-40B4-BE49-F238E27FC236}">
                  <a16:creationId xmlns:a16="http://schemas.microsoft.com/office/drawing/2014/main" xmlns="" id="{4249ED2D-44CD-409D-A3F9-CAB647AE2A8A}"/>
                </a:ext>
              </a:extLst>
            </p:cNvPr>
            <p:cNvSpPr/>
            <p:nvPr/>
          </p:nvSpPr>
          <p:spPr>
            <a:xfrm>
              <a:off x="3738369" y="1977052"/>
              <a:ext cx="3994601" cy="316571"/>
            </a:xfrm>
            <a:prstGeom prst="rect">
              <a:avLst/>
            </a:prstGeom>
            <a:solidFill>
              <a:schemeClr val="bg1">
                <a:lumMod val="95000"/>
              </a:schemeClr>
            </a:solidFill>
            <a:ln w="12700">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cs typeface="+mn-ea"/>
                <a:sym typeface="+mn-lt"/>
              </a:endParaRPr>
            </a:p>
          </p:txBody>
        </p:sp>
        <p:sp>
          <p:nvSpPr>
            <p:cNvPr id="89" name="ValueShape">
              <a:extLst>
                <a:ext uri="{FF2B5EF4-FFF2-40B4-BE49-F238E27FC236}">
                  <a16:creationId xmlns:a16="http://schemas.microsoft.com/office/drawing/2014/main" xmlns="" id="{8596AE66-A4F3-47C0-AC26-244A289F3B2A}"/>
                </a:ext>
              </a:extLst>
            </p:cNvPr>
            <p:cNvSpPr/>
            <p:nvPr/>
          </p:nvSpPr>
          <p:spPr>
            <a:xfrm>
              <a:off x="3738369" y="1977052"/>
              <a:ext cx="679083" cy="316571"/>
            </a:xfrm>
            <a:prstGeom prst="rect">
              <a:avLst/>
            </a:prstGeom>
            <a:solidFill>
              <a:srgbClr val="D3323C"/>
            </a:solidFill>
            <a:ln w="12700" cap="flat" cmpd="sng">
              <a:solidFill>
                <a:schemeClr val="lt1"/>
              </a:solidFill>
              <a:prstDash val="solid"/>
              <a:miter/>
              <a:headEnd type="none" w="med" len="med"/>
              <a:tailEnd type="none" w="med" len="med"/>
            </a:ln>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cs typeface="+mn-ea"/>
                <a:sym typeface="+mn-lt"/>
              </a:endParaRPr>
            </a:p>
          </p:txBody>
        </p:sp>
        <p:grpSp>
          <p:nvGrpSpPr>
            <p:cNvPr id="90" name="组合 89">
              <a:extLst>
                <a:ext uri="{FF2B5EF4-FFF2-40B4-BE49-F238E27FC236}">
                  <a16:creationId xmlns:a16="http://schemas.microsoft.com/office/drawing/2014/main" xmlns="" id="{61597E25-96AC-41B2-9B8F-99DC4A52E912}"/>
                </a:ext>
              </a:extLst>
            </p:cNvPr>
            <p:cNvGrpSpPr/>
            <p:nvPr/>
          </p:nvGrpSpPr>
          <p:grpSpPr>
            <a:xfrm>
              <a:off x="3738371" y="1358984"/>
              <a:ext cx="4809792" cy="516551"/>
              <a:chOff x="3738371" y="1358984"/>
              <a:chExt cx="6873726" cy="516551"/>
            </a:xfrm>
          </p:grpSpPr>
          <p:sp>
            <p:nvSpPr>
              <p:cNvPr id="91" name="CustomText1">
                <a:extLst>
                  <a:ext uri="{FF2B5EF4-FFF2-40B4-BE49-F238E27FC236}">
                    <a16:creationId xmlns:a16="http://schemas.microsoft.com/office/drawing/2014/main" xmlns="" id="{FFE60ACD-23AB-47D4-BE9D-9A425FB81D34}"/>
                  </a:ext>
                </a:extLst>
              </p:cNvPr>
              <p:cNvSpPr/>
              <p:nvPr/>
            </p:nvSpPr>
            <p:spPr>
              <a:xfrm>
                <a:off x="5099600" y="1526943"/>
                <a:ext cx="4347498" cy="348592"/>
              </a:xfrm>
              <a:prstGeom prst="rect">
                <a:avLst/>
              </a:prstGeom>
              <a:noFill/>
            </p:spPr>
            <p:txBody>
              <a:bodyPr wrap="none" lIns="0" tIns="0" rIns="0" bIns="0">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000000">
                        <a:lumMod val="75000"/>
                        <a:lumOff val="25000"/>
                      </a:srgbClr>
                    </a:solidFill>
                    <a:effectLst/>
                    <a:uLnTx/>
                    <a:uFillTx/>
                    <a:cs typeface="+mn-ea"/>
                    <a:sym typeface="+mn-lt"/>
                  </a:rPr>
                  <a:t>标题文本添加</a:t>
                </a:r>
              </a:p>
            </p:txBody>
          </p:sp>
          <p:cxnSp>
            <p:nvCxnSpPr>
              <p:cNvPr id="92" name="LineShape">
                <a:extLst>
                  <a:ext uri="{FF2B5EF4-FFF2-40B4-BE49-F238E27FC236}">
                    <a16:creationId xmlns:a16="http://schemas.microsoft.com/office/drawing/2014/main" xmlns="" id="{27122965-B257-4BDF-807C-DDB8AE00451B}"/>
                  </a:ext>
                </a:extLst>
              </p:cNvPr>
              <p:cNvCxnSpPr>
                <a:cxnSpLocks/>
              </p:cNvCxnSpPr>
              <p:nvPr/>
            </p:nvCxnSpPr>
            <p:spPr>
              <a:xfrm flipH="1">
                <a:off x="3738371" y="1358984"/>
                <a:ext cx="6873726" cy="0"/>
              </a:xfrm>
              <a:prstGeom prst="straightConnector1">
                <a:avLst/>
              </a:prstGeom>
              <a:noFill/>
              <a:ln w="3175" cap="flat" cmpd="sng">
                <a:solidFill>
                  <a:schemeClr val="tx1">
                    <a:lumMod val="20000"/>
                    <a:lumOff val="80000"/>
                  </a:schemeClr>
                </a:solidFill>
                <a:prstDash val="solid"/>
                <a:miter/>
                <a:headEnd type="none" w="med" len="med"/>
                <a:tailEnd type="none" w="med" len="med"/>
              </a:ln>
            </p:spPr>
          </p:cxnSp>
        </p:grpSp>
      </p:grpSp>
      <p:sp>
        <p:nvSpPr>
          <p:cNvPr id="93" name="矩形 92">
            <a:extLst>
              <a:ext uri="{FF2B5EF4-FFF2-40B4-BE49-F238E27FC236}">
                <a16:creationId xmlns:a16="http://schemas.microsoft.com/office/drawing/2014/main" xmlns="" id="{560562FD-8717-4B11-9B69-2AD5C9C15D95}"/>
              </a:ext>
            </a:extLst>
          </p:cNvPr>
          <p:cNvSpPr/>
          <p:nvPr/>
        </p:nvSpPr>
        <p:spPr>
          <a:xfrm>
            <a:off x="1389279" y="5304956"/>
            <a:ext cx="9231965" cy="819455"/>
          </a:xfrm>
          <a:prstGeom prst="rect">
            <a:avLst/>
          </a:prstGeom>
        </p:spPr>
        <p:txBody>
          <a:bodyPr wrap="square">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1050" b="0" i="0" u="none" strike="noStrike" kern="1200" cap="none" spc="0" normalizeH="0" baseline="0" noProof="0" dirty="0">
                <a:ln>
                  <a:noFill/>
                </a:ln>
                <a:solidFill>
                  <a:srgbClr val="000000">
                    <a:lumMod val="65000"/>
                    <a:lumOff val="35000"/>
                  </a:srgbClr>
                </a:solidFill>
                <a:effectLst/>
                <a:uLnTx/>
                <a:uFillTx/>
                <a:cs typeface="+mn-ea"/>
                <a:sym typeface="+mn-lt"/>
              </a:rPr>
              <a:t>点击输入简要文字内容，文字内容需概括精炼，言简意赅的说明分项内容。点击输入简要文字内容，文字内容需概括精炼，言简意赅的说明分项内容。点击输入简要文字内容，文字内容需概括精炼，言简意赅的说明分项内容。点击输入简要文字内容，文字内容需概括精炼，言简意赅的说明分项内容。点击输入简要文字内容，文字内容需概括精炼，言简意赅的说明分项内容。点击输入简要文字内容，文字内容需概括精炼，言简意赅的说明分项内容。</a:t>
            </a:r>
            <a:endParaRPr kumimoji="0" lang="en-US" altLang="zh-CN" sz="1050" b="0" i="0" u="none" strike="noStrike" kern="1200" cap="none" spc="0" normalizeH="0" baseline="0" noProof="0" dirty="0">
              <a:ln>
                <a:noFill/>
              </a:ln>
              <a:solidFill>
                <a:srgbClr val="000000">
                  <a:lumMod val="65000"/>
                  <a:lumOff val="35000"/>
                </a:srgbClr>
              </a:solidFill>
              <a:effectLst/>
              <a:uLnTx/>
              <a:uFillTx/>
              <a:cs typeface="+mn-ea"/>
              <a:sym typeface="+mn-lt"/>
            </a:endParaRPr>
          </a:p>
        </p:txBody>
      </p:sp>
      <p:cxnSp>
        <p:nvCxnSpPr>
          <p:cNvPr id="3" name="直接连接符 2">
            <a:extLst>
              <a:ext uri="{FF2B5EF4-FFF2-40B4-BE49-F238E27FC236}">
                <a16:creationId xmlns:a16="http://schemas.microsoft.com/office/drawing/2014/main" xmlns="" id="{C41AA122-E8B4-4A6A-9920-E9D26669B9D0}"/>
              </a:ext>
            </a:extLst>
          </p:cNvPr>
          <p:cNvCxnSpPr>
            <a:cxnSpLocks/>
          </p:cNvCxnSpPr>
          <p:nvPr/>
        </p:nvCxnSpPr>
        <p:spPr>
          <a:xfrm>
            <a:off x="1348690" y="5266856"/>
            <a:ext cx="923196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xmlns="" id="{0FA4B3D1-C726-4B81-A389-F73CC2CBA0E0}"/>
              </a:ext>
            </a:extLst>
          </p:cNvPr>
          <p:cNvSpPr/>
          <p:nvPr/>
        </p:nvSpPr>
        <p:spPr>
          <a:xfrm>
            <a:off x="1918784" y="4653117"/>
            <a:ext cx="1569660" cy="369332"/>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000000">
                    <a:lumMod val="75000"/>
                    <a:lumOff val="25000"/>
                  </a:srgbClr>
                </a:solidFill>
                <a:effectLst/>
                <a:uLnTx/>
                <a:uFillTx/>
                <a:cs typeface="+mn-ea"/>
                <a:sym typeface="+mn-lt"/>
              </a:rPr>
              <a:t>标题文本添加</a:t>
            </a:r>
          </a:p>
        </p:txBody>
      </p:sp>
      <p:sp>
        <p:nvSpPr>
          <p:cNvPr id="94" name="progress-report_18229">
            <a:extLst>
              <a:ext uri="{FF2B5EF4-FFF2-40B4-BE49-F238E27FC236}">
                <a16:creationId xmlns:a16="http://schemas.microsoft.com/office/drawing/2014/main" xmlns="" id="{56A6A242-0E0F-45F5-9DFE-F07F6E2B22BC}"/>
              </a:ext>
            </a:extLst>
          </p:cNvPr>
          <p:cNvSpPr>
            <a:spLocks noChangeAspect="1"/>
          </p:cNvSpPr>
          <p:nvPr/>
        </p:nvSpPr>
        <p:spPr bwMode="auto">
          <a:xfrm>
            <a:off x="1309100" y="4662955"/>
            <a:ext cx="609684" cy="553212"/>
          </a:xfrm>
          <a:custGeom>
            <a:avLst/>
            <a:gdLst>
              <a:gd name="connsiteX0" fmla="*/ 116112 w 607919"/>
              <a:gd name="connsiteY0" fmla="*/ 473652 h 551610"/>
              <a:gd name="connsiteX1" fmla="*/ 118901 w 607919"/>
              <a:gd name="connsiteY1" fmla="*/ 480423 h 551610"/>
              <a:gd name="connsiteX2" fmla="*/ 118901 w 607919"/>
              <a:gd name="connsiteY2" fmla="*/ 551610 h 551610"/>
              <a:gd name="connsiteX3" fmla="*/ 55604 w 607919"/>
              <a:gd name="connsiteY3" fmla="*/ 551610 h 551610"/>
              <a:gd name="connsiteX4" fmla="*/ 55604 w 607919"/>
              <a:gd name="connsiteY4" fmla="*/ 540851 h 551610"/>
              <a:gd name="connsiteX5" fmla="*/ 65255 w 607919"/>
              <a:gd name="connsiteY5" fmla="*/ 520583 h 551610"/>
              <a:gd name="connsiteX6" fmla="*/ 83555 w 607919"/>
              <a:gd name="connsiteY6" fmla="*/ 502317 h 551610"/>
              <a:gd name="connsiteX7" fmla="*/ 109375 w 607919"/>
              <a:gd name="connsiteY7" fmla="*/ 476545 h 551610"/>
              <a:gd name="connsiteX8" fmla="*/ 116112 w 607919"/>
              <a:gd name="connsiteY8" fmla="*/ 473652 h 551610"/>
              <a:gd name="connsiteX9" fmla="*/ 199155 w 607919"/>
              <a:gd name="connsiteY9" fmla="*/ 390799 h 551610"/>
              <a:gd name="connsiteX10" fmla="*/ 201956 w 607919"/>
              <a:gd name="connsiteY10" fmla="*/ 397632 h 551610"/>
              <a:gd name="connsiteX11" fmla="*/ 201956 w 607919"/>
              <a:gd name="connsiteY11" fmla="*/ 551610 h 551610"/>
              <a:gd name="connsiteX12" fmla="*/ 145363 w 607919"/>
              <a:gd name="connsiteY12" fmla="*/ 551610 h 551610"/>
              <a:gd name="connsiteX13" fmla="*/ 145363 w 607919"/>
              <a:gd name="connsiteY13" fmla="*/ 454170 h 551610"/>
              <a:gd name="connsiteX14" fmla="*/ 154879 w 607919"/>
              <a:gd name="connsiteY14" fmla="*/ 431030 h 551610"/>
              <a:gd name="connsiteX15" fmla="*/ 192315 w 607919"/>
              <a:gd name="connsiteY15" fmla="*/ 393630 h 551610"/>
              <a:gd name="connsiteX16" fmla="*/ 199155 w 607919"/>
              <a:gd name="connsiteY16" fmla="*/ 390799 h 551610"/>
              <a:gd name="connsiteX17" fmla="*/ 231082 w 607919"/>
              <a:gd name="connsiteY17" fmla="*/ 388245 h 551610"/>
              <a:gd name="connsiteX18" fmla="*/ 237930 w 607919"/>
              <a:gd name="connsiteY18" fmla="*/ 391091 h 551610"/>
              <a:gd name="connsiteX19" fmla="*/ 266763 w 607919"/>
              <a:gd name="connsiteY19" fmla="*/ 419867 h 551610"/>
              <a:gd name="connsiteX20" fmla="*/ 275915 w 607919"/>
              <a:gd name="connsiteY20" fmla="*/ 428875 h 551610"/>
              <a:gd name="connsiteX21" fmla="*/ 284941 w 607919"/>
              <a:gd name="connsiteY21" fmla="*/ 451520 h 551610"/>
              <a:gd name="connsiteX22" fmla="*/ 284941 w 607919"/>
              <a:gd name="connsiteY22" fmla="*/ 551610 h 551610"/>
              <a:gd name="connsiteX23" fmla="*/ 228277 w 607919"/>
              <a:gd name="connsiteY23" fmla="*/ 551610 h 551610"/>
              <a:gd name="connsiteX24" fmla="*/ 228277 w 607919"/>
              <a:gd name="connsiteY24" fmla="*/ 394969 h 551610"/>
              <a:gd name="connsiteX25" fmla="*/ 231082 w 607919"/>
              <a:gd name="connsiteY25" fmla="*/ 388245 h 551610"/>
              <a:gd name="connsiteX26" fmla="*/ 365148 w 607919"/>
              <a:gd name="connsiteY26" fmla="*/ 381336 h 551610"/>
              <a:gd name="connsiteX27" fmla="*/ 367997 w 607919"/>
              <a:gd name="connsiteY27" fmla="*/ 388122 h 551610"/>
              <a:gd name="connsiteX28" fmla="*/ 367997 w 607919"/>
              <a:gd name="connsiteY28" fmla="*/ 551610 h 551610"/>
              <a:gd name="connsiteX29" fmla="*/ 311262 w 607919"/>
              <a:gd name="connsiteY29" fmla="*/ 551610 h 551610"/>
              <a:gd name="connsiteX30" fmla="*/ 311262 w 607919"/>
              <a:gd name="connsiteY30" fmla="*/ 444661 h 551610"/>
              <a:gd name="connsiteX31" fmla="*/ 316898 w 607919"/>
              <a:gd name="connsiteY31" fmla="*/ 425523 h 551610"/>
              <a:gd name="connsiteX32" fmla="*/ 322534 w 607919"/>
              <a:gd name="connsiteY32" fmla="*/ 419894 h 551610"/>
              <a:gd name="connsiteX33" fmla="*/ 358353 w 607919"/>
              <a:gd name="connsiteY33" fmla="*/ 384120 h 551610"/>
              <a:gd name="connsiteX34" fmla="*/ 365148 w 607919"/>
              <a:gd name="connsiteY34" fmla="*/ 381336 h 551610"/>
              <a:gd name="connsiteX35" fmla="*/ 448177 w 607919"/>
              <a:gd name="connsiteY35" fmla="*/ 298352 h 551610"/>
              <a:gd name="connsiteX36" fmla="*/ 450982 w 607919"/>
              <a:gd name="connsiteY36" fmla="*/ 305139 h 551610"/>
              <a:gd name="connsiteX37" fmla="*/ 450982 w 607919"/>
              <a:gd name="connsiteY37" fmla="*/ 551610 h 551610"/>
              <a:gd name="connsiteX38" fmla="*/ 394318 w 607919"/>
              <a:gd name="connsiteY38" fmla="*/ 551610 h 551610"/>
              <a:gd name="connsiteX39" fmla="*/ 394318 w 607919"/>
              <a:gd name="connsiteY39" fmla="*/ 361815 h 551610"/>
              <a:gd name="connsiteX40" fmla="*/ 403846 w 607919"/>
              <a:gd name="connsiteY40" fmla="*/ 338669 h 551610"/>
              <a:gd name="connsiteX41" fmla="*/ 441329 w 607919"/>
              <a:gd name="connsiteY41" fmla="*/ 301136 h 551610"/>
              <a:gd name="connsiteX42" fmla="*/ 448177 w 607919"/>
              <a:gd name="connsiteY42" fmla="*/ 298352 h 551610"/>
              <a:gd name="connsiteX43" fmla="*/ 527085 w 607919"/>
              <a:gd name="connsiteY43" fmla="*/ 219452 h 551610"/>
              <a:gd name="connsiteX44" fmla="*/ 529874 w 607919"/>
              <a:gd name="connsiteY44" fmla="*/ 226177 h 551610"/>
              <a:gd name="connsiteX45" fmla="*/ 529874 w 607919"/>
              <a:gd name="connsiteY45" fmla="*/ 551610 h 551610"/>
              <a:gd name="connsiteX46" fmla="*/ 477232 w 607919"/>
              <a:gd name="connsiteY46" fmla="*/ 551610 h 551610"/>
              <a:gd name="connsiteX47" fmla="*/ 477232 w 607919"/>
              <a:gd name="connsiteY47" fmla="*/ 278727 h 551610"/>
              <a:gd name="connsiteX48" fmla="*/ 486883 w 607919"/>
              <a:gd name="connsiteY48" fmla="*/ 255580 h 551610"/>
              <a:gd name="connsiteX49" fmla="*/ 520348 w 607919"/>
              <a:gd name="connsiteY49" fmla="*/ 222298 h 551610"/>
              <a:gd name="connsiteX50" fmla="*/ 527085 w 607919"/>
              <a:gd name="connsiteY50" fmla="*/ 219452 h 551610"/>
              <a:gd name="connsiteX51" fmla="*/ 387769 w 607919"/>
              <a:gd name="connsiteY51" fmla="*/ 0 h 551610"/>
              <a:gd name="connsiteX52" fmla="*/ 580729 w 607919"/>
              <a:gd name="connsiteY52" fmla="*/ 0 h 551610"/>
              <a:gd name="connsiteX53" fmla="*/ 607919 w 607919"/>
              <a:gd name="connsiteY53" fmla="*/ 26022 h 551610"/>
              <a:gd name="connsiteX54" fmla="*/ 607919 w 607919"/>
              <a:gd name="connsiteY54" fmla="*/ 219812 h 551610"/>
              <a:gd name="connsiteX55" fmla="*/ 598271 w 607919"/>
              <a:gd name="connsiteY55" fmla="*/ 223815 h 551610"/>
              <a:gd name="connsiteX56" fmla="*/ 530610 w 607919"/>
              <a:gd name="connsiteY56" fmla="*/ 156258 h 551610"/>
              <a:gd name="connsiteX57" fmla="*/ 304320 w 607919"/>
              <a:gd name="connsiteY57" fmla="*/ 382325 h 551610"/>
              <a:gd name="connsiteX58" fmla="*/ 285024 w 607919"/>
              <a:gd name="connsiteY58" fmla="*/ 382325 h 551610"/>
              <a:gd name="connsiteX59" fmla="*/ 216360 w 607919"/>
              <a:gd name="connsiteY59" fmla="*/ 313767 h 551610"/>
              <a:gd name="connsiteX60" fmla="*/ 94068 w 607919"/>
              <a:gd name="connsiteY60" fmla="*/ 435996 h 551610"/>
              <a:gd name="connsiteX61" fmla="*/ 17260 w 607919"/>
              <a:gd name="connsiteY61" fmla="*/ 435996 h 551610"/>
              <a:gd name="connsiteX62" fmla="*/ 15882 w 607919"/>
              <a:gd name="connsiteY62" fmla="*/ 434745 h 551610"/>
              <a:gd name="connsiteX63" fmla="*/ 15882 w 607919"/>
              <a:gd name="connsiteY63" fmla="*/ 358055 h 551610"/>
              <a:gd name="connsiteX64" fmla="*/ 206837 w 607919"/>
              <a:gd name="connsiteY64" fmla="*/ 167267 h 551610"/>
              <a:gd name="connsiteX65" fmla="*/ 226008 w 607919"/>
              <a:gd name="connsiteY65" fmla="*/ 167267 h 551610"/>
              <a:gd name="connsiteX66" fmla="*/ 294672 w 607919"/>
              <a:gd name="connsiteY66" fmla="*/ 235701 h 551610"/>
              <a:gd name="connsiteX67" fmla="*/ 424481 w 607919"/>
              <a:gd name="connsiteY67" fmla="*/ 105965 h 551610"/>
              <a:gd name="connsiteX68" fmla="*/ 452423 w 607919"/>
              <a:gd name="connsiteY68" fmla="*/ 78192 h 551610"/>
              <a:gd name="connsiteX69" fmla="*/ 383885 w 607919"/>
              <a:gd name="connsiteY69" fmla="*/ 9633 h 551610"/>
              <a:gd name="connsiteX70" fmla="*/ 387769 w 607919"/>
              <a:gd name="connsiteY70" fmla="*/ 0 h 551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607919" h="551610">
                <a:moveTo>
                  <a:pt x="116112" y="473652"/>
                </a:moveTo>
                <a:cubicBezTo>
                  <a:pt x="117836" y="474356"/>
                  <a:pt x="118901" y="476670"/>
                  <a:pt x="118901" y="480423"/>
                </a:cubicBezTo>
                <a:lnTo>
                  <a:pt x="118901" y="551610"/>
                </a:lnTo>
                <a:lnTo>
                  <a:pt x="55604" y="551610"/>
                </a:lnTo>
                <a:lnTo>
                  <a:pt x="55604" y="540851"/>
                </a:lnTo>
                <a:cubicBezTo>
                  <a:pt x="55604" y="534971"/>
                  <a:pt x="59991" y="525838"/>
                  <a:pt x="65255" y="520583"/>
                </a:cubicBezTo>
                <a:lnTo>
                  <a:pt x="83555" y="502317"/>
                </a:lnTo>
                <a:lnTo>
                  <a:pt x="109375" y="476545"/>
                </a:lnTo>
                <a:cubicBezTo>
                  <a:pt x="112007" y="473855"/>
                  <a:pt x="114389" y="472948"/>
                  <a:pt x="116112" y="473652"/>
                </a:cubicBezTo>
                <a:close/>
                <a:moveTo>
                  <a:pt x="199155" y="390799"/>
                </a:moveTo>
                <a:cubicBezTo>
                  <a:pt x="200892" y="391534"/>
                  <a:pt x="201956" y="393880"/>
                  <a:pt x="201956" y="397632"/>
                </a:cubicBezTo>
                <a:lnTo>
                  <a:pt x="201956" y="551610"/>
                </a:lnTo>
                <a:lnTo>
                  <a:pt x="145363" y="551610"/>
                </a:lnTo>
                <a:lnTo>
                  <a:pt x="145363" y="454170"/>
                </a:lnTo>
                <a:cubicBezTo>
                  <a:pt x="145363" y="446665"/>
                  <a:pt x="149620" y="436283"/>
                  <a:pt x="154879" y="431030"/>
                </a:cubicBezTo>
                <a:lnTo>
                  <a:pt x="192315" y="393630"/>
                </a:lnTo>
                <a:cubicBezTo>
                  <a:pt x="195007" y="390941"/>
                  <a:pt x="197417" y="390065"/>
                  <a:pt x="199155" y="390799"/>
                </a:cubicBezTo>
                <a:close/>
                <a:moveTo>
                  <a:pt x="231082" y="388245"/>
                </a:moveTo>
                <a:cubicBezTo>
                  <a:pt x="232822" y="387525"/>
                  <a:pt x="235235" y="388401"/>
                  <a:pt x="237930" y="391091"/>
                </a:cubicBezTo>
                <a:lnTo>
                  <a:pt x="266763" y="419867"/>
                </a:lnTo>
                <a:lnTo>
                  <a:pt x="275915" y="428875"/>
                </a:lnTo>
                <a:cubicBezTo>
                  <a:pt x="280929" y="433879"/>
                  <a:pt x="284941" y="444013"/>
                  <a:pt x="284941" y="451520"/>
                </a:cubicBezTo>
                <a:lnTo>
                  <a:pt x="284941" y="551610"/>
                </a:lnTo>
                <a:lnTo>
                  <a:pt x="228277" y="551610"/>
                </a:lnTo>
                <a:lnTo>
                  <a:pt x="228277" y="394969"/>
                </a:lnTo>
                <a:cubicBezTo>
                  <a:pt x="228277" y="391278"/>
                  <a:pt x="229343" y="388964"/>
                  <a:pt x="231082" y="388245"/>
                </a:cubicBezTo>
                <a:close/>
                <a:moveTo>
                  <a:pt x="365148" y="381336"/>
                </a:moveTo>
                <a:cubicBezTo>
                  <a:pt x="366901" y="382055"/>
                  <a:pt x="367997" y="384370"/>
                  <a:pt x="367997" y="388122"/>
                </a:cubicBezTo>
                <a:lnTo>
                  <a:pt x="367997" y="551610"/>
                </a:lnTo>
                <a:lnTo>
                  <a:pt x="311262" y="551610"/>
                </a:lnTo>
                <a:lnTo>
                  <a:pt x="311262" y="444661"/>
                </a:lnTo>
                <a:cubicBezTo>
                  <a:pt x="311262" y="437156"/>
                  <a:pt x="313767" y="428650"/>
                  <a:pt x="316898" y="425523"/>
                </a:cubicBezTo>
                <a:cubicBezTo>
                  <a:pt x="320029" y="422396"/>
                  <a:pt x="322534" y="419894"/>
                  <a:pt x="322534" y="419894"/>
                </a:cubicBezTo>
                <a:lnTo>
                  <a:pt x="358353" y="384120"/>
                </a:lnTo>
                <a:cubicBezTo>
                  <a:pt x="360983" y="381493"/>
                  <a:pt x="363394" y="380617"/>
                  <a:pt x="365148" y="381336"/>
                </a:cubicBezTo>
                <a:close/>
                <a:moveTo>
                  <a:pt x="448177" y="298352"/>
                </a:moveTo>
                <a:cubicBezTo>
                  <a:pt x="449916" y="299071"/>
                  <a:pt x="450982" y="301386"/>
                  <a:pt x="450982" y="305139"/>
                </a:cubicBezTo>
                <a:lnTo>
                  <a:pt x="450982" y="551610"/>
                </a:lnTo>
                <a:lnTo>
                  <a:pt x="394318" y="551610"/>
                </a:lnTo>
                <a:lnTo>
                  <a:pt x="394318" y="361815"/>
                </a:lnTo>
                <a:cubicBezTo>
                  <a:pt x="394318" y="354308"/>
                  <a:pt x="398580" y="343924"/>
                  <a:pt x="403846" y="338669"/>
                </a:cubicBezTo>
                <a:lnTo>
                  <a:pt x="441329" y="301136"/>
                </a:lnTo>
                <a:cubicBezTo>
                  <a:pt x="444024" y="298508"/>
                  <a:pt x="446438" y="297633"/>
                  <a:pt x="448177" y="298352"/>
                </a:cubicBezTo>
                <a:close/>
                <a:moveTo>
                  <a:pt x="527085" y="219452"/>
                </a:moveTo>
                <a:cubicBezTo>
                  <a:pt x="528809" y="220171"/>
                  <a:pt x="529874" y="222486"/>
                  <a:pt x="529874" y="226177"/>
                </a:cubicBezTo>
                <a:lnTo>
                  <a:pt x="529874" y="551610"/>
                </a:lnTo>
                <a:lnTo>
                  <a:pt x="477232" y="551610"/>
                </a:lnTo>
                <a:lnTo>
                  <a:pt x="477232" y="278727"/>
                </a:lnTo>
                <a:cubicBezTo>
                  <a:pt x="477232" y="271345"/>
                  <a:pt x="481494" y="260960"/>
                  <a:pt x="486883" y="255580"/>
                </a:cubicBezTo>
                <a:lnTo>
                  <a:pt x="520348" y="222298"/>
                </a:lnTo>
                <a:cubicBezTo>
                  <a:pt x="522980" y="219608"/>
                  <a:pt x="525362" y="218732"/>
                  <a:pt x="527085" y="219452"/>
                </a:cubicBezTo>
                <a:close/>
                <a:moveTo>
                  <a:pt x="387769" y="0"/>
                </a:moveTo>
                <a:lnTo>
                  <a:pt x="580729" y="0"/>
                </a:lnTo>
                <a:cubicBezTo>
                  <a:pt x="594512" y="0"/>
                  <a:pt x="607919" y="12135"/>
                  <a:pt x="607919" y="26022"/>
                </a:cubicBezTo>
                <a:lnTo>
                  <a:pt x="607919" y="219812"/>
                </a:lnTo>
                <a:cubicBezTo>
                  <a:pt x="607919" y="227318"/>
                  <a:pt x="603534" y="229070"/>
                  <a:pt x="598271" y="223815"/>
                </a:cubicBezTo>
                <a:lnTo>
                  <a:pt x="530610" y="156258"/>
                </a:lnTo>
                <a:lnTo>
                  <a:pt x="304320" y="382325"/>
                </a:lnTo>
                <a:cubicBezTo>
                  <a:pt x="298932" y="387580"/>
                  <a:pt x="290412" y="387580"/>
                  <a:pt x="285024" y="382325"/>
                </a:cubicBezTo>
                <a:lnTo>
                  <a:pt x="216360" y="313767"/>
                </a:lnTo>
                <a:lnTo>
                  <a:pt x="94068" y="435996"/>
                </a:lnTo>
                <a:cubicBezTo>
                  <a:pt x="72767" y="457264"/>
                  <a:pt x="38435" y="457264"/>
                  <a:pt x="17260" y="435996"/>
                </a:cubicBezTo>
                <a:lnTo>
                  <a:pt x="15882" y="434745"/>
                </a:lnTo>
                <a:cubicBezTo>
                  <a:pt x="-5294" y="413477"/>
                  <a:pt x="-5294" y="379198"/>
                  <a:pt x="15882" y="358055"/>
                </a:cubicBezTo>
                <a:lnTo>
                  <a:pt x="206837" y="167267"/>
                </a:lnTo>
                <a:cubicBezTo>
                  <a:pt x="212100" y="161888"/>
                  <a:pt x="220745" y="161888"/>
                  <a:pt x="226008" y="167267"/>
                </a:cubicBezTo>
                <a:lnTo>
                  <a:pt x="294672" y="235701"/>
                </a:lnTo>
                <a:lnTo>
                  <a:pt x="424481" y="105965"/>
                </a:lnTo>
                <a:lnTo>
                  <a:pt x="452423" y="78192"/>
                </a:lnTo>
                <a:lnTo>
                  <a:pt x="383885" y="9633"/>
                </a:lnTo>
                <a:cubicBezTo>
                  <a:pt x="378497" y="4379"/>
                  <a:pt x="380376" y="0"/>
                  <a:pt x="387769" y="0"/>
                </a:cubicBezTo>
                <a:close/>
              </a:path>
            </a:pathLst>
          </a:custGeom>
          <a:solidFill>
            <a:srgbClr val="D3323C"/>
          </a:solidFill>
          <a:ln>
            <a:noFill/>
          </a:ln>
        </p:spPr>
        <p:txBody>
          <a:bodyPr/>
          <a:lstStyle/>
          <a:p>
            <a:endParaRPr lang="zh-CN" altLang="en-US">
              <a:cs typeface="+mn-ea"/>
              <a:sym typeface="+mn-lt"/>
            </a:endParaRPr>
          </a:p>
        </p:txBody>
      </p:sp>
      <p:sp>
        <p:nvSpPr>
          <p:cNvPr id="6" name="矩形 5">
            <a:extLst>
              <a:ext uri="{FF2B5EF4-FFF2-40B4-BE49-F238E27FC236}">
                <a16:creationId xmlns:a16="http://schemas.microsoft.com/office/drawing/2014/main" xmlns="" id="{84BC5015-A955-4182-98DF-EA8014CB5924}"/>
              </a:ext>
            </a:extLst>
          </p:cNvPr>
          <p:cNvSpPr/>
          <p:nvPr/>
        </p:nvSpPr>
        <p:spPr>
          <a:xfrm>
            <a:off x="1951223" y="4919705"/>
            <a:ext cx="1761701" cy="338554"/>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D3323C"/>
                </a:solidFill>
                <a:effectLst/>
                <a:uLnTx/>
                <a:uFillTx/>
                <a:cs typeface="+mn-ea"/>
                <a:sym typeface="+mn-lt"/>
              </a:rPr>
              <a:t>TITLE TEXT ADD</a:t>
            </a:r>
          </a:p>
        </p:txBody>
      </p:sp>
      <p:sp>
        <p:nvSpPr>
          <p:cNvPr id="95" name="PA-矩形 7">
            <a:extLst>
              <a:ext uri="{FF2B5EF4-FFF2-40B4-BE49-F238E27FC236}">
                <a16:creationId xmlns:a16="http://schemas.microsoft.com/office/drawing/2014/main" xmlns="" id="{E19BDABA-F728-4266-99FD-094832F5F66B}"/>
              </a:ext>
            </a:extLst>
          </p:cNvPr>
          <p:cNvSpPr/>
          <p:nvPr>
            <p:custDataLst>
              <p:tags r:id="rId1"/>
            </p:custDataLst>
          </p:nvPr>
        </p:nvSpPr>
        <p:spPr>
          <a:xfrm>
            <a:off x="1014049" y="52817"/>
            <a:ext cx="1620957" cy="52322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2800" dirty="0">
                <a:solidFill>
                  <a:srgbClr val="0D0A47"/>
                </a:solidFill>
                <a:cs typeface="+mn-ea"/>
                <a:sym typeface="+mn-lt"/>
              </a:rPr>
              <a:t>市场分析</a:t>
            </a:r>
            <a:endParaRPr kumimoji="0" lang="zh-CN" altLang="en-US" sz="2800" b="0" i="0" u="none" strike="noStrike" kern="1200" cap="none" spc="0" normalizeH="0" baseline="0" noProof="0" dirty="0">
              <a:ln>
                <a:noFill/>
              </a:ln>
              <a:solidFill>
                <a:srgbClr val="0D0A47"/>
              </a:solidFill>
              <a:effectLst/>
              <a:uLnTx/>
              <a:uFillTx/>
              <a:cs typeface="+mn-ea"/>
              <a:sym typeface="+mn-lt"/>
            </a:endParaRPr>
          </a:p>
        </p:txBody>
      </p:sp>
      <p:sp>
        <p:nvSpPr>
          <p:cNvPr id="96" name="PA-矩形 8">
            <a:extLst>
              <a:ext uri="{FF2B5EF4-FFF2-40B4-BE49-F238E27FC236}">
                <a16:creationId xmlns:a16="http://schemas.microsoft.com/office/drawing/2014/main" xmlns="" id="{E905DC0E-1494-42C5-A8E3-51BA040D3347}"/>
              </a:ext>
            </a:extLst>
          </p:cNvPr>
          <p:cNvSpPr/>
          <p:nvPr>
            <p:custDataLst>
              <p:tags r:id="rId2"/>
            </p:custDataLst>
          </p:nvPr>
        </p:nvSpPr>
        <p:spPr>
          <a:xfrm>
            <a:off x="1029924" y="497032"/>
            <a:ext cx="2661430" cy="252313"/>
          </a:xfrm>
          <a:prstGeom prst="rect">
            <a:avLst/>
          </a:prstGeom>
          <a:noFill/>
        </p:spPr>
        <p:txBody>
          <a:bodyPr wrap="square" rtlCol="0">
            <a:spAutoFit/>
            <a:scene3d>
              <a:camera prst="orthographicFront"/>
              <a:lightRig rig="threePt" dir="t"/>
            </a:scene3d>
            <a:sp3d contourW="12700"/>
          </a:bodyPr>
          <a:lstStyle/>
          <a:p>
            <a:pPr marL="0" marR="0" lvl="0" indent="0" algn="l" defTabSz="457200" rtl="0" eaLnBrk="1" fontAlgn="auto" latinLnBrk="0" hangingPunct="1">
              <a:lnSpc>
                <a:spcPct val="114000"/>
              </a:lnSpc>
              <a:spcBef>
                <a:spcPts val="0"/>
              </a:spcBef>
              <a:spcAft>
                <a:spcPts val="0"/>
              </a:spcAft>
              <a:buClrTx/>
              <a:buSzTx/>
              <a:buFontTx/>
              <a:buNone/>
              <a:tabLst/>
              <a:defRPr/>
            </a:pPr>
            <a:r>
              <a:rPr kumimoji="0" lang="en-US" altLang="zh-CN" sz="1000" b="0" i="0" u="none" strike="noStrike" kern="1200" cap="none" spc="300" normalizeH="0" baseline="0" noProof="0" dirty="0">
                <a:ln>
                  <a:noFill/>
                </a:ln>
                <a:solidFill>
                  <a:srgbClr val="D3323C"/>
                </a:solidFill>
                <a:effectLst/>
                <a:uLnTx/>
                <a:uFillTx/>
                <a:cs typeface="+mn-ea"/>
                <a:sym typeface="+mn-lt"/>
              </a:rPr>
              <a:t>MARKET ANALYSIS</a:t>
            </a:r>
            <a:endParaRPr kumimoji="0" lang="zh-CN" altLang="en-US" sz="1000" b="0" i="0" u="none" strike="noStrike" kern="1200" cap="none" spc="300" normalizeH="0" baseline="0" noProof="0" dirty="0">
              <a:ln>
                <a:noFill/>
              </a:ln>
              <a:solidFill>
                <a:srgbClr val="D3323C"/>
              </a:solidFill>
              <a:effectLst/>
              <a:uLnTx/>
              <a:uFillTx/>
              <a:cs typeface="+mn-ea"/>
              <a:sym typeface="+mn-lt"/>
            </a:endParaRPr>
          </a:p>
        </p:txBody>
      </p:sp>
      <p:sp>
        <p:nvSpPr>
          <p:cNvPr id="97" name="矩形 96">
            <a:extLst>
              <a:ext uri="{FF2B5EF4-FFF2-40B4-BE49-F238E27FC236}">
                <a16:creationId xmlns:a16="http://schemas.microsoft.com/office/drawing/2014/main" xmlns="" id="{BD4B394D-2CC9-41C8-8C6C-9F66294B28E6}"/>
              </a:ext>
            </a:extLst>
          </p:cNvPr>
          <p:cNvSpPr/>
          <p:nvPr/>
        </p:nvSpPr>
        <p:spPr>
          <a:xfrm flipV="1">
            <a:off x="0" y="515837"/>
            <a:ext cx="12192000" cy="36000"/>
          </a:xfrm>
          <a:prstGeom prst="rect">
            <a:avLst/>
          </a:prstGeom>
          <a:gradFill>
            <a:gsLst>
              <a:gs pos="0">
                <a:schemeClr val="accent1">
                  <a:lumMod val="5000"/>
                  <a:lumOff val="95000"/>
                </a:schemeClr>
              </a:gs>
              <a:gs pos="74000">
                <a:srgbClr val="2C2254"/>
              </a:gs>
              <a:gs pos="83000">
                <a:srgbClr val="2C2254"/>
              </a:gs>
              <a:gs pos="100000">
                <a:srgbClr val="0D0A47"/>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201F42"/>
              </a:solidFill>
              <a:effectLst/>
              <a:uLnTx/>
              <a:uFillTx/>
              <a:cs typeface="+mn-ea"/>
              <a:sym typeface="+mn-lt"/>
            </a:endParaRPr>
          </a:p>
        </p:txBody>
      </p:sp>
      <p:grpSp>
        <p:nvGrpSpPr>
          <p:cNvPr id="98" name="组合 97">
            <a:extLst>
              <a:ext uri="{FF2B5EF4-FFF2-40B4-BE49-F238E27FC236}">
                <a16:creationId xmlns:a16="http://schemas.microsoft.com/office/drawing/2014/main" xmlns="" id="{A25952D2-7451-48E2-B0DA-D740DB1A8DEC}"/>
              </a:ext>
            </a:extLst>
          </p:cNvPr>
          <p:cNvGrpSpPr/>
          <p:nvPr/>
        </p:nvGrpSpPr>
        <p:grpSpPr>
          <a:xfrm>
            <a:off x="217540" y="1"/>
            <a:ext cx="730741" cy="812800"/>
            <a:chOff x="117754" y="1"/>
            <a:chExt cx="730741" cy="812800"/>
          </a:xfrm>
        </p:grpSpPr>
        <p:sp>
          <p:nvSpPr>
            <p:cNvPr id="99" name="矩形 98">
              <a:extLst>
                <a:ext uri="{FF2B5EF4-FFF2-40B4-BE49-F238E27FC236}">
                  <a16:creationId xmlns:a16="http://schemas.microsoft.com/office/drawing/2014/main" xmlns="" id="{8875EC70-ED77-47B9-B174-EAE9713DA31E}"/>
                </a:ext>
              </a:extLst>
            </p:cNvPr>
            <p:cNvSpPr/>
            <p:nvPr/>
          </p:nvSpPr>
          <p:spPr>
            <a:xfrm>
              <a:off x="120575" y="1"/>
              <a:ext cx="699345" cy="812800"/>
            </a:xfrm>
            <a:prstGeom prst="rect">
              <a:avLst/>
            </a:prstGeom>
            <a:solidFill>
              <a:srgbClr val="0D0A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100" name="文本框 99">
              <a:extLst>
                <a:ext uri="{FF2B5EF4-FFF2-40B4-BE49-F238E27FC236}">
                  <a16:creationId xmlns:a16="http://schemas.microsoft.com/office/drawing/2014/main" xmlns="" id="{50A58F0F-98F1-4742-BBB5-27D910F9C807}"/>
                </a:ext>
              </a:extLst>
            </p:cNvPr>
            <p:cNvSpPr txBox="1"/>
            <p:nvPr/>
          </p:nvSpPr>
          <p:spPr>
            <a:xfrm>
              <a:off x="117754" y="51021"/>
              <a:ext cx="730741" cy="723853"/>
            </a:xfrm>
            <a:prstGeom prst="rect">
              <a:avLst/>
            </a:prstGeom>
            <a:noFill/>
          </p:spPr>
          <p:txBody>
            <a:bodyPr wrap="square" rtlCol="0">
              <a:spAutoFit/>
              <a:scene3d>
                <a:camera prst="orthographicFront"/>
                <a:lightRig rig="threePt" dir="t"/>
              </a:scene3d>
              <a:sp3d contourW="12700"/>
            </a:bodyPr>
            <a:lstStyle>
              <a:defPPr>
                <a:defRPr lang="en-US"/>
              </a:defPPr>
              <a:lvl1pPr>
                <a:lnSpc>
                  <a:spcPct val="114000"/>
                </a:lnSpc>
                <a:defRPr sz="1000" spc="300">
                  <a:solidFill>
                    <a:srgbClr val="C0A984"/>
                  </a:solidFill>
                  <a:latin typeface="Century Gothic" panose="020B0502020202020204" pitchFamily="34" charset="0"/>
                  <a:ea typeface="+mj-ea"/>
                </a:defRPr>
              </a:lvl1pPr>
            </a:lstStyle>
            <a:p>
              <a:pPr marL="0" marR="0" lvl="0" indent="0" algn="ctr" defTabSz="457200" rtl="0" eaLnBrk="1" fontAlgn="auto" latinLnBrk="0" hangingPunct="1">
                <a:lnSpc>
                  <a:spcPct val="114000"/>
                </a:lnSpc>
                <a:spcBef>
                  <a:spcPts val="0"/>
                </a:spcBef>
                <a:spcAft>
                  <a:spcPts val="0"/>
                </a:spcAft>
                <a:buClrTx/>
                <a:buSzTx/>
                <a:buFontTx/>
                <a:buNone/>
                <a:tabLst/>
                <a:defRPr/>
              </a:pPr>
              <a:r>
                <a:rPr kumimoji="0" lang="en-US" altLang="zh-CN" sz="2400" b="0" i="0" u="none" strike="noStrike" kern="1200" cap="none" spc="300" normalizeH="0" baseline="0" noProof="0" dirty="0">
                  <a:ln>
                    <a:noFill/>
                  </a:ln>
                  <a:solidFill>
                    <a:srgbClr val="D3323C"/>
                  </a:solidFill>
                  <a:effectLst/>
                  <a:uLnTx/>
                  <a:uFillTx/>
                  <a:latin typeface="+mn-lt"/>
                  <a:ea typeface="+mn-ea"/>
                  <a:cs typeface="+mn-ea"/>
                  <a:sym typeface="+mn-lt"/>
                </a:rPr>
                <a:t>04</a:t>
              </a:r>
              <a:endParaRPr kumimoji="0" lang="zh-CN" altLang="en-US" sz="2400" b="0" i="0" u="none" strike="noStrike" kern="1200" cap="none" spc="300" normalizeH="0" baseline="0" noProof="0" dirty="0">
                <a:ln>
                  <a:noFill/>
                </a:ln>
                <a:solidFill>
                  <a:srgbClr val="D3323C"/>
                </a:solidFill>
                <a:effectLst/>
                <a:uLnTx/>
                <a:uFillTx/>
                <a:latin typeface="+mn-lt"/>
                <a:ea typeface="+mn-ea"/>
                <a:cs typeface="+mn-ea"/>
                <a:sym typeface="+mn-lt"/>
              </a:endParaRPr>
            </a:p>
            <a:p>
              <a:pPr marL="0" marR="0" lvl="0" indent="0" algn="ctr" defTabSz="457200" rtl="0" eaLnBrk="1" fontAlgn="auto" latinLnBrk="0" hangingPunct="1">
                <a:lnSpc>
                  <a:spcPct val="114000"/>
                </a:lnSpc>
                <a:spcBef>
                  <a:spcPts val="0"/>
                </a:spcBef>
                <a:spcAft>
                  <a:spcPts val="0"/>
                </a:spcAft>
                <a:buClrTx/>
                <a:buSzTx/>
                <a:buFontTx/>
                <a:buNone/>
                <a:tabLst/>
                <a:defRPr/>
              </a:pPr>
              <a:r>
                <a:rPr kumimoji="0" lang="en-US" altLang="zh-CN" sz="1200" b="0" i="0" u="none" strike="noStrike" kern="1200" cap="none" spc="300" normalizeH="0" baseline="0" noProof="0" dirty="0">
                  <a:ln>
                    <a:noFill/>
                  </a:ln>
                  <a:solidFill>
                    <a:srgbClr val="D3323C"/>
                  </a:solidFill>
                  <a:effectLst/>
                  <a:uLnTx/>
                  <a:uFillTx/>
                  <a:latin typeface="+mn-lt"/>
                  <a:ea typeface="+mn-ea"/>
                  <a:cs typeface="+mn-ea"/>
                  <a:sym typeface="+mn-lt"/>
                </a:rPr>
                <a:t>PART</a:t>
              </a:r>
            </a:p>
          </p:txBody>
        </p:sp>
      </p:grpSp>
    </p:spTree>
    <p:extLst>
      <p:ext uri="{BB962C8B-B14F-4D97-AF65-F5344CB8AC3E}">
        <p14:creationId xmlns:p14="http://schemas.microsoft.com/office/powerpoint/2010/main" val="2924715060"/>
      </p:ext>
    </p:extLst>
  </p:cSld>
  <p:clrMapOvr>
    <a:masterClrMapping/>
  </p:clrMapOvr>
  <mc:AlternateContent xmlns:mc="http://schemas.openxmlformats.org/markup-compatibility/2006" xmlns:p14="http://schemas.microsoft.com/office/powerpoint/2010/main">
    <mc:Choice Requires="p14">
      <p:transition spd="slow" p14:dur="1500" advTm="6500">
        <p:random/>
      </p:transition>
    </mc:Choice>
    <mc:Fallback xmlns="">
      <p:transition spd="slow" advTm="65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98"/>
                                        </p:tgtEl>
                                        <p:attrNameLst>
                                          <p:attrName>style.visibility</p:attrName>
                                        </p:attrNameLst>
                                      </p:cBhvr>
                                      <p:to>
                                        <p:strVal val="visible"/>
                                      </p:to>
                                    </p:set>
                                    <p:anim calcmode="lin" valueType="num">
                                      <p:cBhvr additive="base">
                                        <p:cTn id="7" dur="500" fill="hold"/>
                                        <p:tgtEl>
                                          <p:spTgt spid="98"/>
                                        </p:tgtEl>
                                        <p:attrNameLst>
                                          <p:attrName>ppt_x</p:attrName>
                                        </p:attrNameLst>
                                      </p:cBhvr>
                                      <p:tavLst>
                                        <p:tav tm="0">
                                          <p:val>
                                            <p:strVal val="#ppt_x"/>
                                          </p:val>
                                        </p:tav>
                                        <p:tav tm="100000">
                                          <p:val>
                                            <p:strVal val="#ppt_x"/>
                                          </p:val>
                                        </p:tav>
                                      </p:tavLst>
                                    </p:anim>
                                    <p:anim calcmode="lin" valueType="num">
                                      <p:cBhvr additive="base">
                                        <p:cTn id="8" dur="500" fill="hold"/>
                                        <p:tgtEl>
                                          <p:spTgt spid="98"/>
                                        </p:tgtEl>
                                        <p:attrNameLst>
                                          <p:attrName>ppt_y</p:attrName>
                                        </p:attrNameLst>
                                      </p:cBhvr>
                                      <p:tavLst>
                                        <p:tav tm="0">
                                          <p:val>
                                            <p:strVal val="0-#ppt_h/2"/>
                                          </p:val>
                                        </p:tav>
                                        <p:tav tm="100000">
                                          <p:val>
                                            <p:strVal val="#ppt_y"/>
                                          </p:val>
                                        </p:tav>
                                      </p:tavLst>
                                    </p:anim>
                                  </p:childTnLst>
                                </p:cTn>
                              </p:par>
                              <p:par>
                                <p:cTn id="9" presetID="12" presetClass="entr" presetSubtype="4" fill="hold" grpId="0" nodeType="withEffect">
                                  <p:stCondLst>
                                    <p:cond delay="0"/>
                                  </p:stCondLst>
                                  <p:childTnLst>
                                    <p:set>
                                      <p:cBhvr>
                                        <p:cTn id="10" dur="1" fill="hold">
                                          <p:stCondLst>
                                            <p:cond delay="0"/>
                                          </p:stCondLst>
                                        </p:cTn>
                                        <p:tgtEl>
                                          <p:spTgt spid="97"/>
                                        </p:tgtEl>
                                        <p:attrNameLst>
                                          <p:attrName>style.visibility</p:attrName>
                                        </p:attrNameLst>
                                      </p:cBhvr>
                                      <p:to>
                                        <p:strVal val="visible"/>
                                      </p:to>
                                    </p:set>
                                    <p:anim calcmode="lin" valueType="num">
                                      <p:cBhvr additive="base">
                                        <p:cTn id="11" dur="500"/>
                                        <p:tgtEl>
                                          <p:spTgt spid="97"/>
                                        </p:tgtEl>
                                        <p:attrNameLst>
                                          <p:attrName>ppt_y</p:attrName>
                                        </p:attrNameLst>
                                      </p:cBhvr>
                                      <p:tavLst>
                                        <p:tav tm="0">
                                          <p:val>
                                            <p:strVal val="#ppt_y+#ppt_h*1.125000"/>
                                          </p:val>
                                        </p:tav>
                                        <p:tav tm="100000">
                                          <p:val>
                                            <p:strVal val="#ppt_y"/>
                                          </p:val>
                                        </p:tav>
                                      </p:tavLst>
                                    </p:anim>
                                    <p:animEffect transition="in" filter="wipe(up)">
                                      <p:cBhvr>
                                        <p:cTn id="12" dur="500"/>
                                        <p:tgtEl>
                                          <p:spTgt spid="97"/>
                                        </p:tgtEl>
                                      </p:cBhvr>
                                    </p:animEffect>
                                  </p:childTnLst>
                                </p:cTn>
                              </p:par>
                            </p:childTnLst>
                          </p:cTn>
                        </p:par>
                        <p:par>
                          <p:cTn id="13" fill="hold">
                            <p:stCondLst>
                              <p:cond delay="500"/>
                            </p:stCondLst>
                            <p:childTnLst>
                              <p:par>
                                <p:cTn id="14" presetID="0" presetClass="entr" presetSubtype="0" fill="hold" grpId="0" nodeType="afterEffect">
                                  <p:stCondLst>
                                    <p:cond delay="0"/>
                                  </p:stCondLst>
                                  <p:iterate type="lt">
                                    <p:tmPct val="14286"/>
                                  </p:iterate>
                                  <p:childTnLst>
                                    <p:set>
                                      <p:cBhvr>
                                        <p:cTn id="15" dur="1" fill="hold">
                                          <p:stCondLst>
                                            <p:cond delay="0"/>
                                          </p:stCondLst>
                                        </p:cTn>
                                        <p:tgtEl>
                                          <p:spTgt spid="95"/>
                                        </p:tgtEl>
                                        <p:attrNameLst>
                                          <p:attrName>style.visibility</p:attrName>
                                        </p:attrNameLst>
                                      </p:cBhvr>
                                      <p:to>
                                        <p:strVal val="visible"/>
                                      </p:to>
                                    </p:set>
                                    <p:anim to="" calcmode="lin" valueType="num">
                                      <p:cBhvr>
                                        <p:cTn id="16" dur="700" fill="hold">
                                          <p:stCondLst>
                                            <p:cond delay="0"/>
                                          </p:stCondLst>
                                        </p:cTn>
                                        <p:tgtEl>
                                          <p:spTgt spid="95"/>
                                        </p:tgtEl>
                                        <p:attrNameLst>
                                          <p:attrName>ppt_x</p:attrName>
                                        </p:attrNameLst>
                                      </p:cBhvr>
                                      <p:tavLst>
                                        <p:tav tm="0" fmla="#ppt_x+(-#ppt_w/2*cos(ppt_r/180*pi))*((1.5-1.5*$)^2-(1.5-1.5*$)^3)">
                                          <p:val>
                                            <p:strVal val="0"/>
                                          </p:val>
                                        </p:tav>
                                        <p:tav tm="100000">
                                          <p:val>
                                            <p:strVal val="1"/>
                                          </p:val>
                                        </p:tav>
                                      </p:tavLst>
                                    </p:anim>
                                    <p:anim to="" calcmode="lin" valueType="num">
                                      <p:cBhvr>
                                        <p:cTn id="17" dur="700" fill="hold">
                                          <p:stCondLst>
                                            <p:cond delay="0"/>
                                          </p:stCondLst>
                                        </p:cTn>
                                        <p:tgtEl>
                                          <p:spTgt spid="95"/>
                                        </p:tgtEl>
                                        <p:attrNameLst>
                                          <p:attrName>ppt_y</p:attrName>
                                        </p:attrNameLst>
                                      </p:cBhvr>
                                      <p:tavLst>
                                        <p:tav tm="0" fmla="#ppt_y+(-#ppt_h/2*cos(ppt_r/180*pi))*((1.5-1.5*$)^2-(1.5-1.5*$)^3)">
                                          <p:val>
                                            <p:strVal val="0"/>
                                          </p:val>
                                        </p:tav>
                                        <p:tav tm="100000">
                                          <p:val>
                                            <p:strVal val="1"/>
                                          </p:val>
                                        </p:tav>
                                      </p:tavLst>
                                    </p:anim>
                                    <p:anim to="" calcmode="lin" valueType="num">
                                      <p:cBhvr>
                                        <p:cTn id="18" dur="700" fill="hold">
                                          <p:stCondLst>
                                            <p:cond delay="0"/>
                                          </p:stCondLst>
                                        </p:cTn>
                                        <p:tgtEl>
                                          <p:spTgt spid="95"/>
                                        </p:tgtEl>
                                        <p:attrNameLst>
                                          <p:attrName>ppt_h</p:attrName>
                                        </p:attrNameLst>
                                      </p:cBhvr>
                                      <p:tavLst>
                                        <p:tav tm="0" fmla="#ppt_h-(-#ppt_h)*((1.5-1.5*$)^2-(1.5-1.5*$)^3)">
                                          <p:val>
                                            <p:strVal val="0"/>
                                          </p:val>
                                        </p:tav>
                                        <p:tav tm="100000">
                                          <p:val>
                                            <p:strVal val="1"/>
                                          </p:val>
                                        </p:tav>
                                      </p:tavLst>
                                    </p:anim>
                                    <p:anim to="" calcmode="lin" valueType="num">
                                      <p:cBhvr>
                                        <p:cTn id="19" dur="700" fill="hold">
                                          <p:stCondLst>
                                            <p:cond delay="0"/>
                                          </p:stCondLst>
                                        </p:cTn>
                                        <p:tgtEl>
                                          <p:spTgt spid="95"/>
                                        </p:tgtEl>
                                        <p:attrNameLst>
                                          <p:attrName>ppt_w</p:attrName>
                                        </p:attrNameLst>
                                      </p:cBhvr>
                                      <p:tavLst>
                                        <p:tav tm="0" fmla="#ppt_w-(-#ppt_w)*((1.5-1.5*$)^2-(1.5-1.5*$)^3)">
                                          <p:val>
                                            <p:strVal val="0"/>
                                          </p:val>
                                        </p:tav>
                                        <p:tav tm="100000">
                                          <p:val>
                                            <p:strVal val="1"/>
                                          </p:val>
                                        </p:tav>
                                      </p:tavLst>
                                    </p:anim>
                                  </p:childTnLst>
                                </p:cTn>
                              </p:par>
                              <p:par>
                                <p:cTn id="20" presetID="0" presetClass="entr" presetSubtype="0" fill="hold" grpId="0" nodeType="withEffect">
                                  <p:stCondLst>
                                    <p:cond delay="0"/>
                                  </p:stCondLst>
                                  <p:iterate type="lt">
                                    <p:tmPct val="3297"/>
                                  </p:iterate>
                                  <p:childTnLst>
                                    <p:set>
                                      <p:cBhvr>
                                        <p:cTn id="21" dur="1" fill="hold">
                                          <p:stCondLst>
                                            <p:cond delay="0"/>
                                          </p:stCondLst>
                                        </p:cTn>
                                        <p:tgtEl>
                                          <p:spTgt spid="96"/>
                                        </p:tgtEl>
                                        <p:attrNameLst>
                                          <p:attrName>style.visibility</p:attrName>
                                        </p:attrNameLst>
                                      </p:cBhvr>
                                      <p:to>
                                        <p:strVal val="visible"/>
                                      </p:to>
                                    </p:set>
                                    <p:anim to="" calcmode="lin" valueType="num">
                                      <p:cBhvr>
                                        <p:cTn id="22" dur="700" fill="hold">
                                          <p:stCondLst>
                                            <p:cond delay="0"/>
                                          </p:stCondLst>
                                        </p:cTn>
                                        <p:tgtEl>
                                          <p:spTgt spid="96"/>
                                        </p:tgtEl>
                                        <p:attrNameLst>
                                          <p:attrName>ppt_x</p:attrName>
                                        </p:attrNameLst>
                                      </p:cBhvr>
                                      <p:tavLst>
                                        <p:tav tm="0" fmla="#ppt_x+(-#ppt_w/2*cos(ppt_r/180*pi))*((1.5-1.5*$)^2-(1.5-1.5*$)^3)">
                                          <p:val>
                                            <p:strVal val="0"/>
                                          </p:val>
                                        </p:tav>
                                        <p:tav tm="100000">
                                          <p:val>
                                            <p:strVal val="1"/>
                                          </p:val>
                                        </p:tav>
                                      </p:tavLst>
                                    </p:anim>
                                    <p:anim to="" calcmode="lin" valueType="num">
                                      <p:cBhvr>
                                        <p:cTn id="23" dur="700" fill="hold">
                                          <p:stCondLst>
                                            <p:cond delay="0"/>
                                          </p:stCondLst>
                                        </p:cTn>
                                        <p:tgtEl>
                                          <p:spTgt spid="96"/>
                                        </p:tgtEl>
                                        <p:attrNameLst>
                                          <p:attrName>ppt_y</p:attrName>
                                        </p:attrNameLst>
                                      </p:cBhvr>
                                      <p:tavLst>
                                        <p:tav tm="0" fmla="#ppt_y-(-#ppt_h/2*cos(ppt_r/180*pi))*((1.5-1.5*$)^2-(1.5-1.5*$)^3)">
                                          <p:val>
                                            <p:strVal val="0"/>
                                          </p:val>
                                        </p:tav>
                                        <p:tav tm="100000">
                                          <p:val>
                                            <p:strVal val="1"/>
                                          </p:val>
                                        </p:tav>
                                      </p:tavLst>
                                    </p:anim>
                                    <p:anim to="" calcmode="lin" valueType="num">
                                      <p:cBhvr>
                                        <p:cTn id="24" dur="700" fill="hold">
                                          <p:stCondLst>
                                            <p:cond delay="0"/>
                                          </p:stCondLst>
                                        </p:cTn>
                                        <p:tgtEl>
                                          <p:spTgt spid="96"/>
                                        </p:tgtEl>
                                        <p:attrNameLst>
                                          <p:attrName>ppt_h</p:attrName>
                                        </p:attrNameLst>
                                      </p:cBhvr>
                                      <p:tavLst>
                                        <p:tav tm="0" fmla="#ppt_h-(-#ppt_h)*((1.5-1.5*$)^2-(1.5-1.5*$)^3)">
                                          <p:val>
                                            <p:strVal val="0"/>
                                          </p:val>
                                        </p:tav>
                                        <p:tav tm="100000">
                                          <p:val>
                                            <p:strVal val="1"/>
                                          </p:val>
                                        </p:tav>
                                      </p:tavLst>
                                    </p:anim>
                                    <p:anim to="" calcmode="lin" valueType="num">
                                      <p:cBhvr>
                                        <p:cTn id="25" dur="700" fill="hold">
                                          <p:stCondLst>
                                            <p:cond delay="0"/>
                                          </p:stCondLst>
                                        </p:cTn>
                                        <p:tgtEl>
                                          <p:spTgt spid="96"/>
                                        </p:tgtEl>
                                        <p:attrNameLst>
                                          <p:attrName>ppt_w</p:attrName>
                                        </p:attrNameLst>
                                      </p:cBhvr>
                                      <p:tavLst>
                                        <p:tav tm="0" fmla="#ppt_w-(-#ppt_w)*((1.5-1.5*$)^2-(1.5-1.5*$)^3)">
                                          <p:val>
                                            <p:strVal val="0"/>
                                          </p:val>
                                        </p:tav>
                                        <p:tav tm="100000">
                                          <p:val>
                                            <p:strVal val="1"/>
                                          </p:val>
                                        </p:tav>
                                      </p:tavLst>
                                    </p:anim>
                                  </p:childTnLst>
                                </p:cTn>
                              </p:par>
                            </p:childTnLst>
                          </p:cTn>
                        </p:par>
                        <p:par>
                          <p:cTn id="26" fill="hold">
                            <p:stCondLst>
                              <p:cond delay="1500"/>
                            </p:stCondLst>
                            <p:childTnLst>
                              <p:par>
                                <p:cTn id="27" presetID="22" presetClass="entr" presetSubtype="8" fill="hold" nodeType="afterEffect">
                                  <p:stCondLst>
                                    <p:cond delay="0"/>
                                  </p:stCondLst>
                                  <p:childTnLst>
                                    <p:set>
                                      <p:cBhvr>
                                        <p:cTn id="28" dur="1" fill="hold">
                                          <p:stCondLst>
                                            <p:cond delay="0"/>
                                          </p:stCondLst>
                                        </p:cTn>
                                        <p:tgtEl>
                                          <p:spTgt spid="50"/>
                                        </p:tgtEl>
                                        <p:attrNameLst>
                                          <p:attrName>style.visibility</p:attrName>
                                        </p:attrNameLst>
                                      </p:cBhvr>
                                      <p:to>
                                        <p:strVal val="visible"/>
                                      </p:to>
                                    </p:set>
                                    <p:animEffect transition="in" filter="wipe(left)">
                                      <p:cBhvr>
                                        <p:cTn id="29" dur="500"/>
                                        <p:tgtEl>
                                          <p:spTgt spid="50"/>
                                        </p:tgtEl>
                                      </p:cBhvr>
                                    </p:animEffect>
                                  </p:childTnLst>
                                </p:cTn>
                              </p:par>
                              <p:par>
                                <p:cTn id="30" presetID="22" presetClass="entr" presetSubtype="8" fill="hold" nodeType="withEffect">
                                  <p:stCondLst>
                                    <p:cond delay="0"/>
                                  </p:stCondLst>
                                  <p:childTnLst>
                                    <p:set>
                                      <p:cBhvr>
                                        <p:cTn id="31" dur="1" fill="hold">
                                          <p:stCondLst>
                                            <p:cond delay="0"/>
                                          </p:stCondLst>
                                        </p:cTn>
                                        <p:tgtEl>
                                          <p:spTgt spid="75"/>
                                        </p:tgtEl>
                                        <p:attrNameLst>
                                          <p:attrName>style.visibility</p:attrName>
                                        </p:attrNameLst>
                                      </p:cBhvr>
                                      <p:to>
                                        <p:strVal val="visible"/>
                                      </p:to>
                                    </p:set>
                                    <p:animEffect transition="in" filter="wipe(left)">
                                      <p:cBhvr>
                                        <p:cTn id="32" dur="500"/>
                                        <p:tgtEl>
                                          <p:spTgt spid="75"/>
                                        </p:tgtEl>
                                      </p:cBhvr>
                                    </p:animEffect>
                                  </p:childTnLst>
                                </p:cTn>
                              </p:par>
                              <p:par>
                                <p:cTn id="33" presetID="22" presetClass="entr" presetSubtype="8" fill="hold" nodeType="withEffect">
                                  <p:stCondLst>
                                    <p:cond delay="0"/>
                                  </p:stCondLst>
                                  <p:childTnLst>
                                    <p:set>
                                      <p:cBhvr>
                                        <p:cTn id="34" dur="1" fill="hold">
                                          <p:stCondLst>
                                            <p:cond delay="0"/>
                                          </p:stCondLst>
                                        </p:cTn>
                                        <p:tgtEl>
                                          <p:spTgt spid="66"/>
                                        </p:tgtEl>
                                        <p:attrNameLst>
                                          <p:attrName>style.visibility</p:attrName>
                                        </p:attrNameLst>
                                      </p:cBhvr>
                                      <p:to>
                                        <p:strVal val="visible"/>
                                      </p:to>
                                    </p:set>
                                    <p:animEffect transition="in" filter="wipe(left)">
                                      <p:cBhvr>
                                        <p:cTn id="35" dur="500"/>
                                        <p:tgtEl>
                                          <p:spTgt spid="66"/>
                                        </p:tgtEl>
                                      </p:cBhvr>
                                    </p:animEffect>
                                  </p:childTnLst>
                                </p:cTn>
                              </p:par>
                              <p:par>
                                <p:cTn id="36" presetID="22" presetClass="entr" presetSubtype="8" fill="hold" nodeType="withEffect">
                                  <p:stCondLst>
                                    <p:cond delay="0"/>
                                  </p:stCondLst>
                                  <p:childTnLst>
                                    <p:set>
                                      <p:cBhvr>
                                        <p:cTn id="37" dur="1" fill="hold">
                                          <p:stCondLst>
                                            <p:cond delay="0"/>
                                          </p:stCondLst>
                                        </p:cTn>
                                        <p:tgtEl>
                                          <p:spTgt spid="84"/>
                                        </p:tgtEl>
                                        <p:attrNameLst>
                                          <p:attrName>style.visibility</p:attrName>
                                        </p:attrNameLst>
                                      </p:cBhvr>
                                      <p:to>
                                        <p:strVal val="visible"/>
                                      </p:to>
                                    </p:set>
                                    <p:animEffect transition="in" filter="wipe(left)">
                                      <p:cBhvr>
                                        <p:cTn id="38" dur="500"/>
                                        <p:tgtEl>
                                          <p:spTgt spid="84"/>
                                        </p:tgtEl>
                                      </p:cBhvr>
                                    </p:animEffect>
                                  </p:childTnLst>
                                </p:cTn>
                              </p:par>
                            </p:childTnLst>
                          </p:cTn>
                        </p:par>
                        <p:par>
                          <p:cTn id="39" fill="hold">
                            <p:stCondLst>
                              <p:cond delay="2000"/>
                            </p:stCondLst>
                            <p:childTnLst>
                              <p:par>
                                <p:cTn id="40" presetID="53" presetClass="entr" presetSubtype="16" fill="hold" nodeType="afterEffect">
                                  <p:stCondLst>
                                    <p:cond delay="0"/>
                                  </p:stCondLst>
                                  <p:childTnLst>
                                    <p:set>
                                      <p:cBhvr>
                                        <p:cTn id="41" dur="1" fill="hold">
                                          <p:stCondLst>
                                            <p:cond delay="0"/>
                                          </p:stCondLst>
                                        </p:cTn>
                                        <p:tgtEl>
                                          <p:spTgt spid="94"/>
                                        </p:tgtEl>
                                        <p:attrNameLst>
                                          <p:attrName>style.visibility</p:attrName>
                                        </p:attrNameLst>
                                      </p:cBhvr>
                                      <p:to>
                                        <p:strVal val="visible"/>
                                      </p:to>
                                    </p:set>
                                    <p:anim calcmode="lin" valueType="num">
                                      <p:cBhvr>
                                        <p:cTn id="42" dur="500" fill="hold"/>
                                        <p:tgtEl>
                                          <p:spTgt spid="94"/>
                                        </p:tgtEl>
                                        <p:attrNameLst>
                                          <p:attrName>ppt_w</p:attrName>
                                        </p:attrNameLst>
                                      </p:cBhvr>
                                      <p:tavLst>
                                        <p:tav tm="0">
                                          <p:val>
                                            <p:fltVal val="0"/>
                                          </p:val>
                                        </p:tav>
                                        <p:tav tm="100000">
                                          <p:val>
                                            <p:strVal val="#ppt_w"/>
                                          </p:val>
                                        </p:tav>
                                      </p:tavLst>
                                    </p:anim>
                                    <p:anim calcmode="lin" valueType="num">
                                      <p:cBhvr>
                                        <p:cTn id="43" dur="500" fill="hold"/>
                                        <p:tgtEl>
                                          <p:spTgt spid="94"/>
                                        </p:tgtEl>
                                        <p:attrNameLst>
                                          <p:attrName>ppt_h</p:attrName>
                                        </p:attrNameLst>
                                      </p:cBhvr>
                                      <p:tavLst>
                                        <p:tav tm="0">
                                          <p:val>
                                            <p:fltVal val="0"/>
                                          </p:val>
                                        </p:tav>
                                        <p:tav tm="100000">
                                          <p:val>
                                            <p:strVal val="#ppt_h"/>
                                          </p:val>
                                        </p:tav>
                                      </p:tavLst>
                                    </p:anim>
                                    <p:animEffect transition="in" filter="fade">
                                      <p:cBhvr>
                                        <p:cTn id="44" dur="500"/>
                                        <p:tgtEl>
                                          <p:spTgt spid="94"/>
                                        </p:tgtEl>
                                      </p:cBhvr>
                                    </p:animEffect>
                                  </p:childTnLst>
                                </p:cTn>
                              </p:par>
                            </p:childTnLst>
                          </p:cTn>
                        </p:par>
                        <p:par>
                          <p:cTn id="45" fill="hold">
                            <p:stCondLst>
                              <p:cond delay="2500"/>
                            </p:stCondLst>
                            <p:childTnLst>
                              <p:par>
                                <p:cTn id="46" presetID="42" presetClass="entr" presetSubtype="0" fill="hold" grpId="0" nodeType="after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fade">
                                      <p:cBhvr>
                                        <p:cTn id="48" dur="500"/>
                                        <p:tgtEl>
                                          <p:spTgt spid="5"/>
                                        </p:tgtEl>
                                      </p:cBhvr>
                                    </p:animEffect>
                                    <p:anim calcmode="lin" valueType="num">
                                      <p:cBhvr>
                                        <p:cTn id="49" dur="500" fill="hold"/>
                                        <p:tgtEl>
                                          <p:spTgt spid="5"/>
                                        </p:tgtEl>
                                        <p:attrNameLst>
                                          <p:attrName>ppt_x</p:attrName>
                                        </p:attrNameLst>
                                      </p:cBhvr>
                                      <p:tavLst>
                                        <p:tav tm="0">
                                          <p:val>
                                            <p:strVal val="#ppt_x"/>
                                          </p:val>
                                        </p:tav>
                                        <p:tav tm="100000">
                                          <p:val>
                                            <p:strVal val="#ppt_x"/>
                                          </p:val>
                                        </p:tav>
                                      </p:tavLst>
                                    </p:anim>
                                    <p:anim calcmode="lin" valueType="num">
                                      <p:cBhvr>
                                        <p:cTn id="50" dur="500" fill="hold"/>
                                        <p:tgtEl>
                                          <p:spTgt spid="5"/>
                                        </p:tgtEl>
                                        <p:attrNameLst>
                                          <p:attrName>ppt_y</p:attrName>
                                        </p:attrNameLst>
                                      </p:cBhvr>
                                      <p:tavLst>
                                        <p:tav tm="0">
                                          <p:val>
                                            <p:strVal val="#ppt_y+.1"/>
                                          </p:val>
                                        </p:tav>
                                        <p:tav tm="100000">
                                          <p:val>
                                            <p:strVal val="#ppt_y"/>
                                          </p:val>
                                        </p:tav>
                                      </p:tavLst>
                                    </p:anim>
                                  </p:childTnLst>
                                </p:cTn>
                              </p:par>
                              <p:par>
                                <p:cTn id="51" presetID="47" presetClass="entr" presetSubtype="0" fill="hold" grpId="0" nodeType="with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fade">
                                      <p:cBhvr>
                                        <p:cTn id="53" dur="500"/>
                                        <p:tgtEl>
                                          <p:spTgt spid="6"/>
                                        </p:tgtEl>
                                      </p:cBhvr>
                                    </p:animEffect>
                                    <p:anim calcmode="lin" valueType="num">
                                      <p:cBhvr>
                                        <p:cTn id="54" dur="500" fill="hold"/>
                                        <p:tgtEl>
                                          <p:spTgt spid="6"/>
                                        </p:tgtEl>
                                        <p:attrNameLst>
                                          <p:attrName>ppt_x</p:attrName>
                                        </p:attrNameLst>
                                      </p:cBhvr>
                                      <p:tavLst>
                                        <p:tav tm="0">
                                          <p:val>
                                            <p:strVal val="#ppt_x"/>
                                          </p:val>
                                        </p:tav>
                                        <p:tav tm="100000">
                                          <p:val>
                                            <p:strVal val="#ppt_x"/>
                                          </p:val>
                                        </p:tav>
                                      </p:tavLst>
                                    </p:anim>
                                    <p:anim calcmode="lin" valueType="num">
                                      <p:cBhvr>
                                        <p:cTn id="55" dur="500" fill="hold"/>
                                        <p:tgtEl>
                                          <p:spTgt spid="6"/>
                                        </p:tgtEl>
                                        <p:attrNameLst>
                                          <p:attrName>ppt_y</p:attrName>
                                        </p:attrNameLst>
                                      </p:cBhvr>
                                      <p:tavLst>
                                        <p:tav tm="0">
                                          <p:val>
                                            <p:strVal val="#ppt_y-.1"/>
                                          </p:val>
                                        </p:tav>
                                        <p:tav tm="100000">
                                          <p:val>
                                            <p:strVal val="#ppt_y"/>
                                          </p:val>
                                        </p:tav>
                                      </p:tavLst>
                                    </p:anim>
                                  </p:childTnLst>
                                </p:cTn>
                              </p:par>
                            </p:childTnLst>
                          </p:cTn>
                        </p:par>
                        <p:par>
                          <p:cTn id="56" fill="hold">
                            <p:stCondLst>
                              <p:cond delay="3000"/>
                            </p:stCondLst>
                            <p:childTnLst>
                              <p:par>
                                <p:cTn id="57" presetID="42" presetClass="entr" presetSubtype="0" fill="hold" nodeType="afterEffect">
                                  <p:stCondLst>
                                    <p:cond delay="0"/>
                                  </p:stCondLst>
                                  <p:childTnLst>
                                    <p:set>
                                      <p:cBhvr>
                                        <p:cTn id="58" dur="1" fill="hold">
                                          <p:stCondLst>
                                            <p:cond delay="0"/>
                                          </p:stCondLst>
                                        </p:cTn>
                                        <p:tgtEl>
                                          <p:spTgt spid="3"/>
                                        </p:tgtEl>
                                        <p:attrNameLst>
                                          <p:attrName>style.visibility</p:attrName>
                                        </p:attrNameLst>
                                      </p:cBhvr>
                                      <p:to>
                                        <p:strVal val="visible"/>
                                      </p:to>
                                    </p:set>
                                    <p:animEffect transition="in" filter="fade">
                                      <p:cBhvr>
                                        <p:cTn id="59" dur="500"/>
                                        <p:tgtEl>
                                          <p:spTgt spid="3"/>
                                        </p:tgtEl>
                                      </p:cBhvr>
                                    </p:animEffect>
                                    <p:anim calcmode="lin" valueType="num">
                                      <p:cBhvr>
                                        <p:cTn id="60" dur="500" fill="hold"/>
                                        <p:tgtEl>
                                          <p:spTgt spid="3"/>
                                        </p:tgtEl>
                                        <p:attrNameLst>
                                          <p:attrName>ppt_x</p:attrName>
                                        </p:attrNameLst>
                                      </p:cBhvr>
                                      <p:tavLst>
                                        <p:tav tm="0">
                                          <p:val>
                                            <p:strVal val="#ppt_x"/>
                                          </p:val>
                                        </p:tav>
                                        <p:tav tm="100000">
                                          <p:val>
                                            <p:strVal val="#ppt_x"/>
                                          </p:val>
                                        </p:tav>
                                      </p:tavLst>
                                    </p:anim>
                                    <p:anim calcmode="lin" valueType="num">
                                      <p:cBhvr>
                                        <p:cTn id="61" dur="500" fill="hold"/>
                                        <p:tgtEl>
                                          <p:spTgt spid="3"/>
                                        </p:tgtEl>
                                        <p:attrNameLst>
                                          <p:attrName>ppt_y</p:attrName>
                                        </p:attrNameLst>
                                      </p:cBhvr>
                                      <p:tavLst>
                                        <p:tav tm="0">
                                          <p:val>
                                            <p:strVal val="#ppt_y+.1"/>
                                          </p:val>
                                        </p:tav>
                                        <p:tav tm="100000">
                                          <p:val>
                                            <p:strVal val="#ppt_y"/>
                                          </p:val>
                                        </p:tav>
                                      </p:tavLst>
                                    </p:anim>
                                  </p:childTnLst>
                                </p:cTn>
                              </p:par>
                            </p:childTnLst>
                          </p:cTn>
                        </p:par>
                        <p:par>
                          <p:cTn id="62" fill="hold">
                            <p:stCondLst>
                              <p:cond delay="3500"/>
                            </p:stCondLst>
                            <p:childTnLst>
                              <p:par>
                                <p:cTn id="63" presetID="10" presetClass="entr" presetSubtype="0" fill="hold" grpId="0" nodeType="afterEffect">
                                  <p:stCondLst>
                                    <p:cond delay="0"/>
                                  </p:stCondLst>
                                  <p:iterate type="lt">
                                    <p:tmPct val="2030"/>
                                  </p:iterate>
                                  <p:childTnLst>
                                    <p:set>
                                      <p:cBhvr>
                                        <p:cTn id="64" dur="1" fill="hold">
                                          <p:stCondLst>
                                            <p:cond delay="0"/>
                                          </p:stCondLst>
                                        </p:cTn>
                                        <p:tgtEl>
                                          <p:spTgt spid="93"/>
                                        </p:tgtEl>
                                        <p:attrNameLst>
                                          <p:attrName>style.visibility</p:attrName>
                                        </p:attrNameLst>
                                      </p:cBhvr>
                                      <p:to>
                                        <p:strVal val="visible"/>
                                      </p:to>
                                    </p:set>
                                    <p:animEffect transition="in" filter="fade">
                                      <p:cBhvr>
                                        <p:cTn id="65"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p:bldP spid="5" grpId="0"/>
      <p:bldP spid="6" grpId="0"/>
      <p:bldP spid="95" grpId="0"/>
      <p:bldP spid="96" grpId="0"/>
      <p:bldP spid="9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圆角 43">
            <a:extLst>
              <a:ext uri="{FF2B5EF4-FFF2-40B4-BE49-F238E27FC236}">
                <a16:creationId xmlns:a16="http://schemas.microsoft.com/office/drawing/2014/main" xmlns="" id="{11E656AD-A248-4FAF-AC8C-46E46DF7F6EF}"/>
              </a:ext>
            </a:extLst>
          </p:cNvPr>
          <p:cNvSpPr/>
          <p:nvPr/>
        </p:nvSpPr>
        <p:spPr>
          <a:xfrm>
            <a:off x="4491278" y="3667051"/>
            <a:ext cx="3209449" cy="1333523"/>
          </a:xfrm>
          <a:prstGeom prst="roundRect">
            <a:avLst>
              <a:gd name="adj" fmla="val 11142"/>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42" name="矩形: 圆角 41">
            <a:extLst>
              <a:ext uri="{FF2B5EF4-FFF2-40B4-BE49-F238E27FC236}">
                <a16:creationId xmlns:a16="http://schemas.microsoft.com/office/drawing/2014/main" xmlns="" id="{BC41E8D5-D7E5-43C7-8CE7-5C21B8FBD31E}"/>
              </a:ext>
            </a:extLst>
          </p:cNvPr>
          <p:cNvSpPr/>
          <p:nvPr/>
        </p:nvSpPr>
        <p:spPr>
          <a:xfrm>
            <a:off x="7960644" y="1978528"/>
            <a:ext cx="3209449" cy="1333523"/>
          </a:xfrm>
          <a:prstGeom prst="roundRect">
            <a:avLst>
              <a:gd name="adj" fmla="val 11142"/>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43" name="矩形: 圆角 42">
            <a:extLst>
              <a:ext uri="{FF2B5EF4-FFF2-40B4-BE49-F238E27FC236}">
                <a16:creationId xmlns:a16="http://schemas.microsoft.com/office/drawing/2014/main" xmlns="" id="{C6792192-1FF2-4661-BBDE-C8A6BF99452B}"/>
              </a:ext>
            </a:extLst>
          </p:cNvPr>
          <p:cNvSpPr/>
          <p:nvPr/>
        </p:nvSpPr>
        <p:spPr>
          <a:xfrm>
            <a:off x="7960644" y="3688982"/>
            <a:ext cx="3209449" cy="1333523"/>
          </a:xfrm>
          <a:prstGeom prst="roundRect">
            <a:avLst>
              <a:gd name="adj" fmla="val 11142"/>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40" name="矩形: 圆角 39">
            <a:extLst>
              <a:ext uri="{FF2B5EF4-FFF2-40B4-BE49-F238E27FC236}">
                <a16:creationId xmlns:a16="http://schemas.microsoft.com/office/drawing/2014/main" xmlns="" id="{09AB0CDA-82FF-49C4-9E1B-E79D15E6EF91}"/>
              </a:ext>
            </a:extLst>
          </p:cNvPr>
          <p:cNvSpPr/>
          <p:nvPr/>
        </p:nvSpPr>
        <p:spPr>
          <a:xfrm>
            <a:off x="1054425" y="1978528"/>
            <a:ext cx="3209449" cy="1186529"/>
          </a:xfrm>
          <a:prstGeom prst="roundRect">
            <a:avLst>
              <a:gd name="adj" fmla="val 11142"/>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41" name="矩形: 圆角 40">
            <a:extLst>
              <a:ext uri="{FF2B5EF4-FFF2-40B4-BE49-F238E27FC236}">
                <a16:creationId xmlns:a16="http://schemas.microsoft.com/office/drawing/2014/main" xmlns="" id="{7C022C4B-F14D-473F-8C84-20D1CE0B66CD}"/>
              </a:ext>
            </a:extLst>
          </p:cNvPr>
          <p:cNvSpPr/>
          <p:nvPr/>
        </p:nvSpPr>
        <p:spPr>
          <a:xfrm>
            <a:off x="1054425" y="3688982"/>
            <a:ext cx="3209449" cy="1333523"/>
          </a:xfrm>
          <a:prstGeom prst="roundRect">
            <a:avLst>
              <a:gd name="adj" fmla="val 11142"/>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9" name="矩形: 圆角 8">
            <a:extLst>
              <a:ext uri="{FF2B5EF4-FFF2-40B4-BE49-F238E27FC236}">
                <a16:creationId xmlns:a16="http://schemas.microsoft.com/office/drawing/2014/main" xmlns="" id="{C6594867-CEDF-4F9F-B5DB-20727C6EB8D3}"/>
              </a:ext>
            </a:extLst>
          </p:cNvPr>
          <p:cNvSpPr/>
          <p:nvPr/>
        </p:nvSpPr>
        <p:spPr>
          <a:xfrm>
            <a:off x="1188217" y="2209918"/>
            <a:ext cx="723752" cy="723748"/>
          </a:xfrm>
          <a:prstGeom prst="roundRect">
            <a:avLst/>
          </a:prstGeom>
          <a:solidFill>
            <a:srgbClr val="D3323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grpSp>
        <p:nvGrpSpPr>
          <p:cNvPr id="10" name="组合 9">
            <a:extLst>
              <a:ext uri="{FF2B5EF4-FFF2-40B4-BE49-F238E27FC236}">
                <a16:creationId xmlns:a16="http://schemas.microsoft.com/office/drawing/2014/main" xmlns="" id="{98E32FE4-B436-47F7-BC20-31CD455D256B}"/>
              </a:ext>
            </a:extLst>
          </p:cNvPr>
          <p:cNvGrpSpPr/>
          <p:nvPr/>
        </p:nvGrpSpPr>
        <p:grpSpPr>
          <a:xfrm>
            <a:off x="2030150" y="2154717"/>
            <a:ext cx="2201201" cy="949506"/>
            <a:chOff x="3052309" y="3370368"/>
            <a:chExt cx="1711029" cy="970602"/>
          </a:xfrm>
        </p:grpSpPr>
        <p:sp>
          <p:nvSpPr>
            <p:cNvPr id="11" name="矩形 10">
              <a:extLst>
                <a:ext uri="{FF2B5EF4-FFF2-40B4-BE49-F238E27FC236}">
                  <a16:creationId xmlns:a16="http://schemas.microsoft.com/office/drawing/2014/main" xmlns="" id="{36ADA3C8-868D-4BC3-910F-D27E0CADACC6}"/>
                </a:ext>
              </a:extLst>
            </p:cNvPr>
            <p:cNvSpPr/>
            <p:nvPr/>
          </p:nvSpPr>
          <p:spPr bwMode="auto">
            <a:xfrm>
              <a:off x="3052309" y="3680279"/>
              <a:ext cx="1711029" cy="660691"/>
            </a:xfrm>
            <a:prstGeom prst="rect">
              <a:avLst/>
            </a:prstGeom>
          </p:spPr>
          <p:txBody>
            <a:bodyPr wrap="square">
              <a:spAutoFit/>
              <a:scene3d>
                <a:camera prst="orthographicFront"/>
                <a:lightRig rig="threePt" dir="t"/>
              </a:scene3d>
              <a:sp3d contourW="12700"/>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800" b="0" i="0" u="none" strike="noStrike" kern="1200" cap="none" spc="0" normalizeH="0" baseline="0" noProof="0" dirty="0">
                  <a:ln>
                    <a:noFill/>
                  </a:ln>
                  <a:solidFill>
                    <a:srgbClr val="000000">
                      <a:lumMod val="75000"/>
                      <a:lumOff val="25000"/>
                    </a:srgbClr>
                  </a:solidFill>
                  <a:effectLst/>
                  <a:uLnTx/>
                  <a:uFillTx/>
                  <a:cs typeface="+mn-ea"/>
                  <a:sym typeface="+mn-lt"/>
                </a:rPr>
                <a:t>点击输入简要文字内容，文字内容需概括精炼，言简意赅的说明分项内容言简意赅的说明分项内容点击输入简要文字内容，</a:t>
              </a:r>
            </a:p>
          </p:txBody>
        </p:sp>
        <p:sp>
          <p:nvSpPr>
            <p:cNvPr id="12" name="文本框 11">
              <a:extLst>
                <a:ext uri="{FF2B5EF4-FFF2-40B4-BE49-F238E27FC236}">
                  <a16:creationId xmlns:a16="http://schemas.microsoft.com/office/drawing/2014/main" xmlns="" id="{46A9BCA7-2493-4ED0-89ED-23BB2325CB83}"/>
                </a:ext>
              </a:extLst>
            </p:cNvPr>
            <p:cNvSpPr txBox="1"/>
            <p:nvPr/>
          </p:nvSpPr>
          <p:spPr>
            <a:xfrm>
              <a:off x="3052310" y="3370368"/>
              <a:ext cx="1514761" cy="346076"/>
            </a:xfrm>
            <a:prstGeom prst="rect">
              <a:avLst/>
            </a:prstGeom>
            <a:noFill/>
          </p:spPr>
          <p:txBody>
            <a:bodyPr wrap="square" rtlCol="0">
              <a:spAutoFit/>
              <a:scene3d>
                <a:camera prst="orthographicFront"/>
                <a:lightRig rig="threePt" dir="t"/>
              </a:scene3d>
              <a:sp3d contourW="12700"/>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000000">
                      <a:lumMod val="75000"/>
                      <a:lumOff val="25000"/>
                    </a:srgbClr>
                  </a:solidFill>
                  <a:effectLst/>
                  <a:uLnTx/>
                  <a:uFillTx/>
                  <a:cs typeface="+mn-ea"/>
                  <a:sym typeface="+mn-lt"/>
                </a:rPr>
                <a:t>标题文本添加</a:t>
              </a:r>
            </a:p>
          </p:txBody>
        </p:sp>
      </p:grpSp>
      <p:sp>
        <p:nvSpPr>
          <p:cNvPr id="13" name="矩形: 圆角 12">
            <a:extLst>
              <a:ext uri="{FF2B5EF4-FFF2-40B4-BE49-F238E27FC236}">
                <a16:creationId xmlns:a16="http://schemas.microsoft.com/office/drawing/2014/main" xmlns="" id="{C8AAA2D5-7D12-4E62-B244-7389BD4F752D}"/>
              </a:ext>
            </a:extLst>
          </p:cNvPr>
          <p:cNvSpPr/>
          <p:nvPr/>
        </p:nvSpPr>
        <p:spPr>
          <a:xfrm>
            <a:off x="4491278" y="1978528"/>
            <a:ext cx="3209449" cy="1333523"/>
          </a:xfrm>
          <a:prstGeom prst="roundRect">
            <a:avLst>
              <a:gd name="adj" fmla="val 11142"/>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14" name="矩形: 圆角 13">
            <a:extLst>
              <a:ext uri="{FF2B5EF4-FFF2-40B4-BE49-F238E27FC236}">
                <a16:creationId xmlns:a16="http://schemas.microsoft.com/office/drawing/2014/main" xmlns="" id="{2F89DADB-0120-402F-B0C8-34BB1BA89C97}"/>
              </a:ext>
            </a:extLst>
          </p:cNvPr>
          <p:cNvSpPr/>
          <p:nvPr/>
        </p:nvSpPr>
        <p:spPr>
          <a:xfrm>
            <a:off x="4657588" y="2209918"/>
            <a:ext cx="723750" cy="723748"/>
          </a:xfrm>
          <a:prstGeom prst="roundRect">
            <a:avLst/>
          </a:prstGeom>
          <a:solidFill>
            <a:srgbClr val="0D0A4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grpSp>
        <p:nvGrpSpPr>
          <p:cNvPr id="15" name="组合 14">
            <a:extLst>
              <a:ext uri="{FF2B5EF4-FFF2-40B4-BE49-F238E27FC236}">
                <a16:creationId xmlns:a16="http://schemas.microsoft.com/office/drawing/2014/main" xmlns="" id="{7437BACA-9442-48EE-8509-745BBEA8C15C}"/>
              </a:ext>
            </a:extLst>
          </p:cNvPr>
          <p:cNvGrpSpPr/>
          <p:nvPr/>
        </p:nvGrpSpPr>
        <p:grpSpPr>
          <a:xfrm>
            <a:off x="5499522" y="2154718"/>
            <a:ext cx="2201201" cy="927385"/>
            <a:chOff x="3052308" y="3370368"/>
            <a:chExt cx="1711029" cy="1065431"/>
          </a:xfrm>
        </p:grpSpPr>
        <p:sp>
          <p:nvSpPr>
            <p:cNvPr id="16" name="矩形 15">
              <a:extLst>
                <a:ext uri="{FF2B5EF4-FFF2-40B4-BE49-F238E27FC236}">
                  <a16:creationId xmlns:a16="http://schemas.microsoft.com/office/drawing/2014/main" xmlns="" id="{3029DC46-E7DB-4817-B231-EBA5306D2FBD}"/>
                </a:ext>
              </a:extLst>
            </p:cNvPr>
            <p:cNvSpPr/>
            <p:nvPr/>
          </p:nvSpPr>
          <p:spPr bwMode="auto">
            <a:xfrm>
              <a:off x="3052308" y="3693258"/>
              <a:ext cx="1711029" cy="742541"/>
            </a:xfrm>
            <a:prstGeom prst="rect">
              <a:avLst/>
            </a:prstGeom>
          </p:spPr>
          <p:txBody>
            <a:bodyPr wrap="square">
              <a:spAutoFit/>
              <a:scene3d>
                <a:camera prst="orthographicFront"/>
                <a:lightRig rig="threePt" dir="t"/>
              </a:scene3d>
              <a:sp3d contourW="12700"/>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800" b="0" i="0" u="none" strike="noStrike" kern="1200" cap="none" spc="0" normalizeH="0" baseline="0" noProof="0" dirty="0">
                  <a:ln>
                    <a:noFill/>
                  </a:ln>
                  <a:solidFill>
                    <a:srgbClr val="000000">
                      <a:lumMod val="75000"/>
                      <a:lumOff val="25000"/>
                    </a:srgbClr>
                  </a:solidFill>
                  <a:effectLst/>
                  <a:uLnTx/>
                  <a:uFillTx/>
                  <a:cs typeface="+mn-ea"/>
                  <a:sym typeface="+mn-lt"/>
                </a:rPr>
                <a:t>点击输入简要文字内容，文字内容需概括精炼，言简意赅的说明分项内容言简意赅的说明分项内容点击输入简要文字内容，</a:t>
              </a:r>
            </a:p>
          </p:txBody>
        </p:sp>
        <p:sp>
          <p:nvSpPr>
            <p:cNvPr id="17" name="文本框 16">
              <a:extLst>
                <a:ext uri="{FF2B5EF4-FFF2-40B4-BE49-F238E27FC236}">
                  <a16:creationId xmlns:a16="http://schemas.microsoft.com/office/drawing/2014/main" xmlns="" id="{9F5BB208-CE79-4BF1-B309-32D68150D836}"/>
                </a:ext>
              </a:extLst>
            </p:cNvPr>
            <p:cNvSpPr txBox="1"/>
            <p:nvPr/>
          </p:nvSpPr>
          <p:spPr>
            <a:xfrm>
              <a:off x="3052308" y="3370368"/>
              <a:ext cx="1514761" cy="388949"/>
            </a:xfrm>
            <a:prstGeom prst="rect">
              <a:avLst/>
            </a:prstGeom>
            <a:noFill/>
          </p:spPr>
          <p:txBody>
            <a:bodyPr wrap="square" rtlCol="0">
              <a:spAutoFit/>
              <a:scene3d>
                <a:camera prst="orthographicFront"/>
                <a:lightRig rig="threePt" dir="t"/>
              </a:scene3d>
              <a:sp3d contourW="12700"/>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000000">
                      <a:lumMod val="75000"/>
                      <a:lumOff val="25000"/>
                    </a:srgbClr>
                  </a:solidFill>
                  <a:effectLst/>
                  <a:uLnTx/>
                  <a:uFillTx/>
                  <a:cs typeface="+mn-ea"/>
                  <a:sym typeface="+mn-lt"/>
                </a:rPr>
                <a:t>标题文本添加</a:t>
              </a:r>
            </a:p>
          </p:txBody>
        </p:sp>
      </p:grpSp>
      <p:sp>
        <p:nvSpPr>
          <p:cNvPr id="18" name="矩形: 圆角 17">
            <a:extLst>
              <a:ext uri="{FF2B5EF4-FFF2-40B4-BE49-F238E27FC236}">
                <a16:creationId xmlns:a16="http://schemas.microsoft.com/office/drawing/2014/main" xmlns="" id="{403BEAA4-AA0B-4587-94EA-005D1BD40683}"/>
              </a:ext>
            </a:extLst>
          </p:cNvPr>
          <p:cNvSpPr/>
          <p:nvPr/>
        </p:nvSpPr>
        <p:spPr>
          <a:xfrm>
            <a:off x="8126958" y="2219646"/>
            <a:ext cx="723750" cy="723748"/>
          </a:xfrm>
          <a:prstGeom prst="roundRect">
            <a:avLst/>
          </a:prstGeom>
          <a:solidFill>
            <a:srgbClr val="D3323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grpSp>
        <p:nvGrpSpPr>
          <p:cNvPr id="19" name="组合 18">
            <a:extLst>
              <a:ext uri="{FF2B5EF4-FFF2-40B4-BE49-F238E27FC236}">
                <a16:creationId xmlns:a16="http://schemas.microsoft.com/office/drawing/2014/main" xmlns="" id="{886EA448-6F9B-437D-9767-B352543EB46A}"/>
              </a:ext>
            </a:extLst>
          </p:cNvPr>
          <p:cNvGrpSpPr/>
          <p:nvPr/>
        </p:nvGrpSpPr>
        <p:grpSpPr>
          <a:xfrm>
            <a:off x="8968894" y="2154717"/>
            <a:ext cx="2201199" cy="927393"/>
            <a:chOff x="3052307" y="3370368"/>
            <a:chExt cx="1711030" cy="1065442"/>
          </a:xfrm>
        </p:grpSpPr>
        <p:sp>
          <p:nvSpPr>
            <p:cNvPr id="20" name="矩形 19">
              <a:extLst>
                <a:ext uri="{FF2B5EF4-FFF2-40B4-BE49-F238E27FC236}">
                  <a16:creationId xmlns:a16="http://schemas.microsoft.com/office/drawing/2014/main" xmlns="" id="{6B89BE8F-2302-44EA-A4BC-65A0F1B9C964}"/>
                </a:ext>
              </a:extLst>
            </p:cNvPr>
            <p:cNvSpPr/>
            <p:nvPr/>
          </p:nvSpPr>
          <p:spPr bwMode="auto">
            <a:xfrm>
              <a:off x="3052309" y="3693268"/>
              <a:ext cx="1711028" cy="742542"/>
            </a:xfrm>
            <a:prstGeom prst="rect">
              <a:avLst/>
            </a:prstGeom>
          </p:spPr>
          <p:txBody>
            <a:bodyPr wrap="square">
              <a:spAutoFit/>
              <a:scene3d>
                <a:camera prst="orthographicFront"/>
                <a:lightRig rig="threePt" dir="t"/>
              </a:scene3d>
              <a:sp3d contourW="12700"/>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800" b="0" i="0" u="none" strike="noStrike" kern="1200" cap="none" spc="0" normalizeH="0" baseline="0" noProof="0" dirty="0">
                  <a:ln>
                    <a:noFill/>
                  </a:ln>
                  <a:solidFill>
                    <a:srgbClr val="000000">
                      <a:lumMod val="75000"/>
                      <a:lumOff val="25000"/>
                    </a:srgbClr>
                  </a:solidFill>
                  <a:effectLst/>
                  <a:uLnTx/>
                  <a:uFillTx/>
                  <a:cs typeface="+mn-ea"/>
                  <a:sym typeface="+mn-lt"/>
                </a:rPr>
                <a:t>点击输入简要文字内容，文字内容需概括精炼，言简意赅的说明分项内容言简意赅的说明分项内容点击输入简要文字内容，</a:t>
              </a:r>
            </a:p>
          </p:txBody>
        </p:sp>
        <p:sp>
          <p:nvSpPr>
            <p:cNvPr id="21" name="文本框 20">
              <a:extLst>
                <a:ext uri="{FF2B5EF4-FFF2-40B4-BE49-F238E27FC236}">
                  <a16:creationId xmlns:a16="http://schemas.microsoft.com/office/drawing/2014/main" xmlns="" id="{0FB3D784-BEA9-45F7-B40D-1376E5133A44}"/>
                </a:ext>
              </a:extLst>
            </p:cNvPr>
            <p:cNvSpPr txBox="1"/>
            <p:nvPr/>
          </p:nvSpPr>
          <p:spPr>
            <a:xfrm>
              <a:off x="3052307" y="3370368"/>
              <a:ext cx="1514761" cy="388950"/>
            </a:xfrm>
            <a:prstGeom prst="rect">
              <a:avLst/>
            </a:prstGeom>
            <a:noFill/>
          </p:spPr>
          <p:txBody>
            <a:bodyPr wrap="square" rtlCol="0">
              <a:spAutoFit/>
              <a:scene3d>
                <a:camera prst="orthographicFront"/>
                <a:lightRig rig="threePt" dir="t"/>
              </a:scene3d>
              <a:sp3d contourW="12700"/>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000000">
                      <a:lumMod val="75000"/>
                      <a:lumOff val="25000"/>
                    </a:srgbClr>
                  </a:solidFill>
                  <a:effectLst/>
                  <a:uLnTx/>
                  <a:uFillTx/>
                  <a:cs typeface="+mn-ea"/>
                  <a:sym typeface="+mn-lt"/>
                </a:rPr>
                <a:t>标题文本添加</a:t>
              </a:r>
            </a:p>
          </p:txBody>
        </p:sp>
      </p:grpSp>
      <p:sp>
        <p:nvSpPr>
          <p:cNvPr id="22" name="矩形: 圆角 21">
            <a:extLst>
              <a:ext uri="{FF2B5EF4-FFF2-40B4-BE49-F238E27FC236}">
                <a16:creationId xmlns:a16="http://schemas.microsoft.com/office/drawing/2014/main" xmlns="" id="{3E175742-7759-49BE-9865-E1D9566A4E74}"/>
              </a:ext>
            </a:extLst>
          </p:cNvPr>
          <p:cNvSpPr/>
          <p:nvPr/>
        </p:nvSpPr>
        <p:spPr>
          <a:xfrm>
            <a:off x="1188217" y="3914428"/>
            <a:ext cx="723752" cy="723748"/>
          </a:xfrm>
          <a:prstGeom prst="roundRect">
            <a:avLst/>
          </a:prstGeom>
          <a:solidFill>
            <a:srgbClr val="0D0A4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grpSp>
        <p:nvGrpSpPr>
          <p:cNvPr id="23" name="组合 22">
            <a:extLst>
              <a:ext uri="{FF2B5EF4-FFF2-40B4-BE49-F238E27FC236}">
                <a16:creationId xmlns:a16="http://schemas.microsoft.com/office/drawing/2014/main" xmlns="" id="{6D8F8D56-21E0-4B36-93A1-8A31C5CD5203}"/>
              </a:ext>
            </a:extLst>
          </p:cNvPr>
          <p:cNvGrpSpPr/>
          <p:nvPr/>
        </p:nvGrpSpPr>
        <p:grpSpPr>
          <a:xfrm>
            <a:off x="2030150" y="3897333"/>
            <a:ext cx="2201201" cy="927385"/>
            <a:chOff x="3052309" y="3370368"/>
            <a:chExt cx="1711029" cy="1065431"/>
          </a:xfrm>
        </p:grpSpPr>
        <p:sp>
          <p:nvSpPr>
            <p:cNvPr id="24" name="矩形 23">
              <a:extLst>
                <a:ext uri="{FF2B5EF4-FFF2-40B4-BE49-F238E27FC236}">
                  <a16:creationId xmlns:a16="http://schemas.microsoft.com/office/drawing/2014/main" xmlns="" id="{740F765B-B19C-4C68-9885-71A69461B9DF}"/>
                </a:ext>
              </a:extLst>
            </p:cNvPr>
            <p:cNvSpPr/>
            <p:nvPr/>
          </p:nvSpPr>
          <p:spPr bwMode="auto">
            <a:xfrm>
              <a:off x="3052309" y="3693258"/>
              <a:ext cx="1711029" cy="742541"/>
            </a:xfrm>
            <a:prstGeom prst="rect">
              <a:avLst/>
            </a:prstGeom>
          </p:spPr>
          <p:txBody>
            <a:bodyPr wrap="square">
              <a:spAutoFit/>
              <a:scene3d>
                <a:camera prst="orthographicFront"/>
                <a:lightRig rig="threePt" dir="t"/>
              </a:scene3d>
              <a:sp3d contourW="12700"/>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800" b="0" i="0" u="none" strike="noStrike" kern="1200" cap="none" spc="0" normalizeH="0" baseline="0" noProof="0" dirty="0">
                  <a:ln>
                    <a:noFill/>
                  </a:ln>
                  <a:solidFill>
                    <a:srgbClr val="000000">
                      <a:lumMod val="75000"/>
                      <a:lumOff val="25000"/>
                    </a:srgbClr>
                  </a:solidFill>
                  <a:effectLst/>
                  <a:uLnTx/>
                  <a:uFillTx/>
                  <a:cs typeface="+mn-ea"/>
                  <a:sym typeface="+mn-lt"/>
                </a:rPr>
                <a:t>点击输入简要文字内容，文字内容需概括精炼，言简意赅的说明分项内容言简意赅的说明分项内容点击输入简要文字内容，</a:t>
              </a:r>
            </a:p>
          </p:txBody>
        </p:sp>
        <p:sp>
          <p:nvSpPr>
            <p:cNvPr id="25" name="文本框 24">
              <a:extLst>
                <a:ext uri="{FF2B5EF4-FFF2-40B4-BE49-F238E27FC236}">
                  <a16:creationId xmlns:a16="http://schemas.microsoft.com/office/drawing/2014/main" xmlns="" id="{E8ECB1C4-EB10-455D-B537-69EED568E3F1}"/>
                </a:ext>
              </a:extLst>
            </p:cNvPr>
            <p:cNvSpPr txBox="1"/>
            <p:nvPr/>
          </p:nvSpPr>
          <p:spPr>
            <a:xfrm>
              <a:off x="3052310" y="3370368"/>
              <a:ext cx="1514761" cy="388949"/>
            </a:xfrm>
            <a:prstGeom prst="rect">
              <a:avLst/>
            </a:prstGeom>
            <a:noFill/>
          </p:spPr>
          <p:txBody>
            <a:bodyPr wrap="square" rtlCol="0">
              <a:spAutoFit/>
              <a:scene3d>
                <a:camera prst="orthographicFront"/>
                <a:lightRig rig="threePt" dir="t"/>
              </a:scene3d>
              <a:sp3d contourW="12700"/>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000000">
                      <a:lumMod val="75000"/>
                      <a:lumOff val="25000"/>
                    </a:srgbClr>
                  </a:solidFill>
                  <a:effectLst/>
                  <a:uLnTx/>
                  <a:uFillTx/>
                  <a:cs typeface="+mn-ea"/>
                  <a:sym typeface="+mn-lt"/>
                </a:rPr>
                <a:t>标题文本添加</a:t>
              </a:r>
            </a:p>
          </p:txBody>
        </p:sp>
      </p:grpSp>
      <p:sp>
        <p:nvSpPr>
          <p:cNvPr id="26" name="矩形: 圆角 25">
            <a:extLst>
              <a:ext uri="{FF2B5EF4-FFF2-40B4-BE49-F238E27FC236}">
                <a16:creationId xmlns:a16="http://schemas.microsoft.com/office/drawing/2014/main" xmlns="" id="{DF775ED1-7EC1-4801-BFD4-A94744B440FC}"/>
              </a:ext>
            </a:extLst>
          </p:cNvPr>
          <p:cNvSpPr/>
          <p:nvPr/>
        </p:nvSpPr>
        <p:spPr>
          <a:xfrm>
            <a:off x="4657588" y="3914428"/>
            <a:ext cx="723750" cy="723748"/>
          </a:xfrm>
          <a:prstGeom prst="roundRect">
            <a:avLst/>
          </a:prstGeom>
          <a:solidFill>
            <a:srgbClr val="D3323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grpSp>
        <p:nvGrpSpPr>
          <p:cNvPr id="27" name="组合 26">
            <a:extLst>
              <a:ext uri="{FF2B5EF4-FFF2-40B4-BE49-F238E27FC236}">
                <a16:creationId xmlns:a16="http://schemas.microsoft.com/office/drawing/2014/main" xmlns="" id="{12D31123-9F39-4BAC-99D9-D4AA05737D7E}"/>
              </a:ext>
            </a:extLst>
          </p:cNvPr>
          <p:cNvGrpSpPr/>
          <p:nvPr/>
        </p:nvGrpSpPr>
        <p:grpSpPr>
          <a:xfrm>
            <a:off x="5499522" y="3897333"/>
            <a:ext cx="2201201" cy="927385"/>
            <a:chOff x="3052308" y="3370368"/>
            <a:chExt cx="1711029" cy="1065431"/>
          </a:xfrm>
        </p:grpSpPr>
        <p:sp>
          <p:nvSpPr>
            <p:cNvPr id="28" name="矩形 27">
              <a:extLst>
                <a:ext uri="{FF2B5EF4-FFF2-40B4-BE49-F238E27FC236}">
                  <a16:creationId xmlns:a16="http://schemas.microsoft.com/office/drawing/2014/main" xmlns="" id="{8AEEFDD2-2668-4EAB-8121-D9D282B90BC6}"/>
                </a:ext>
              </a:extLst>
            </p:cNvPr>
            <p:cNvSpPr/>
            <p:nvPr/>
          </p:nvSpPr>
          <p:spPr bwMode="auto">
            <a:xfrm>
              <a:off x="3052308" y="3693258"/>
              <a:ext cx="1711029" cy="742541"/>
            </a:xfrm>
            <a:prstGeom prst="rect">
              <a:avLst/>
            </a:prstGeom>
          </p:spPr>
          <p:txBody>
            <a:bodyPr wrap="square">
              <a:spAutoFit/>
              <a:scene3d>
                <a:camera prst="orthographicFront"/>
                <a:lightRig rig="threePt" dir="t"/>
              </a:scene3d>
              <a:sp3d contourW="12700"/>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800" b="0" i="0" u="none" strike="noStrike" kern="1200" cap="none" spc="0" normalizeH="0" baseline="0" noProof="0" dirty="0">
                  <a:ln>
                    <a:noFill/>
                  </a:ln>
                  <a:solidFill>
                    <a:srgbClr val="000000">
                      <a:lumMod val="75000"/>
                      <a:lumOff val="25000"/>
                    </a:srgbClr>
                  </a:solidFill>
                  <a:effectLst/>
                  <a:uLnTx/>
                  <a:uFillTx/>
                  <a:cs typeface="+mn-ea"/>
                  <a:sym typeface="+mn-lt"/>
                </a:rPr>
                <a:t>点击输入简要文字内容，文字内容需概括精炼，言简意赅的说明分项内容言简意赅的说明分项内容点击输入简要文字内容，</a:t>
              </a:r>
            </a:p>
          </p:txBody>
        </p:sp>
        <p:sp>
          <p:nvSpPr>
            <p:cNvPr id="29" name="文本框 28">
              <a:extLst>
                <a:ext uri="{FF2B5EF4-FFF2-40B4-BE49-F238E27FC236}">
                  <a16:creationId xmlns:a16="http://schemas.microsoft.com/office/drawing/2014/main" xmlns="" id="{D0FBD82F-1B38-4680-9AF1-D92263229A3C}"/>
                </a:ext>
              </a:extLst>
            </p:cNvPr>
            <p:cNvSpPr txBox="1"/>
            <p:nvPr/>
          </p:nvSpPr>
          <p:spPr>
            <a:xfrm>
              <a:off x="3052308" y="3370368"/>
              <a:ext cx="1514761" cy="388949"/>
            </a:xfrm>
            <a:prstGeom prst="rect">
              <a:avLst/>
            </a:prstGeom>
            <a:noFill/>
          </p:spPr>
          <p:txBody>
            <a:bodyPr wrap="square" rtlCol="0">
              <a:spAutoFit/>
              <a:scene3d>
                <a:camera prst="orthographicFront"/>
                <a:lightRig rig="threePt" dir="t"/>
              </a:scene3d>
              <a:sp3d contourW="12700"/>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000000">
                      <a:lumMod val="75000"/>
                      <a:lumOff val="25000"/>
                    </a:srgbClr>
                  </a:solidFill>
                  <a:effectLst/>
                  <a:uLnTx/>
                  <a:uFillTx/>
                  <a:cs typeface="+mn-ea"/>
                  <a:sym typeface="+mn-lt"/>
                </a:rPr>
                <a:t>标题文本添加</a:t>
              </a:r>
            </a:p>
          </p:txBody>
        </p:sp>
      </p:grpSp>
      <p:sp>
        <p:nvSpPr>
          <p:cNvPr id="30" name="矩形: 圆角 29">
            <a:extLst>
              <a:ext uri="{FF2B5EF4-FFF2-40B4-BE49-F238E27FC236}">
                <a16:creationId xmlns:a16="http://schemas.microsoft.com/office/drawing/2014/main" xmlns="" id="{EAE0A315-B34B-4459-9627-8472852B6782}"/>
              </a:ext>
            </a:extLst>
          </p:cNvPr>
          <p:cNvSpPr/>
          <p:nvPr/>
        </p:nvSpPr>
        <p:spPr>
          <a:xfrm>
            <a:off x="8126958" y="3924156"/>
            <a:ext cx="723750" cy="723748"/>
          </a:xfrm>
          <a:prstGeom prst="roundRect">
            <a:avLst/>
          </a:prstGeom>
          <a:solidFill>
            <a:srgbClr val="0D0A4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grpSp>
        <p:nvGrpSpPr>
          <p:cNvPr id="31" name="组合 30">
            <a:extLst>
              <a:ext uri="{FF2B5EF4-FFF2-40B4-BE49-F238E27FC236}">
                <a16:creationId xmlns:a16="http://schemas.microsoft.com/office/drawing/2014/main" xmlns="" id="{28DB0205-3B41-4A27-B987-7A0A891F4C09}"/>
              </a:ext>
            </a:extLst>
          </p:cNvPr>
          <p:cNvGrpSpPr/>
          <p:nvPr/>
        </p:nvGrpSpPr>
        <p:grpSpPr>
          <a:xfrm>
            <a:off x="8968894" y="3897333"/>
            <a:ext cx="2201199" cy="927385"/>
            <a:chOff x="3052307" y="3370368"/>
            <a:chExt cx="1711030" cy="1065431"/>
          </a:xfrm>
        </p:grpSpPr>
        <p:sp>
          <p:nvSpPr>
            <p:cNvPr id="32" name="矩形 31">
              <a:extLst>
                <a:ext uri="{FF2B5EF4-FFF2-40B4-BE49-F238E27FC236}">
                  <a16:creationId xmlns:a16="http://schemas.microsoft.com/office/drawing/2014/main" xmlns="" id="{86A25A7E-5F5E-4704-BB5C-65925DA19541}"/>
                </a:ext>
              </a:extLst>
            </p:cNvPr>
            <p:cNvSpPr/>
            <p:nvPr/>
          </p:nvSpPr>
          <p:spPr bwMode="auto">
            <a:xfrm>
              <a:off x="3052309" y="3693258"/>
              <a:ext cx="1711028" cy="742541"/>
            </a:xfrm>
            <a:prstGeom prst="rect">
              <a:avLst/>
            </a:prstGeom>
          </p:spPr>
          <p:txBody>
            <a:bodyPr wrap="square">
              <a:spAutoFit/>
              <a:scene3d>
                <a:camera prst="orthographicFront"/>
                <a:lightRig rig="threePt" dir="t"/>
              </a:scene3d>
              <a:sp3d contourW="12700"/>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800" b="0" i="0" u="none" strike="noStrike" kern="1200" cap="none" spc="0" normalizeH="0" baseline="0" noProof="0" dirty="0">
                  <a:ln>
                    <a:noFill/>
                  </a:ln>
                  <a:solidFill>
                    <a:srgbClr val="000000">
                      <a:lumMod val="75000"/>
                      <a:lumOff val="25000"/>
                    </a:srgbClr>
                  </a:solidFill>
                  <a:effectLst/>
                  <a:uLnTx/>
                  <a:uFillTx/>
                  <a:cs typeface="+mn-ea"/>
                  <a:sym typeface="+mn-lt"/>
                </a:rPr>
                <a:t>点击输入简要文字内容，文字内容需概括精炼，言简意赅的说明分项内容言简意赅的说明分项内容点击输入简要文字内容，</a:t>
              </a:r>
            </a:p>
          </p:txBody>
        </p:sp>
        <p:sp>
          <p:nvSpPr>
            <p:cNvPr id="33" name="文本框 32">
              <a:extLst>
                <a:ext uri="{FF2B5EF4-FFF2-40B4-BE49-F238E27FC236}">
                  <a16:creationId xmlns:a16="http://schemas.microsoft.com/office/drawing/2014/main" xmlns="" id="{862F34B4-4AEC-4400-B241-0B824D0716D1}"/>
                </a:ext>
              </a:extLst>
            </p:cNvPr>
            <p:cNvSpPr txBox="1"/>
            <p:nvPr/>
          </p:nvSpPr>
          <p:spPr>
            <a:xfrm>
              <a:off x="3052307" y="3370368"/>
              <a:ext cx="1514761" cy="388949"/>
            </a:xfrm>
            <a:prstGeom prst="rect">
              <a:avLst/>
            </a:prstGeom>
            <a:noFill/>
          </p:spPr>
          <p:txBody>
            <a:bodyPr wrap="square" rtlCol="0">
              <a:spAutoFit/>
              <a:scene3d>
                <a:camera prst="orthographicFront"/>
                <a:lightRig rig="threePt" dir="t"/>
              </a:scene3d>
              <a:sp3d contourW="12700"/>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000000">
                      <a:lumMod val="75000"/>
                      <a:lumOff val="25000"/>
                    </a:srgbClr>
                  </a:solidFill>
                  <a:effectLst/>
                  <a:uLnTx/>
                  <a:uFillTx/>
                  <a:cs typeface="+mn-ea"/>
                  <a:sym typeface="+mn-lt"/>
                </a:rPr>
                <a:t>标题文本添加</a:t>
              </a:r>
            </a:p>
          </p:txBody>
        </p:sp>
      </p:grpSp>
      <p:sp>
        <p:nvSpPr>
          <p:cNvPr id="34" name="椭圆 69">
            <a:extLst>
              <a:ext uri="{FF2B5EF4-FFF2-40B4-BE49-F238E27FC236}">
                <a16:creationId xmlns:a16="http://schemas.microsoft.com/office/drawing/2014/main" xmlns="" id="{70078076-75B9-4E37-8004-077AD78EEF14}"/>
              </a:ext>
            </a:extLst>
          </p:cNvPr>
          <p:cNvSpPr/>
          <p:nvPr/>
        </p:nvSpPr>
        <p:spPr>
          <a:xfrm>
            <a:off x="1332455" y="2344182"/>
            <a:ext cx="435276" cy="434617"/>
          </a:xfrm>
          <a:custGeom>
            <a:avLst/>
            <a:gdLst>
              <a:gd name="connsiteX0" fmla="*/ 288111 w 575551"/>
              <a:gd name="connsiteY0" fmla="*/ 195956 h 574680"/>
              <a:gd name="connsiteX1" fmla="*/ 250987 w 575551"/>
              <a:gd name="connsiteY1" fmla="*/ 204012 h 574680"/>
              <a:gd name="connsiteX2" fmla="*/ 204180 w 575551"/>
              <a:gd name="connsiteY2" fmla="*/ 324853 h 574680"/>
              <a:gd name="connsiteX3" fmla="*/ 288111 w 575551"/>
              <a:gd name="connsiteY3" fmla="*/ 378828 h 574680"/>
              <a:gd name="connsiteX4" fmla="*/ 325234 w 575551"/>
              <a:gd name="connsiteY4" fmla="*/ 370772 h 574680"/>
              <a:gd name="connsiteX5" fmla="*/ 371234 w 575551"/>
              <a:gd name="connsiteY5" fmla="*/ 250737 h 574680"/>
              <a:gd name="connsiteX6" fmla="*/ 288111 w 575551"/>
              <a:gd name="connsiteY6" fmla="*/ 195956 h 574680"/>
              <a:gd name="connsiteX7" fmla="*/ 288111 w 575551"/>
              <a:gd name="connsiteY7" fmla="*/ 163732 h 574680"/>
              <a:gd name="connsiteX8" fmla="*/ 401094 w 575551"/>
              <a:gd name="connsiteY8" fmla="*/ 237042 h 574680"/>
              <a:gd name="connsiteX9" fmla="*/ 338146 w 575551"/>
              <a:gd name="connsiteY9" fmla="*/ 400579 h 574680"/>
              <a:gd name="connsiteX10" fmla="*/ 288111 w 575551"/>
              <a:gd name="connsiteY10" fmla="*/ 411052 h 574680"/>
              <a:gd name="connsiteX11" fmla="*/ 175127 w 575551"/>
              <a:gd name="connsiteY11" fmla="*/ 337742 h 574680"/>
              <a:gd name="connsiteX12" fmla="*/ 237268 w 575551"/>
              <a:gd name="connsiteY12" fmla="*/ 175011 h 574680"/>
              <a:gd name="connsiteX13" fmla="*/ 288111 w 575551"/>
              <a:gd name="connsiteY13" fmla="*/ 163732 h 574680"/>
              <a:gd name="connsiteX14" fmla="*/ 307478 w 575551"/>
              <a:gd name="connsiteY14" fmla="*/ 33198 h 574680"/>
              <a:gd name="connsiteX15" fmla="*/ 260674 w 575551"/>
              <a:gd name="connsiteY15" fmla="*/ 34004 h 574680"/>
              <a:gd name="connsiteX16" fmla="*/ 255025 w 575551"/>
              <a:gd name="connsiteY16" fmla="*/ 64624 h 574680"/>
              <a:gd name="connsiteX17" fmla="*/ 179171 w 575551"/>
              <a:gd name="connsiteY17" fmla="*/ 116999 h 574680"/>
              <a:gd name="connsiteX18" fmla="*/ 150120 w 575551"/>
              <a:gd name="connsiteY18" fmla="*/ 111359 h 574680"/>
              <a:gd name="connsiteX19" fmla="*/ 121876 w 575551"/>
              <a:gd name="connsiteY19" fmla="*/ 93631 h 574680"/>
              <a:gd name="connsiteX20" fmla="*/ 88791 w 575551"/>
              <a:gd name="connsiteY20" fmla="*/ 127474 h 574680"/>
              <a:gd name="connsiteX21" fmla="*/ 107351 w 575551"/>
              <a:gd name="connsiteY21" fmla="*/ 153259 h 574680"/>
              <a:gd name="connsiteX22" fmla="*/ 108965 w 575551"/>
              <a:gd name="connsiteY22" fmla="*/ 215304 h 574680"/>
              <a:gd name="connsiteX23" fmla="*/ 66196 w 575551"/>
              <a:gd name="connsiteY23" fmla="*/ 260427 h 574680"/>
              <a:gd name="connsiteX24" fmla="*/ 33110 w 575551"/>
              <a:gd name="connsiteY24" fmla="*/ 267679 h 574680"/>
              <a:gd name="connsiteX25" fmla="*/ 33917 w 575551"/>
              <a:gd name="connsiteY25" fmla="*/ 314414 h 574680"/>
              <a:gd name="connsiteX26" fmla="*/ 65389 w 575551"/>
              <a:gd name="connsiteY26" fmla="*/ 320055 h 574680"/>
              <a:gd name="connsiteX27" fmla="*/ 110579 w 575551"/>
              <a:gd name="connsiteY27" fmla="*/ 362761 h 574680"/>
              <a:gd name="connsiteX28" fmla="*/ 112193 w 575551"/>
              <a:gd name="connsiteY28" fmla="*/ 424806 h 574680"/>
              <a:gd name="connsiteX29" fmla="*/ 93633 w 575551"/>
              <a:gd name="connsiteY29" fmla="*/ 453008 h 574680"/>
              <a:gd name="connsiteX30" fmla="*/ 127525 w 575551"/>
              <a:gd name="connsiteY30" fmla="*/ 486045 h 574680"/>
              <a:gd name="connsiteX31" fmla="*/ 154155 w 575551"/>
              <a:gd name="connsiteY31" fmla="*/ 467512 h 574680"/>
              <a:gd name="connsiteX32" fmla="*/ 187240 w 575551"/>
              <a:gd name="connsiteY32" fmla="*/ 460260 h 574680"/>
              <a:gd name="connsiteX33" fmla="*/ 261481 w 575551"/>
              <a:gd name="connsiteY33" fmla="*/ 508606 h 574680"/>
              <a:gd name="connsiteX34" fmla="*/ 268743 w 575551"/>
              <a:gd name="connsiteY34" fmla="*/ 541643 h 574680"/>
              <a:gd name="connsiteX35" fmla="*/ 315547 w 575551"/>
              <a:gd name="connsiteY35" fmla="*/ 541643 h 574680"/>
              <a:gd name="connsiteX36" fmla="*/ 321196 w 575551"/>
              <a:gd name="connsiteY36" fmla="*/ 508606 h 574680"/>
              <a:gd name="connsiteX37" fmla="*/ 397050 w 575551"/>
              <a:gd name="connsiteY37" fmla="*/ 457037 h 574680"/>
              <a:gd name="connsiteX38" fmla="*/ 426101 w 575551"/>
              <a:gd name="connsiteY38" fmla="*/ 461871 h 574680"/>
              <a:gd name="connsiteX39" fmla="*/ 454345 w 575551"/>
              <a:gd name="connsiteY39" fmla="*/ 481210 h 574680"/>
              <a:gd name="connsiteX40" fmla="*/ 487430 w 575551"/>
              <a:gd name="connsiteY40" fmla="*/ 446562 h 574680"/>
              <a:gd name="connsiteX41" fmla="*/ 468870 w 575551"/>
              <a:gd name="connsiteY41" fmla="*/ 420777 h 574680"/>
              <a:gd name="connsiteX42" fmla="*/ 510025 w 575551"/>
              <a:gd name="connsiteY42" fmla="*/ 313609 h 574680"/>
              <a:gd name="connsiteX43" fmla="*/ 543111 w 575551"/>
              <a:gd name="connsiteY43" fmla="*/ 306357 h 574680"/>
              <a:gd name="connsiteX44" fmla="*/ 541497 w 575551"/>
              <a:gd name="connsiteY44" fmla="*/ 258816 h 574680"/>
              <a:gd name="connsiteX45" fmla="*/ 510832 w 575551"/>
              <a:gd name="connsiteY45" fmla="*/ 253981 h 574680"/>
              <a:gd name="connsiteX46" fmla="*/ 464028 w 575551"/>
              <a:gd name="connsiteY46" fmla="*/ 149230 h 574680"/>
              <a:gd name="connsiteX47" fmla="*/ 481781 w 575551"/>
              <a:gd name="connsiteY47" fmla="*/ 121028 h 574680"/>
              <a:gd name="connsiteX48" fmla="*/ 447889 w 575551"/>
              <a:gd name="connsiteY48" fmla="*/ 88797 h 574680"/>
              <a:gd name="connsiteX49" fmla="*/ 422066 w 575551"/>
              <a:gd name="connsiteY49" fmla="*/ 106524 h 574680"/>
              <a:gd name="connsiteX50" fmla="*/ 388981 w 575551"/>
              <a:gd name="connsiteY50" fmla="*/ 113776 h 574680"/>
              <a:gd name="connsiteX51" fmla="*/ 314740 w 575551"/>
              <a:gd name="connsiteY51" fmla="*/ 65429 h 574680"/>
              <a:gd name="connsiteX52" fmla="*/ 307478 w 575551"/>
              <a:gd name="connsiteY52" fmla="*/ 33198 h 574680"/>
              <a:gd name="connsiteX53" fmla="*/ 327652 w 575551"/>
              <a:gd name="connsiteY53" fmla="*/ 2579 h 574680"/>
              <a:gd name="connsiteX54" fmla="*/ 338142 w 575551"/>
              <a:gd name="connsiteY54" fmla="*/ 9831 h 574680"/>
              <a:gd name="connsiteX55" fmla="*/ 340563 w 575551"/>
              <a:gd name="connsiteY55" fmla="*/ 21917 h 574680"/>
              <a:gd name="connsiteX56" fmla="*/ 343791 w 575551"/>
              <a:gd name="connsiteY56" fmla="*/ 52537 h 574680"/>
              <a:gd name="connsiteX57" fmla="*/ 388981 w 575551"/>
              <a:gd name="connsiteY57" fmla="*/ 81545 h 574680"/>
              <a:gd name="connsiteX58" fmla="*/ 409155 w 575551"/>
              <a:gd name="connsiteY58" fmla="*/ 76710 h 574680"/>
              <a:gd name="connsiteX59" fmla="*/ 430943 w 575551"/>
              <a:gd name="connsiteY59" fmla="*/ 57372 h 574680"/>
              <a:gd name="connsiteX60" fmla="*/ 441433 w 575551"/>
              <a:gd name="connsiteY60" fmla="*/ 50120 h 574680"/>
              <a:gd name="connsiteX61" fmla="*/ 454345 w 575551"/>
              <a:gd name="connsiteY61" fmla="*/ 52537 h 574680"/>
              <a:gd name="connsiteX62" fmla="*/ 517288 w 575551"/>
              <a:gd name="connsiteY62" fmla="*/ 113776 h 574680"/>
              <a:gd name="connsiteX63" fmla="*/ 519709 w 575551"/>
              <a:gd name="connsiteY63" fmla="*/ 125863 h 574680"/>
              <a:gd name="connsiteX64" fmla="*/ 513253 w 575551"/>
              <a:gd name="connsiteY64" fmla="*/ 137143 h 574680"/>
              <a:gd name="connsiteX65" fmla="*/ 493886 w 575551"/>
              <a:gd name="connsiteY65" fmla="*/ 160511 h 574680"/>
              <a:gd name="connsiteX66" fmla="*/ 522130 w 575551"/>
              <a:gd name="connsiteY66" fmla="*/ 224167 h 574680"/>
              <a:gd name="connsiteX67" fmla="*/ 551987 w 575551"/>
              <a:gd name="connsiteY67" fmla="*/ 225779 h 574680"/>
              <a:gd name="connsiteX68" fmla="*/ 564092 w 575551"/>
              <a:gd name="connsiteY68" fmla="*/ 227391 h 574680"/>
              <a:gd name="connsiteX69" fmla="*/ 571354 w 575551"/>
              <a:gd name="connsiteY69" fmla="*/ 238671 h 574680"/>
              <a:gd name="connsiteX70" fmla="*/ 572968 w 575551"/>
              <a:gd name="connsiteY70" fmla="*/ 326501 h 574680"/>
              <a:gd name="connsiteX71" fmla="*/ 566513 w 575551"/>
              <a:gd name="connsiteY71" fmla="*/ 336976 h 574680"/>
              <a:gd name="connsiteX72" fmla="*/ 553601 w 575551"/>
              <a:gd name="connsiteY72" fmla="*/ 339393 h 574680"/>
              <a:gd name="connsiteX73" fmla="*/ 522937 w 575551"/>
              <a:gd name="connsiteY73" fmla="*/ 342617 h 574680"/>
              <a:gd name="connsiteX74" fmla="*/ 497921 w 575551"/>
              <a:gd name="connsiteY74" fmla="*/ 407884 h 574680"/>
              <a:gd name="connsiteX75" fmla="*/ 518095 w 575551"/>
              <a:gd name="connsiteY75" fmla="*/ 429640 h 574680"/>
              <a:gd name="connsiteX76" fmla="*/ 526164 w 575551"/>
              <a:gd name="connsiteY76" fmla="*/ 440116 h 574680"/>
              <a:gd name="connsiteX77" fmla="*/ 522937 w 575551"/>
              <a:gd name="connsiteY77" fmla="*/ 453008 h 574680"/>
              <a:gd name="connsiteX78" fmla="*/ 461607 w 575551"/>
              <a:gd name="connsiteY78" fmla="*/ 516664 h 574680"/>
              <a:gd name="connsiteX79" fmla="*/ 449503 w 575551"/>
              <a:gd name="connsiteY79" fmla="*/ 519082 h 574680"/>
              <a:gd name="connsiteX80" fmla="*/ 438205 w 575551"/>
              <a:gd name="connsiteY80" fmla="*/ 511830 h 574680"/>
              <a:gd name="connsiteX81" fmla="*/ 414804 w 575551"/>
              <a:gd name="connsiteY81" fmla="*/ 492491 h 574680"/>
              <a:gd name="connsiteX82" fmla="*/ 397050 w 575551"/>
              <a:gd name="connsiteY82" fmla="*/ 489268 h 574680"/>
              <a:gd name="connsiteX83" fmla="*/ 351054 w 575551"/>
              <a:gd name="connsiteY83" fmla="*/ 520693 h 574680"/>
              <a:gd name="connsiteX84" fmla="*/ 349440 w 575551"/>
              <a:gd name="connsiteY84" fmla="*/ 550507 h 574680"/>
              <a:gd name="connsiteX85" fmla="*/ 347826 w 575551"/>
              <a:gd name="connsiteY85" fmla="*/ 563399 h 574680"/>
              <a:gd name="connsiteX86" fmla="*/ 336528 w 575551"/>
              <a:gd name="connsiteY86" fmla="*/ 570651 h 574680"/>
              <a:gd name="connsiteX87" fmla="*/ 288110 w 575551"/>
              <a:gd name="connsiteY87" fmla="*/ 574680 h 574680"/>
              <a:gd name="connsiteX88" fmla="*/ 248569 w 575551"/>
              <a:gd name="connsiteY88" fmla="*/ 572263 h 574680"/>
              <a:gd name="connsiteX89" fmla="*/ 237272 w 575551"/>
              <a:gd name="connsiteY89" fmla="*/ 565011 h 574680"/>
              <a:gd name="connsiteX90" fmla="*/ 234851 w 575551"/>
              <a:gd name="connsiteY90" fmla="*/ 552924 h 574680"/>
              <a:gd name="connsiteX91" fmla="*/ 232430 w 575551"/>
              <a:gd name="connsiteY91" fmla="*/ 521499 h 574680"/>
              <a:gd name="connsiteX92" fmla="*/ 187240 w 575551"/>
              <a:gd name="connsiteY92" fmla="*/ 492491 h 574680"/>
              <a:gd name="connsiteX93" fmla="*/ 167066 w 575551"/>
              <a:gd name="connsiteY93" fmla="*/ 496520 h 574680"/>
              <a:gd name="connsiteX94" fmla="*/ 144471 w 575551"/>
              <a:gd name="connsiteY94" fmla="*/ 516664 h 574680"/>
              <a:gd name="connsiteX95" fmla="*/ 133981 w 575551"/>
              <a:gd name="connsiteY95" fmla="*/ 524722 h 574680"/>
              <a:gd name="connsiteX96" fmla="*/ 121069 w 575551"/>
              <a:gd name="connsiteY96" fmla="*/ 522305 h 574680"/>
              <a:gd name="connsiteX97" fmla="*/ 58126 w 575551"/>
              <a:gd name="connsiteY97" fmla="*/ 460260 h 574680"/>
              <a:gd name="connsiteX98" fmla="*/ 54898 w 575551"/>
              <a:gd name="connsiteY98" fmla="*/ 448173 h 574680"/>
              <a:gd name="connsiteX99" fmla="*/ 62161 w 575551"/>
              <a:gd name="connsiteY99" fmla="*/ 436892 h 574680"/>
              <a:gd name="connsiteX100" fmla="*/ 82335 w 575551"/>
              <a:gd name="connsiteY100" fmla="*/ 413525 h 574680"/>
              <a:gd name="connsiteX101" fmla="*/ 81528 w 575551"/>
              <a:gd name="connsiteY101" fmla="*/ 375653 h 574680"/>
              <a:gd name="connsiteX102" fmla="*/ 54091 w 575551"/>
              <a:gd name="connsiteY102" fmla="*/ 349869 h 574680"/>
              <a:gd name="connsiteX103" fmla="*/ 24234 w 575551"/>
              <a:gd name="connsiteY103" fmla="*/ 348257 h 574680"/>
              <a:gd name="connsiteX104" fmla="*/ 11322 w 575551"/>
              <a:gd name="connsiteY104" fmla="*/ 346645 h 574680"/>
              <a:gd name="connsiteX105" fmla="*/ 4060 w 575551"/>
              <a:gd name="connsiteY105" fmla="*/ 335365 h 574680"/>
              <a:gd name="connsiteX106" fmla="*/ 3253 w 575551"/>
              <a:gd name="connsiteY106" fmla="*/ 247535 h 574680"/>
              <a:gd name="connsiteX107" fmla="*/ 9708 w 575551"/>
              <a:gd name="connsiteY107" fmla="*/ 236254 h 574680"/>
              <a:gd name="connsiteX108" fmla="*/ 22620 w 575551"/>
              <a:gd name="connsiteY108" fmla="*/ 233837 h 574680"/>
              <a:gd name="connsiteX109" fmla="*/ 53284 w 575551"/>
              <a:gd name="connsiteY109" fmla="*/ 230614 h 574680"/>
              <a:gd name="connsiteX110" fmla="*/ 79107 w 575551"/>
              <a:gd name="connsiteY110" fmla="*/ 204023 h 574680"/>
              <a:gd name="connsiteX111" fmla="*/ 78300 w 575551"/>
              <a:gd name="connsiteY111" fmla="*/ 166152 h 574680"/>
              <a:gd name="connsiteX112" fmla="*/ 58126 w 575551"/>
              <a:gd name="connsiteY112" fmla="*/ 144395 h 574680"/>
              <a:gd name="connsiteX113" fmla="*/ 50864 w 575551"/>
              <a:gd name="connsiteY113" fmla="*/ 133920 h 574680"/>
              <a:gd name="connsiteX114" fmla="*/ 53284 w 575551"/>
              <a:gd name="connsiteY114" fmla="*/ 121028 h 574680"/>
              <a:gd name="connsiteX115" fmla="*/ 114614 w 575551"/>
              <a:gd name="connsiteY115" fmla="*/ 58177 h 574680"/>
              <a:gd name="connsiteX116" fmla="*/ 127525 w 575551"/>
              <a:gd name="connsiteY116" fmla="*/ 54954 h 574680"/>
              <a:gd name="connsiteX117" fmla="*/ 138015 w 575551"/>
              <a:gd name="connsiteY117" fmla="*/ 62206 h 574680"/>
              <a:gd name="connsiteX118" fmla="*/ 161417 w 575551"/>
              <a:gd name="connsiteY118" fmla="*/ 81545 h 574680"/>
              <a:gd name="connsiteX119" fmla="*/ 179171 w 575551"/>
              <a:gd name="connsiteY119" fmla="*/ 84768 h 574680"/>
              <a:gd name="connsiteX120" fmla="*/ 225167 w 575551"/>
              <a:gd name="connsiteY120" fmla="*/ 53343 h 574680"/>
              <a:gd name="connsiteX121" fmla="*/ 226781 w 575551"/>
              <a:gd name="connsiteY121" fmla="*/ 24335 h 574680"/>
              <a:gd name="connsiteX122" fmla="*/ 229202 w 575551"/>
              <a:gd name="connsiteY122" fmla="*/ 11442 h 574680"/>
              <a:gd name="connsiteX123" fmla="*/ 239693 w 575551"/>
              <a:gd name="connsiteY123" fmla="*/ 4190 h 574680"/>
              <a:gd name="connsiteX124" fmla="*/ 327652 w 575551"/>
              <a:gd name="connsiteY124" fmla="*/ 2579 h 57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575551" h="574680">
                <a:moveTo>
                  <a:pt x="288111" y="195956"/>
                </a:moveTo>
                <a:cubicBezTo>
                  <a:pt x="275198" y="195956"/>
                  <a:pt x="262286" y="199179"/>
                  <a:pt x="250987" y="204012"/>
                </a:cubicBezTo>
                <a:cubicBezTo>
                  <a:pt x="204987" y="224958"/>
                  <a:pt x="184004" y="278933"/>
                  <a:pt x="204180" y="324853"/>
                </a:cubicBezTo>
                <a:cubicBezTo>
                  <a:pt x="218706" y="357882"/>
                  <a:pt x="251794" y="378828"/>
                  <a:pt x="288111" y="378828"/>
                </a:cubicBezTo>
                <a:cubicBezTo>
                  <a:pt x="301023" y="378828"/>
                  <a:pt x="313128" y="376411"/>
                  <a:pt x="325234" y="370772"/>
                </a:cubicBezTo>
                <a:cubicBezTo>
                  <a:pt x="371234" y="350632"/>
                  <a:pt x="392217" y="296657"/>
                  <a:pt x="371234" y="250737"/>
                </a:cubicBezTo>
                <a:cubicBezTo>
                  <a:pt x="356708" y="217708"/>
                  <a:pt x="323620" y="195956"/>
                  <a:pt x="288111" y="195956"/>
                </a:cubicBezTo>
                <a:close/>
                <a:moveTo>
                  <a:pt x="288111" y="163732"/>
                </a:moveTo>
                <a:cubicBezTo>
                  <a:pt x="336532" y="163732"/>
                  <a:pt x="380919" y="192734"/>
                  <a:pt x="401094" y="237042"/>
                </a:cubicBezTo>
                <a:cubicBezTo>
                  <a:pt x="428533" y="299879"/>
                  <a:pt x="400287" y="372383"/>
                  <a:pt x="338146" y="400579"/>
                </a:cubicBezTo>
                <a:cubicBezTo>
                  <a:pt x="322006" y="407830"/>
                  <a:pt x="305058" y="411052"/>
                  <a:pt x="288111" y="411052"/>
                </a:cubicBezTo>
                <a:cubicBezTo>
                  <a:pt x="238882" y="411052"/>
                  <a:pt x="194496" y="382050"/>
                  <a:pt x="175127" y="337742"/>
                </a:cubicBezTo>
                <a:cubicBezTo>
                  <a:pt x="146881" y="275711"/>
                  <a:pt x="175127" y="202401"/>
                  <a:pt x="237268" y="175011"/>
                </a:cubicBezTo>
                <a:cubicBezTo>
                  <a:pt x="253408" y="167760"/>
                  <a:pt x="270356" y="163732"/>
                  <a:pt x="288111" y="163732"/>
                </a:cubicBezTo>
                <a:close/>
                <a:moveTo>
                  <a:pt x="307478" y="33198"/>
                </a:moveTo>
                <a:cubicBezTo>
                  <a:pt x="292145" y="31587"/>
                  <a:pt x="276006" y="32392"/>
                  <a:pt x="260674" y="34004"/>
                </a:cubicBezTo>
                <a:cubicBezTo>
                  <a:pt x="260674" y="44479"/>
                  <a:pt x="259060" y="54954"/>
                  <a:pt x="255025" y="64624"/>
                </a:cubicBezTo>
                <a:cubicBezTo>
                  <a:pt x="242921" y="96049"/>
                  <a:pt x="212256" y="116999"/>
                  <a:pt x="179171" y="116999"/>
                </a:cubicBezTo>
                <a:cubicBezTo>
                  <a:pt x="168680" y="116999"/>
                  <a:pt x="158997" y="115387"/>
                  <a:pt x="150120" y="111359"/>
                </a:cubicBezTo>
                <a:cubicBezTo>
                  <a:pt x="139629" y="107330"/>
                  <a:pt x="129946" y="101689"/>
                  <a:pt x="121876" y="93631"/>
                </a:cubicBezTo>
                <a:cubicBezTo>
                  <a:pt x="109772" y="103301"/>
                  <a:pt x="99281" y="114582"/>
                  <a:pt x="88791" y="127474"/>
                </a:cubicBezTo>
                <a:cubicBezTo>
                  <a:pt x="96860" y="134726"/>
                  <a:pt x="103316" y="143590"/>
                  <a:pt x="107351" y="153259"/>
                </a:cubicBezTo>
                <a:cubicBezTo>
                  <a:pt x="116228" y="172598"/>
                  <a:pt x="117034" y="195160"/>
                  <a:pt x="108965" y="215304"/>
                </a:cubicBezTo>
                <a:cubicBezTo>
                  <a:pt x="100895" y="235448"/>
                  <a:pt x="86370" y="251564"/>
                  <a:pt x="66196" y="260427"/>
                </a:cubicBezTo>
                <a:cubicBezTo>
                  <a:pt x="55705" y="265262"/>
                  <a:pt x="44408" y="267679"/>
                  <a:pt x="33110" y="267679"/>
                </a:cubicBezTo>
                <a:cubicBezTo>
                  <a:pt x="31496" y="282989"/>
                  <a:pt x="32303" y="299105"/>
                  <a:pt x="33917" y="314414"/>
                </a:cubicBezTo>
                <a:cubicBezTo>
                  <a:pt x="44408" y="313609"/>
                  <a:pt x="55705" y="316026"/>
                  <a:pt x="65389" y="320055"/>
                </a:cubicBezTo>
                <a:cubicBezTo>
                  <a:pt x="85563" y="327307"/>
                  <a:pt x="101702" y="342617"/>
                  <a:pt x="110579" y="362761"/>
                </a:cubicBezTo>
                <a:cubicBezTo>
                  <a:pt x="119455" y="382100"/>
                  <a:pt x="120262" y="404661"/>
                  <a:pt x="112193" y="424806"/>
                </a:cubicBezTo>
                <a:cubicBezTo>
                  <a:pt x="108158" y="435281"/>
                  <a:pt x="101702" y="444950"/>
                  <a:pt x="93633" y="453008"/>
                </a:cubicBezTo>
                <a:cubicBezTo>
                  <a:pt x="104123" y="465095"/>
                  <a:pt x="115421" y="476375"/>
                  <a:pt x="127525" y="486045"/>
                </a:cubicBezTo>
                <a:cubicBezTo>
                  <a:pt x="134788" y="477987"/>
                  <a:pt x="143664" y="471541"/>
                  <a:pt x="154155" y="467512"/>
                </a:cubicBezTo>
                <a:cubicBezTo>
                  <a:pt x="164645" y="462677"/>
                  <a:pt x="175943" y="460260"/>
                  <a:pt x="187240" y="460260"/>
                </a:cubicBezTo>
                <a:cubicBezTo>
                  <a:pt x="219519" y="460260"/>
                  <a:pt x="248569" y="478793"/>
                  <a:pt x="261481" y="508606"/>
                </a:cubicBezTo>
                <a:cubicBezTo>
                  <a:pt x="266323" y="519082"/>
                  <a:pt x="268743" y="530362"/>
                  <a:pt x="268743" y="541643"/>
                </a:cubicBezTo>
                <a:cubicBezTo>
                  <a:pt x="284076" y="543255"/>
                  <a:pt x="300215" y="543255"/>
                  <a:pt x="315547" y="541643"/>
                </a:cubicBezTo>
                <a:cubicBezTo>
                  <a:pt x="315547" y="530362"/>
                  <a:pt x="317161" y="519082"/>
                  <a:pt x="321196" y="508606"/>
                </a:cubicBezTo>
                <a:cubicBezTo>
                  <a:pt x="333300" y="477987"/>
                  <a:pt x="363965" y="457037"/>
                  <a:pt x="397050" y="457037"/>
                </a:cubicBezTo>
                <a:cubicBezTo>
                  <a:pt x="406734" y="457037"/>
                  <a:pt x="417224" y="458648"/>
                  <a:pt x="426101" y="461871"/>
                </a:cubicBezTo>
                <a:cubicBezTo>
                  <a:pt x="437399" y="466706"/>
                  <a:pt x="446275" y="472347"/>
                  <a:pt x="454345" y="481210"/>
                </a:cubicBezTo>
                <a:cubicBezTo>
                  <a:pt x="466449" y="470735"/>
                  <a:pt x="477747" y="459454"/>
                  <a:pt x="487430" y="446562"/>
                </a:cubicBezTo>
                <a:cubicBezTo>
                  <a:pt x="479361" y="439310"/>
                  <a:pt x="472905" y="430446"/>
                  <a:pt x="468870" y="420777"/>
                </a:cubicBezTo>
                <a:cubicBezTo>
                  <a:pt x="450310" y="379682"/>
                  <a:pt x="468870" y="331336"/>
                  <a:pt x="510025" y="313609"/>
                </a:cubicBezTo>
                <a:cubicBezTo>
                  <a:pt x="520516" y="308774"/>
                  <a:pt x="531006" y="306357"/>
                  <a:pt x="543111" y="306357"/>
                </a:cubicBezTo>
                <a:cubicBezTo>
                  <a:pt x="543918" y="290241"/>
                  <a:pt x="543918" y="274931"/>
                  <a:pt x="541497" y="258816"/>
                </a:cubicBezTo>
                <a:cubicBezTo>
                  <a:pt x="531006" y="259622"/>
                  <a:pt x="520516" y="258010"/>
                  <a:pt x="510832" y="253981"/>
                </a:cubicBezTo>
                <a:cubicBezTo>
                  <a:pt x="468870" y="237866"/>
                  <a:pt x="447889" y="190325"/>
                  <a:pt x="464028" y="149230"/>
                </a:cubicBezTo>
                <a:cubicBezTo>
                  <a:pt x="468063" y="138755"/>
                  <a:pt x="473712" y="129086"/>
                  <a:pt x="481781" y="121028"/>
                </a:cubicBezTo>
                <a:cubicBezTo>
                  <a:pt x="471291" y="108941"/>
                  <a:pt x="459993" y="98466"/>
                  <a:pt x="447889" y="88797"/>
                </a:cubicBezTo>
                <a:cubicBezTo>
                  <a:pt x="440626" y="96049"/>
                  <a:pt x="431750" y="102495"/>
                  <a:pt x="422066" y="106524"/>
                </a:cubicBezTo>
                <a:cubicBezTo>
                  <a:pt x="411576" y="111359"/>
                  <a:pt x="400278" y="113776"/>
                  <a:pt x="388981" y="113776"/>
                </a:cubicBezTo>
                <a:cubicBezTo>
                  <a:pt x="356702" y="113776"/>
                  <a:pt x="327652" y="94437"/>
                  <a:pt x="314740" y="65429"/>
                </a:cubicBezTo>
                <a:cubicBezTo>
                  <a:pt x="309898" y="54954"/>
                  <a:pt x="307478" y="44479"/>
                  <a:pt x="307478" y="33198"/>
                </a:cubicBezTo>
                <a:close/>
                <a:moveTo>
                  <a:pt x="327652" y="2579"/>
                </a:moveTo>
                <a:cubicBezTo>
                  <a:pt x="331686" y="3385"/>
                  <a:pt x="335721" y="5802"/>
                  <a:pt x="338142" y="9831"/>
                </a:cubicBezTo>
                <a:cubicBezTo>
                  <a:pt x="340563" y="13054"/>
                  <a:pt x="341370" y="17889"/>
                  <a:pt x="340563" y="21917"/>
                </a:cubicBezTo>
                <a:cubicBezTo>
                  <a:pt x="338949" y="32392"/>
                  <a:pt x="339756" y="42868"/>
                  <a:pt x="343791" y="52537"/>
                </a:cubicBezTo>
                <a:cubicBezTo>
                  <a:pt x="351861" y="70264"/>
                  <a:pt x="369614" y="81545"/>
                  <a:pt x="388981" y="81545"/>
                </a:cubicBezTo>
                <a:cubicBezTo>
                  <a:pt x="395436" y="81545"/>
                  <a:pt x="402699" y="79933"/>
                  <a:pt x="409155" y="76710"/>
                </a:cubicBezTo>
                <a:cubicBezTo>
                  <a:pt x="418031" y="72681"/>
                  <a:pt x="425294" y="66235"/>
                  <a:pt x="430943" y="57372"/>
                </a:cubicBezTo>
                <a:cubicBezTo>
                  <a:pt x="433364" y="54148"/>
                  <a:pt x="437399" y="50925"/>
                  <a:pt x="441433" y="50120"/>
                </a:cubicBezTo>
                <a:cubicBezTo>
                  <a:pt x="445468" y="49314"/>
                  <a:pt x="450310" y="50120"/>
                  <a:pt x="454345" y="52537"/>
                </a:cubicBezTo>
                <a:cubicBezTo>
                  <a:pt x="477747" y="69458"/>
                  <a:pt x="499535" y="90408"/>
                  <a:pt x="517288" y="113776"/>
                </a:cubicBezTo>
                <a:cubicBezTo>
                  <a:pt x="519709" y="116999"/>
                  <a:pt x="520516" y="121834"/>
                  <a:pt x="519709" y="125863"/>
                </a:cubicBezTo>
                <a:cubicBezTo>
                  <a:pt x="519709" y="130697"/>
                  <a:pt x="516481" y="134726"/>
                  <a:pt x="513253" y="137143"/>
                </a:cubicBezTo>
                <a:cubicBezTo>
                  <a:pt x="504376" y="142784"/>
                  <a:pt x="497114" y="150842"/>
                  <a:pt x="493886" y="160511"/>
                </a:cubicBezTo>
                <a:cubicBezTo>
                  <a:pt x="484202" y="185490"/>
                  <a:pt x="497114" y="214498"/>
                  <a:pt x="522130" y="224167"/>
                </a:cubicBezTo>
                <a:cubicBezTo>
                  <a:pt x="531813" y="227391"/>
                  <a:pt x="541497" y="228196"/>
                  <a:pt x="551987" y="225779"/>
                </a:cubicBezTo>
                <a:cubicBezTo>
                  <a:pt x="556022" y="224167"/>
                  <a:pt x="560864" y="224973"/>
                  <a:pt x="564092" y="227391"/>
                </a:cubicBezTo>
                <a:cubicBezTo>
                  <a:pt x="568126" y="229808"/>
                  <a:pt x="570547" y="233837"/>
                  <a:pt x="571354" y="238671"/>
                </a:cubicBezTo>
                <a:cubicBezTo>
                  <a:pt x="576196" y="267679"/>
                  <a:pt x="577003" y="296687"/>
                  <a:pt x="572968" y="326501"/>
                </a:cubicBezTo>
                <a:cubicBezTo>
                  <a:pt x="572161" y="330530"/>
                  <a:pt x="569740" y="334559"/>
                  <a:pt x="566513" y="336976"/>
                </a:cubicBezTo>
                <a:cubicBezTo>
                  <a:pt x="562478" y="339393"/>
                  <a:pt x="558443" y="341005"/>
                  <a:pt x="553601" y="339393"/>
                </a:cubicBezTo>
                <a:cubicBezTo>
                  <a:pt x="543111" y="337782"/>
                  <a:pt x="532620" y="338588"/>
                  <a:pt x="522937" y="342617"/>
                </a:cubicBezTo>
                <a:cubicBezTo>
                  <a:pt x="498728" y="353897"/>
                  <a:pt x="487430" y="382905"/>
                  <a:pt x="497921" y="407884"/>
                </a:cubicBezTo>
                <a:cubicBezTo>
                  <a:pt x="501956" y="416748"/>
                  <a:pt x="509218" y="424806"/>
                  <a:pt x="518095" y="429640"/>
                </a:cubicBezTo>
                <a:cubicBezTo>
                  <a:pt x="522130" y="432058"/>
                  <a:pt x="524550" y="436087"/>
                  <a:pt x="526164" y="440116"/>
                </a:cubicBezTo>
                <a:cubicBezTo>
                  <a:pt x="526971" y="444950"/>
                  <a:pt x="526164" y="448979"/>
                  <a:pt x="522937" y="453008"/>
                </a:cubicBezTo>
                <a:cubicBezTo>
                  <a:pt x="505990" y="477181"/>
                  <a:pt x="485816" y="498937"/>
                  <a:pt x="461607" y="516664"/>
                </a:cubicBezTo>
                <a:cubicBezTo>
                  <a:pt x="458380" y="519082"/>
                  <a:pt x="453538" y="520693"/>
                  <a:pt x="449503" y="519082"/>
                </a:cubicBezTo>
                <a:cubicBezTo>
                  <a:pt x="444661" y="518276"/>
                  <a:pt x="440626" y="515858"/>
                  <a:pt x="438205" y="511830"/>
                </a:cubicBezTo>
                <a:cubicBezTo>
                  <a:pt x="432557" y="502966"/>
                  <a:pt x="424487" y="495714"/>
                  <a:pt x="414804" y="492491"/>
                </a:cubicBezTo>
                <a:cubicBezTo>
                  <a:pt x="409155" y="490074"/>
                  <a:pt x="403506" y="489268"/>
                  <a:pt x="397050" y="489268"/>
                </a:cubicBezTo>
                <a:cubicBezTo>
                  <a:pt x="376876" y="489268"/>
                  <a:pt x="358316" y="501355"/>
                  <a:pt x="351054" y="520693"/>
                </a:cubicBezTo>
                <a:cubicBezTo>
                  <a:pt x="347826" y="530362"/>
                  <a:pt x="347019" y="540838"/>
                  <a:pt x="349440" y="550507"/>
                </a:cubicBezTo>
                <a:cubicBezTo>
                  <a:pt x="351054" y="555342"/>
                  <a:pt x="350247" y="559370"/>
                  <a:pt x="347826" y="563399"/>
                </a:cubicBezTo>
                <a:cubicBezTo>
                  <a:pt x="345405" y="567428"/>
                  <a:pt x="341370" y="569845"/>
                  <a:pt x="336528" y="570651"/>
                </a:cubicBezTo>
                <a:cubicBezTo>
                  <a:pt x="321196" y="573874"/>
                  <a:pt x="304250" y="574680"/>
                  <a:pt x="288110" y="574680"/>
                </a:cubicBezTo>
                <a:cubicBezTo>
                  <a:pt x="275199" y="574680"/>
                  <a:pt x="261481" y="573874"/>
                  <a:pt x="248569" y="572263"/>
                </a:cubicBezTo>
                <a:cubicBezTo>
                  <a:pt x="243728" y="571457"/>
                  <a:pt x="239693" y="569040"/>
                  <a:pt x="237272" y="565011"/>
                </a:cubicBezTo>
                <a:cubicBezTo>
                  <a:pt x="234851" y="561788"/>
                  <a:pt x="234044" y="556953"/>
                  <a:pt x="234851" y="552924"/>
                </a:cubicBezTo>
                <a:cubicBezTo>
                  <a:pt x="237272" y="542449"/>
                  <a:pt x="236465" y="531168"/>
                  <a:pt x="232430" y="521499"/>
                </a:cubicBezTo>
                <a:cubicBezTo>
                  <a:pt x="224360" y="503772"/>
                  <a:pt x="206607" y="492491"/>
                  <a:pt x="187240" y="492491"/>
                </a:cubicBezTo>
                <a:cubicBezTo>
                  <a:pt x="179978" y="492491"/>
                  <a:pt x="173522" y="494103"/>
                  <a:pt x="167066" y="496520"/>
                </a:cubicBezTo>
                <a:cubicBezTo>
                  <a:pt x="157383" y="500549"/>
                  <a:pt x="150120" y="507801"/>
                  <a:pt x="144471" y="516664"/>
                </a:cubicBezTo>
                <a:cubicBezTo>
                  <a:pt x="142050" y="520693"/>
                  <a:pt x="138822" y="523916"/>
                  <a:pt x="133981" y="524722"/>
                </a:cubicBezTo>
                <a:cubicBezTo>
                  <a:pt x="129946" y="525528"/>
                  <a:pt x="125104" y="524722"/>
                  <a:pt x="121069" y="522305"/>
                </a:cubicBezTo>
                <a:cubicBezTo>
                  <a:pt x="96860" y="504578"/>
                  <a:pt x="75879" y="484433"/>
                  <a:pt x="58126" y="460260"/>
                </a:cubicBezTo>
                <a:cubicBezTo>
                  <a:pt x="54898" y="457037"/>
                  <a:pt x="54091" y="452202"/>
                  <a:pt x="54898" y="448173"/>
                </a:cubicBezTo>
                <a:cubicBezTo>
                  <a:pt x="55705" y="443339"/>
                  <a:pt x="58126" y="439310"/>
                  <a:pt x="62161" y="436892"/>
                </a:cubicBezTo>
                <a:cubicBezTo>
                  <a:pt x="71845" y="431252"/>
                  <a:pt x="78300" y="423194"/>
                  <a:pt x="82335" y="413525"/>
                </a:cubicBezTo>
                <a:cubicBezTo>
                  <a:pt x="87177" y="400632"/>
                  <a:pt x="86370" y="387740"/>
                  <a:pt x="81528" y="375653"/>
                </a:cubicBezTo>
                <a:cubicBezTo>
                  <a:pt x="75879" y="363567"/>
                  <a:pt x="66196" y="354703"/>
                  <a:pt x="54091" y="349869"/>
                </a:cubicBezTo>
                <a:cubicBezTo>
                  <a:pt x="44408" y="345840"/>
                  <a:pt x="33917" y="345840"/>
                  <a:pt x="24234" y="348257"/>
                </a:cubicBezTo>
                <a:cubicBezTo>
                  <a:pt x="19392" y="349063"/>
                  <a:pt x="15357" y="349063"/>
                  <a:pt x="11322" y="346645"/>
                </a:cubicBezTo>
                <a:cubicBezTo>
                  <a:pt x="7288" y="343422"/>
                  <a:pt x="4867" y="340199"/>
                  <a:pt x="4060" y="335365"/>
                </a:cubicBezTo>
                <a:cubicBezTo>
                  <a:pt x="-782" y="306357"/>
                  <a:pt x="-1589" y="276543"/>
                  <a:pt x="3253" y="247535"/>
                </a:cubicBezTo>
                <a:cubicBezTo>
                  <a:pt x="3253" y="242700"/>
                  <a:pt x="5674" y="238671"/>
                  <a:pt x="9708" y="236254"/>
                </a:cubicBezTo>
                <a:cubicBezTo>
                  <a:pt x="13743" y="233837"/>
                  <a:pt x="17778" y="233031"/>
                  <a:pt x="22620" y="233837"/>
                </a:cubicBezTo>
                <a:cubicBezTo>
                  <a:pt x="33110" y="236254"/>
                  <a:pt x="43601" y="235448"/>
                  <a:pt x="53284" y="230614"/>
                </a:cubicBezTo>
                <a:cubicBezTo>
                  <a:pt x="65389" y="225779"/>
                  <a:pt x="74265" y="216110"/>
                  <a:pt x="79107" y="204023"/>
                </a:cubicBezTo>
                <a:cubicBezTo>
                  <a:pt x="83949" y="191131"/>
                  <a:pt x="83142" y="178238"/>
                  <a:pt x="78300" y="166152"/>
                </a:cubicBezTo>
                <a:cubicBezTo>
                  <a:pt x="73459" y="157288"/>
                  <a:pt x="67003" y="149230"/>
                  <a:pt x="58126" y="144395"/>
                </a:cubicBezTo>
                <a:cubicBezTo>
                  <a:pt x="54091" y="141978"/>
                  <a:pt x="51671" y="137949"/>
                  <a:pt x="50864" y="133920"/>
                </a:cubicBezTo>
                <a:cubicBezTo>
                  <a:pt x="50057" y="129086"/>
                  <a:pt x="50864" y="124251"/>
                  <a:pt x="53284" y="121028"/>
                </a:cubicBezTo>
                <a:cubicBezTo>
                  <a:pt x="70231" y="96855"/>
                  <a:pt x="91212" y="75904"/>
                  <a:pt x="114614" y="58177"/>
                </a:cubicBezTo>
                <a:cubicBezTo>
                  <a:pt x="118648" y="55760"/>
                  <a:pt x="122683" y="54148"/>
                  <a:pt x="127525" y="54954"/>
                </a:cubicBezTo>
                <a:cubicBezTo>
                  <a:pt x="131560" y="55760"/>
                  <a:pt x="135595" y="58177"/>
                  <a:pt x="138015" y="62206"/>
                </a:cubicBezTo>
                <a:cubicBezTo>
                  <a:pt x="143664" y="71070"/>
                  <a:pt x="151734" y="77516"/>
                  <a:pt x="161417" y="81545"/>
                </a:cubicBezTo>
                <a:cubicBezTo>
                  <a:pt x="167066" y="83962"/>
                  <a:pt x="172715" y="84768"/>
                  <a:pt x="179171" y="84768"/>
                </a:cubicBezTo>
                <a:cubicBezTo>
                  <a:pt x="199345" y="84768"/>
                  <a:pt x="217905" y="71876"/>
                  <a:pt x="225167" y="53343"/>
                </a:cubicBezTo>
                <a:cubicBezTo>
                  <a:pt x="228395" y="43673"/>
                  <a:pt x="229202" y="34004"/>
                  <a:pt x="226781" y="24335"/>
                </a:cubicBezTo>
                <a:cubicBezTo>
                  <a:pt x="225974" y="19500"/>
                  <a:pt x="226781" y="14665"/>
                  <a:pt x="229202" y="11442"/>
                </a:cubicBezTo>
                <a:cubicBezTo>
                  <a:pt x="231623" y="7413"/>
                  <a:pt x="235658" y="4996"/>
                  <a:pt x="239693" y="4190"/>
                </a:cubicBezTo>
                <a:cubicBezTo>
                  <a:pt x="268743" y="-644"/>
                  <a:pt x="297794" y="-1450"/>
                  <a:pt x="327652" y="25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35" name="椭圆 70">
            <a:extLst>
              <a:ext uri="{FF2B5EF4-FFF2-40B4-BE49-F238E27FC236}">
                <a16:creationId xmlns:a16="http://schemas.microsoft.com/office/drawing/2014/main" xmlns="" id="{259D58FC-2736-42F0-895A-41808ED1B96B}"/>
              </a:ext>
            </a:extLst>
          </p:cNvPr>
          <p:cNvSpPr/>
          <p:nvPr/>
        </p:nvSpPr>
        <p:spPr>
          <a:xfrm>
            <a:off x="4801826" y="2344157"/>
            <a:ext cx="435274" cy="434668"/>
          </a:xfrm>
          <a:custGeom>
            <a:avLst/>
            <a:gdLst>
              <a:gd name="connsiteX0" fmla="*/ 145802 w 608415"/>
              <a:gd name="connsiteY0" fmla="*/ 316204 h 607568"/>
              <a:gd name="connsiteX1" fmla="*/ 335878 w 608415"/>
              <a:gd name="connsiteY1" fmla="*/ 316204 h 607568"/>
              <a:gd name="connsiteX2" fmla="*/ 355085 w 608415"/>
              <a:gd name="connsiteY2" fmla="*/ 335363 h 607568"/>
              <a:gd name="connsiteX3" fmla="*/ 335878 w 608415"/>
              <a:gd name="connsiteY3" fmla="*/ 354521 h 607568"/>
              <a:gd name="connsiteX4" fmla="*/ 145802 w 608415"/>
              <a:gd name="connsiteY4" fmla="*/ 354521 h 607568"/>
              <a:gd name="connsiteX5" fmla="*/ 126594 w 608415"/>
              <a:gd name="connsiteY5" fmla="*/ 335363 h 607568"/>
              <a:gd name="connsiteX6" fmla="*/ 145802 w 608415"/>
              <a:gd name="connsiteY6" fmla="*/ 316204 h 607568"/>
              <a:gd name="connsiteX7" fmla="*/ 145799 w 608415"/>
              <a:gd name="connsiteY7" fmla="*/ 252977 h 607568"/>
              <a:gd name="connsiteX8" fmla="*/ 430791 w 608415"/>
              <a:gd name="connsiteY8" fmla="*/ 252977 h 607568"/>
              <a:gd name="connsiteX9" fmla="*/ 449995 w 608415"/>
              <a:gd name="connsiteY9" fmla="*/ 272171 h 607568"/>
              <a:gd name="connsiteX10" fmla="*/ 430791 w 608415"/>
              <a:gd name="connsiteY10" fmla="*/ 291365 h 607568"/>
              <a:gd name="connsiteX11" fmla="*/ 145799 w 608415"/>
              <a:gd name="connsiteY11" fmla="*/ 291365 h 607568"/>
              <a:gd name="connsiteX12" fmla="*/ 126594 w 608415"/>
              <a:gd name="connsiteY12" fmla="*/ 272171 h 607568"/>
              <a:gd name="connsiteX13" fmla="*/ 145799 w 608415"/>
              <a:gd name="connsiteY13" fmla="*/ 252977 h 607568"/>
              <a:gd name="connsiteX14" fmla="*/ 145805 w 608415"/>
              <a:gd name="connsiteY14" fmla="*/ 189750 h 607568"/>
              <a:gd name="connsiteX15" fmla="*/ 209279 w 608415"/>
              <a:gd name="connsiteY15" fmla="*/ 189750 h 607568"/>
              <a:gd name="connsiteX16" fmla="*/ 228490 w 608415"/>
              <a:gd name="connsiteY16" fmla="*/ 208944 h 607568"/>
              <a:gd name="connsiteX17" fmla="*/ 209279 w 608415"/>
              <a:gd name="connsiteY17" fmla="*/ 228138 h 607568"/>
              <a:gd name="connsiteX18" fmla="*/ 145805 w 608415"/>
              <a:gd name="connsiteY18" fmla="*/ 228138 h 607568"/>
              <a:gd name="connsiteX19" fmla="*/ 126594 w 608415"/>
              <a:gd name="connsiteY19" fmla="*/ 208944 h 607568"/>
              <a:gd name="connsiteX20" fmla="*/ 145805 w 608415"/>
              <a:gd name="connsiteY20" fmla="*/ 189750 h 607568"/>
              <a:gd name="connsiteX21" fmla="*/ 70060 w 608415"/>
              <a:gd name="connsiteY21" fmla="*/ 133174 h 607568"/>
              <a:gd name="connsiteX22" fmla="*/ 70060 w 608415"/>
              <a:gd name="connsiteY22" fmla="*/ 442788 h 607568"/>
              <a:gd name="connsiteX23" fmla="*/ 538355 w 608415"/>
              <a:gd name="connsiteY23" fmla="*/ 442788 h 607568"/>
              <a:gd name="connsiteX24" fmla="*/ 538355 w 608415"/>
              <a:gd name="connsiteY24" fmla="*/ 133174 h 607568"/>
              <a:gd name="connsiteX25" fmla="*/ 38410 w 608415"/>
              <a:gd name="connsiteY25" fmla="*/ 69962 h 607568"/>
              <a:gd name="connsiteX26" fmla="*/ 38410 w 608415"/>
              <a:gd name="connsiteY26" fmla="*/ 94817 h 607568"/>
              <a:gd name="connsiteX27" fmla="*/ 570005 w 608415"/>
              <a:gd name="connsiteY27" fmla="*/ 94817 h 607568"/>
              <a:gd name="connsiteX28" fmla="*/ 570005 w 608415"/>
              <a:gd name="connsiteY28" fmla="*/ 69962 h 607568"/>
              <a:gd name="connsiteX29" fmla="*/ 304208 w 608415"/>
              <a:gd name="connsiteY29" fmla="*/ 0 h 607568"/>
              <a:gd name="connsiteX30" fmla="*/ 323413 w 608415"/>
              <a:gd name="connsiteY30" fmla="*/ 19178 h 607568"/>
              <a:gd name="connsiteX31" fmla="*/ 323413 w 608415"/>
              <a:gd name="connsiteY31" fmla="*/ 31606 h 607568"/>
              <a:gd name="connsiteX32" fmla="*/ 589210 w 608415"/>
              <a:gd name="connsiteY32" fmla="*/ 31606 h 607568"/>
              <a:gd name="connsiteX33" fmla="*/ 608415 w 608415"/>
              <a:gd name="connsiteY33" fmla="*/ 50784 h 607568"/>
              <a:gd name="connsiteX34" fmla="*/ 608415 w 608415"/>
              <a:gd name="connsiteY34" fmla="*/ 113995 h 607568"/>
              <a:gd name="connsiteX35" fmla="*/ 589210 w 608415"/>
              <a:gd name="connsiteY35" fmla="*/ 133174 h 607568"/>
              <a:gd name="connsiteX36" fmla="*/ 576765 w 608415"/>
              <a:gd name="connsiteY36" fmla="*/ 133174 h 607568"/>
              <a:gd name="connsiteX37" fmla="*/ 576765 w 608415"/>
              <a:gd name="connsiteY37" fmla="*/ 461967 h 607568"/>
              <a:gd name="connsiteX38" fmla="*/ 557560 w 608415"/>
              <a:gd name="connsiteY38" fmla="*/ 481145 h 607568"/>
              <a:gd name="connsiteX39" fmla="*/ 342618 w 608415"/>
              <a:gd name="connsiteY39" fmla="*/ 481145 h 607568"/>
              <a:gd name="connsiteX40" fmla="*/ 414521 w 608415"/>
              <a:gd name="connsiteY40" fmla="*/ 576883 h 607568"/>
              <a:gd name="connsiteX41" fmla="*/ 410680 w 608415"/>
              <a:gd name="connsiteY41" fmla="*/ 603733 h 607568"/>
              <a:gd name="connsiteX42" fmla="*/ 399157 w 608415"/>
              <a:gd name="connsiteY42" fmla="*/ 607568 h 607568"/>
              <a:gd name="connsiteX43" fmla="*/ 383793 w 608415"/>
              <a:gd name="connsiteY43" fmla="*/ 599897 h 607568"/>
              <a:gd name="connsiteX44" fmla="*/ 323413 w 608415"/>
              <a:gd name="connsiteY44" fmla="*/ 519348 h 607568"/>
              <a:gd name="connsiteX45" fmla="*/ 323413 w 608415"/>
              <a:gd name="connsiteY45" fmla="*/ 588390 h 607568"/>
              <a:gd name="connsiteX46" fmla="*/ 304208 w 608415"/>
              <a:gd name="connsiteY46" fmla="*/ 607568 h 607568"/>
              <a:gd name="connsiteX47" fmla="*/ 285003 w 608415"/>
              <a:gd name="connsiteY47" fmla="*/ 588390 h 607568"/>
              <a:gd name="connsiteX48" fmla="*/ 285003 w 608415"/>
              <a:gd name="connsiteY48" fmla="*/ 519348 h 607568"/>
              <a:gd name="connsiteX49" fmla="*/ 224622 w 608415"/>
              <a:gd name="connsiteY49" fmla="*/ 599897 h 607568"/>
              <a:gd name="connsiteX50" fmla="*/ 209258 w 608415"/>
              <a:gd name="connsiteY50" fmla="*/ 607568 h 607568"/>
              <a:gd name="connsiteX51" fmla="*/ 197735 w 608415"/>
              <a:gd name="connsiteY51" fmla="*/ 603733 h 607568"/>
              <a:gd name="connsiteX52" fmla="*/ 193894 w 608415"/>
              <a:gd name="connsiteY52" fmla="*/ 576883 h 607568"/>
              <a:gd name="connsiteX53" fmla="*/ 265798 w 608415"/>
              <a:gd name="connsiteY53" fmla="*/ 481145 h 607568"/>
              <a:gd name="connsiteX54" fmla="*/ 50855 w 608415"/>
              <a:gd name="connsiteY54" fmla="*/ 481145 h 607568"/>
              <a:gd name="connsiteX55" fmla="*/ 31650 w 608415"/>
              <a:gd name="connsiteY55" fmla="*/ 461967 h 607568"/>
              <a:gd name="connsiteX56" fmla="*/ 31650 w 608415"/>
              <a:gd name="connsiteY56" fmla="*/ 133174 h 607568"/>
              <a:gd name="connsiteX57" fmla="*/ 19205 w 608415"/>
              <a:gd name="connsiteY57" fmla="*/ 133174 h 607568"/>
              <a:gd name="connsiteX58" fmla="*/ 0 w 608415"/>
              <a:gd name="connsiteY58" fmla="*/ 113995 h 607568"/>
              <a:gd name="connsiteX59" fmla="*/ 0 w 608415"/>
              <a:gd name="connsiteY59" fmla="*/ 50784 h 607568"/>
              <a:gd name="connsiteX60" fmla="*/ 19205 w 608415"/>
              <a:gd name="connsiteY60" fmla="*/ 31606 h 607568"/>
              <a:gd name="connsiteX61" fmla="*/ 285003 w 608415"/>
              <a:gd name="connsiteY61" fmla="*/ 31606 h 607568"/>
              <a:gd name="connsiteX62" fmla="*/ 285003 w 608415"/>
              <a:gd name="connsiteY62" fmla="*/ 19178 h 607568"/>
              <a:gd name="connsiteX63" fmla="*/ 304208 w 608415"/>
              <a:gd name="connsiteY63" fmla="*/ 0 h 607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08415" h="607568">
                <a:moveTo>
                  <a:pt x="145802" y="316204"/>
                </a:moveTo>
                <a:lnTo>
                  <a:pt x="335878" y="316204"/>
                </a:lnTo>
                <a:cubicBezTo>
                  <a:pt x="346480" y="316204"/>
                  <a:pt x="355085" y="324787"/>
                  <a:pt x="355085" y="335363"/>
                </a:cubicBezTo>
                <a:cubicBezTo>
                  <a:pt x="355085" y="345938"/>
                  <a:pt x="346480" y="354521"/>
                  <a:pt x="335878" y="354521"/>
                </a:cubicBezTo>
                <a:lnTo>
                  <a:pt x="145802" y="354521"/>
                </a:lnTo>
                <a:cubicBezTo>
                  <a:pt x="135199" y="354521"/>
                  <a:pt x="126594" y="345938"/>
                  <a:pt x="126594" y="335363"/>
                </a:cubicBezTo>
                <a:cubicBezTo>
                  <a:pt x="126594" y="324787"/>
                  <a:pt x="135199" y="316204"/>
                  <a:pt x="145802" y="316204"/>
                </a:cubicBezTo>
                <a:close/>
                <a:moveTo>
                  <a:pt x="145799" y="252977"/>
                </a:moveTo>
                <a:lnTo>
                  <a:pt x="430791" y="252977"/>
                </a:lnTo>
                <a:cubicBezTo>
                  <a:pt x="441392" y="252977"/>
                  <a:pt x="449995" y="261576"/>
                  <a:pt x="449995" y="272171"/>
                </a:cubicBezTo>
                <a:cubicBezTo>
                  <a:pt x="449995" y="282766"/>
                  <a:pt x="441392" y="291365"/>
                  <a:pt x="430791" y="291365"/>
                </a:cubicBezTo>
                <a:lnTo>
                  <a:pt x="145799" y="291365"/>
                </a:lnTo>
                <a:cubicBezTo>
                  <a:pt x="135198" y="291365"/>
                  <a:pt x="126594" y="282766"/>
                  <a:pt x="126594" y="272171"/>
                </a:cubicBezTo>
                <a:cubicBezTo>
                  <a:pt x="126594" y="261576"/>
                  <a:pt x="135198" y="252977"/>
                  <a:pt x="145799" y="252977"/>
                </a:cubicBezTo>
                <a:close/>
                <a:moveTo>
                  <a:pt x="145805" y="189750"/>
                </a:moveTo>
                <a:lnTo>
                  <a:pt x="209279" y="189750"/>
                </a:lnTo>
                <a:cubicBezTo>
                  <a:pt x="219884" y="189750"/>
                  <a:pt x="228490" y="198349"/>
                  <a:pt x="228490" y="208944"/>
                </a:cubicBezTo>
                <a:cubicBezTo>
                  <a:pt x="228490" y="219539"/>
                  <a:pt x="219884" y="228138"/>
                  <a:pt x="209279" y="228138"/>
                </a:cubicBezTo>
                <a:lnTo>
                  <a:pt x="145805" y="228138"/>
                </a:lnTo>
                <a:cubicBezTo>
                  <a:pt x="135201" y="228138"/>
                  <a:pt x="126594" y="219539"/>
                  <a:pt x="126594" y="208944"/>
                </a:cubicBezTo>
                <a:cubicBezTo>
                  <a:pt x="126594" y="198349"/>
                  <a:pt x="135201" y="189750"/>
                  <a:pt x="145805" y="189750"/>
                </a:cubicBezTo>
                <a:close/>
                <a:moveTo>
                  <a:pt x="70060" y="133174"/>
                </a:moveTo>
                <a:lnTo>
                  <a:pt x="70060" y="442788"/>
                </a:lnTo>
                <a:lnTo>
                  <a:pt x="538355" y="442788"/>
                </a:lnTo>
                <a:lnTo>
                  <a:pt x="538355" y="133174"/>
                </a:lnTo>
                <a:close/>
                <a:moveTo>
                  <a:pt x="38410" y="69962"/>
                </a:moveTo>
                <a:lnTo>
                  <a:pt x="38410" y="94817"/>
                </a:lnTo>
                <a:lnTo>
                  <a:pt x="570005" y="94817"/>
                </a:lnTo>
                <a:lnTo>
                  <a:pt x="570005" y="69962"/>
                </a:lnTo>
                <a:close/>
                <a:moveTo>
                  <a:pt x="304208" y="0"/>
                </a:moveTo>
                <a:cubicBezTo>
                  <a:pt x="314809" y="0"/>
                  <a:pt x="323413" y="8592"/>
                  <a:pt x="323413" y="19178"/>
                </a:cubicBezTo>
                <a:lnTo>
                  <a:pt x="323413" y="31606"/>
                </a:lnTo>
                <a:lnTo>
                  <a:pt x="589210" y="31606"/>
                </a:lnTo>
                <a:cubicBezTo>
                  <a:pt x="599811" y="31606"/>
                  <a:pt x="608415" y="40197"/>
                  <a:pt x="608415" y="50784"/>
                </a:cubicBezTo>
                <a:lnTo>
                  <a:pt x="608415" y="113995"/>
                </a:lnTo>
                <a:cubicBezTo>
                  <a:pt x="608415" y="124582"/>
                  <a:pt x="599811" y="133174"/>
                  <a:pt x="589210" y="133174"/>
                </a:cubicBezTo>
                <a:lnTo>
                  <a:pt x="576765" y="133174"/>
                </a:lnTo>
                <a:lnTo>
                  <a:pt x="576765" y="461967"/>
                </a:lnTo>
                <a:cubicBezTo>
                  <a:pt x="576765" y="472553"/>
                  <a:pt x="568161" y="481145"/>
                  <a:pt x="557560" y="481145"/>
                </a:cubicBezTo>
                <a:lnTo>
                  <a:pt x="342618" y="481145"/>
                </a:lnTo>
                <a:lnTo>
                  <a:pt x="414521" y="576883"/>
                </a:lnTo>
                <a:cubicBezTo>
                  <a:pt x="420974" y="585321"/>
                  <a:pt x="419284" y="597442"/>
                  <a:pt x="410680" y="603733"/>
                </a:cubicBezTo>
                <a:cubicBezTo>
                  <a:pt x="407300" y="606341"/>
                  <a:pt x="403306" y="607568"/>
                  <a:pt x="399157" y="607568"/>
                </a:cubicBezTo>
                <a:cubicBezTo>
                  <a:pt x="393319" y="607568"/>
                  <a:pt x="387634" y="604960"/>
                  <a:pt x="383793" y="599897"/>
                </a:cubicBezTo>
                <a:lnTo>
                  <a:pt x="323413" y="519348"/>
                </a:lnTo>
                <a:lnTo>
                  <a:pt x="323413" y="588390"/>
                </a:lnTo>
                <a:cubicBezTo>
                  <a:pt x="323413" y="598976"/>
                  <a:pt x="314809" y="607568"/>
                  <a:pt x="304208" y="607568"/>
                </a:cubicBezTo>
                <a:cubicBezTo>
                  <a:pt x="293607" y="607568"/>
                  <a:pt x="285003" y="598976"/>
                  <a:pt x="285003" y="588390"/>
                </a:cubicBezTo>
                <a:lnTo>
                  <a:pt x="285003" y="519348"/>
                </a:lnTo>
                <a:lnTo>
                  <a:pt x="224622" y="599897"/>
                </a:lnTo>
                <a:cubicBezTo>
                  <a:pt x="220781" y="604960"/>
                  <a:pt x="215096" y="607568"/>
                  <a:pt x="209258" y="607568"/>
                </a:cubicBezTo>
                <a:cubicBezTo>
                  <a:pt x="205110" y="607568"/>
                  <a:pt x="201115" y="606341"/>
                  <a:pt x="197735" y="603733"/>
                </a:cubicBezTo>
                <a:cubicBezTo>
                  <a:pt x="189131" y="597442"/>
                  <a:pt x="187441" y="585321"/>
                  <a:pt x="193894" y="576883"/>
                </a:cubicBezTo>
                <a:lnTo>
                  <a:pt x="265798" y="481145"/>
                </a:lnTo>
                <a:lnTo>
                  <a:pt x="50855" y="481145"/>
                </a:lnTo>
                <a:cubicBezTo>
                  <a:pt x="40253" y="481145"/>
                  <a:pt x="31650" y="472553"/>
                  <a:pt x="31650" y="461967"/>
                </a:cubicBezTo>
                <a:lnTo>
                  <a:pt x="31650" y="133174"/>
                </a:lnTo>
                <a:lnTo>
                  <a:pt x="19205" y="133174"/>
                </a:lnTo>
                <a:cubicBezTo>
                  <a:pt x="8604" y="133174"/>
                  <a:pt x="0" y="124582"/>
                  <a:pt x="0" y="113995"/>
                </a:cubicBezTo>
                <a:lnTo>
                  <a:pt x="0" y="50784"/>
                </a:lnTo>
                <a:cubicBezTo>
                  <a:pt x="0" y="40197"/>
                  <a:pt x="8604" y="31606"/>
                  <a:pt x="19205" y="31606"/>
                </a:cubicBezTo>
                <a:lnTo>
                  <a:pt x="285003" y="31606"/>
                </a:lnTo>
                <a:lnTo>
                  <a:pt x="285003" y="19178"/>
                </a:lnTo>
                <a:cubicBezTo>
                  <a:pt x="285003" y="8592"/>
                  <a:pt x="293607" y="0"/>
                  <a:pt x="30420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36" name="椭圆 71">
            <a:extLst>
              <a:ext uri="{FF2B5EF4-FFF2-40B4-BE49-F238E27FC236}">
                <a16:creationId xmlns:a16="http://schemas.microsoft.com/office/drawing/2014/main" xmlns="" id="{147B5572-6C72-493B-BDC7-B422C930ED00}"/>
              </a:ext>
            </a:extLst>
          </p:cNvPr>
          <p:cNvSpPr/>
          <p:nvPr/>
        </p:nvSpPr>
        <p:spPr>
          <a:xfrm>
            <a:off x="8276592" y="2353582"/>
            <a:ext cx="424483" cy="435274"/>
          </a:xfrm>
          <a:custGeom>
            <a:avLst/>
            <a:gdLst>
              <a:gd name="connsiteX0" fmla="*/ 289142 w 593263"/>
              <a:gd name="connsiteY0" fmla="*/ 515850 h 608344"/>
              <a:gd name="connsiteX1" fmla="*/ 227765 w 593263"/>
              <a:gd name="connsiteY1" fmla="*/ 563478 h 608344"/>
              <a:gd name="connsiteX2" fmla="*/ 365576 w 593263"/>
              <a:gd name="connsiteY2" fmla="*/ 563478 h 608344"/>
              <a:gd name="connsiteX3" fmla="*/ 304122 w 593263"/>
              <a:gd name="connsiteY3" fmla="*/ 515850 h 608344"/>
              <a:gd name="connsiteX4" fmla="*/ 289175 w 593263"/>
              <a:gd name="connsiteY4" fmla="*/ 515431 h 608344"/>
              <a:gd name="connsiteX5" fmla="*/ 304155 w 593263"/>
              <a:gd name="connsiteY5" fmla="*/ 515431 h 608344"/>
              <a:gd name="connsiteX6" fmla="*/ 366070 w 593263"/>
              <a:gd name="connsiteY6" fmla="*/ 564057 h 608344"/>
              <a:gd name="connsiteX7" fmla="*/ 227259 w 593263"/>
              <a:gd name="connsiteY7" fmla="*/ 564057 h 608344"/>
              <a:gd name="connsiteX8" fmla="*/ 289175 w 593263"/>
              <a:gd name="connsiteY8" fmla="*/ 515431 h 608344"/>
              <a:gd name="connsiteX9" fmla="*/ 289142 w 593263"/>
              <a:gd name="connsiteY9" fmla="*/ 514853 h 608344"/>
              <a:gd name="connsiteX10" fmla="*/ 226767 w 593263"/>
              <a:gd name="connsiteY10" fmla="*/ 564014 h 608344"/>
              <a:gd name="connsiteX11" fmla="*/ 226767 w 593263"/>
              <a:gd name="connsiteY11" fmla="*/ 564475 h 608344"/>
              <a:gd name="connsiteX12" fmla="*/ 366574 w 593263"/>
              <a:gd name="connsiteY12" fmla="*/ 564475 h 608344"/>
              <a:gd name="connsiteX13" fmla="*/ 366574 w 593263"/>
              <a:gd name="connsiteY13" fmla="*/ 564014 h 608344"/>
              <a:gd name="connsiteX14" fmla="*/ 304122 w 593263"/>
              <a:gd name="connsiteY14" fmla="*/ 514853 h 608344"/>
              <a:gd name="connsiteX15" fmla="*/ 530681 w 593263"/>
              <a:gd name="connsiteY15" fmla="*/ 143537 h 608344"/>
              <a:gd name="connsiteX16" fmla="*/ 530416 w 593263"/>
              <a:gd name="connsiteY16" fmla="*/ 144771 h 608344"/>
              <a:gd name="connsiteX17" fmla="*/ 530089 w 593263"/>
              <a:gd name="connsiteY17" fmla="*/ 145272 h 608344"/>
              <a:gd name="connsiteX18" fmla="*/ 62599 w 593263"/>
              <a:gd name="connsiteY18" fmla="*/ 143295 h 608344"/>
              <a:gd name="connsiteX19" fmla="*/ 63310 w 593263"/>
              <a:gd name="connsiteY19" fmla="*/ 145377 h 608344"/>
              <a:gd name="connsiteX20" fmla="*/ 62916 w 593263"/>
              <a:gd name="connsiteY20" fmla="*/ 144771 h 608344"/>
              <a:gd name="connsiteX21" fmla="*/ 151870 w 593263"/>
              <a:gd name="connsiteY21" fmla="*/ 44867 h 608344"/>
              <a:gd name="connsiteX22" fmla="*/ 151870 w 593263"/>
              <a:gd name="connsiteY22" fmla="*/ 247725 h 608344"/>
              <a:gd name="connsiteX23" fmla="*/ 151870 w 593263"/>
              <a:gd name="connsiteY23" fmla="*/ 248568 h 608344"/>
              <a:gd name="connsiteX24" fmla="*/ 163623 w 593263"/>
              <a:gd name="connsiteY24" fmla="*/ 303712 h 608344"/>
              <a:gd name="connsiteX25" fmla="*/ 290756 w 593263"/>
              <a:gd name="connsiteY25" fmla="*/ 386466 h 608344"/>
              <a:gd name="connsiteX26" fmla="*/ 302509 w 593263"/>
              <a:gd name="connsiteY26" fmla="*/ 386466 h 608344"/>
              <a:gd name="connsiteX27" fmla="*/ 429718 w 593263"/>
              <a:gd name="connsiteY27" fmla="*/ 303712 h 608344"/>
              <a:gd name="connsiteX28" fmla="*/ 441471 w 593263"/>
              <a:gd name="connsiteY28" fmla="*/ 248568 h 608344"/>
              <a:gd name="connsiteX29" fmla="*/ 441471 w 593263"/>
              <a:gd name="connsiteY29" fmla="*/ 247725 h 608344"/>
              <a:gd name="connsiteX30" fmla="*/ 441471 w 593263"/>
              <a:gd name="connsiteY30" fmla="*/ 44867 h 608344"/>
              <a:gd name="connsiteX31" fmla="*/ 485907 w 593263"/>
              <a:gd name="connsiteY31" fmla="*/ 44359 h 608344"/>
              <a:gd name="connsiteX32" fmla="*/ 533074 w 593263"/>
              <a:gd name="connsiteY32" fmla="*/ 44359 h 608344"/>
              <a:gd name="connsiteX33" fmla="*/ 548899 w 593263"/>
              <a:gd name="connsiteY33" fmla="*/ 60926 h 608344"/>
              <a:gd name="connsiteX34" fmla="*/ 547924 w 593263"/>
              <a:gd name="connsiteY34" fmla="*/ 67809 h 608344"/>
              <a:gd name="connsiteX35" fmla="*/ 533150 w 593263"/>
              <a:gd name="connsiteY35" fmla="*/ 136289 h 608344"/>
              <a:gd name="connsiteX36" fmla="*/ 530681 w 593263"/>
              <a:gd name="connsiteY36" fmla="*/ 143537 h 608344"/>
              <a:gd name="connsiteX37" fmla="*/ 548401 w 593263"/>
              <a:gd name="connsiteY37" fmla="*/ 60896 h 608344"/>
              <a:gd name="connsiteX38" fmla="*/ 544176 w 593263"/>
              <a:gd name="connsiteY38" fmla="*/ 49622 h 608344"/>
              <a:gd name="connsiteX39" fmla="*/ 533037 w 593263"/>
              <a:gd name="connsiteY39" fmla="*/ 44867 h 608344"/>
              <a:gd name="connsiteX40" fmla="*/ 486332 w 593263"/>
              <a:gd name="connsiteY40" fmla="*/ 44867 h 608344"/>
              <a:gd name="connsiteX41" fmla="*/ 486332 w 593263"/>
              <a:gd name="connsiteY41" fmla="*/ 212368 h 608344"/>
              <a:gd name="connsiteX42" fmla="*/ 530089 w 593263"/>
              <a:gd name="connsiteY42" fmla="*/ 145272 h 608344"/>
              <a:gd name="connsiteX43" fmla="*/ 528649 w 593263"/>
              <a:gd name="connsiteY43" fmla="*/ 149497 h 608344"/>
              <a:gd name="connsiteX44" fmla="*/ 502008 w 593263"/>
              <a:gd name="connsiteY44" fmla="*/ 190019 h 608344"/>
              <a:gd name="connsiteX45" fmla="*/ 485907 w 593263"/>
              <a:gd name="connsiteY45" fmla="*/ 213629 h 608344"/>
              <a:gd name="connsiteX46" fmla="*/ 151362 w 593263"/>
              <a:gd name="connsiteY46" fmla="*/ 44359 h 608344"/>
              <a:gd name="connsiteX47" fmla="*/ 220576 w 593263"/>
              <a:gd name="connsiteY47" fmla="*/ 44359 h 608344"/>
              <a:gd name="connsiteX48" fmla="*/ 264900 w 593263"/>
              <a:gd name="connsiteY48" fmla="*/ 44359 h 608344"/>
              <a:gd name="connsiteX49" fmla="*/ 328429 w 593263"/>
              <a:gd name="connsiteY49" fmla="*/ 44359 h 608344"/>
              <a:gd name="connsiteX50" fmla="*/ 372830 w 593263"/>
              <a:gd name="connsiteY50" fmla="*/ 44359 h 608344"/>
              <a:gd name="connsiteX51" fmla="*/ 442044 w 593263"/>
              <a:gd name="connsiteY51" fmla="*/ 44359 h 608344"/>
              <a:gd name="connsiteX52" fmla="*/ 442044 w 593263"/>
              <a:gd name="connsiteY52" fmla="*/ 247759 h 608344"/>
              <a:gd name="connsiteX53" fmla="*/ 441967 w 593263"/>
              <a:gd name="connsiteY53" fmla="*/ 248603 h 608344"/>
              <a:gd name="connsiteX54" fmla="*/ 430214 w 593263"/>
              <a:gd name="connsiteY54" fmla="*/ 303978 h 608344"/>
              <a:gd name="connsiteX55" fmla="*/ 302541 w 593263"/>
              <a:gd name="connsiteY55" fmla="*/ 386964 h 608344"/>
              <a:gd name="connsiteX56" fmla="*/ 290788 w 593263"/>
              <a:gd name="connsiteY56" fmla="*/ 386964 h 608344"/>
              <a:gd name="connsiteX57" fmla="*/ 163192 w 593263"/>
              <a:gd name="connsiteY57" fmla="*/ 303978 h 608344"/>
              <a:gd name="connsiteX58" fmla="*/ 151362 w 593263"/>
              <a:gd name="connsiteY58" fmla="*/ 248603 h 608344"/>
              <a:gd name="connsiteX59" fmla="*/ 151362 w 593263"/>
              <a:gd name="connsiteY59" fmla="*/ 247759 h 608344"/>
              <a:gd name="connsiteX60" fmla="*/ 60332 w 593263"/>
              <a:gd name="connsiteY60" fmla="*/ 44359 h 608344"/>
              <a:gd name="connsiteX61" fmla="*/ 107499 w 593263"/>
              <a:gd name="connsiteY61" fmla="*/ 44359 h 608344"/>
              <a:gd name="connsiteX62" fmla="*/ 107499 w 593263"/>
              <a:gd name="connsiteY62" fmla="*/ 213629 h 608344"/>
              <a:gd name="connsiteX63" fmla="*/ 89716 w 593263"/>
              <a:gd name="connsiteY63" fmla="*/ 187576 h 608344"/>
              <a:gd name="connsiteX64" fmla="*/ 64773 w 593263"/>
              <a:gd name="connsiteY64" fmla="*/ 149662 h 608344"/>
              <a:gd name="connsiteX65" fmla="*/ 63310 w 593263"/>
              <a:gd name="connsiteY65" fmla="*/ 145377 h 608344"/>
              <a:gd name="connsiteX66" fmla="*/ 106932 w 593263"/>
              <a:gd name="connsiteY66" fmla="*/ 212368 h 608344"/>
              <a:gd name="connsiteX67" fmla="*/ 106932 w 593263"/>
              <a:gd name="connsiteY67" fmla="*/ 44867 h 608344"/>
              <a:gd name="connsiteX68" fmla="*/ 60304 w 593263"/>
              <a:gd name="connsiteY68" fmla="*/ 44867 h 608344"/>
              <a:gd name="connsiteX69" fmla="*/ 49089 w 593263"/>
              <a:gd name="connsiteY69" fmla="*/ 49622 h 608344"/>
              <a:gd name="connsiteX70" fmla="*/ 44940 w 593263"/>
              <a:gd name="connsiteY70" fmla="*/ 60896 h 608344"/>
              <a:gd name="connsiteX71" fmla="*/ 62599 w 593263"/>
              <a:gd name="connsiteY71" fmla="*/ 143295 h 608344"/>
              <a:gd name="connsiteX72" fmla="*/ 60093 w 593263"/>
              <a:gd name="connsiteY72" fmla="*/ 135955 h 608344"/>
              <a:gd name="connsiteX73" fmla="*/ 45391 w 593263"/>
              <a:gd name="connsiteY73" fmla="*/ 67700 h 608344"/>
              <a:gd name="connsiteX74" fmla="*/ 44431 w 593263"/>
              <a:gd name="connsiteY74" fmla="*/ 60926 h 608344"/>
              <a:gd name="connsiteX75" fmla="*/ 60332 w 593263"/>
              <a:gd name="connsiteY75" fmla="*/ 44359 h 608344"/>
              <a:gd name="connsiteX76" fmla="*/ 485334 w 593263"/>
              <a:gd name="connsiteY76" fmla="*/ 43793 h 608344"/>
              <a:gd name="connsiteX77" fmla="*/ 485334 w 593263"/>
              <a:gd name="connsiteY77" fmla="*/ 214899 h 608344"/>
              <a:gd name="connsiteX78" fmla="*/ 486256 w 593263"/>
              <a:gd name="connsiteY78" fmla="*/ 213979 h 608344"/>
              <a:gd name="connsiteX79" fmla="*/ 502008 w 593263"/>
              <a:gd name="connsiteY79" fmla="*/ 190019 h 608344"/>
              <a:gd name="connsiteX80" fmla="*/ 527658 w 593263"/>
              <a:gd name="connsiteY80" fmla="*/ 152406 h 608344"/>
              <a:gd name="connsiteX81" fmla="*/ 528649 w 593263"/>
              <a:gd name="connsiteY81" fmla="*/ 149497 h 608344"/>
              <a:gd name="connsiteX82" fmla="*/ 531107 w 593263"/>
              <a:gd name="connsiteY82" fmla="*/ 145759 h 608344"/>
              <a:gd name="connsiteX83" fmla="*/ 533150 w 593263"/>
              <a:gd name="connsiteY83" fmla="*/ 136289 h 608344"/>
              <a:gd name="connsiteX84" fmla="*/ 541843 w 593263"/>
              <a:gd name="connsiteY84" fmla="*/ 110778 h 608344"/>
              <a:gd name="connsiteX85" fmla="*/ 547924 w 593263"/>
              <a:gd name="connsiteY85" fmla="*/ 67809 h 608344"/>
              <a:gd name="connsiteX86" fmla="*/ 549399 w 593263"/>
              <a:gd name="connsiteY86" fmla="*/ 60973 h 608344"/>
              <a:gd name="connsiteX87" fmla="*/ 544944 w 593263"/>
              <a:gd name="connsiteY87" fmla="*/ 48931 h 608344"/>
              <a:gd name="connsiteX88" fmla="*/ 533037 w 593263"/>
              <a:gd name="connsiteY88" fmla="*/ 43793 h 608344"/>
              <a:gd name="connsiteX89" fmla="*/ 150795 w 593263"/>
              <a:gd name="connsiteY89" fmla="*/ 43793 h 608344"/>
              <a:gd name="connsiteX90" fmla="*/ 150795 w 593263"/>
              <a:gd name="connsiteY90" fmla="*/ 247725 h 608344"/>
              <a:gd name="connsiteX91" fmla="*/ 150871 w 593263"/>
              <a:gd name="connsiteY91" fmla="*/ 248568 h 608344"/>
              <a:gd name="connsiteX92" fmla="*/ 162701 w 593263"/>
              <a:gd name="connsiteY92" fmla="*/ 304095 h 608344"/>
              <a:gd name="connsiteX93" fmla="*/ 290756 w 593263"/>
              <a:gd name="connsiteY93" fmla="*/ 387463 h 608344"/>
              <a:gd name="connsiteX94" fmla="*/ 302509 w 593263"/>
              <a:gd name="connsiteY94" fmla="*/ 387463 h 608344"/>
              <a:gd name="connsiteX95" fmla="*/ 430640 w 593263"/>
              <a:gd name="connsiteY95" fmla="*/ 304095 h 608344"/>
              <a:gd name="connsiteX96" fmla="*/ 442470 w 593263"/>
              <a:gd name="connsiteY96" fmla="*/ 248568 h 608344"/>
              <a:gd name="connsiteX97" fmla="*/ 442470 w 593263"/>
              <a:gd name="connsiteY97" fmla="*/ 43793 h 608344"/>
              <a:gd name="connsiteX98" fmla="*/ 60304 w 593263"/>
              <a:gd name="connsiteY98" fmla="*/ 43793 h 608344"/>
              <a:gd name="connsiteX99" fmla="*/ 48397 w 593263"/>
              <a:gd name="connsiteY99" fmla="*/ 48931 h 608344"/>
              <a:gd name="connsiteX100" fmla="*/ 43942 w 593263"/>
              <a:gd name="connsiteY100" fmla="*/ 60973 h 608344"/>
              <a:gd name="connsiteX101" fmla="*/ 45391 w 593263"/>
              <a:gd name="connsiteY101" fmla="*/ 67700 h 608344"/>
              <a:gd name="connsiteX102" fmla="*/ 51498 w 593263"/>
              <a:gd name="connsiteY102" fmla="*/ 110778 h 608344"/>
              <a:gd name="connsiteX103" fmla="*/ 60093 w 593263"/>
              <a:gd name="connsiteY103" fmla="*/ 135955 h 608344"/>
              <a:gd name="connsiteX104" fmla="*/ 62205 w 593263"/>
              <a:gd name="connsiteY104" fmla="*/ 145759 h 608344"/>
              <a:gd name="connsiteX105" fmla="*/ 64773 w 593263"/>
              <a:gd name="connsiteY105" fmla="*/ 149662 h 608344"/>
              <a:gd name="connsiteX106" fmla="*/ 65710 w 593263"/>
              <a:gd name="connsiteY106" fmla="*/ 152406 h 608344"/>
              <a:gd name="connsiteX107" fmla="*/ 89716 w 593263"/>
              <a:gd name="connsiteY107" fmla="*/ 187576 h 608344"/>
              <a:gd name="connsiteX108" fmla="*/ 107086 w 593263"/>
              <a:gd name="connsiteY108" fmla="*/ 213979 h 608344"/>
              <a:gd name="connsiteX109" fmla="*/ 108007 w 593263"/>
              <a:gd name="connsiteY109" fmla="*/ 214899 h 608344"/>
              <a:gd name="connsiteX110" fmla="*/ 108007 w 593263"/>
              <a:gd name="connsiteY110" fmla="*/ 43793 h 608344"/>
              <a:gd name="connsiteX111" fmla="*/ 60304 w 593263"/>
              <a:gd name="connsiteY111" fmla="*/ 997 h 608344"/>
              <a:gd name="connsiteX112" fmla="*/ 533037 w 593263"/>
              <a:gd name="connsiteY112" fmla="*/ 997 h 608344"/>
              <a:gd name="connsiteX113" fmla="*/ 575978 w 593263"/>
              <a:gd name="connsiteY113" fmla="*/ 19481 h 608344"/>
              <a:gd name="connsiteX114" fmla="*/ 592187 w 593263"/>
              <a:gd name="connsiteY114" fmla="*/ 63197 h 608344"/>
              <a:gd name="connsiteX115" fmla="*/ 559539 w 593263"/>
              <a:gd name="connsiteY115" fmla="*/ 185678 h 608344"/>
              <a:gd name="connsiteX116" fmla="*/ 496933 w 593263"/>
              <a:gd name="connsiteY116" fmla="*/ 262297 h 608344"/>
              <a:gd name="connsiteX117" fmla="*/ 483797 w 593263"/>
              <a:gd name="connsiteY117" fmla="*/ 272650 h 608344"/>
              <a:gd name="connsiteX118" fmla="*/ 483644 w 593263"/>
              <a:gd name="connsiteY118" fmla="*/ 272727 h 608344"/>
              <a:gd name="connsiteX119" fmla="*/ 483567 w 593263"/>
              <a:gd name="connsiteY119" fmla="*/ 272957 h 608344"/>
              <a:gd name="connsiteX120" fmla="*/ 470969 w 593263"/>
              <a:gd name="connsiteY120" fmla="*/ 318821 h 608344"/>
              <a:gd name="connsiteX121" fmla="*/ 431792 w 593263"/>
              <a:gd name="connsiteY121" fmla="*/ 376802 h 608344"/>
              <a:gd name="connsiteX122" fmla="*/ 373718 w 593263"/>
              <a:gd name="connsiteY122" fmla="*/ 415917 h 608344"/>
              <a:gd name="connsiteX123" fmla="*/ 318563 w 593263"/>
              <a:gd name="connsiteY123" fmla="*/ 429568 h 608344"/>
              <a:gd name="connsiteX124" fmla="*/ 318103 w 593263"/>
              <a:gd name="connsiteY124" fmla="*/ 429568 h 608344"/>
              <a:gd name="connsiteX125" fmla="*/ 318103 w 593263"/>
              <a:gd name="connsiteY125" fmla="*/ 473438 h 608344"/>
              <a:gd name="connsiteX126" fmla="*/ 318487 w 593263"/>
              <a:gd name="connsiteY126" fmla="*/ 473438 h 608344"/>
              <a:gd name="connsiteX127" fmla="*/ 370722 w 593263"/>
              <a:gd name="connsiteY127" fmla="*/ 494069 h 608344"/>
              <a:gd name="connsiteX128" fmla="*/ 409438 w 593263"/>
              <a:gd name="connsiteY128" fmla="*/ 564014 h 608344"/>
              <a:gd name="connsiteX129" fmla="*/ 409438 w 593263"/>
              <a:gd name="connsiteY129" fmla="*/ 607270 h 608344"/>
              <a:gd name="connsiteX130" fmla="*/ 183903 w 593263"/>
              <a:gd name="connsiteY130" fmla="*/ 607270 h 608344"/>
              <a:gd name="connsiteX131" fmla="*/ 183903 w 593263"/>
              <a:gd name="connsiteY131" fmla="*/ 564014 h 608344"/>
              <a:gd name="connsiteX132" fmla="*/ 222542 w 593263"/>
              <a:gd name="connsiteY132" fmla="*/ 494069 h 608344"/>
              <a:gd name="connsiteX133" fmla="*/ 274778 w 593263"/>
              <a:gd name="connsiteY133" fmla="*/ 473438 h 608344"/>
              <a:gd name="connsiteX134" fmla="*/ 275239 w 593263"/>
              <a:gd name="connsiteY134" fmla="*/ 473438 h 608344"/>
              <a:gd name="connsiteX135" fmla="*/ 275239 w 593263"/>
              <a:gd name="connsiteY135" fmla="*/ 429568 h 608344"/>
              <a:gd name="connsiteX136" fmla="*/ 274778 w 593263"/>
              <a:gd name="connsiteY136" fmla="*/ 429568 h 608344"/>
              <a:gd name="connsiteX137" fmla="*/ 219623 w 593263"/>
              <a:gd name="connsiteY137" fmla="*/ 415917 h 608344"/>
              <a:gd name="connsiteX138" fmla="*/ 161549 w 593263"/>
              <a:gd name="connsiteY138" fmla="*/ 376802 h 608344"/>
              <a:gd name="connsiteX139" fmla="*/ 122372 w 593263"/>
              <a:gd name="connsiteY139" fmla="*/ 318821 h 608344"/>
              <a:gd name="connsiteX140" fmla="*/ 109697 w 593263"/>
              <a:gd name="connsiteY140" fmla="*/ 272957 h 608344"/>
              <a:gd name="connsiteX141" fmla="*/ 109697 w 593263"/>
              <a:gd name="connsiteY141" fmla="*/ 272727 h 608344"/>
              <a:gd name="connsiteX142" fmla="*/ 109544 w 593263"/>
              <a:gd name="connsiteY142" fmla="*/ 272650 h 608344"/>
              <a:gd name="connsiteX143" fmla="*/ 96331 w 593263"/>
              <a:gd name="connsiteY143" fmla="*/ 262297 h 608344"/>
              <a:gd name="connsiteX144" fmla="*/ 33802 w 593263"/>
              <a:gd name="connsiteY144" fmla="*/ 185678 h 608344"/>
              <a:gd name="connsiteX145" fmla="*/ 1155 w 593263"/>
              <a:gd name="connsiteY145" fmla="*/ 63197 h 608344"/>
              <a:gd name="connsiteX146" fmla="*/ 17286 w 593263"/>
              <a:gd name="connsiteY146" fmla="*/ 19481 h 608344"/>
              <a:gd name="connsiteX147" fmla="*/ 60304 w 593263"/>
              <a:gd name="connsiteY147" fmla="*/ 997 h 608344"/>
              <a:gd name="connsiteX148" fmla="*/ 60332 w 593263"/>
              <a:gd name="connsiteY148" fmla="*/ 565 h 608344"/>
              <a:gd name="connsiteX149" fmla="*/ 16930 w 593263"/>
              <a:gd name="connsiteY149" fmla="*/ 19126 h 608344"/>
              <a:gd name="connsiteX150" fmla="*/ 644 w 593263"/>
              <a:gd name="connsiteY150" fmla="*/ 63226 h 608344"/>
              <a:gd name="connsiteX151" fmla="*/ 33369 w 593263"/>
              <a:gd name="connsiteY151" fmla="*/ 185941 h 608344"/>
              <a:gd name="connsiteX152" fmla="*/ 96053 w 593263"/>
              <a:gd name="connsiteY152" fmla="*/ 262715 h 608344"/>
              <a:gd name="connsiteX153" fmla="*/ 109266 w 593263"/>
              <a:gd name="connsiteY153" fmla="*/ 273069 h 608344"/>
              <a:gd name="connsiteX154" fmla="*/ 121941 w 593263"/>
              <a:gd name="connsiteY154" fmla="*/ 319011 h 608344"/>
              <a:gd name="connsiteX155" fmla="*/ 161195 w 593263"/>
              <a:gd name="connsiteY155" fmla="*/ 377224 h 608344"/>
              <a:gd name="connsiteX156" fmla="*/ 219424 w 593263"/>
              <a:gd name="connsiteY156" fmla="*/ 416416 h 608344"/>
              <a:gd name="connsiteX157" fmla="*/ 274733 w 593263"/>
              <a:gd name="connsiteY157" fmla="*/ 430068 h 608344"/>
              <a:gd name="connsiteX158" fmla="*/ 274733 w 593263"/>
              <a:gd name="connsiteY158" fmla="*/ 473018 h 608344"/>
              <a:gd name="connsiteX159" fmla="*/ 222343 w 593263"/>
              <a:gd name="connsiteY159" fmla="*/ 493649 h 608344"/>
              <a:gd name="connsiteX160" fmla="*/ 183396 w 593263"/>
              <a:gd name="connsiteY160" fmla="*/ 564057 h 608344"/>
              <a:gd name="connsiteX161" fmla="*/ 183396 w 593263"/>
              <a:gd name="connsiteY161" fmla="*/ 607851 h 608344"/>
              <a:gd name="connsiteX162" fmla="*/ 227259 w 593263"/>
              <a:gd name="connsiteY162" fmla="*/ 607851 h 608344"/>
              <a:gd name="connsiteX163" fmla="*/ 366070 w 593263"/>
              <a:gd name="connsiteY163" fmla="*/ 607851 h 608344"/>
              <a:gd name="connsiteX164" fmla="*/ 409934 w 593263"/>
              <a:gd name="connsiteY164" fmla="*/ 607851 h 608344"/>
              <a:gd name="connsiteX165" fmla="*/ 409934 w 593263"/>
              <a:gd name="connsiteY165" fmla="*/ 564057 h 608344"/>
              <a:gd name="connsiteX166" fmla="*/ 371064 w 593263"/>
              <a:gd name="connsiteY166" fmla="*/ 493649 h 608344"/>
              <a:gd name="connsiteX167" fmla="*/ 318596 w 593263"/>
              <a:gd name="connsiteY167" fmla="*/ 473018 h 608344"/>
              <a:gd name="connsiteX168" fmla="*/ 318596 w 593263"/>
              <a:gd name="connsiteY168" fmla="*/ 430068 h 608344"/>
              <a:gd name="connsiteX169" fmla="*/ 373906 w 593263"/>
              <a:gd name="connsiteY169" fmla="*/ 416416 h 608344"/>
              <a:gd name="connsiteX170" fmla="*/ 432211 w 593263"/>
              <a:gd name="connsiteY170" fmla="*/ 377224 h 608344"/>
              <a:gd name="connsiteX171" fmla="*/ 471466 w 593263"/>
              <a:gd name="connsiteY171" fmla="*/ 319011 h 608344"/>
              <a:gd name="connsiteX172" fmla="*/ 484141 w 593263"/>
              <a:gd name="connsiteY172" fmla="*/ 273069 h 608344"/>
              <a:gd name="connsiteX173" fmla="*/ 497353 w 593263"/>
              <a:gd name="connsiteY173" fmla="*/ 262715 h 608344"/>
              <a:gd name="connsiteX174" fmla="*/ 560037 w 593263"/>
              <a:gd name="connsiteY174" fmla="*/ 185941 h 608344"/>
              <a:gd name="connsiteX175" fmla="*/ 592762 w 593263"/>
              <a:gd name="connsiteY175" fmla="*/ 63226 h 608344"/>
              <a:gd name="connsiteX176" fmla="*/ 576400 w 593263"/>
              <a:gd name="connsiteY176" fmla="*/ 19126 h 608344"/>
              <a:gd name="connsiteX177" fmla="*/ 533074 w 593263"/>
              <a:gd name="connsiteY177" fmla="*/ 565 h 608344"/>
              <a:gd name="connsiteX178" fmla="*/ 485907 w 593263"/>
              <a:gd name="connsiteY178" fmla="*/ 565 h 608344"/>
              <a:gd name="connsiteX179" fmla="*/ 442044 w 593263"/>
              <a:gd name="connsiteY179" fmla="*/ 565 h 608344"/>
              <a:gd name="connsiteX180" fmla="*/ 372830 w 593263"/>
              <a:gd name="connsiteY180" fmla="*/ 565 h 608344"/>
              <a:gd name="connsiteX181" fmla="*/ 335036 w 593263"/>
              <a:gd name="connsiteY181" fmla="*/ 565 h 608344"/>
              <a:gd name="connsiteX182" fmla="*/ 258294 w 593263"/>
              <a:gd name="connsiteY182" fmla="*/ 565 h 608344"/>
              <a:gd name="connsiteX183" fmla="*/ 220576 w 593263"/>
              <a:gd name="connsiteY183" fmla="*/ 565 h 608344"/>
              <a:gd name="connsiteX184" fmla="*/ 151362 w 593263"/>
              <a:gd name="connsiteY184" fmla="*/ 565 h 608344"/>
              <a:gd name="connsiteX185" fmla="*/ 107499 w 593263"/>
              <a:gd name="connsiteY185" fmla="*/ 565 h 608344"/>
              <a:gd name="connsiteX186" fmla="*/ 60304 w 593263"/>
              <a:gd name="connsiteY186" fmla="*/ 0 h 608344"/>
              <a:gd name="connsiteX187" fmla="*/ 533037 w 593263"/>
              <a:gd name="connsiteY187" fmla="*/ 0 h 608344"/>
              <a:gd name="connsiteX188" fmla="*/ 576746 w 593263"/>
              <a:gd name="connsiteY188" fmla="*/ 18790 h 608344"/>
              <a:gd name="connsiteX189" fmla="*/ 593185 w 593263"/>
              <a:gd name="connsiteY189" fmla="*/ 63273 h 608344"/>
              <a:gd name="connsiteX190" fmla="*/ 560384 w 593263"/>
              <a:gd name="connsiteY190" fmla="*/ 186139 h 608344"/>
              <a:gd name="connsiteX191" fmla="*/ 497624 w 593263"/>
              <a:gd name="connsiteY191" fmla="*/ 263064 h 608344"/>
              <a:gd name="connsiteX192" fmla="*/ 484566 w 593263"/>
              <a:gd name="connsiteY192" fmla="*/ 273341 h 608344"/>
              <a:gd name="connsiteX193" fmla="*/ 471891 w 593263"/>
              <a:gd name="connsiteY193" fmla="*/ 319204 h 608344"/>
              <a:gd name="connsiteX194" fmla="*/ 432560 w 593263"/>
              <a:gd name="connsiteY194" fmla="*/ 377492 h 608344"/>
              <a:gd name="connsiteX195" fmla="*/ 374102 w 593263"/>
              <a:gd name="connsiteY195" fmla="*/ 416837 h 608344"/>
              <a:gd name="connsiteX196" fmla="*/ 319101 w 593263"/>
              <a:gd name="connsiteY196" fmla="*/ 430565 h 608344"/>
              <a:gd name="connsiteX197" fmla="*/ 319101 w 593263"/>
              <a:gd name="connsiteY197" fmla="*/ 472517 h 608344"/>
              <a:gd name="connsiteX198" fmla="*/ 371337 w 593263"/>
              <a:gd name="connsiteY198" fmla="*/ 493225 h 608344"/>
              <a:gd name="connsiteX199" fmla="*/ 410437 w 593263"/>
              <a:gd name="connsiteY199" fmla="*/ 564014 h 608344"/>
              <a:gd name="connsiteX200" fmla="*/ 410437 w 593263"/>
              <a:gd name="connsiteY200" fmla="*/ 608344 h 608344"/>
              <a:gd name="connsiteX201" fmla="*/ 182904 w 593263"/>
              <a:gd name="connsiteY201" fmla="*/ 608344 h 608344"/>
              <a:gd name="connsiteX202" fmla="*/ 182904 w 593263"/>
              <a:gd name="connsiteY202" fmla="*/ 564014 h 608344"/>
              <a:gd name="connsiteX203" fmla="*/ 222004 w 593263"/>
              <a:gd name="connsiteY203" fmla="*/ 493225 h 608344"/>
              <a:gd name="connsiteX204" fmla="*/ 274240 w 593263"/>
              <a:gd name="connsiteY204" fmla="*/ 472517 h 608344"/>
              <a:gd name="connsiteX205" fmla="*/ 274240 w 593263"/>
              <a:gd name="connsiteY205" fmla="*/ 430565 h 608344"/>
              <a:gd name="connsiteX206" fmla="*/ 219239 w 593263"/>
              <a:gd name="connsiteY206" fmla="*/ 416837 h 608344"/>
              <a:gd name="connsiteX207" fmla="*/ 160781 w 593263"/>
              <a:gd name="connsiteY207" fmla="*/ 377492 h 608344"/>
              <a:gd name="connsiteX208" fmla="*/ 121450 w 593263"/>
              <a:gd name="connsiteY208" fmla="*/ 319204 h 608344"/>
              <a:gd name="connsiteX209" fmla="*/ 108699 w 593263"/>
              <a:gd name="connsiteY209" fmla="*/ 273341 h 608344"/>
              <a:gd name="connsiteX210" fmla="*/ 95717 w 593263"/>
              <a:gd name="connsiteY210" fmla="*/ 263064 h 608344"/>
              <a:gd name="connsiteX211" fmla="*/ 32880 w 593263"/>
              <a:gd name="connsiteY211" fmla="*/ 186139 h 608344"/>
              <a:gd name="connsiteX212" fmla="*/ 79 w 593263"/>
              <a:gd name="connsiteY212" fmla="*/ 63273 h 608344"/>
              <a:gd name="connsiteX213" fmla="*/ 16595 w 593263"/>
              <a:gd name="connsiteY213" fmla="*/ 18790 h 608344"/>
              <a:gd name="connsiteX214" fmla="*/ 60304 w 593263"/>
              <a:gd name="connsiteY214" fmla="*/ 0 h 608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593263" h="608344">
                <a:moveTo>
                  <a:pt x="289142" y="515850"/>
                </a:moveTo>
                <a:cubicBezTo>
                  <a:pt x="254421" y="518458"/>
                  <a:pt x="228150" y="538935"/>
                  <a:pt x="227765" y="563478"/>
                </a:cubicBezTo>
                <a:lnTo>
                  <a:pt x="365576" y="563478"/>
                </a:lnTo>
                <a:cubicBezTo>
                  <a:pt x="365192" y="538935"/>
                  <a:pt x="338920" y="518458"/>
                  <a:pt x="304122" y="515850"/>
                </a:cubicBezTo>
                <a:close/>
                <a:moveTo>
                  <a:pt x="289175" y="515431"/>
                </a:moveTo>
                <a:lnTo>
                  <a:pt x="304155" y="515431"/>
                </a:lnTo>
                <a:cubicBezTo>
                  <a:pt x="338953" y="518039"/>
                  <a:pt x="366070" y="538824"/>
                  <a:pt x="366070" y="564057"/>
                </a:cubicBezTo>
                <a:lnTo>
                  <a:pt x="227259" y="564057"/>
                </a:lnTo>
                <a:cubicBezTo>
                  <a:pt x="227259" y="538824"/>
                  <a:pt x="254376" y="518039"/>
                  <a:pt x="289175" y="515431"/>
                </a:cubicBezTo>
                <a:close/>
                <a:moveTo>
                  <a:pt x="289142" y="514853"/>
                </a:moveTo>
                <a:cubicBezTo>
                  <a:pt x="253576" y="517537"/>
                  <a:pt x="226767" y="538705"/>
                  <a:pt x="226767" y="564014"/>
                </a:cubicBezTo>
                <a:lnTo>
                  <a:pt x="226767" y="564475"/>
                </a:lnTo>
                <a:lnTo>
                  <a:pt x="366574" y="564475"/>
                </a:lnTo>
                <a:lnTo>
                  <a:pt x="366574" y="564014"/>
                </a:lnTo>
                <a:cubicBezTo>
                  <a:pt x="366574" y="538705"/>
                  <a:pt x="339765" y="517537"/>
                  <a:pt x="304122" y="514853"/>
                </a:cubicBezTo>
                <a:close/>
                <a:moveTo>
                  <a:pt x="530681" y="143537"/>
                </a:moveTo>
                <a:lnTo>
                  <a:pt x="530416" y="144771"/>
                </a:lnTo>
                <a:lnTo>
                  <a:pt x="530089" y="145272"/>
                </a:lnTo>
                <a:close/>
                <a:moveTo>
                  <a:pt x="62599" y="143295"/>
                </a:moveTo>
                <a:lnTo>
                  <a:pt x="63310" y="145377"/>
                </a:lnTo>
                <a:lnTo>
                  <a:pt x="62916" y="144771"/>
                </a:lnTo>
                <a:close/>
                <a:moveTo>
                  <a:pt x="151870" y="44867"/>
                </a:moveTo>
                <a:lnTo>
                  <a:pt x="151870" y="247725"/>
                </a:lnTo>
                <a:lnTo>
                  <a:pt x="151870" y="248568"/>
                </a:lnTo>
                <a:cubicBezTo>
                  <a:pt x="151947" y="267742"/>
                  <a:pt x="155941" y="286302"/>
                  <a:pt x="163623" y="303712"/>
                </a:cubicBezTo>
                <a:cubicBezTo>
                  <a:pt x="185900" y="353947"/>
                  <a:pt x="235754" y="386466"/>
                  <a:pt x="290756" y="386466"/>
                </a:cubicBezTo>
                <a:lnTo>
                  <a:pt x="302509" y="386466"/>
                </a:lnTo>
                <a:cubicBezTo>
                  <a:pt x="357510" y="386466"/>
                  <a:pt x="407441" y="353947"/>
                  <a:pt x="429718" y="303712"/>
                </a:cubicBezTo>
                <a:cubicBezTo>
                  <a:pt x="437400" y="286302"/>
                  <a:pt x="441317" y="267742"/>
                  <a:pt x="441471" y="248568"/>
                </a:cubicBezTo>
                <a:lnTo>
                  <a:pt x="441471" y="247725"/>
                </a:lnTo>
                <a:lnTo>
                  <a:pt x="441471" y="44867"/>
                </a:lnTo>
                <a:close/>
                <a:moveTo>
                  <a:pt x="485907" y="44359"/>
                </a:moveTo>
                <a:lnTo>
                  <a:pt x="533074" y="44359"/>
                </a:lnTo>
                <a:cubicBezTo>
                  <a:pt x="542139" y="44359"/>
                  <a:pt x="549360" y="51952"/>
                  <a:pt x="548899" y="60926"/>
                </a:cubicBezTo>
                <a:lnTo>
                  <a:pt x="547924" y="67809"/>
                </a:lnTo>
                <a:lnTo>
                  <a:pt x="533150" y="136289"/>
                </a:lnTo>
                <a:lnTo>
                  <a:pt x="530681" y="143537"/>
                </a:lnTo>
                <a:lnTo>
                  <a:pt x="548401" y="60896"/>
                </a:lnTo>
                <a:cubicBezTo>
                  <a:pt x="548554" y="56678"/>
                  <a:pt x="547095" y="52689"/>
                  <a:pt x="544176" y="49622"/>
                </a:cubicBezTo>
                <a:cubicBezTo>
                  <a:pt x="541257" y="46554"/>
                  <a:pt x="537262" y="44867"/>
                  <a:pt x="533037" y="44867"/>
                </a:cubicBezTo>
                <a:lnTo>
                  <a:pt x="486332" y="44867"/>
                </a:lnTo>
                <a:lnTo>
                  <a:pt x="486332" y="212368"/>
                </a:lnTo>
                <a:lnTo>
                  <a:pt x="530089" y="145272"/>
                </a:lnTo>
                <a:lnTo>
                  <a:pt x="528649" y="149497"/>
                </a:lnTo>
                <a:lnTo>
                  <a:pt x="502008" y="190019"/>
                </a:lnTo>
                <a:lnTo>
                  <a:pt x="485907" y="213629"/>
                </a:lnTo>
                <a:close/>
                <a:moveTo>
                  <a:pt x="151362" y="44359"/>
                </a:moveTo>
                <a:lnTo>
                  <a:pt x="220576" y="44359"/>
                </a:lnTo>
                <a:lnTo>
                  <a:pt x="264900" y="44359"/>
                </a:lnTo>
                <a:lnTo>
                  <a:pt x="328429" y="44359"/>
                </a:lnTo>
                <a:lnTo>
                  <a:pt x="372830" y="44359"/>
                </a:lnTo>
                <a:lnTo>
                  <a:pt x="442044" y="44359"/>
                </a:lnTo>
                <a:lnTo>
                  <a:pt x="442044" y="247759"/>
                </a:lnTo>
                <a:cubicBezTo>
                  <a:pt x="442044" y="248066"/>
                  <a:pt x="441967" y="248373"/>
                  <a:pt x="441967" y="248603"/>
                </a:cubicBezTo>
                <a:cubicBezTo>
                  <a:pt x="441890" y="268314"/>
                  <a:pt x="437665" y="287028"/>
                  <a:pt x="430214" y="303978"/>
                </a:cubicBezTo>
                <a:cubicBezTo>
                  <a:pt x="408551" y="352834"/>
                  <a:pt x="359541" y="386964"/>
                  <a:pt x="302541" y="386964"/>
                </a:cubicBezTo>
                <a:lnTo>
                  <a:pt x="290788" y="386964"/>
                </a:lnTo>
                <a:cubicBezTo>
                  <a:pt x="233789" y="386964"/>
                  <a:pt x="184855" y="352834"/>
                  <a:pt x="163192" y="303978"/>
                </a:cubicBezTo>
                <a:cubicBezTo>
                  <a:pt x="155741" y="287028"/>
                  <a:pt x="151516" y="268314"/>
                  <a:pt x="151362" y="248603"/>
                </a:cubicBezTo>
                <a:cubicBezTo>
                  <a:pt x="151362" y="248373"/>
                  <a:pt x="151362" y="248066"/>
                  <a:pt x="151362" y="247759"/>
                </a:cubicBezTo>
                <a:close/>
                <a:moveTo>
                  <a:pt x="60332" y="44359"/>
                </a:moveTo>
                <a:lnTo>
                  <a:pt x="107499" y="44359"/>
                </a:lnTo>
                <a:lnTo>
                  <a:pt x="107499" y="213629"/>
                </a:lnTo>
                <a:lnTo>
                  <a:pt x="89716" y="187576"/>
                </a:lnTo>
                <a:lnTo>
                  <a:pt x="64773" y="149662"/>
                </a:lnTo>
                <a:lnTo>
                  <a:pt x="63310" y="145377"/>
                </a:lnTo>
                <a:lnTo>
                  <a:pt x="106932" y="212368"/>
                </a:lnTo>
                <a:lnTo>
                  <a:pt x="106932" y="44867"/>
                </a:lnTo>
                <a:lnTo>
                  <a:pt x="60304" y="44867"/>
                </a:lnTo>
                <a:cubicBezTo>
                  <a:pt x="56002" y="44867"/>
                  <a:pt x="52084" y="46554"/>
                  <a:pt x="49089" y="49622"/>
                </a:cubicBezTo>
                <a:cubicBezTo>
                  <a:pt x="46246" y="52689"/>
                  <a:pt x="44710" y="56678"/>
                  <a:pt x="44940" y="60896"/>
                </a:cubicBezTo>
                <a:lnTo>
                  <a:pt x="62599" y="143295"/>
                </a:lnTo>
                <a:lnTo>
                  <a:pt x="60093" y="135955"/>
                </a:lnTo>
                <a:lnTo>
                  <a:pt x="45391" y="67700"/>
                </a:lnTo>
                <a:lnTo>
                  <a:pt x="44431" y="60926"/>
                </a:lnTo>
                <a:cubicBezTo>
                  <a:pt x="43970" y="51952"/>
                  <a:pt x="51268" y="44359"/>
                  <a:pt x="60332" y="44359"/>
                </a:cubicBezTo>
                <a:close/>
                <a:moveTo>
                  <a:pt x="485334" y="43793"/>
                </a:moveTo>
                <a:lnTo>
                  <a:pt x="485334" y="214899"/>
                </a:lnTo>
                <a:lnTo>
                  <a:pt x="486256" y="213979"/>
                </a:lnTo>
                <a:lnTo>
                  <a:pt x="502008" y="190019"/>
                </a:lnTo>
                <a:lnTo>
                  <a:pt x="527658" y="152406"/>
                </a:lnTo>
                <a:lnTo>
                  <a:pt x="528649" y="149497"/>
                </a:lnTo>
                <a:lnTo>
                  <a:pt x="531107" y="145759"/>
                </a:lnTo>
                <a:lnTo>
                  <a:pt x="533150" y="136289"/>
                </a:lnTo>
                <a:lnTo>
                  <a:pt x="541843" y="110778"/>
                </a:lnTo>
                <a:lnTo>
                  <a:pt x="547924" y="67809"/>
                </a:lnTo>
                <a:lnTo>
                  <a:pt x="549399" y="60973"/>
                </a:lnTo>
                <a:cubicBezTo>
                  <a:pt x="549630" y="56448"/>
                  <a:pt x="548017" y="52229"/>
                  <a:pt x="544944" y="48931"/>
                </a:cubicBezTo>
                <a:cubicBezTo>
                  <a:pt x="541794" y="45634"/>
                  <a:pt x="537569" y="43793"/>
                  <a:pt x="533037" y="43793"/>
                </a:cubicBezTo>
                <a:close/>
                <a:moveTo>
                  <a:pt x="150795" y="43793"/>
                </a:moveTo>
                <a:lnTo>
                  <a:pt x="150795" y="247725"/>
                </a:lnTo>
                <a:lnTo>
                  <a:pt x="150871" y="248568"/>
                </a:lnTo>
                <a:cubicBezTo>
                  <a:pt x="150948" y="267895"/>
                  <a:pt x="154943" y="286609"/>
                  <a:pt x="162701" y="304095"/>
                </a:cubicBezTo>
                <a:cubicBezTo>
                  <a:pt x="185055" y="354714"/>
                  <a:pt x="235370" y="387463"/>
                  <a:pt x="290756" y="387463"/>
                </a:cubicBezTo>
                <a:lnTo>
                  <a:pt x="302509" y="387463"/>
                </a:lnTo>
                <a:cubicBezTo>
                  <a:pt x="357971" y="387463"/>
                  <a:pt x="408209" y="354714"/>
                  <a:pt x="430640" y="304095"/>
                </a:cubicBezTo>
                <a:cubicBezTo>
                  <a:pt x="438398" y="286609"/>
                  <a:pt x="442393" y="267895"/>
                  <a:pt x="442470" y="248568"/>
                </a:cubicBezTo>
                <a:lnTo>
                  <a:pt x="442470" y="43793"/>
                </a:lnTo>
                <a:close/>
                <a:moveTo>
                  <a:pt x="60304" y="43793"/>
                </a:moveTo>
                <a:cubicBezTo>
                  <a:pt x="55772" y="43793"/>
                  <a:pt x="51547" y="45634"/>
                  <a:pt x="48397" y="48931"/>
                </a:cubicBezTo>
                <a:cubicBezTo>
                  <a:pt x="45248" y="52229"/>
                  <a:pt x="43711" y="56448"/>
                  <a:pt x="43942" y="60973"/>
                </a:cubicBezTo>
                <a:lnTo>
                  <a:pt x="45391" y="67700"/>
                </a:lnTo>
                <a:lnTo>
                  <a:pt x="51498" y="110778"/>
                </a:lnTo>
                <a:lnTo>
                  <a:pt x="60093" y="135955"/>
                </a:lnTo>
                <a:lnTo>
                  <a:pt x="62205" y="145759"/>
                </a:lnTo>
                <a:lnTo>
                  <a:pt x="64773" y="149662"/>
                </a:lnTo>
                <a:lnTo>
                  <a:pt x="65710" y="152406"/>
                </a:lnTo>
                <a:lnTo>
                  <a:pt x="89716" y="187576"/>
                </a:lnTo>
                <a:lnTo>
                  <a:pt x="107086" y="213979"/>
                </a:lnTo>
                <a:lnTo>
                  <a:pt x="108007" y="214899"/>
                </a:lnTo>
                <a:lnTo>
                  <a:pt x="108007" y="43793"/>
                </a:lnTo>
                <a:close/>
                <a:moveTo>
                  <a:pt x="60304" y="997"/>
                </a:moveTo>
                <a:lnTo>
                  <a:pt x="533037" y="997"/>
                </a:lnTo>
                <a:cubicBezTo>
                  <a:pt x="549169" y="997"/>
                  <a:pt x="564840" y="7746"/>
                  <a:pt x="575978" y="19481"/>
                </a:cubicBezTo>
                <a:cubicBezTo>
                  <a:pt x="587117" y="31138"/>
                  <a:pt x="593032" y="47091"/>
                  <a:pt x="592187" y="63197"/>
                </a:cubicBezTo>
                <a:cubicBezTo>
                  <a:pt x="589805" y="108370"/>
                  <a:pt x="578820" y="149555"/>
                  <a:pt x="559539" y="185678"/>
                </a:cubicBezTo>
                <a:cubicBezTo>
                  <a:pt x="543868" y="214976"/>
                  <a:pt x="522821" y="240745"/>
                  <a:pt x="496933" y="262297"/>
                </a:cubicBezTo>
                <a:cubicBezTo>
                  <a:pt x="492708" y="265825"/>
                  <a:pt x="488330" y="269353"/>
                  <a:pt x="483797" y="272650"/>
                </a:cubicBezTo>
                <a:lnTo>
                  <a:pt x="483644" y="272727"/>
                </a:lnTo>
                <a:lnTo>
                  <a:pt x="483567" y="272957"/>
                </a:lnTo>
                <a:cubicBezTo>
                  <a:pt x="481416" y="288680"/>
                  <a:pt x="477191" y="304172"/>
                  <a:pt x="470969" y="318821"/>
                </a:cubicBezTo>
                <a:cubicBezTo>
                  <a:pt x="461751" y="340525"/>
                  <a:pt x="448538" y="360083"/>
                  <a:pt x="431792" y="376802"/>
                </a:cubicBezTo>
                <a:cubicBezTo>
                  <a:pt x="415046" y="393522"/>
                  <a:pt x="395458" y="406713"/>
                  <a:pt x="373718" y="415917"/>
                </a:cubicBezTo>
                <a:cubicBezTo>
                  <a:pt x="356127" y="423279"/>
                  <a:pt x="337614" y="427881"/>
                  <a:pt x="318563" y="429568"/>
                </a:cubicBezTo>
                <a:lnTo>
                  <a:pt x="318103" y="429568"/>
                </a:lnTo>
                <a:lnTo>
                  <a:pt x="318103" y="473438"/>
                </a:lnTo>
                <a:lnTo>
                  <a:pt x="318487" y="473438"/>
                </a:lnTo>
                <a:cubicBezTo>
                  <a:pt x="337921" y="476506"/>
                  <a:pt x="355973" y="483638"/>
                  <a:pt x="370722" y="494069"/>
                </a:cubicBezTo>
                <a:cubicBezTo>
                  <a:pt x="395304" y="511325"/>
                  <a:pt x="409438" y="536864"/>
                  <a:pt x="409438" y="564014"/>
                </a:cubicBezTo>
                <a:lnTo>
                  <a:pt x="409438" y="607270"/>
                </a:lnTo>
                <a:lnTo>
                  <a:pt x="183903" y="607270"/>
                </a:lnTo>
                <a:lnTo>
                  <a:pt x="183903" y="564014"/>
                </a:lnTo>
                <a:cubicBezTo>
                  <a:pt x="183903" y="536864"/>
                  <a:pt x="197960" y="511325"/>
                  <a:pt x="222542" y="494069"/>
                </a:cubicBezTo>
                <a:cubicBezTo>
                  <a:pt x="237291" y="483638"/>
                  <a:pt x="255343" y="476506"/>
                  <a:pt x="274778" y="473438"/>
                </a:cubicBezTo>
                <a:lnTo>
                  <a:pt x="275239" y="473438"/>
                </a:lnTo>
                <a:lnTo>
                  <a:pt x="275239" y="429568"/>
                </a:lnTo>
                <a:lnTo>
                  <a:pt x="274778" y="429568"/>
                </a:lnTo>
                <a:cubicBezTo>
                  <a:pt x="255727" y="427881"/>
                  <a:pt x="237214" y="423279"/>
                  <a:pt x="219623" y="415917"/>
                </a:cubicBezTo>
                <a:cubicBezTo>
                  <a:pt x="197807" y="406713"/>
                  <a:pt x="178295" y="393522"/>
                  <a:pt x="161549" y="376802"/>
                </a:cubicBezTo>
                <a:cubicBezTo>
                  <a:pt x="144726" y="360083"/>
                  <a:pt x="131590" y="340525"/>
                  <a:pt x="122372" y="318821"/>
                </a:cubicBezTo>
                <a:cubicBezTo>
                  <a:pt x="116150" y="304095"/>
                  <a:pt x="111925" y="288680"/>
                  <a:pt x="109697" y="272957"/>
                </a:cubicBezTo>
                <a:lnTo>
                  <a:pt x="109697" y="272727"/>
                </a:lnTo>
                <a:lnTo>
                  <a:pt x="109544" y="272650"/>
                </a:lnTo>
                <a:cubicBezTo>
                  <a:pt x="105011" y="269353"/>
                  <a:pt x="100556" y="265825"/>
                  <a:pt x="96331" y="262297"/>
                </a:cubicBezTo>
                <a:cubicBezTo>
                  <a:pt x="70521" y="240745"/>
                  <a:pt x="49473" y="214976"/>
                  <a:pt x="33802" y="185678"/>
                </a:cubicBezTo>
                <a:cubicBezTo>
                  <a:pt x="14444" y="149555"/>
                  <a:pt x="3459" y="108370"/>
                  <a:pt x="1155" y="63197"/>
                </a:cubicBezTo>
                <a:cubicBezTo>
                  <a:pt x="310" y="47091"/>
                  <a:pt x="6148" y="31138"/>
                  <a:pt x="17286" y="19481"/>
                </a:cubicBezTo>
                <a:cubicBezTo>
                  <a:pt x="28425" y="7746"/>
                  <a:pt x="44095" y="997"/>
                  <a:pt x="60304" y="997"/>
                </a:cubicBezTo>
                <a:close/>
                <a:moveTo>
                  <a:pt x="60332" y="565"/>
                </a:moveTo>
                <a:cubicBezTo>
                  <a:pt x="43970" y="565"/>
                  <a:pt x="28222" y="7314"/>
                  <a:pt x="16930" y="19126"/>
                </a:cubicBezTo>
                <a:cubicBezTo>
                  <a:pt x="5714" y="30937"/>
                  <a:pt x="-201" y="47043"/>
                  <a:pt x="644" y="63226"/>
                </a:cubicBezTo>
                <a:cubicBezTo>
                  <a:pt x="3026" y="108478"/>
                  <a:pt x="14011" y="149741"/>
                  <a:pt x="33369" y="185941"/>
                </a:cubicBezTo>
                <a:cubicBezTo>
                  <a:pt x="49117" y="215316"/>
                  <a:pt x="70165" y="241163"/>
                  <a:pt x="96053" y="262715"/>
                </a:cubicBezTo>
                <a:cubicBezTo>
                  <a:pt x="100508" y="266397"/>
                  <a:pt x="104887" y="269848"/>
                  <a:pt x="109266" y="273069"/>
                </a:cubicBezTo>
                <a:cubicBezTo>
                  <a:pt x="111417" y="288869"/>
                  <a:pt x="115642" y="304208"/>
                  <a:pt x="121941" y="319011"/>
                </a:cubicBezTo>
                <a:cubicBezTo>
                  <a:pt x="131159" y="340792"/>
                  <a:pt x="144372" y="360427"/>
                  <a:pt x="161195" y="377224"/>
                </a:cubicBezTo>
                <a:cubicBezTo>
                  <a:pt x="178018" y="394020"/>
                  <a:pt x="197607" y="407212"/>
                  <a:pt x="219424" y="416416"/>
                </a:cubicBezTo>
                <a:cubicBezTo>
                  <a:pt x="237169" y="423855"/>
                  <a:pt x="255682" y="428457"/>
                  <a:pt x="274733" y="430068"/>
                </a:cubicBezTo>
                <a:lnTo>
                  <a:pt x="274733" y="473018"/>
                </a:lnTo>
                <a:cubicBezTo>
                  <a:pt x="255375" y="476086"/>
                  <a:pt x="237246" y="483142"/>
                  <a:pt x="222343" y="493649"/>
                </a:cubicBezTo>
                <a:cubicBezTo>
                  <a:pt x="197607" y="511060"/>
                  <a:pt x="183396" y="536753"/>
                  <a:pt x="183396" y="564057"/>
                </a:cubicBezTo>
                <a:lnTo>
                  <a:pt x="183396" y="607851"/>
                </a:lnTo>
                <a:lnTo>
                  <a:pt x="227259" y="607851"/>
                </a:lnTo>
                <a:lnTo>
                  <a:pt x="366070" y="607851"/>
                </a:lnTo>
                <a:lnTo>
                  <a:pt x="409934" y="607851"/>
                </a:lnTo>
                <a:lnTo>
                  <a:pt x="409934" y="564057"/>
                </a:lnTo>
                <a:cubicBezTo>
                  <a:pt x="409934" y="536753"/>
                  <a:pt x="395799" y="511060"/>
                  <a:pt x="371064" y="493649"/>
                </a:cubicBezTo>
                <a:cubicBezTo>
                  <a:pt x="356161" y="483142"/>
                  <a:pt x="338032" y="476086"/>
                  <a:pt x="318596" y="473018"/>
                </a:cubicBezTo>
                <a:lnTo>
                  <a:pt x="318596" y="430068"/>
                </a:lnTo>
                <a:cubicBezTo>
                  <a:pt x="337724" y="428457"/>
                  <a:pt x="356238" y="423855"/>
                  <a:pt x="373906" y="416416"/>
                </a:cubicBezTo>
                <a:cubicBezTo>
                  <a:pt x="395799" y="407212"/>
                  <a:pt x="415388" y="394020"/>
                  <a:pt x="432211" y="377224"/>
                </a:cubicBezTo>
                <a:cubicBezTo>
                  <a:pt x="449034" y="360427"/>
                  <a:pt x="462247" y="340792"/>
                  <a:pt x="471466" y="319011"/>
                </a:cubicBezTo>
                <a:cubicBezTo>
                  <a:pt x="477765" y="304208"/>
                  <a:pt x="481990" y="288869"/>
                  <a:pt x="484141" y="273069"/>
                </a:cubicBezTo>
                <a:cubicBezTo>
                  <a:pt x="488519" y="269848"/>
                  <a:pt x="492898" y="266397"/>
                  <a:pt x="497353" y="262715"/>
                </a:cubicBezTo>
                <a:cubicBezTo>
                  <a:pt x="523241" y="241163"/>
                  <a:pt x="544290" y="215316"/>
                  <a:pt x="560037" y="185941"/>
                </a:cubicBezTo>
                <a:cubicBezTo>
                  <a:pt x="579396" y="149741"/>
                  <a:pt x="590381" y="108478"/>
                  <a:pt x="592762" y="63226"/>
                </a:cubicBezTo>
                <a:cubicBezTo>
                  <a:pt x="593607" y="47043"/>
                  <a:pt x="587615" y="30937"/>
                  <a:pt x="576400" y="19126"/>
                </a:cubicBezTo>
                <a:cubicBezTo>
                  <a:pt x="565184" y="7314"/>
                  <a:pt x="549360" y="565"/>
                  <a:pt x="533074" y="565"/>
                </a:cubicBezTo>
                <a:lnTo>
                  <a:pt x="485907" y="565"/>
                </a:lnTo>
                <a:lnTo>
                  <a:pt x="442044" y="565"/>
                </a:lnTo>
                <a:lnTo>
                  <a:pt x="372830" y="565"/>
                </a:lnTo>
                <a:lnTo>
                  <a:pt x="335036" y="565"/>
                </a:lnTo>
                <a:lnTo>
                  <a:pt x="258294" y="565"/>
                </a:lnTo>
                <a:lnTo>
                  <a:pt x="220576" y="565"/>
                </a:lnTo>
                <a:lnTo>
                  <a:pt x="151362" y="565"/>
                </a:lnTo>
                <a:lnTo>
                  <a:pt x="107499" y="565"/>
                </a:lnTo>
                <a:close/>
                <a:moveTo>
                  <a:pt x="60304" y="0"/>
                </a:moveTo>
                <a:lnTo>
                  <a:pt x="533037" y="0"/>
                </a:lnTo>
                <a:cubicBezTo>
                  <a:pt x="549476" y="0"/>
                  <a:pt x="565454" y="6826"/>
                  <a:pt x="576746" y="18790"/>
                </a:cubicBezTo>
                <a:cubicBezTo>
                  <a:pt x="588038" y="30678"/>
                  <a:pt x="594030" y="46861"/>
                  <a:pt x="593185" y="63273"/>
                </a:cubicBezTo>
                <a:cubicBezTo>
                  <a:pt x="590881" y="108523"/>
                  <a:pt x="579819" y="149939"/>
                  <a:pt x="560384" y="186139"/>
                </a:cubicBezTo>
                <a:cubicBezTo>
                  <a:pt x="544637" y="215589"/>
                  <a:pt x="523512" y="241436"/>
                  <a:pt x="497624" y="263064"/>
                </a:cubicBezTo>
                <a:cubicBezTo>
                  <a:pt x="493400" y="266592"/>
                  <a:pt x="489021" y="270043"/>
                  <a:pt x="484566" y="273341"/>
                </a:cubicBezTo>
                <a:cubicBezTo>
                  <a:pt x="482415" y="289063"/>
                  <a:pt x="478113" y="304556"/>
                  <a:pt x="471891" y="319204"/>
                </a:cubicBezTo>
                <a:cubicBezTo>
                  <a:pt x="462673" y="341062"/>
                  <a:pt x="449383" y="360696"/>
                  <a:pt x="432560" y="377492"/>
                </a:cubicBezTo>
                <a:cubicBezTo>
                  <a:pt x="415660" y="394365"/>
                  <a:pt x="395995" y="407557"/>
                  <a:pt x="374102" y="416837"/>
                </a:cubicBezTo>
                <a:cubicBezTo>
                  <a:pt x="356588" y="424200"/>
                  <a:pt x="338075" y="428801"/>
                  <a:pt x="319101" y="430565"/>
                </a:cubicBezTo>
                <a:lnTo>
                  <a:pt x="319101" y="472517"/>
                </a:lnTo>
                <a:cubicBezTo>
                  <a:pt x="338536" y="475662"/>
                  <a:pt x="356588" y="482795"/>
                  <a:pt x="371337" y="493225"/>
                </a:cubicBezTo>
                <a:cubicBezTo>
                  <a:pt x="396226" y="510711"/>
                  <a:pt x="410437" y="536558"/>
                  <a:pt x="410437" y="564014"/>
                </a:cubicBezTo>
                <a:lnTo>
                  <a:pt x="410437" y="608344"/>
                </a:lnTo>
                <a:lnTo>
                  <a:pt x="182904" y="608344"/>
                </a:lnTo>
                <a:lnTo>
                  <a:pt x="182904" y="564014"/>
                </a:lnTo>
                <a:cubicBezTo>
                  <a:pt x="182904" y="536558"/>
                  <a:pt x="197115" y="510711"/>
                  <a:pt x="222004" y="493225"/>
                </a:cubicBezTo>
                <a:cubicBezTo>
                  <a:pt x="236753" y="482795"/>
                  <a:pt x="254805" y="475662"/>
                  <a:pt x="274240" y="472517"/>
                </a:cubicBezTo>
                <a:lnTo>
                  <a:pt x="274240" y="430565"/>
                </a:lnTo>
                <a:cubicBezTo>
                  <a:pt x="255266" y="428801"/>
                  <a:pt x="236753" y="424200"/>
                  <a:pt x="219239" y="416837"/>
                </a:cubicBezTo>
                <a:cubicBezTo>
                  <a:pt x="197346" y="407557"/>
                  <a:pt x="177681" y="394365"/>
                  <a:pt x="160781" y="377492"/>
                </a:cubicBezTo>
                <a:cubicBezTo>
                  <a:pt x="143958" y="360696"/>
                  <a:pt x="130668" y="341062"/>
                  <a:pt x="121450" y="319204"/>
                </a:cubicBezTo>
                <a:cubicBezTo>
                  <a:pt x="115228" y="304479"/>
                  <a:pt x="110926" y="289063"/>
                  <a:pt x="108699" y="273341"/>
                </a:cubicBezTo>
                <a:cubicBezTo>
                  <a:pt x="104243" y="270043"/>
                  <a:pt x="99865" y="266592"/>
                  <a:pt x="95717" y="263064"/>
                </a:cubicBezTo>
                <a:cubicBezTo>
                  <a:pt x="69752" y="241436"/>
                  <a:pt x="48628" y="215589"/>
                  <a:pt x="32880" y="186139"/>
                </a:cubicBezTo>
                <a:cubicBezTo>
                  <a:pt x="13522" y="149939"/>
                  <a:pt x="2460" y="108523"/>
                  <a:pt x="79" y="63273"/>
                </a:cubicBezTo>
                <a:cubicBezTo>
                  <a:pt x="-766" y="46861"/>
                  <a:pt x="5226" y="30678"/>
                  <a:pt x="16595" y="18790"/>
                </a:cubicBezTo>
                <a:cubicBezTo>
                  <a:pt x="27887" y="6826"/>
                  <a:pt x="43865" y="0"/>
                  <a:pt x="6030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37" name="椭圆 72">
            <a:extLst>
              <a:ext uri="{FF2B5EF4-FFF2-40B4-BE49-F238E27FC236}">
                <a16:creationId xmlns:a16="http://schemas.microsoft.com/office/drawing/2014/main" xmlns="" id="{D37BC7F5-1DDE-40DA-9210-B0996AC56151}"/>
              </a:ext>
            </a:extLst>
          </p:cNvPr>
          <p:cNvSpPr/>
          <p:nvPr/>
        </p:nvSpPr>
        <p:spPr>
          <a:xfrm>
            <a:off x="1335552" y="4048363"/>
            <a:ext cx="429081" cy="435276"/>
          </a:xfrm>
          <a:custGeom>
            <a:avLst/>
            <a:gdLst>
              <a:gd name="T0" fmla="*/ 375 w 500"/>
              <a:gd name="T1" fmla="*/ 188 h 508"/>
              <a:gd name="T2" fmla="*/ 188 w 500"/>
              <a:gd name="T3" fmla="*/ 0 h 508"/>
              <a:gd name="T4" fmla="*/ 0 w 500"/>
              <a:gd name="T5" fmla="*/ 188 h 508"/>
              <a:gd name="T6" fmla="*/ 188 w 500"/>
              <a:gd name="T7" fmla="*/ 375 h 508"/>
              <a:gd name="T8" fmla="*/ 375 w 500"/>
              <a:gd name="T9" fmla="*/ 188 h 508"/>
              <a:gd name="T10" fmla="*/ 188 w 500"/>
              <a:gd name="T11" fmla="*/ 328 h 508"/>
              <a:gd name="T12" fmla="*/ 47 w 500"/>
              <a:gd name="T13" fmla="*/ 188 h 508"/>
              <a:gd name="T14" fmla="*/ 188 w 500"/>
              <a:gd name="T15" fmla="*/ 47 h 508"/>
              <a:gd name="T16" fmla="*/ 328 w 500"/>
              <a:gd name="T17" fmla="*/ 188 h 508"/>
              <a:gd name="T18" fmla="*/ 188 w 500"/>
              <a:gd name="T19" fmla="*/ 328 h 508"/>
              <a:gd name="T20" fmla="*/ 500 w 500"/>
              <a:gd name="T21" fmla="*/ 466 h 508"/>
              <a:gd name="T22" fmla="*/ 458 w 500"/>
              <a:gd name="T23" fmla="*/ 508 h 508"/>
              <a:gd name="T24" fmla="*/ 314 w 500"/>
              <a:gd name="T25" fmla="*/ 364 h 508"/>
              <a:gd name="T26" fmla="*/ 356 w 500"/>
              <a:gd name="T27" fmla="*/ 322 h 508"/>
              <a:gd name="T28" fmla="*/ 500 w 500"/>
              <a:gd name="T29" fmla="*/ 466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0" h="508">
                <a:moveTo>
                  <a:pt x="375" y="188"/>
                </a:moveTo>
                <a:cubicBezTo>
                  <a:pt x="375" y="84"/>
                  <a:pt x="291" y="0"/>
                  <a:pt x="188" y="0"/>
                </a:cubicBezTo>
                <a:cubicBezTo>
                  <a:pt x="84" y="0"/>
                  <a:pt x="0" y="84"/>
                  <a:pt x="0" y="188"/>
                </a:cubicBezTo>
                <a:cubicBezTo>
                  <a:pt x="0" y="291"/>
                  <a:pt x="84" y="375"/>
                  <a:pt x="188" y="375"/>
                </a:cubicBezTo>
                <a:cubicBezTo>
                  <a:pt x="291" y="375"/>
                  <a:pt x="375" y="291"/>
                  <a:pt x="375" y="188"/>
                </a:cubicBezTo>
                <a:close/>
                <a:moveTo>
                  <a:pt x="188" y="328"/>
                </a:moveTo>
                <a:cubicBezTo>
                  <a:pt x="110" y="328"/>
                  <a:pt x="47" y="265"/>
                  <a:pt x="47" y="188"/>
                </a:cubicBezTo>
                <a:cubicBezTo>
                  <a:pt x="47" y="110"/>
                  <a:pt x="110" y="47"/>
                  <a:pt x="188" y="47"/>
                </a:cubicBezTo>
                <a:cubicBezTo>
                  <a:pt x="265" y="47"/>
                  <a:pt x="328" y="110"/>
                  <a:pt x="328" y="188"/>
                </a:cubicBezTo>
                <a:cubicBezTo>
                  <a:pt x="328" y="265"/>
                  <a:pt x="265" y="328"/>
                  <a:pt x="188" y="328"/>
                </a:cubicBezTo>
                <a:close/>
                <a:moveTo>
                  <a:pt x="500" y="466"/>
                </a:moveTo>
                <a:lnTo>
                  <a:pt x="458" y="508"/>
                </a:lnTo>
                <a:lnTo>
                  <a:pt x="314" y="364"/>
                </a:lnTo>
                <a:lnTo>
                  <a:pt x="356" y="322"/>
                </a:lnTo>
                <a:lnTo>
                  <a:pt x="500" y="46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38" name="椭圆 73">
            <a:extLst>
              <a:ext uri="{FF2B5EF4-FFF2-40B4-BE49-F238E27FC236}">
                <a16:creationId xmlns:a16="http://schemas.microsoft.com/office/drawing/2014/main" xmlns="" id="{11282C60-9EC6-4B03-BC62-5A909095F9B6}"/>
              </a:ext>
            </a:extLst>
          </p:cNvPr>
          <p:cNvSpPr/>
          <p:nvPr/>
        </p:nvSpPr>
        <p:spPr>
          <a:xfrm>
            <a:off x="4801826" y="4069074"/>
            <a:ext cx="435274" cy="393853"/>
          </a:xfrm>
          <a:custGeom>
            <a:avLst/>
            <a:gdLst>
              <a:gd name="connsiteX0" fmla="*/ 407586 w 606580"/>
              <a:gd name="connsiteY0" fmla="*/ 252695 h 548858"/>
              <a:gd name="connsiteX1" fmla="*/ 502285 w 606580"/>
              <a:gd name="connsiteY1" fmla="*/ 252695 h 548858"/>
              <a:gd name="connsiteX2" fmla="*/ 502285 w 606580"/>
              <a:gd name="connsiteY2" fmla="*/ 346759 h 548858"/>
              <a:gd name="connsiteX3" fmla="*/ 407586 w 606580"/>
              <a:gd name="connsiteY3" fmla="*/ 346759 h 548858"/>
              <a:gd name="connsiteX4" fmla="*/ 104296 w 606580"/>
              <a:gd name="connsiteY4" fmla="*/ 205698 h 548858"/>
              <a:gd name="connsiteX5" fmla="*/ 199065 w 606580"/>
              <a:gd name="connsiteY5" fmla="*/ 205698 h 548858"/>
              <a:gd name="connsiteX6" fmla="*/ 199065 w 606580"/>
              <a:gd name="connsiteY6" fmla="*/ 346758 h 548858"/>
              <a:gd name="connsiteX7" fmla="*/ 104296 w 606580"/>
              <a:gd name="connsiteY7" fmla="*/ 346758 h 548858"/>
              <a:gd name="connsiteX8" fmla="*/ 255870 w 606580"/>
              <a:gd name="connsiteY8" fmla="*/ 96040 h 548858"/>
              <a:gd name="connsiteX9" fmla="*/ 350710 w 606580"/>
              <a:gd name="connsiteY9" fmla="*/ 96040 h 548858"/>
              <a:gd name="connsiteX10" fmla="*/ 350710 w 606580"/>
              <a:gd name="connsiteY10" fmla="*/ 346759 h 548858"/>
              <a:gd name="connsiteX11" fmla="*/ 255870 w 606580"/>
              <a:gd name="connsiteY11" fmla="*/ 346759 h 548858"/>
              <a:gd name="connsiteX12" fmla="*/ 37882 w 606580"/>
              <a:gd name="connsiteY12" fmla="*/ 37913 h 548858"/>
              <a:gd name="connsiteX13" fmla="*/ 37882 w 606580"/>
              <a:gd name="connsiteY13" fmla="*/ 405363 h 548858"/>
              <a:gd name="connsiteX14" fmla="*/ 568698 w 606580"/>
              <a:gd name="connsiteY14" fmla="*/ 405363 h 548858"/>
              <a:gd name="connsiteX15" fmla="*/ 568698 w 606580"/>
              <a:gd name="connsiteY15" fmla="*/ 37913 h 548858"/>
              <a:gd name="connsiteX16" fmla="*/ 18941 w 606580"/>
              <a:gd name="connsiteY16" fmla="*/ 0 h 548858"/>
              <a:gd name="connsiteX17" fmla="*/ 587639 w 606580"/>
              <a:gd name="connsiteY17" fmla="*/ 0 h 548858"/>
              <a:gd name="connsiteX18" fmla="*/ 606580 w 606580"/>
              <a:gd name="connsiteY18" fmla="*/ 18910 h 548858"/>
              <a:gd name="connsiteX19" fmla="*/ 606580 w 606580"/>
              <a:gd name="connsiteY19" fmla="*/ 424274 h 548858"/>
              <a:gd name="connsiteX20" fmla="*/ 587639 w 606580"/>
              <a:gd name="connsiteY20" fmla="*/ 443184 h 548858"/>
              <a:gd name="connsiteX21" fmla="*/ 322278 w 606580"/>
              <a:gd name="connsiteY21" fmla="*/ 443184 h 548858"/>
              <a:gd name="connsiteX22" fmla="*/ 322278 w 606580"/>
              <a:gd name="connsiteY22" fmla="*/ 511038 h 548858"/>
              <a:gd name="connsiteX23" fmla="*/ 450223 w 606580"/>
              <a:gd name="connsiteY23" fmla="*/ 511038 h 548858"/>
              <a:gd name="connsiteX24" fmla="*/ 450223 w 606580"/>
              <a:gd name="connsiteY24" fmla="*/ 548858 h 548858"/>
              <a:gd name="connsiteX25" fmla="*/ 156357 w 606580"/>
              <a:gd name="connsiteY25" fmla="*/ 548858 h 548858"/>
              <a:gd name="connsiteX26" fmla="*/ 156357 w 606580"/>
              <a:gd name="connsiteY26" fmla="*/ 511038 h 548858"/>
              <a:gd name="connsiteX27" fmla="*/ 284302 w 606580"/>
              <a:gd name="connsiteY27" fmla="*/ 511038 h 548858"/>
              <a:gd name="connsiteX28" fmla="*/ 284302 w 606580"/>
              <a:gd name="connsiteY28" fmla="*/ 443184 h 548858"/>
              <a:gd name="connsiteX29" fmla="*/ 18941 w 606580"/>
              <a:gd name="connsiteY29" fmla="*/ 443184 h 548858"/>
              <a:gd name="connsiteX30" fmla="*/ 0 w 606580"/>
              <a:gd name="connsiteY30" fmla="*/ 424274 h 548858"/>
              <a:gd name="connsiteX31" fmla="*/ 0 w 606580"/>
              <a:gd name="connsiteY31" fmla="*/ 18910 h 548858"/>
              <a:gd name="connsiteX32" fmla="*/ 18941 w 606580"/>
              <a:gd name="connsiteY32" fmla="*/ 0 h 548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06580" h="548858">
                <a:moveTo>
                  <a:pt x="407586" y="252695"/>
                </a:moveTo>
                <a:lnTo>
                  <a:pt x="502285" y="252695"/>
                </a:lnTo>
                <a:lnTo>
                  <a:pt x="502285" y="346759"/>
                </a:lnTo>
                <a:lnTo>
                  <a:pt x="407586" y="346759"/>
                </a:lnTo>
                <a:close/>
                <a:moveTo>
                  <a:pt x="104296" y="205698"/>
                </a:moveTo>
                <a:lnTo>
                  <a:pt x="199065" y="205698"/>
                </a:lnTo>
                <a:lnTo>
                  <a:pt x="199065" y="346758"/>
                </a:lnTo>
                <a:lnTo>
                  <a:pt x="104296" y="346758"/>
                </a:lnTo>
                <a:close/>
                <a:moveTo>
                  <a:pt x="255870" y="96040"/>
                </a:moveTo>
                <a:lnTo>
                  <a:pt x="350710" y="96040"/>
                </a:lnTo>
                <a:lnTo>
                  <a:pt x="350710" y="346759"/>
                </a:lnTo>
                <a:lnTo>
                  <a:pt x="255870" y="346759"/>
                </a:lnTo>
                <a:close/>
                <a:moveTo>
                  <a:pt x="37882" y="37913"/>
                </a:moveTo>
                <a:lnTo>
                  <a:pt x="37882" y="405363"/>
                </a:lnTo>
                <a:lnTo>
                  <a:pt x="568698" y="405363"/>
                </a:lnTo>
                <a:lnTo>
                  <a:pt x="568698" y="37913"/>
                </a:lnTo>
                <a:close/>
                <a:moveTo>
                  <a:pt x="18941" y="0"/>
                </a:moveTo>
                <a:lnTo>
                  <a:pt x="587639" y="0"/>
                </a:lnTo>
                <a:cubicBezTo>
                  <a:pt x="598038" y="0"/>
                  <a:pt x="606580" y="8528"/>
                  <a:pt x="606580" y="18910"/>
                </a:cubicBezTo>
                <a:lnTo>
                  <a:pt x="606580" y="424274"/>
                </a:lnTo>
                <a:cubicBezTo>
                  <a:pt x="606580" y="434656"/>
                  <a:pt x="598038" y="443184"/>
                  <a:pt x="587639" y="443184"/>
                </a:cubicBezTo>
                <a:lnTo>
                  <a:pt x="322278" y="443184"/>
                </a:lnTo>
                <a:lnTo>
                  <a:pt x="322278" y="511038"/>
                </a:lnTo>
                <a:lnTo>
                  <a:pt x="450223" y="511038"/>
                </a:lnTo>
                <a:lnTo>
                  <a:pt x="450223" y="548858"/>
                </a:lnTo>
                <a:lnTo>
                  <a:pt x="156357" y="548858"/>
                </a:lnTo>
                <a:lnTo>
                  <a:pt x="156357" y="511038"/>
                </a:lnTo>
                <a:lnTo>
                  <a:pt x="284302" y="511038"/>
                </a:lnTo>
                <a:lnTo>
                  <a:pt x="284302" y="443184"/>
                </a:lnTo>
                <a:lnTo>
                  <a:pt x="18941" y="443184"/>
                </a:lnTo>
                <a:cubicBezTo>
                  <a:pt x="8542" y="443184"/>
                  <a:pt x="0" y="434656"/>
                  <a:pt x="0" y="424274"/>
                </a:cubicBezTo>
                <a:lnTo>
                  <a:pt x="0" y="18910"/>
                </a:lnTo>
                <a:cubicBezTo>
                  <a:pt x="0" y="8528"/>
                  <a:pt x="8542" y="0"/>
                  <a:pt x="189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39" name="椭圆 74">
            <a:extLst>
              <a:ext uri="{FF2B5EF4-FFF2-40B4-BE49-F238E27FC236}">
                <a16:creationId xmlns:a16="http://schemas.microsoft.com/office/drawing/2014/main" xmlns="" id="{BD0DABF6-2A62-44B9-A775-C4900AF9B41B}"/>
              </a:ext>
            </a:extLst>
          </p:cNvPr>
          <p:cNvSpPr/>
          <p:nvPr/>
        </p:nvSpPr>
        <p:spPr>
          <a:xfrm>
            <a:off x="8271196" y="4058420"/>
            <a:ext cx="435274" cy="434618"/>
          </a:xfrm>
          <a:custGeom>
            <a:avLst/>
            <a:gdLst>
              <a:gd name="connsiteX0" fmla="*/ 486116 w 607630"/>
              <a:gd name="connsiteY0" fmla="*/ 515756 h 606715"/>
              <a:gd name="connsiteX1" fmla="*/ 501288 w 607630"/>
              <a:gd name="connsiteY1" fmla="*/ 530893 h 606715"/>
              <a:gd name="connsiteX2" fmla="*/ 486116 w 607630"/>
              <a:gd name="connsiteY2" fmla="*/ 546030 h 606715"/>
              <a:gd name="connsiteX3" fmla="*/ 470944 w 607630"/>
              <a:gd name="connsiteY3" fmla="*/ 530893 h 606715"/>
              <a:gd name="connsiteX4" fmla="*/ 486116 w 607630"/>
              <a:gd name="connsiteY4" fmla="*/ 515756 h 606715"/>
              <a:gd name="connsiteX5" fmla="*/ 182261 w 607630"/>
              <a:gd name="connsiteY5" fmla="*/ 515756 h 606715"/>
              <a:gd name="connsiteX6" fmla="*/ 197503 w 607630"/>
              <a:gd name="connsiteY6" fmla="*/ 530893 h 606715"/>
              <a:gd name="connsiteX7" fmla="*/ 182261 w 607630"/>
              <a:gd name="connsiteY7" fmla="*/ 546030 h 606715"/>
              <a:gd name="connsiteX8" fmla="*/ 167019 w 607630"/>
              <a:gd name="connsiteY8" fmla="*/ 530893 h 606715"/>
              <a:gd name="connsiteX9" fmla="*/ 182261 w 607630"/>
              <a:gd name="connsiteY9" fmla="*/ 515756 h 606715"/>
              <a:gd name="connsiteX10" fmla="*/ 486055 w 607630"/>
              <a:gd name="connsiteY10" fmla="*/ 485323 h 606715"/>
              <a:gd name="connsiteX11" fmla="*/ 440487 w 607630"/>
              <a:gd name="connsiteY11" fmla="*/ 530823 h 606715"/>
              <a:gd name="connsiteX12" fmla="*/ 486055 w 607630"/>
              <a:gd name="connsiteY12" fmla="*/ 576323 h 606715"/>
              <a:gd name="connsiteX13" fmla="*/ 531624 w 607630"/>
              <a:gd name="connsiteY13" fmla="*/ 530823 h 606715"/>
              <a:gd name="connsiteX14" fmla="*/ 486055 w 607630"/>
              <a:gd name="connsiteY14" fmla="*/ 485323 h 606715"/>
              <a:gd name="connsiteX15" fmla="*/ 182296 w 607630"/>
              <a:gd name="connsiteY15" fmla="*/ 485323 h 606715"/>
              <a:gd name="connsiteX16" fmla="*/ 136727 w 607630"/>
              <a:gd name="connsiteY16" fmla="*/ 530823 h 606715"/>
              <a:gd name="connsiteX17" fmla="*/ 182296 w 607630"/>
              <a:gd name="connsiteY17" fmla="*/ 576323 h 606715"/>
              <a:gd name="connsiteX18" fmla="*/ 227864 w 607630"/>
              <a:gd name="connsiteY18" fmla="*/ 530823 h 606715"/>
              <a:gd name="connsiteX19" fmla="*/ 182296 w 607630"/>
              <a:gd name="connsiteY19" fmla="*/ 485323 h 606715"/>
              <a:gd name="connsiteX20" fmla="*/ 203568 w 607630"/>
              <a:gd name="connsiteY20" fmla="*/ 182015 h 606715"/>
              <a:gd name="connsiteX21" fmla="*/ 233917 w 607630"/>
              <a:gd name="connsiteY21" fmla="*/ 394332 h 606715"/>
              <a:gd name="connsiteX22" fmla="*/ 516484 w 607630"/>
              <a:gd name="connsiteY22" fmla="*/ 394332 h 606715"/>
              <a:gd name="connsiteX23" fmla="*/ 577180 w 607630"/>
              <a:gd name="connsiteY23" fmla="*/ 182015 h 606715"/>
              <a:gd name="connsiteX24" fmla="*/ 203568 w 607630"/>
              <a:gd name="connsiteY24" fmla="*/ 151709 h 606715"/>
              <a:gd name="connsiteX25" fmla="*/ 577180 w 607630"/>
              <a:gd name="connsiteY25" fmla="*/ 151709 h 606715"/>
              <a:gd name="connsiteX26" fmla="*/ 601476 w 607630"/>
              <a:gd name="connsiteY26" fmla="*/ 163707 h 606715"/>
              <a:gd name="connsiteX27" fmla="*/ 606460 w 607630"/>
              <a:gd name="connsiteY27" fmla="*/ 190369 h 606715"/>
              <a:gd name="connsiteX28" fmla="*/ 545675 w 607630"/>
              <a:gd name="connsiteY28" fmla="*/ 402686 h 606715"/>
              <a:gd name="connsiteX29" fmla="*/ 516484 w 607630"/>
              <a:gd name="connsiteY29" fmla="*/ 424726 h 606715"/>
              <a:gd name="connsiteX30" fmla="*/ 233917 w 607630"/>
              <a:gd name="connsiteY30" fmla="*/ 424726 h 606715"/>
              <a:gd name="connsiteX31" fmla="*/ 203835 w 607630"/>
              <a:gd name="connsiteY31" fmla="*/ 398687 h 606715"/>
              <a:gd name="connsiteX32" fmla="*/ 173487 w 607630"/>
              <a:gd name="connsiteY32" fmla="*/ 186281 h 606715"/>
              <a:gd name="connsiteX33" fmla="*/ 180607 w 607630"/>
              <a:gd name="connsiteY33" fmla="*/ 162107 h 606715"/>
              <a:gd name="connsiteX34" fmla="*/ 203568 w 607630"/>
              <a:gd name="connsiteY34" fmla="*/ 151709 h 606715"/>
              <a:gd name="connsiteX35" fmla="*/ 15230 w 607630"/>
              <a:gd name="connsiteY35" fmla="*/ 0 h 606715"/>
              <a:gd name="connsiteX36" fmla="*/ 25921 w 607630"/>
              <a:gd name="connsiteY36" fmla="*/ 4466 h 606715"/>
              <a:gd name="connsiteX37" fmla="*/ 132277 w 607630"/>
              <a:gd name="connsiteY37" fmla="*/ 110661 h 606715"/>
              <a:gd name="connsiteX38" fmla="*/ 136549 w 607630"/>
              <a:gd name="connsiteY38" fmla="*/ 119104 h 606715"/>
              <a:gd name="connsiteX39" fmla="*/ 186479 w 607630"/>
              <a:gd name="connsiteY39" fmla="*/ 455464 h 606715"/>
              <a:gd name="connsiteX40" fmla="*/ 256700 w 607630"/>
              <a:gd name="connsiteY40" fmla="*/ 515716 h 606715"/>
              <a:gd name="connsiteX41" fmla="*/ 411651 w 607630"/>
              <a:gd name="connsiteY41" fmla="*/ 515716 h 606715"/>
              <a:gd name="connsiteX42" fmla="*/ 486055 w 607630"/>
              <a:gd name="connsiteY42" fmla="*/ 455020 h 606715"/>
              <a:gd name="connsiteX43" fmla="*/ 560460 w 607630"/>
              <a:gd name="connsiteY43" fmla="*/ 515716 h 606715"/>
              <a:gd name="connsiteX44" fmla="*/ 592411 w 607630"/>
              <a:gd name="connsiteY44" fmla="*/ 515716 h 606715"/>
              <a:gd name="connsiteX45" fmla="*/ 607630 w 607630"/>
              <a:gd name="connsiteY45" fmla="*/ 530823 h 606715"/>
              <a:gd name="connsiteX46" fmla="*/ 592411 w 607630"/>
              <a:gd name="connsiteY46" fmla="*/ 546019 h 606715"/>
              <a:gd name="connsiteX47" fmla="*/ 560460 w 607630"/>
              <a:gd name="connsiteY47" fmla="*/ 546019 h 606715"/>
              <a:gd name="connsiteX48" fmla="*/ 486055 w 607630"/>
              <a:gd name="connsiteY48" fmla="*/ 606715 h 606715"/>
              <a:gd name="connsiteX49" fmla="*/ 411651 w 607630"/>
              <a:gd name="connsiteY49" fmla="*/ 546019 h 606715"/>
              <a:gd name="connsiteX50" fmla="*/ 256700 w 607630"/>
              <a:gd name="connsiteY50" fmla="*/ 546019 h 606715"/>
              <a:gd name="connsiteX51" fmla="*/ 182296 w 607630"/>
              <a:gd name="connsiteY51" fmla="*/ 606715 h 606715"/>
              <a:gd name="connsiteX52" fmla="*/ 106378 w 607630"/>
              <a:gd name="connsiteY52" fmla="*/ 530823 h 606715"/>
              <a:gd name="connsiteX53" fmla="*/ 156396 w 607630"/>
              <a:gd name="connsiteY53" fmla="*/ 459819 h 606715"/>
              <a:gd name="connsiteX54" fmla="*/ 107268 w 607630"/>
              <a:gd name="connsiteY54" fmla="*/ 128524 h 606715"/>
              <a:gd name="connsiteX55" fmla="*/ 4472 w 607630"/>
              <a:gd name="connsiteY55" fmla="*/ 25883 h 606715"/>
              <a:gd name="connsiteX56" fmla="*/ 4472 w 607630"/>
              <a:gd name="connsiteY56" fmla="*/ 4466 h 606715"/>
              <a:gd name="connsiteX57" fmla="*/ 15230 w 607630"/>
              <a:gd name="connsiteY57" fmla="*/ 0 h 606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7630" h="606715">
                <a:moveTo>
                  <a:pt x="486116" y="515756"/>
                </a:moveTo>
                <a:cubicBezTo>
                  <a:pt x="494495" y="515756"/>
                  <a:pt x="501288" y="522533"/>
                  <a:pt x="501288" y="530893"/>
                </a:cubicBezTo>
                <a:cubicBezTo>
                  <a:pt x="501288" y="539253"/>
                  <a:pt x="494495" y="546030"/>
                  <a:pt x="486116" y="546030"/>
                </a:cubicBezTo>
                <a:cubicBezTo>
                  <a:pt x="477737" y="546030"/>
                  <a:pt x="470944" y="539253"/>
                  <a:pt x="470944" y="530893"/>
                </a:cubicBezTo>
                <a:cubicBezTo>
                  <a:pt x="470944" y="522533"/>
                  <a:pt x="477737" y="515756"/>
                  <a:pt x="486116" y="515756"/>
                </a:cubicBezTo>
                <a:close/>
                <a:moveTo>
                  <a:pt x="182261" y="515756"/>
                </a:moveTo>
                <a:cubicBezTo>
                  <a:pt x="190679" y="515756"/>
                  <a:pt x="197503" y="522533"/>
                  <a:pt x="197503" y="530893"/>
                </a:cubicBezTo>
                <a:cubicBezTo>
                  <a:pt x="197503" y="539253"/>
                  <a:pt x="190679" y="546030"/>
                  <a:pt x="182261" y="546030"/>
                </a:cubicBezTo>
                <a:cubicBezTo>
                  <a:pt x="173843" y="546030"/>
                  <a:pt x="167019" y="539253"/>
                  <a:pt x="167019" y="530893"/>
                </a:cubicBezTo>
                <a:cubicBezTo>
                  <a:pt x="167019" y="522533"/>
                  <a:pt x="173843" y="515756"/>
                  <a:pt x="182261" y="515756"/>
                </a:cubicBezTo>
                <a:close/>
                <a:moveTo>
                  <a:pt x="486055" y="485323"/>
                </a:moveTo>
                <a:cubicBezTo>
                  <a:pt x="460957" y="485323"/>
                  <a:pt x="440487" y="505763"/>
                  <a:pt x="440487" y="530823"/>
                </a:cubicBezTo>
                <a:cubicBezTo>
                  <a:pt x="440487" y="555972"/>
                  <a:pt x="460957" y="576323"/>
                  <a:pt x="486055" y="576323"/>
                </a:cubicBezTo>
                <a:cubicBezTo>
                  <a:pt x="511242" y="576323"/>
                  <a:pt x="531624" y="555972"/>
                  <a:pt x="531624" y="530823"/>
                </a:cubicBezTo>
                <a:cubicBezTo>
                  <a:pt x="531624" y="505763"/>
                  <a:pt x="511242" y="485323"/>
                  <a:pt x="486055" y="485323"/>
                </a:cubicBezTo>
                <a:close/>
                <a:moveTo>
                  <a:pt x="182296" y="485323"/>
                </a:moveTo>
                <a:cubicBezTo>
                  <a:pt x="157197" y="485323"/>
                  <a:pt x="136727" y="505763"/>
                  <a:pt x="136727" y="530823"/>
                </a:cubicBezTo>
                <a:cubicBezTo>
                  <a:pt x="136727" y="555972"/>
                  <a:pt x="157197" y="576323"/>
                  <a:pt x="182296" y="576323"/>
                </a:cubicBezTo>
                <a:cubicBezTo>
                  <a:pt x="207394" y="576323"/>
                  <a:pt x="227864" y="555972"/>
                  <a:pt x="227864" y="530823"/>
                </a:cubicBezTo>
                <a:cubicBezTo>
                  <a:pt x="227864" y="505763"/>
                  <a:pt x="207394" y="485323"/>
                  <a:pt x="182296" y="485323"/>
                </a:cubicBezTo>
                <a:close/>
                <a:moveTo>
                  <a:pt x="203568" y="182015"/>
                </a:moveTo>
                <a:lnTo>
                  <a:pt x="233917" y="394332"/>
                </a:lnTo>
                <a:lnTo>
                  <a:pt x="516484" y="394332"/>
                </a:lnTo>
                <a:lnTo>
                  <a:pt x="577180" y="182015"/>
                </a:lnTo>
                <a:close/>
                <a:moveTo>
                  <a:pt x="203568" y="151709"/>
                </a:moveTo>
                <a:lnTo>
                  <a:pt x="577180" y="151709"/>
                </a:lnTo>
                <a:cubicBezTo>
                  <a:pt x="586703" y="151709"/>
                  <a:pt x="595692" y="156153"/>
                  <a:pt x="601476" y="163707"/>
                </a:cubicBezTo>
                <a:cubicBezTo>
                  <a:pt x="607172" y="171350"/>
                  <a:pt x="609041" y="181215"/>
                  <a:pt x="606460" y="190369"/>
                </a:cubicBezTo>
                <a:lnTo>
                  <a:pt x="545675" y="402686"/>
                </a:lnTo>
                <a:cubicBezTo>
                  <a:pt x="541937" y="415750"/>
                  <a:pt x="530011" y="424726"/>
                  <a:pt x="516484" y="424726"/>
                </a:cubicBezTo>
                <a:lnTo>
                  <a:pt x="233917" y="424726"/>
                </a:lnTo>
                <a:cubicBezTo>
                  <a:pt x="218787" y="424726"/>
                  <a:pt x="205971" y="413617"/>
                  <a:pt x="203835" y="398687"/>
                </a:cubicBezTo>
                <a:lnTo>
                  <a:pt x="173487" y="186281"/>
                </a:lnTo>
                <a:cubicBezTo>
                  <a:pt x="172241" y="177571"/>
                  <a:pt x="174822" y="168773"/>
                  <a:pt x="180607" y="162107"/>
                </a:cubicBezTo>
                <a:cubicBezTo>
                  <a:pt x="186392" y="155531"/>
                  <a:pt x="194758" y="151709"/>
                  <a:pt x="203568" y="151709"/>
                </a:cubicBezTo>
                <a:close/>
                <a:moveTo>
                  <a:pt x="15230" y="0"/>
                </a:moveTo>
                <a:cubicBezTo>
                  <a:pt x="19112" y="0"/>
                  <a:pt x="22984" y="1489"/>
                  <a:pt x="25921" y="4466"/>
                </a:cubicBezTo>
                <a:lnTo>
                  <a:pt x="132277" y="110661"/>
                </a:lnTo>
                <a:cubicBezTo>
                  <a:pt x="134591" y="112972"/>
                  <a:pt x="136104" y="115905"/>
                  <a:pt x="136549" y="119104"/>
                </a:cubicBezTo>
                <a:lnTo>
                  <a:pt x="186479" y="455464"/>
                </a:lnTo>
                <a:cubicBezTo>
                  <a:pt x="221278" y="457330"/>
                  <a:pt x="249847" y="482480"/>
                  <a:pt x="256700" y="515716"/>
                </a:cubicBezTo>
                <a:lnTo>
                  <a:pt x="411651" y="515716"/>
                </a:lnTo>
                <a:cubicBezTo>
                  <a:pt x="418682" y="481058"/>
                  <a:pt x="449387" y="455020"/>
                  <a:pt x="486055" y="455020"/>
                </a:cubicBezTo>
                <a:cubicBezTo>
                  <a:pt x="522813" y="455020"/>
                  <a:pt x="553429" y="481058"/>
                  <a:pt x="560460" y="515716"/>
                </a:cubicBezTo>
                <a:lnTo>
                  <a:pt x="592411" y="515716"/>
                </a:lnTo>
                <a:cubicBezTo>
                  <a:pt x="600777" y="515716"/>
                  <a:pt x="607630" y="522470"/>
                  <a:pt x="607630" y="530823"/>
                </a:cubicBezTo>
                <a:cubicBezTo>
                  <a:pt x="607630" y="539265"/>
                  <a:pt x="600777" y="546019"/>
                  <a:pt x="592411" y="546019"/>
                </a:cubicBezTo>
                <a:lnTo>
                  <a:pt x="560460" y="546019"/>
                </a:lnTo>
                <a:cubicBezTo>
                  <a:pt x="553429" y="580677"/>
                  <a:pt x="522813" y="606715"/>
                  <a:pt x="486055" y="606715"/>
                </a:cubicBezTo>
                <a:cubicBezTo>
                  <a:pt x="449387" y="606715"/>
                  <a:pt x="418682" y="580677"/>
                  <a:pt x="411651" y="546019"/>
                </a:cubicBezTo>
                <a:lnTo>
                  <a:pt x="256700" y="546019"/>
                </a:lnTo>
                <a:cubicBezTo>
                  <a:pt x="249669" y="580677"/>
                  <a:pt x="219053" y="606715"/>
                  <a:pt x="182296" y="606715"/>
                </a:cubicBezTo>
                <a:cubicBezTo>
                  <a:pt x="140376" y="606715"/>
                  <a:pt x="106378" y="572768"/>
                  <a:pt x="106378" y="530823"/>
                </a:cubicBezTo>
                <a:cubicBezTo>
                  <a:pt x="106378" y="498120"/>
                  <a:pt x="127293" y="470483"/>
                  <a:pt x="156396" y="459819"/>
                </a:cubicBezTo>
                <a:lnTo>
                  <a:pt x="107268" y="128524"/>
                </a:lnTo>
                <a:lnTo>
                  <a:pt x="4472" y="25883"/>
                </a:lnTo>
                <a:cubicBezTo>
                  <a:pt x="-1491" y="20017"/>
                  <a:pt x="-1491" y="10420"/>
                  <a:pt x="4472" y="4466"/>
                </a:cubicBezTo>
                <a:cubicBezTo>
                  <a:pt x="7453" y="1489"/>
                  <a:pt x="11347" y="0"/>
                  <a:pt x="1523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45" name="PA-矩形 7">
            <a:extLst>
              <a:ext uri="{FF2B5EF4-FFF2-40B4-BE49-F238E27FC236}">
                <a16:creationId xmlns:a16="http://schemas.microsoft.com/office/drawing/2014/main" xmlns="" id="{200010F7-5DD6-4977-B853-E0D4DA0AC232}"/>
              </a:ext>
            </a:extLst>
          </p:cNvPr>
          <p:cNvSpPr/>
          <p:nvPr>
            <p:custDataLst>
              <p:tags r:id="rId1"/>
            </p:custDataLst>
          </p:nvPr>
        </p:nvSpPr>
        <p:spPr>
          <a:xfrm>
            <a:off x="1014049" y="52817"/>
            <a:ext cx="1620957" cy="52322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2800" dirty="0">
                <a:solidFill>
                  <a:srgbClr val="0D0A47"/>
                </a:solidFill>
                <a:cs typeface="+mn-ea"/>
                <a:sym typeface="+mn-lt"/>
              </a:rPr>
              <a:t>市场分析</a:t>
            </a:r>
            <a:endParaRPr kumimoji="0" lang="zh-CN" altLang="en-US" sz="2800" b="0" i="0" u="none" strike="noStrike" kern="1200" cap="none" spc="0" normalizeH="0" baseline="0" noProof="0" dirty="0">
              <a:ln>
                <a:noFill/>
              </a:ln>
              <a:solidFill>
                <a:srgbClr val="0D0A47"/>
              </a:solidFill>
              <a:effectLst/>
              <a:uLnTx/>
              <a:uFillTx/>
              <a:cs typeface="+mn-ea"/>
              <a:sym typeface="+mn-lt"/>
            </a:endParaRPr>
          </a:p>
        </p:txBody>
      </p:sp>
      <p:sp>
        <p:nvSpPr>
          <p:cNvPr id="46" name="PA-矩形 8">
            <a:extLst>
              <a:ext uri="{FF2B5EF4-FFF2-40B4-BE49-F238E27FC236}">
                <a16:creationId xmlns:a16="http://schemas.microsoft.com/office/drawing/2014/main" xmlns="" id="{78C88F31-C13C-474B-9631-F155E03D5BEE}"/>
              </a:ext>
            </a:extLst>
          </p:cNvPr>
          <p:cNvSpPr/>
          <p:nvPr>
            <p:custDataLst>
              <p:tags r:id="rId2"/>
            </p:custDataLst>
          </p:nvPr>
        </p:nvSpPr>
        <p:spPr>
          <a:xfrm>
            <a:off x="1029924" y="497032"/>
            <a:ext cx="2661430" cy="252313"/>
          </a:xfrm>
          <a:prstGeom prst="rect">
            <a:avLst/>
          </a:prstGeom>
          <a:noFill/>
        </p:spPr>
        <p:txBody>
          <a:bodyPr wrap="square" rtlCol="0">
            <a:spAutoFit/>
            <a:scene3d>
              <a:camera prst="orthographicFront"/>
              <a:lightRig rig="threePt" dir="t"/>
            </a:scene3d>
            <a:sp3d contourW="12700"/>
          </a:bodyPr>
          <a:lstStyle/>
          <a:p>
            <a:pPr marL="0" marR="0" lvl="0" indent="0" algn="l" defTabSz="457200" rtl="0" eaLnBrk="1" fontAlgn="auto" latinLnBrk="0" hangingPunct="1">
              <a:lnSpc>
                <a:spcPct val="114000"/>
              </a:lnSpc>
              <a:spcBef>
                <a:spcPts val="0"/>
              </a:spcBef>
              <a:spcAft>
                <a:spcPts val="0"/>
              </a:spcAft>
              <a:buClrTx/>
              <a:buSzTx/>
              <a:buFontTx/>
              <a:buNone/>
              <a:tabLst/>
              <a:defRPr/>
            </a:pPr>
            <a:r>
              <a:rPr kumimoji="0" lang="en-US" altLang="zh-CN" sz="1000" b="0" i="0" u="none" strike="noStrike" kern="1200" cap="none" spc="300" normalizeH="0" baseline="0" noProof="0" dirty="0">
                <a:ln>
                  <a:noFill/>
                </a:ln>
                <a:solidFill>
                  <a:srgbClr val="D3323C"/>
                </a:solidFill>
                <a:effectLst/>
                <a:uLnTx/>
                <a:uFillTx/>
                <a:cs typeface="+mn-ea"/>
                <a:sym typeface="+mn-lt"/>
              </a:rPr>
              <a:t>MARKET ANALYSIS</a:t>
            </a:r>
            <a:endParaRPr kumimoji="0" lang="zh-CN" altLang="en-US" sz="1000" b="0" i="0" u="none" strike="noStrike" kern="1200" cap="none" spc="300" normalizeH="0" baseline="0" noProof="0" dirty="0">
              <a:ln>
                <a:noFill/>
              </a:ln>
              <a:solidFill>
                <a:srgbClr val="D3323C"/>
              </a:solidFill>
              <a:effectLst/>
              <a:uLnTx/>
              <a:uFillTx/>
              <a:cs typeface="+mn-ea"/>
              <a:sym typeface="+mn-lt"/>
            </a:endParaRPr>
          </a:p>
        </p:txBody>
      </p:sp>
      <p:sp>
        <p:nvSpPr>
          <p:cNvPr id="47" name="矩形 46">
            <a:extLst>
              <a:ext uri="{FF2B5EF4-FFF2-40B4-BE49-F238E27FC236}">
                <a16:creationId xmlns:a16="http://schemas.microsoft.com/office/drawing/2014/main" xmlns="" id="{FABD50A8-3752-4695-88C8-FE6F71646A91}"/>
              </a:ext>
            </a:extLst>
          </p:cNvPr>
          <p:cNvSpPr/>
          <p:nvPr/>
        </p:nvSpPr>
        <p:spPr>
          <a:xfrm flipV="1">
            <a:off x="0" y="515837"/>
            <a:ext cx="12192000" cy="36000"/>
          </a:xfrm>
          <a:prstGeom prst="rect">
            <a:avLst/>
          </a:prstGeom>
          <a:gradFill>
            <a:gsLst>
              <a:gs pos="0">
                <a:schemeClr val="accent1">
                  <a:lumMod val="5000"/>
                  <a:lumOff val="95000"/>
                </a:schemeClr>
              </a:gs>
              <a:gs pos="74000">
                <a:srgbClr val="2C2254"/>
              </a:gs>
              <a:gs pos="83000">
                <a:srgbClr val="2C2254"/>
              </a:gs>
              <a:gs pos="100000">
                <a:srgbClr val="0D0A47"/>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201F42"/>
              </a:solidFill>
              <a:effectLst/>
              <a:uLnTx/>
              <a:uFillTx/>
              <a:cs typeface="+mn-ea"/>
              <a:sym typeface="+mn-lt"/>
            </a:endParaRPr>
          </a:p>
        </p:txBody>
      </p:sp>
      <p:grpSp>
        <p:nvGrpSpPr>
          <p:cNvPr id="48" name="组合 47">
            <a:extLst>
              <a:ext uri="{FF2B5EF4-FFF2-40B4-BE49-F238E27FC236}">
                <a16:creationId xmlns:a16="http://schemas.microsoft.com/office/drawing/2014/main" xmlns="" id="{41CE4E6A-B745-495E-A8A8-99F6D8951CDD}"/>
              </a:ext>
            </a:extLst>
          </p:cNvPr>
          <p:cNvGrpSpPr/>
          <p:nvPr/>
        </p:nvGrpSpPr>
        <p:grpSpPr>
          <a:xfrm>
            <a:off x="217540" y="1"/>
            <a:ext cx="730741" cy="812800"/>
            <a:chOff x="117754" y="1"/>
            <a:chExt cx="730741" cy="812800"/>
          </a:xfrm>
        </p:grpSpPr>
        <p:sp>
          <p:nvSpPr>
            <p:cNvPr id="49" name="矩形 48">
              <a:extLst>
                <a:ext uri="{FF2B5EF4-FFF2-40B4-BE49-F238E27FC236}">
                  <a16:creationId xmlns:a16="http://schemas.microsoft.com/office/drawing/2014/main" xmlns="" id="{EB976880-4744-4F95-BE08-36715EE6120F}"/>
                </a:ext>
              </a:extLst>
            </p:cNvPr>
            <p:cNvSpPr/>
            <p:nvPr/>
          </p:nvSpPr>
          <p:spPr>
            <a:xfrm>
              <a:off x="120575" y="1"/>
              <a:ext cx="699345" cy="812800"/>
            </a:xfrm>
            <a:prstGeom prst="rect">
              <a:avLst/>
            </a:prstGeom>
            <a:solidFill>
              <a:srgbClr val="0D0A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50" name="文本框 49">
              <a:extLst>
                <a:ext uri="{FF2B5EF4-FFF2-40B4-BE49-F238E27FC236}">
                  <a16:creationId xmlns:a16="http://schemas.microsoft.com/office/drawing/2014/main" xmlns="" id="{BFB22A75-F16D-4F20-B2F5-F625330BF617}"/>
                </a:ext>
              </a:extLst>
            </p:cNvPr>
            <p:cNvSpPr txBox="1"/>
            <p:nvPr/>
          </p:nvSpPr>
          <p:spPr>
            <a:xfrm>
              <a:off x="117754" y="51021"/>
              <a:ext cx="730741" cy="723853"/>
            </a:xfrm>
            <a:prstGeom prst="rect">
              <a:avLst/>
            </a:prstGeom>
            <a:noFill/>
          </p:spPr>
          <p:txBody>
            <a:bodyPr wrap="square" rtlCol="0">
              <a:spAutoFit/>
              <a:scene3d>
                <a:camera prst="orthographicFront"/>
                <a:lightRig rig="threePt" dir="t"/>
              </a:scene3d>
              <a:sp3d contourW="12700"/>
            </a:bodyPr>
            <a:lstStyle>
              <a:defPPr>
                <a:defRPr lang="en-US"/>
              </a:defPPr>
              <a:lvl1pPr>
                <a:lnSpc>
                  <a:spcPct val="114000"/>
                </a:lnSpc>
                <a:defRPr sz="1000" spc="300">
                  <a:solidFill>
                    <a:srgbClr val="C0A984"/>
                  </a:solidFill>
                  <a:latin typeface="Century Gothic" panose="020B0502020202020204" pitchFamily="34" charset="0"/>
                  <a:ea typeface="+mj-ea"/>
                </a:defRPr>
              </a:lvl1pPr>
            </a:lstStyle>
            <a:p>
              <a:pPr marL="0" marR="0" lvl="0" indent="0" algn="ctr" defTabSz="457200" rtl="0" eaLnBrk="1" fontAlgn="auto" latinLnBrk="0" hangingPunct="1">
                <a:lnSpc>
                  <a:spcPct val="114000"/>
                </a:lnSpc>
                <a:spcBef>
                  <a:spcPts val="0"/>
                </a:spcBef>
                <a:spcAft>
                  <a:spcPts val="0"/>
                </a:spcAft>
                <a:buClrTx/>
                <a:buSzTx/>
                <a:buFontTx/>
                <a:buNone/>
                <a:tabLst/>
                <a:defRPr/>
              </a:pPr>
              <a:r>
                <a:rPr kumimoji="0" lang="en-US" altLang="zh-CN" sz="2400" b="0" i="0" u="none" strike="noStrike" kern="1200" cap="none" spc="300" normalizeH="0" baseline="0" noProof="0" dirty="0">
                  <a:ln>
                    <a:noFill/>
                  </a:ln>
                  <a:solidFill>
                    <a:srgbClr val="D3323C"/>
                  </a:solidFill>
                  <a:effectLst/>
                  <a:uLnTx/>
                  <a:uFillTx/>
                  <a:latin typeface="+mn-lt"/>
                  <a:ea typeface="+mn-ea"/>
                  <a:cs typeface="+mn-ea"/>
                  <a:sym typeface="+mn-lt"/>
                </a:rPr>
                <a:t>04</a:t>
              </a:r>
              <a:endParaRPr kumimoji="0" lang="zh-CN" altLang="en-US" sz="2400" b="0" i="0" u="none" strike="noStrike" kern="1200" cap="none" spc="300" normalizeH="0" baseline="0" noProof="0" dirty="0">
                <a:ln>
                  <a:noFill/>
                </a:ln>
                <a:solidFill>
                  <a:srgbClr val="D3323C"/>
                </a:solidFill>
                <a:effectLst/>
                <a:uLnTx/>
                <a:uFillTx/>
                <a:latin typeface="+mn-lt"/>
                <a:ea typeface="+mn-ea"/>
                <a:cs typeface="+mn-ea"/>
                <a:sym typeface="+mn-lt"/>
              </a:endParaRPr>
            </a:p>
            <a:p>
              <a:pPr marL="0" marR="0" lvl="0" indent="0" algn="ctr" defTabSz="457200" rtl="0" eaLnBrk="1" fontAlgn="auto" latinLnBrk="0" hangingPunct="1">
                <a:lnSpc>
                  <a:spcPct val="114000"/>
                </a:lnSpc>
                <a:spcBef>
                  <a:spcPts val="0"/>
                </a:spcBef>
                <a:spcAft>
                  <a:spcPts val="0"/>
                </a:spcAft>
                <a:buClrTx/>
                <a:buSzTx/>
                <a:buFontTx/>
                <a:buNone/>
                <a:tabLst/>
                <a:defRPr/>
              </a:pPr>
              <a:r>
                <a:rPr kumimoji="0" lang="en-US" altLang="zh-CN" sz="1200" b="0" i="0" u="none" strike="noStrike" kern="1200" cap="none" spc="300" normalizeH="0" baseline="0" noProof="0" dirty="0">
                  <a:ln>
                    <a:noFill/>
                  </a:ln>
                  <a:solidFill>
                    <a:srgbClr val="D3323C"/>
                  </a:solidFill>
                  <a:effectLst/>
                  <a:uLnTx/>
                  <a:uFillTx/>
                  <a:latin typeface="+mn-lt"/>
                  <a:ea typeface="+mn-ea"/>
                  <a:cs typeface="+mn-ea"/>
                  <a:sym typeface="+mn-lt"/>
                </a:rPr>
                <a:t>PART</a:t>
              </a:r>
            </a:p>
          </p:txBody>
        </p:sp>
      </p:grpSp>
    </p:spTree>
    <p:extLst>
      <p:ext uri="{BB962C8B-B14F-4D97-AF65-F5344CB8AC3E}">
        <p14:creationId xmlns:p14="http://schemas.microsoft.com/office/powerpoint/2010/main" val="1800985257"/>
      </p:ext>
    </p:extLst>
  </p:cSld>
  <p:clrMapOvr>
    <a:masterClrMapping/>
  </p:clrMapOvr>
  <mc:AlternateContent xmlns:mc="http://schemas.openxmlformats.org/markup-compatibility/2006" xmlns:p14="http://schemas.microsoft.com/office/powerpoint/2010/main">
    <mc:Choice Requires="p14">
      <p:transition spd="slow" p14:dur="1500" advTm="6000">
        <p:random/>
      </p:transition>
    </mc:Choice>
    <mc:Fallback xmlns="">
      <p:transition spd="slow" advTm="6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500" fill="hold"/>
                                        <p:tgtEl>
                                          <p:spTgt spid="48"/>
                                        </p:tgtEl>
                                        <p:attrNameLst>
                                          <p:attrName>ppt_x</p:attrName>
                                        </p:attrNameLst>
                                      </p:cBhvr>
                                      <p:tavLst>
                                        <p:tav tm="0">
                                          <p:val>
                                            <p:strVal val="#ppt_x"/>
                                          </p:val>
                                        </p:tav>
                                        <p:tav tm="100000">
                                          <p:val>
                                            <p:strVal val="#ppt_x"/>
                                          </p:val>
                                        </p:tav>
                                      </p:tavLst>
                                    </p:anim>
                                    <p:anim calcmode="lin" valueType="num">
                                      <p:cBhvr additive="base">
                                        <p:cTn id="8" dur="500" fill="hold"/>
                                        <p:tgtEl>
                                          <p:spTgt spid="48"/>
                                        </p:tgtEl>
                                        <p:attrNameLst>
                                          <p:attrName>ppt_y</p:attrName>
                                        </p:attrNameLst>
                                      </p:cBhvr>
                                      <p:tavLst>
                                        <p:tav tm="0">
                                          <p:val>
                                            <p:strVal val="0-#ppt_h/2"/>
                                          </p:val>
                                        </p:tav>
                                        <p:tav tm="100000">
                                          <p:val>
                                            <p:strVal val="#ppt_y"/>
                                          </p:val>
                                        </p:tav>
                                      </p:tavLst>
                                    </p:anim>
                                  </p:childTnLst>
                                </p:cTn>
                              </p:par>
                              <p:par>
                                <p:cTn id="9" presetID="12" presetClass="entr" presetSubtype="4" fill="hold" grpId="0" nodeType="withEffect">
                                  <p:stCondLst>
                                    <p:cond delay="0"/>
                                  </p:stCondLst>
                                  <p:childTnLst>
                                    <p:set>
                                      <p:cBhvr>
                                        <p:cTn id="10" dur="1" fill="hold">
                                          <p:stCondLst>
                                            <p:cond delay="0"/>
                                          </p:stCondLst>
                                        </p:cTn>
                                        <p:tgtEl>
                                          <p:spTgt spid="47"/>
                                        </p:tgtEl>
                                        <p:attrNameLst>
                                          <p:attrName>style.visibility</p:attrName>
                                        </p:attrNameLst>
                                      </p:cBhvr>
                                      <p:to>
                                        <p:strVal val="visible"/>
                                      </p:to>
                                    </p:set>
                                    <p:anim calcmode="lin" valueType="num">
                                      <p:cBhvr additive="base">
                                        <p:cTn id="11" dur="500"/>
                                        <p:tgtEl>
                                          <p:spTgt spid="47"/>
                                        </p:tgtEl>
                                        <p:attrNameLst>
                                          <p:attrName>ppt_y</p:attrName>
                                        </p:attrNameLst>
                                      </p:cBhvr>
                                      <p:tavLst>
                                        <p:tav tm="0">
                                          <p:val>
                                            <p:strVal val="#ppt_y+#ppt_h*1.125000"/>
                                          </p:val>
                                        </p:tav>
                                        <p:tav tm="100000">
                                          <p:val>
                                            <p:strVal val="#ppt_y"/>
                                          </p:val>
                                        </p:tav>
                                      </p:tavLst>
                                    </p:anim>
                                    <p:animEffect transition="in" filter="wipe(up)">
                                      <p:cBhvr>
                                        <p:cTn id="12" dur="500"/>
                                        <p:tgtEl>
                                          <p:spTgt spid="47"/>
                                        </p:tgtEl>
                                      </p:cBhvr>
                                    </p:animEffect>
                                  </p:childTnLst>
                                </p:cTn>
                              </p:par>
                            </p:childTnLst>
                          </p:cTn>
                        </p:par>
                        <p:par>
                          <p:cTn id="13" fill="hold">
                            <p:stCondLst>
                              <p:cond delay="500"/>
                            </p:stCondLst>
                            <p:childTnLst>
                              <p:par>
                                <p:cTn id="14" presetID="0" presetClass="entr" presetSubtype="0" fill="hold" grpId="0" nodeType="afterEffect">
                                  <p:stCondLst>
                                    <p:cond delay="0"/>
                                  </p:stCondLst>
                                  <p:iterate type="lt">
                                    <p:tmPct val="14286"/>
                                  </p:iterate>
                                  <p:childTnLst>
                                    <p:set>
                                      <p:cBhvr>
                                        <p:cTn id="15" dur="1" fill="hold">
                                          <p:stCondLst>
                                            <p:cond delay="0"/>
                                          </p:stCondLst>
                                        </p:cTn>
                                        <p:tgtEl>
                                          <p:spTgt spid="45"/>
                                        </p:tgtEl>
                                        <p:attrNameLst>
                                          <p:attrName>style.visibility</p:attrName>
                                        </p:attrNameLst>
                                      </p:cBhvr>
                                      <p:to>
                                        <p:strVal val="visible"/>
                                      </p:to>
                                    </p:set>
                                    <p:anim to="" calcmode="lin" valueType="num">
                                      <p:cBhvr>
                                        <p:cTn id="16" dur="700" fill="hold">
                                          <p:stCondLst>
                                            <p:cond delay="0"/>
                                          </p:stCondLst>
                                        </p:cTn>
                                        <p:tgtEl>
                                          <p:spTgt spid="45"/>
                                        </p:tgtEl>
                                        <p:attrNameLst>
                                          <p:attrName>ppt_x</p:attrName>
                                        </p:attrNameLst>
                                      </p:cBhvr>
                                      <p:tavLst>
                                        <p:tav tm="0" fmla="#ppt_x+(-#ppt_w/2*cos(ppt_r/180*pi))*((1.5-1.5*$)^2-(1.5-1.5*$)^3)">
                                          <p:val>
                                            <p:strVal val="0"/>
                                          </p:val>
                                        </p:tav>
                                        <p:tav tm="100000">
                                          <p:val>
                                            <p:strVal val="1"/>
                                          </p:val>
                                        </p:tav>
                                      </p:tavLst>
                                    </p:anim>
                                    <p:anim to="" calcmode="lin" valueType="num">
                                      <p:cBhvr>
                                        <p:cTn id="17" dur="700" fill="hold">
                                          <p:stCondLst>
                                            <p:cond delay="0"/>
                                          </p:stCondLst>
                                        </p:cTn>
                                        <p:tgtEl>
                                          <p:spTgt spid="45"/>
                                        </p:tgtEl>
                                        <p:attrNameLst>
                                          <p:attrName>ppt_y</p:attrName>
                                        </p:attrNameLst>
                                      </p:cBhvr>
                                      <p:tavLst>
                                        <p:tav tm="0" fmla="#ppt_y+(-#ppt_h/2*cos(ppt_r/180*pi))*((1.5-1.5*$)^2-(1.5-1.5*$)^3)">
                                          <p:val>
                                            <p:strVal val="0"/>
                                          </p:val>
                                        </p:tav>
                                        <p:tav tm="100000">
                                          <p:val>
                                            <p:strVal val="1"/>
                                          </p:val>
                                        </p:tav>
                                      </p:tavLst>
                                    </p:anim>
                                    <p:anim to="" calcmode="lin" valueType="num">
                                      <p:cBhvr>
                                        <p:cTn id="18" dur="700" fill="hold">
                                          <p:stCondLst>
                                            <p:cond delay="0"/>
                                          </p:stCondLst>
                                        </p:cTn>
                                        <p:tgtEl>
                                          <p:spTgt spid="45"/>
                                        </p:tgtEl>
                                        <p:attrNameLst>
                                          <p:attrName>ppt_h</p:attrName>
                                        </p:attrNameLst>
                                      </p:cBhvr>
                                      <p:tavLst>
                                        <p:tav tm="0" fmla="#ppt_h-(-#ppt_h)*((1.5-1.5*$)^2-(1.5-1.5*$)^3)">
                                          <p:val>
                                            <p:strVal val="0"/>
                                          </p:val>
                                        </p:tav>
                                        <p:tav tm="100000">
                                          <p:val>
                                            <p:strVal val="1"/>
                                          </p:val>
                                        </p:tav>
                                      </p:tavLst>
                                    </p:anim>
                                    <p:anim to="" calcmode="lin" valueType="num">
                                      <p:cBhvr>
                                        <p:cTn id="19" dur="700" fill="hold">
                                          <p:stCondLst>
                                            <p:cond delay="0"/>
                                          </p:stCondLst>
                                        </p:cTn>
                                        <p:tgtEl>
                                          <p:spTgt spid="45"/>
                                        </p:tgtEl>
                                        <p:attrNameLst>
                                          <p:attrName>ppt_w</p:attrName>
                                        </p:attrNameLst>
                                      </p:cBhvr>
                                      <p:tavLst>
                                        <p:tav tm="0" fmla="#ppt_w-(-#ppt_w)*((1.5-1.5*$)^2-(1.5-1.5*$)^3)">
                                          <p:val>
                                            <p:strVal val="0"/>
                                          </p:val>
                                        </p:tav>
                                        <p:tav tm="100000">
                                          <p:val>
                                            <p:strVal val="1"/>
                                          </p:val>
                                        </p:tav>
                                      </p:tavLst>
                                    </p:anim>
                                  </p:childTnLst>
                                </p:cTn>
                              </p:par>
                              <p:par>
                                <p:cTn id="20" presetID="0" presetClass="entr" presetSubtype="0" fill="hold" grpId="0" nodeType="withEffect">
                                  <p:stCondLst>
                                    <p:cond delay="0"/>
                                  </p:stCondLst>
                                  <p:iterate type="lt">
                                    <p:tmPct val="3297"/>
                                  </p:iterate>
                                  <p:childTnLst>
                                    <p:set>
                                      <p:cBhvr>
                                        <p:cTn id="21" dur="1" fill="hold">
                                          <p:stCondLst>
                                            <p:cond delay="0"/>
                                          </p:stCondLst>
                                        </p:cTn>
                                        <p:tgtEl>
                                          <p:spTgt spid="46"/>
                                        </p:tgtEl>
                                        <p:attrNameLst>
                                          <p:attrName>style.visibility</p:attrName>
                                        </p:attrNameLst>
                                      </p:cBhvr>
                                      <p:to>
                                        <p:strVal val="visible"/>
                                      </p:to>
                                    </p:set>
                                    <p:anim to="" calcmode="lin" valueType="num">
                                      <p:cBhvr>
                                        <p:cTn id="22" dur="700" fill="hold">
                                          <p:stCondLst>
                                            <p:cond delay="0"/>
                                          </p:stCondLst>
                                        </p:cTn>
                                        <p:tgtEl>
                                          <p:spTgt spid="46"/>
                                        </p:tgtEl>
                                        <p:attrNameLst>
                                          <p:attrName>ppt_x</p:attrName>
                                        </p:attrNameLst>
                                      </p:cBhvr>
                                      <p:tavLst>
                                        <p:tav tm="0" fmla="#ppt_x+(-#ppt_w/2*cos(ppt_r/180*pi))*((1.5-1.5*$)^2-(1.5-1.5*$)^3)">
                                          <p:val>
                                            <p:strVal val="0"/>
                                          </p:val>
                                        </p:tav>
                                        <p:tav tm="100000">
                                          <p:val>
                                            <p:strVal val="1"/>
                                          </p:val>
                                        </p:tav>
                                      </p:tavLst>
                                    </p:anim>
                                    <p:anim to="" calcmode="lin" valueType="num">
                                      <p:cBhvr>
                                        <p:cTn id="23" dur="700" fill="hold">
                                          <p:stCondLst>
                                            <p:cond delay="0"/>
                                          </p:stCondLst>
                                        </p:cTn>
                                        <p:tgtEl>
                                          <p:spTgt spid="46"/>
                                        </p:tgtEl>
                                        <p:attrNameLst>
                                          <p:attrName>ppt_y</p:attrName>
                                        </p:attrNameLst>
                                      </p:cBhvr>
                                      <p:tavLst>
                                        <p:tav tm="0" fmla="#ppt_y-(-#ppt_h/2*cos(ppt_r/180*pi))*((1.5-1.5*$)^2-(1.5-1.5*$)^3)">
                                          <p:val>
                                            <p:strVal val="0"/>
                                          </p:val>
                                        </p:tav>
                                        <p:tav tm="100000">
                                          <p:val>
                                            <p:strVal val="1"/>
                                          </p:val>
                                        </p:tav>
                                      </p:tavLst>
                                    </p:anim>
                                    <p:anim to="" calcmode="lin" valueType="num">
                                      <p:cBhvr>
                                        <p:cTn id="24" dur="700" fill="hold">
                                          <p:stCondLst>
                                            <p:cond delay="0"/>
                                          </p:stCondLst>
                                        </p:cTn>
                                        <p:tgtEl>
                                          <p:spTgt spid="46"/>
                                        </p:tgtEl>
                                        <p:attrNameLst>
                                          <p:attrName>ppt_h</p:attrName>
                                        </p:attrNameLst>
                                      </p:cBhvr>
                                      <p:tavLst>
                                        <p:tav tm="0" fmla="#ppt_h-(-#ppt_h)*((1.5-1.5*$)^2-(1.5-1.5*$)^3)">
                                          <p:val>
                                            <p:strVal val="0"/>
                                          </p:val>
                                        </p:tav>
                                        <p:tav tm="100000">
                                          <p:val>
                                            <p:strVal val="1"/>
                                          </p:val>
                                        </p:tav>
                                      </p:tavLst>
                                    </p:anim>
                                    <p:anim to="" calcmode="lin" valueType="num">
                                      <p:cBhvr>
                                        <p:cTn id="25" dur="700" fill="hold">
                                          <p:stCondLst>
                                            <p:cond delay="0"/>
                                          </p:stCondLst>
                                        </p:cTn>
                                        <p:tgtEl>
                                          <p:spTgt spid="46"/>
                                        </p:tgtEl>
                                        <p:attrNameLst>
                                          <p:attrName>ppt_w</p:attrName>
                                        </p:attrNameLst>
                                      </p:cBhvr>
                                      <p:tavLst>
                                        <p:tav tm="0" fmla="#ppt_w-(-#ppt_w)*((1.5-1.5*$)^2-(1.5-1.5*$)^3)">
                                          <p:val>
                                            <p:strVal val="0"/>
                                          </p:val>
                                        </p:tav>
                                        <p:tav tm="100000">
                                          <p:val>
                                            <p:strVal val="1"/>
                                          </p:val>
                                        </p:tav>
                                      </p:tavLst>
                                    </p:anim>
                                  </p:childTnLst>
                                </p:cTn>
                              </p:par>
                            </p:childTnLst>
                          </p:cTn>
                        </p:par>
                        <p:par>
                          <p:cTn id="26" fill="hold">
                            <p:stCondLst>
                              <p:cond delay="1500"/>
                            </p:stCondLst>
                            <p:childTnLst>
                              <p:par>
                                <p:cTn id="27" presetID="2" presetClass="entr" presetSubtype="2"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1+#ppt_w/2"/>
                                          </p:val>
                                        </p:tav>
                                        <p:tav tm="100000">
                                          <p:val>
                                            <p:strVal val="#ppt_x"/>
                                          </p:val>
                                        </p:tav>
                                      </p:tavLst>
                                    </p:anim>
                                    <p:anim calcmode="lin" valueType="num">
                                      <p:cBhvr additive="base">
                                        <p:cTn id="30" dur="500" fill="hold"/>
                                        <p:tgtEl>
                                          <p:spTgt spid="9"/>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anim calcmode="lin" valueType="num">
                                      <p:cBhvr additive="base">
                                        <p:cTn id="33" dur="500" fill="hold"/>
                                        <p:tgtEl>
                                          <p:spTgt spid="22"/>
                                        </p:tgtEl>
                                        <p:attrNameLst>
                                          <p:attrName>ppt_x</p:attrName>
                                        </p:attrNameLst>
                                      </p:cBhvr>
                                      <p:tavLst>
                                        <p:tav tm="0">
                                          <p:val>
                                            <p:strVal val="1+#ppt_w/2"/>
                                          </p:val>
                                        </p:tav>
                                        <p:tav tm="100000">
                                          <p:val>
                                            <p:strVal val="#ppt_x"/>
                                          </p:val>
                                        </p:tav>
                                      </p:tavLst>
                                    </p:anim>
                                    <p:anim calcmode="lin" valueType="num">
                                      <p:cBhvr additive="base">
                                        <p:cTn id="34" dur="500" fill="hold"/>
                                        <p:tgtEl>
                                          <p:spTgt spid="22"/>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anim calcmode="lin" valueType="num">
                                      <p:cBhvr additive="base">
                                        <p:cTn id="37" dur="500" fill="hold"/>
                                        <p:tgtEl>
                                          <p:spTgt spid="34"/>
                                        </p:tgtEl>
                                        <p:attrNameLst>
                                          <p:attrName>ppt_x</p:attrName>
                                        </p:attrNameLst>
                                      </p:cBhvr>
                                      <p:tavLst>
                                        <p:tav tm="0">
                                          <p:val>
                                            <p:strVal val="1+#ppt_w/2"/>
                                          </p:val>
                                        </p:tav>
                                        <p:tav tm="100000">
                                          <p:val>
                                            <p:strVal val="#ppt_x"/>
                                          </p:val>
                                        </p:tav>
                                      </p:tavLst>
                                    </p:anim>
                                    <p:anim calcmode="lin" valueType="num">
                                      <p:cBhvr additive="base">
                                        <p:cTn id="38" dur="500" fill="hold"/>
                                        <p:tgtEl>
                                          <p:spTgt spid="34"/>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37"/>
                                        </p:tgtEl>
                                        <p:attrNameLst>
                                          <p:attrName>style.visibility</p:attrName>
                                        </p:attrNameLst>
                                      </p:cBhvr>
                                      <p:to>
                                        <p:strVal val="visible"/>
                                      </p:to>
                                    </p:set>
                                    <p:anim calcmode="lin" valueType="num">
                                      <p:cBhvr additive="base">
                                        <p:cTn id="41" dur="500" fill="hold"/>
                                        <p:tgtEl>
                                          <p:spTgt spid="37"/>
                                        </p:tgtEl>
                                        <p:attrNameLst>
                                          <p:attrName>ppt_x</p:attrName>
                                        </p:attrNameLst>
                                      </p:cBhvr>
                                      <p:tavLst>
                                        <p:tav tm="0">
                                          <p:val>
                                            <p:strVal val="1+#ppt_w/2"/>
                                          </p:val>
                                        </p:tav>
                                        <p:tav tm="100000">
                                          <p:val>
                                            <p:strVal val="#ppt_x"/>
                                          </p:val>
                                        </p:tav>
                                      </p:tavLst>
                                    </p:anim>
                                    <p:anim calcmode="lin" valueType="num">
                                      <p:cBhvr additive="base">
                                        <p:cTn id="42" dur="500" fill="hold"/>
                                        <p:tgtEl>
                                          <p:spTgt spid="37"/>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14"/>
                                        </p:tgtEl>
                                        <p:attrNameLst>
                                          <p:attrName>style.visibility</p:attrName>
                                        </p:attrNameLst>
                                      </p:cBhvr>
                                      <p:to>
                                        <p:strVal val="visible"/>
                                      </p:to>
                                    </p:set>
                                    <p:anim calcmode="lin" valueType="num">
                                      <p:cBhvr additive="base">
                                        <p:cTn id="45" dur="500" fill="hold"/>
                                        <p:tgtEl>
                                          <p:spTgt spid="14"/>
                                        </p:tgtEl>
                                        <p:attrNameLst>
                                          <p:attrName>ppt_x</p:attrName>
                                        </p:attrNameLst>
                                      </p:cBhvr>
                                      <p:tavLst>
                                        <p:tav tm="0">
                                          <p:val>
                                            <p:strVal val="1+#ppt_w/2"/>
                                          </p:val>
                                        </p:tav>
                                        <p:tav tm="100000">
                                          <p:val>
                                            <p:strVal val="#ppt_x"/>
                                          </p:val>
                                        </p:tav>
                                      </p:tavLst>
                                    </p:anim>
                                    <p:anim calcmode="lin" valueType="num">
                                      <p:cBhvr additive="base">
                                        <p:cTn id="46" dur="500" fill="hold"/>
                                        <p:tgtEl>
                                          <p:spTgt spid="14"/>
                                        </p:tgtEl>
                                        <p:attrNameLst>
                                          <p:attrName>ppt_y</p:attrName>
                                        </p:attrNameLst>
                                      </p:cBhvr>
                                      <p:tavLst>
                                        <p:tav tm="0">
                                          <p:val>
                                            <p:strVal val="#ppt_y"/>
                                          </p:val>
                                        </p:tav>
                                        <p:tav tm="100000">
                                          <p:val>
                                            <p:strVal val="#ppt_y"/>
                                          </p:val>
                                        </p:tav>
                                      </p:tavLst>
                                    </p:anim>
                                  </p:childTnLst>
                                </p:cTn>
                              </p:par>
                              <p:par>
                                <p:cTn id="47" presetID="2" presetClass="entr" presetSubtype="2" fill="hold" grpId="0" nodeType="withEffect">
                                  <p:stCondLst>
                                    <p:cond delay="0"/>
                                  </p:stCondLst>
                                  <p:childTnLst>
                                    <p:set>
                                      <p:cBhvr>
                                        <p:cTn id="48" dur="1" fill="hold">
                                          <p:stCondLst>
                                            <p:cond delay="0"/>
                                          </p:stCondLst>
                                        </p:cTn>
                                        <p:tgtEl>
                                          <p:spTgt spid="26"/>
                                        </p:tgtEl>
                                        <p:attrNameLst>
                                          <p:attrName>style.visibility</p:attrName>
                                        </p:attrNameLst>
                                      </p:cBhvr>
                                      <p:to>
                                        <p:strVal val="visible"/>
                                      </p:to>
                                    </p:set>
                                    <p:anim calcmode="lin" valueType="num">
                                      <p:cBhvr additive="base">
                                        <p:cTn id="49" dur="500" fill="hold"/>
                                        <p:tgtEl>
                                          <p:spTgt spid="26"/>
                                        </p:tgtEl>
                                        <p:attrNameLst>
                                          <p:attrName>ppt_x</p:attrName>
                                        </p:attrNameLst>
                                      </p:cBhvr>
                                      <p:tavLst>
                                        <p:tav tm="0">
                                          <p:val>
                                            <p:strVal val="1+#ppt_w/2"/>
                                          </p:val>
                                        </p:tav>
                                        <p:tav tm="100000">
                                          <p:val>
                                            <p:strVal val="#ppt_x"/>
                                          </p:val>
                                        </p:tav>
                                      </p:tavLst>
                                    </p:anim>
                                    <p:anim calcmode="lin" valueType="num">
                                      <p:cBhvr additive="base">
                                        <p:cTn id="50" dur="500" fill="hold"/>
                                        <p:tgtEl>
                                          <p:spTgt spid="26"/>
                                        </p:tgtEl>
                                        <p:attrNameLst>
                                          <p:attrName>ppt_y</p:attrName>
                                        </p:attrNameLst>
                                      </p:cBhvr>
                                      <p:tavLst>
                                        <p:tav tm="0">
                                          <p:val>
                                            <p:strVal val="#ppt_y"/>
                                          </p:val>
                                        </p:tav>
                                        <p:tav tm="100000">
                                          <p:val>
                                            <p:strVal val="#ppt_y"/>
                                          </p:val>
                                        </p:tav>
                                      </p:tavLst>
                                    </p:anim>
                                  </p:childTnLst>
                                </p:cTn>
                              </p:par>
                              <p:par>
                                <p:cTn id="51" presetID="2" presetClass="entr" presetSubtype="2" fill="hold" grpId="0" nodeType="withEffect">
                                  <p:stCondLst>
                                    <p:cond delay="0"/>
                                  </p:stCondLst>
                                  <p:childTnLst>
                                    <p:set>
                                      <p:cBhvr>
                                        <p:cTn id="52" dur="1" fill="hold">
                                          <p:stCondLst>
                                            <p:cond delay="0"/>
                                          </p:stCondLst>
                                        </p:cTn>
                                        <p:tgtEl>
                                          <p:spTgt spid="35"/>
                                        </p:tgtEl>
                                        <p:attrNameLst>
                                          <p:attrName>style.visibility</p:attrName>
                                        </p:attrNameLst>
                                      </p:cBhvr>
                                      <p:to>
                                        <p:strVal val="visible"/>
                                      </p:to>
                                    </p:set>
                                    <p:anim calcmode="lin" valueType="num">
                                      <p:cBhvr additive="base">
                                        <p:cTn id="53" dur="500" fill="hold"/>
                                        <p:tgtEl>
                                          <p:spTgt spid="35"/>
                                        </p:tgtEl>
                                        <p:attrNameLst>
                                          <p:attrName>ppt_x</p:attrName>
                                        </p:attrNameLst>
                                      </p:cBhvr>
                                      <p:tavLst>
                                        <p:tav tm="0">
                                          <p:val>
                                            <p:strVal val="1+#ppt_w/2"/>
                                          </p:val>
                                        </p:tav>
                                        <p:tav tm="100000">
                                          <p:val>
                                            <p:strVal val="#ppt_x"/>
                                          </p:val>
                                        </p:tav>
                                      </p:tavLst>
                                    </p:anim>
                                    <p:anim calcmode="lin" valueType="num">
                                      <p:cBhvr additive="base">
                                        <p:cTn id="54" dur="500" fill="hold"/>
                                        <p:tgtEl>
                                          <p:spTgt spid="35"/>
                                        </p:tgtEl>
                                        <p:attrNameLst>
                                          <p:attrName>ppt_y</p:attrName>
                                        </p:attrNameLst>
                                      </p:cBhvr>
                                      <p:tavLst>
                                        <p:tav tm="0">
                                          <p:val>
                                            <p:strVal val="#ppt_y"/>
                                          </p:val>
                                        </p:tav>
                                        <p:tav tm="100000">
                                          <p:val>
                                            <p:strVal val="#ppt_y"/>
                                          </p:val>
                                        </p:tav>
                                      </p:tavLst>
                                    </p:anim>
                                  </p:childTnLst>
                                </p:cTn>
                              </p:par>
                              <p:par>
                                <p:cTn id="55" presetID="2" presetClass="entr" presetSubtype="2" fill="hold" grpId="0" nodeType="withEffect">
                                  <p:stCondLst>
                                    <p:cond delay="0"/>
                                  </p:stCondLst>
                                  <p:childTnLst>
                                    <p:set>
                                      <p:cBhvr>
                                        <p:cTn id="56" dur="1" fill="hold">
                                          <p:stCondLst>
                                            <p:cond delay="0"/>
                                          </p:stCondLst>
                                        </p:cTn>
                                        <p:tgtEl>
                                          <p:spTgt spid="38"/>
                                        </p:tgtEl>
                                        <p:attrNameLst>
                                          <p:attrName>style.visibility</p:attrName>
                                        </p:attrNameLst>
                                      </p:cBhvr>
                                      <p:to>
                                        <p:strVal val="visible"/>
                                      </p:to>
                                    </p:set>
                                    <p:anim calcmode="lin" valueType="num">
                                      <p:cBhvr additive="base">
                                        <p:cTn id="57" dur="500" fill="hold"/>
                                        <p:tgtEl>
                                          <p:spTgt spid="38"/>
                                        </p:tgtEl>
                                        <p:attrNameLst>
                                          <p:attrName>ppt_x</p:attrName>
                                        </p:attrNameLst>
                                      </p:cBhvr>
                                      <p:tavLst>
                                        <p:tav tm="0">
                                          <p:val>
                                            <p:strVal val="1+#ppt_w/2"/>
                                          </p:val>
                                        </p:tav>
                                        <p:tav tm="100000">
                                          <p:val>
                                            <p:strVal val="#ppt_x"/>
                                          </p:val>
                                        </p:tav>
                                      </p:tavLst>
                                    </p:anim>
                                    <p:anim calcmode="lin" valueType="num">
                                      <p:cBhvr additive="base">
                                        <p:cTn id="58" dur="500" fill="hold"/>
                                        <p:tgtEl>
                                          <p:spTgt spid="38"/>
                                        </p:tgtEl>
                                        <p:attrNameLst>
                                          <p:attrName>ppt_y</p:attrName>
                                        </p:attrNameLst>
                                      </p:cBhvr>
                                      <p:tavLst>
                                        <p:tav tm="0">
                                          <p:val>
                                            <p:strVal val="#ppt_y"/>
                                          </p:val>
                                        </p:tav>
                                        <p:tav tm="100000">
                                          <p:val>
                                            <p:strVal val="#ppt_y"/>
                                          </p:val>
                                        </p:tav>
                                      </p:tavLst>
                                    </p:anim>
                                  </p:childTnLst>
                                </p:cTn>
                              </p:par>
                              <p:par>
                                <p:cTn id="59" presetID="2" presetClass="entr" presetSubtype="2" fill="hold" grpId="0" nodeType="withEffect">
                                  <p:stCondLst>
                                    <p:cond delay="0"/>
                                  </p:stCondLst>
                                  <p:childTnLst>
                                    <p:set>
                                      <p:cBhvr>
                                        <p:cTn id="60" dur="1" fill="hold">
                                          <p:stCondLst>
                                            <p:cond delay="0"/>
                                          </p:stCondLst>
                                        </p:cTn>
                                        <p:tgtEl>
                                          <p:spTgt spid="18"/>
                                        </p:tgtEl>
                                        <p:attrNameLst>
                                          <p:attrName>style.visibility</p:attrName>
                                        </p:attrNameLst>
                                      </p:cBhvr>
                                      <p:to>
                                        <p:strVal val="visible"/>
                                      </p:to>
                                    </p:set>
                                    <p:anim calcmode="lin" valueType="num">
                                      <p:cBhvr additive="base">
                                        <p:cTn id="61" dur="500" fill="hold"/>
                                        <p:tgtEl>
                                          <p:spTgt spid="18"/>
                                        </p:tgtEl>
                                        <p:attrNameLst>
                                          <p:attrName>ppt_x</p:attrName>
                                        </p:attrNameLst>
                                      </p:cBhvr>
                                      <p:tavLst>
                                        <p:tav tm="0">
                                          <p:val>
                                            <p:strVal val="1+#ppt_w/2"/>
                                          </p:val>
                                        </p:tav>
                                        <p:tav tm="100000">
                                          <p:val>
                                            <p:strVal val="#ppt_x"/>
                                          </p:val>
                                        </p:tav>
                                      </p:tavLst>
                                    </p:anim>
                                    <p:anim calcmode="lin" valueType="num">
                                      <p:cBhvr additive="base">
                                        <p:cTn id="62" dur="500" fill="hold"/>
                                        <p:tgtEl>
                                          <p:spTgt spid="18"/>
                                        </p:tgtEl>
                                        <p:attrNameLst>
                                          <p:attrName>ppt_y</p:attrName>
                                        </p:attrNameLst>
                                      </p:cBhvr>
                                      <p:tavLst>
                                        <p:tav tm="0">
                                          <p:val>
                                            <p:strVal val="#ppt_y"/>
                                          </p:val>
                                        </p:tav>
                                        <p:tav tm="100000">
                                          <p:val>
                                            <p:strVal val="#ppt_y"/>
                                          </p:val>
                                        </p:tav>
                                      </p:tavLst>
                                    </p:anim>
                                  </p:childTnLst>
                                </p:cTn>
                              </p:par>
                              <p:par>
                                <p:cTn id="63" presetID="2" presetClass="entr" presetSubtype="2" fill="hold" grpId="0" nodeType="withEffect">
                                  <p:stCondLst>
                                    <p:cond delay="0"/>
                                  </p:stCondLst>
                                  <p:childTnLst>
                                    <p:set>
                                      <p:cBhvr>
                                        <p:cTn id="64" dur="1" fill="hold">
                                          <p:stCondLst>
                                            <p:cond delay="0"/>
                                          </p:stCondLst>
                                        </p:cTn>
                                        <p:tgtEl>
                                          <p:spTgt spid="30"/>
                                        </p:tgtEl>
                                        <p:attrNameLst>
                                          <p:attrName>style.visibility</p:attrName>
                                        </p:attrNameLst>
                                      </p:cBhvr>
                                      <p:to>
                                        <p:strVal val="visible"/>
                                      </p:to>
                                    </p:set>
                                    <p:anim calcmode="lin" valueType="num">
                                      <p:cBhvr additive="base">
                                        <p:cTn id="65" dur="500" fill="hold"/>
                                        <p:tgtEl>
                                          <p:spTgt spid="30"/>
                                        </p:tgtEl>
                                        <p:attrNameLst>
                                          <p:attrName>ppt_x</p:attrName>
                                        </p:attrNameLst>
                                      </p:cBhvr>
                                      <p:tavLst>
                                        <p:tav tm="0">
                                          <p:val>
                                            <p:strVal val="1+#ppt_w/2"/>
                                          </p:val>
                                        </p:tav>
                                        <p:tav tm="100000">
                                          <p:val>
                                            <p:strVal val="#ppt_x"/>
                                          </p:val>
                                        </p:tav>
                                      </p:tavLst>
                                    </p:anim>
                                    <p:anim calcmode="lin" valueType="num">
                                      <p:cBhvr additive="base">
                                        <p:cTn id="66" dur="500" fill="hold"/>
                                        <p:tgtEl>
                                          <p:spTgt spid="30"/>
                                        </p:tgtEl>
                                        <p:attrNameLst>
                                          <p:attrName>ppt_y</p:attrName>
                                        </p:attrNameLst>
                                      </p:cBhvr>
                                      <p:tavLst>
                                        <p:tav tm="0">
                                          <p:val>
                                            <p:strVal val="#ppt_y"/>
                                          </p:val>
                                        </p:tav>
                                        <p:tav tm="100000">
                                          <p:val>
                                            <p:strVal val="#ppt_y"/>
                                          </p:val>
                                        </p:tav>
                                      </p:tavLst>
                                    </p:anim>
                                  </p:childTnLst>
                                </p:cTn>
                              </p:par>
                              <p:par>
                                <p:cTn id="67" presetID="2" presetClass="entr" presetSubtype="2" fill="hold" grpId="0" nodeType="withEffect">
                                  <p:stCondLst>
                                    <p:cond delay="0"/>
                                  </p:stCondLst>
                                  <p:childTnLst>
                                    <p:set>
                                      <p:cBhvr>
                                        <p:cTn id="68" dur="1" fill="hold">
                                          <p:stCondLst>
                                            <p:cond delay="0"/>
                                          </p:stCondLst>
                                        </p:cTn>
                                        <p:tgtEl>
                                          <p:spTgt spid="36"/>
                                        </p:tgtEl>
                                        <p:attrNameLst>
                                          <p:attrName>style.visibility</p:attrName>
                                        </p:attrNameLst>
                                      </p:cBhvr>
                                      <p:to>
                                        <p:strVal val="visible"/>
                                      </p:to>
                                    </p:set>
                                    <p:anim calcmode="lin" valueType="num">
                                      <p:cBhvr additive="base">
                                        <p:cTn id="69" dur="500" fill="hold"/>
                                        <p:tgtEl>
                                          <p:spTgt spid="36"/>
                                        </p:tgtEl>
                                        <p:attrNameLst>
                                          <p:attrName>ppt_x</p:attrName>
                                        </p:attrNameLst>
                                      </p:cBhvr>
                                      <p:tavLst>
                                        <p:tav tm="0">
                                          <p:val>
                                            <p:strVal val="1+#ppt_w/2"/>
                                          </p:val>
                                        </p:tav>
                                        <p:tav tm="100000">
                                          <p:val>
                                            <p:strVal val="#ppt_x"/>
                                          </p:val>
                                        </p:tav>
                                      </p:tavLst>
                                    </p:anim>
                                    <p:anim calcmode="lin" valueType="num">
                                      <p:cBhvr additive="base">
                                        <p:cTn id="70" dur="500" fill="hold"/>
                                        <p:tgtEl>
                                          <p:spTgt spid="36"/>
                                        </p:tgtEl>
                                        <p:attrNameLst>
                                          <p:attrName>ppt_y</p:attrName>
                                        </p:attrNameLst>
                                      </p:cBhvr>
                                      <p:tavLst>
                                        <p:tav tm="0">
                                          <p:val>
                                            <p:strVal val="#ppt_y"/>
                                          </p:val>
                                        </p:tav>
                                        <p:tav tm="100000">
                                          <p:val>
                                            <p:strVal val="#ppt_y"/>
                                          </p:val>
                                        </p:tav>
                                      </p:tavLst>
                                    </p:anim>
                                  </p:childTnLst>
                                </p:cTn>
                              </p:par>
                              <p:par>
                                <p:cTn id="71" presetID="2" presetClass="entr" presetSubtype="2" fill="hold" grpId="0" nodeType="withEffect">
                                  <p:stCondLst>
                                    <p:cond delay="0"/>
                                  </p:stCondLst>
                                  <p:childTnLst>
                                    <p:set>
                                      <p:cBhvr>
                                        <p:cTn id="72" dur="1" fill="hold">
                                          <p:stCondLst>
                                            <p:cond delay="0"/>
                                          </p:stCondLst>
                                        </p:cTn>
                                        <p:tgtEl>
                                          <p:spTgt spid="39"/>
                                        </p:tgtEl>
                                        <p:attrNameLst>
                                          <p:attrName>style.visibility</p:attrName>
                                        </p:attrNameLst>
                                      </p:cBhvr>
                                      <p:to>
                                        <p:strVal val="visible"/>
                                      </p:to>
                                    </p:set>
                                    <p:anim calcmode="lin" valueType="num">
                                      <p:cBhvr additive="base">
                                        <p:cTn id="73" dur="500" fill="hold"/>
                                        <p:tgtEl>
                                          <p:spTgt spid="39"/>
                                        </p:tgtEl>
                                        <p:attrNameLst>
                                          <p:attrName>ppt_x</p:attrName>
                                        </p:attrNameLst>
                                      </p:cBhvr>
                                      <p:tavLst>
                                        <p:tav tm="0">
                                          <p:val>
                                            <p:strVal val="1+#ppt_w/2"/>
                                          </p:val>
                                        </p:tav>
                                        <p:tav tm="100000">
                                          <p:val>
                                            <p:strVal val="#ppt_x"/>
                                          </p:val>
                                        </p:tav>
                                      </p:tavLst>
                                    </p:anim>
                                    <p:anim calcmode="lin" valueType="num">
                                      <p:cBhvr additive="base">
                                        <p:cTn id="74" dur="500" fill="hold"/>
                                        <p:tgtEl>
                                          <p:spTgt spid="39"/>
                                        </p:tgtEl>
                                        <p:attrNameLst>
                                          <p:attrName>ppt_y</p:attrName>
                                        </p:attrNameLst>
                                      </p:cBhvr>
                                      <p:tavLst>
                                        <p:tav tm="0">
                                          <p:val>
                                            <p:strVal val="#ppt_y"/>
                                          </p:val>
                                        </p:tav>
                                        <p:tav tm="100000">
                                          <p:val>
                                            <p:strVal val="#ppt_y"/>
                                          </p:val>
                                        </p:tav>
                                      </p:tavLst>
                                    </p:anim>
                                  </p:childTnLst>
                                </p:cTn>
                              </p:par>
                            </p:childTnLst>
                          </p:cTn>
                        </p:par>
                        <p:par>
                          <p:cTn id="75" fill="hold">
                            <p:stCondLst>
                              <p:cond delay="2000"/>
                            </p:stCondLst>
                            <p:childTnLst>
                              <p:par>
                                <p:cTn id="76" presetID="22" presetClass="entr" presetSubtype="8" fill="hold" nodeType="afterEffect">
                                  <p:stCondLst>
                                    <p:cond delay="0"/>
                                  </p:stCondLst>
                                  <p:childTnLst>
                                    <p:set>
                                      <p:cBhvr>
                                        <p:cTn id="77" dur="1" fill="hold">
                                          <p:stCondLst>
                                            <p:cond delay="0"/>
                                          </p:stCondLst>
                                        </p:cTn>
                                        <p:tgtEl>
                                          <p:spTgt spid="10"/>
                                        </p:tgtEl>
                                        <p:attrNameLst>
                                          <p:attrName>style.visibility</p:attrName>
                                        </p:attrNameLst>
                                      </p:cBhvr>
                                      <p:to>
                                        <p:strVal val="visible"/>
                                      </p:to>
                                    </p:set>
                                    <p:animEffect transition="in" filter="wipe(left)">
                                      <p:cBhvr>
                                        <p:cTn id="78" dur="500"/>
                                        <p:tgtEl>
                                          <p:spTgt spid="10"/>
                                        </p:tgtEl>
                                      </p:cBhvr>
                                    </p:animEffect>
                                  </p:childTnLst>
                                </p:cTn>
                              </p:par>
                              <p:par>
                                <p:cTn id="79" presetID="22" presetClass="entr" presetSubtype="8" fill="hold" nodeType="withEffect">
                                  <p:stCondLst>
                                    <p:cond delay="0"/>
                                  </p:stCondLst>
                                  <p:childTnLst>
                                    <p:set>
                                      <p:cBhvr>
                                        <p:cTn id="80" dur="1" fill="hold">
                                          <p:stCondLst>
                                            <p:cond delay="0"/>
                                          </p:stCondLst>
                                        </p:cTn>
                                        <p:tgtEl>
                                          <p:spTgt spid="15"/>
                                        </p:tgtEl>
                                        <p:attrNameLst>
                                          <p:attrName>style.visibility</p:attrName>
                                        </p:attrNameLst>
                                      </p:cBhvr>
                                      <p:to>
                                        <p:strVal val="visible"/>
                                      </p:to>
                                    </p:set>
                                    <p:animEffect transition="in" filter="wipe(left)">
                                      <p:cBhvr>
                                        <p:cTn id="81" dur="500"/>
                                        <p:tgtEl>
                                          <p:spTgt spid="15"/>
                                        </p:tgtEl>
                                      </p:cBhvr>
                                    </p:animEffect>
                                  </p:childTnLst>
                                </p:cTn>
                              </p:par>
                              <p:par>
                                <p:cTn id="82" presetID="22" presetClass="entr" presetSubtype="8" fill="hold" nodeType="with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wipe(left)">
                                      <p:cBhvr>
                                        <p:cTn id="84" dur="500"/>
                                        <p:tgtEl>
                                          <p:spTgt spid="19"/>
                                        </p:tgtEl>
                                      </p:cBhvr>
                                    </p:animEffect>
                                  </p:childTnLst>
                                </p:cTn>
                              </p:par>
                              <p:par>
                                <p:cTn id="85" presetID="22" presetClass="entr" presetSubtype="8" fill="hold" nodeType="withEffect">
                                  <p:stCondLst>
                                    <p:cond delay="0"/>
                                  </p:stCondLst>
                                  <p:childTnLst>
                                    <p:set>
                                      <p:cBhvr>
                                        <p:cTn id="86" dur="1" fill="hold">
                                          <p:stCondLst>
                                            <p:cond delay="0"/>
                                          </p:stCondLst>
                                        </p:cTn>
                                        <p:tgtEl>
                                          <p:spTgt spid="23"/>
                                        </p:tgtEl>
                                        <p:attrNameLst>
                                          <p:attrName>style.visibility</p:attrName>
                                        </p:attrNameLst>
                                      </p:cBhvr>
                                      <p:to>
                                        <p:strVal val="visible"/>
                                      </p:to>
                                    </p:set>
                                    <p:animEffect transition="in" filter="wipe(left)">
                                      <p:cBhvr>
                                        <p:cTn id="87" dur="500"/>
                                        <p:tgtEl>
                                          <p:spTgt spid="23"/>
                                        </p:tgtEl>
                                      </p:cBhvr>
                                    </p:animEffect>
                                  </p:childTnLst>
                                </p:cTn>
                              </p:par>
                              <p:par>
                                <p:cTn id="88" presetID="22" presetClass="entr" presetSubtype="8" fill="hold" nodeType="withEffect">
                                  <p:stCondLst>
                                    <p:cond delay="0"/>
                                  </p:stCondLst>
                                  <p:childTnLst>
                                    <p:set>
                                      <p:cBhvr>
                                        <p:cTn id="89" dur="1" fill="hold">
                                          <p:stCondLst>
                                            <p:cond delay="0"/>
                                          </p:stCondLst>
                                        </p:cTn>
                                        <p:tgtEl>
                                          <p:spTgt spid="27"/>
                                        </p:tgtEl>
                                        <p:attrNameLst>
                                          <p:attrName>style.visibility</p:attrName>
                                        </p:attrNameLst>
                                      </p:cBhvr>
                                      <p:to>
                                        <p:strVal val="visible"/>
                                      </p:to>
                                    </p:set>
                                    <p:animEffect transition="in" filter="wipe(left)">
                                      <p:cBhvr>
                                        <p:cTn id="90" dur="500"/>
                                        <p:tgtEl>
                                          <p:spTgt spid="27"/>
                                        </p:tgtEl>
                                      </p:cBhvr>
                                    </p:animEffect>
                                  </p:childTnLst>
                                </p:cTn>
                              </p:par>
                              <p:par>
                                <p:cTn id="91" presetID="22" presetClass="entr" presetSubtype="8" fill="hold" nodeType="withEffect">
                                  <p:stCondLst>
                                    <p:cond delay="0"/>
                                  </p:stCondLst>
                                  <p:childTnLst>
                                    <p:set>
                                      <p:cBhvr>
                                        <p:cTn id="92" dur="1" fill="hold">
                                          <p:stCondLst>
                                            <p:cond delay="0"/>
                                          </p:stCondLst>
                                        </p:cTn>
                                        <p:tgtEl>
                                          <p:spTgt spid="31"/>
                                        </p:tgtEl>
                                        <p:attrNameLst>
                                          <p:attrName>style.visibility</p:attrName>
                                        </p:attrNameLst>
                                      </p:cBhvr>
                                      <p:to>
                                        <p:strVal val="visible"/>
                                      </p:to>
                                    </p:set>
                                    <p:animEffect transition="in" filter="wipe(left)">
                                      <p:cBhvr>
                                        <p:cTn id="93" dur="500"/>
                                        <p:tgtEl>
                                          <p:spTgt spid="31"/>
                                        </p:tgtEl>
                                      </p:cBhvr>
                                    </p:animEffect>
                                  </p:childTnLst>
                                </p:cTn>
                              </p:par>
                            </p:childTnLst>
                          </p:cTn>
                        </p:par>
                        <p:par>
                          <p:cTn id="94" fill="hold">
                            <p:stCondLst>
                              <p:cond delay="2500"/>
                            </p:stCondLst>
                            <p:childTnLst>
                              <p:par>
                                <p:cTn id="95" presetID="10" presetClass="entr" presetSubtype="0" fill="hold" grpId="0" nodeType="afterEffect">
                                  <p:stCondLst>
                                    <p:cond delay="0"/>
                                  </p:stCondLst>
                                  <p:childTnLst>
                                    <p:set>
                                      <p:cBhvr>
                                        <p:cTn id="96" dur="1" fill="hold">
                                          <p:stCondLst>
                                            <p:cond delay="0"/>
                                          </p:stCondLst>
                                        </p:cTn>
                                        <p:tgtEl>
                                          <p:spTgt spid="13"/>
                                        </p:tgtEl>
                                        <p:attrNameLst>
                                          <p:attrName>style.visibility</p:attrName>
                                        </p:attrNameLst>
                                      </p:cBhvr>
                                      <p:to>
                                        <p:strVal val="visible"/>
                                      </p:to>
                                    </p:set>
                                    <p:animEffect transition="in" filter="fade">
                                      <p:cBhvr>
                                        <p:cTn id="97" dur="500"/>
                                        <p:tgtEl>
                                          <p:spTgt spid="13"/>
                                        </p:tgtEl>
                                      </p:cBhvr>
                                    </p:animEffect>
                                  </p:childTnLst>
                                </p:cTn>
                              </p:par>
                            </p:childTnLst>
                          </p:cTn>
                        </p:par>
                        <p:par>
                          <p:cTn id="98" fill="hold">
                            <p:stCondLst>
                              <p:cond delay="3000"/>
                            </p:stCondLst>
                            <p:childTnLst>
                              <p:par>
                                <p:cTn id="99" presetID="10" presetClass="entr" presetSubtype="0" fill="hold" grpId="0" nodeType="afterEffect">
                                  <p:stCondLst>
                                    <p:cond delay="0"/>
                                  </p:stCondLst>
                                  <p:childTnLst>
                                    <p:set>
                                      <p:cBhvr>
                                        <p:cTn id="100" dur="1" fill="hold">
                                          <p:stCondLst>
                                            <p:cond delay="0"/>
                                          </p:stCondLst>
                                        </p:cTn>
                                        <p:tgtEl>
                                          <p:spTgt spid="40"/>
                                        </p:tgtEl>
                                        <p:attrNameLst>
                                          <p:attrName>style.visibility</p:attrName>
                                        </p:attrNameLst>
                                      </p:cBhvr>
                                      <p:to>
                                        <p:strVal val="visible"/>
                                      </p:to>
                                    </p:set>
                                    <p:animEffect transition="in" filter="fade">
                                      <p:cBhvr>
                                        <p:cTn id="101" dur="500"/>
                                        <p:tgtEl>
                                          <p:spTgt spid="40"/>
                                        </p:tgtEl>
                                      </p:cBhvr>
                                    </p:animEffect>
                                  </p:childTnLst>
                                </p:cTn>
                              </p:par>
                            </p:childTnLst>
                          </p:cTn>
                        </p:par>
                        <p:par>
                          <p:cTn id="102" fill="hold">
                            <p:stCondLst>
                              <p:cond delay="3500"/>
                            </p:stCondLst>
                            <p:childTnLst>
                              <p:par>
                                <p:cTn id="103" presetID="10" presetClass="entr" presetSubtype="0" fill="hold" grpId="0" nodeType="afterEffect">
                                  <p:stCondLst>
                                    <p:cond delay="0"/>
                                  </p:stCondLst>
                                  <p:childTnLst>
                                    <p:set>
                                      <p:cBhvr>
                                        <p:cTn id="104" dur="1" fill="hold">
                                          <p:stCondLst>
                                            <p:cond delay="0"/>
                                          </p:stCondLst>
                                        </p:cTn>
                                        <p:tgtEl>
                                          <p:spTgt spid="41"/>
                                        </p:tgtEl>
                                        <p:attrNameLst>
                                          <p:attrName>style.visibility</p:attrName>
                                        </p:attrNameLst>
                                      </p:cBhvr>
                                      <p:to>
                                        <p:strVal val="visible"/>
                                      </p:to>
                                    </p:set>
                                    <p:animEffect transition="in" filter="fade">
                                      <p:cBhvr>
                                        <p:cTn id="105" dur="500"/>
                                        <p:tgtEl>
                                          <p:spTgt spid="41"/>
                                        </p:tgtEl>
                                      </p:cBhvr>
                                    </p:animEffect>
                                  </p:childTnLst>
                                </p:cTn>
                              </p:par>
                            </p:childTnLst>
                          </p:cTn>
                        </p:par>
                        <p:par>
                          <p:cTn id="106" fill="hold">
                            <p:stCondLst>
                              <p:cond delay="4000"/>
                            </p:stCondLst>
                            <p:childTnLst>
                              <p:par>
                                <p:cTn id="107" presetID="10" presetClass="entr" presetSubtype="0" fill="hold" grpId="0" nodeType="afterEffect">
                                  <p:stCondLst>
                                    <p:cond delay="0"/>
                                  </p:stCondLst>
                                  <p:childTnLst>
                                    <p:set>
                                      <p:cBhvr>
                                        <p:cTn id="108" dur="1" fill="hold">
                                          <p:stCondLst>
                                            <p:cond delay="0"/>
                                          </p:stCondLst>
                                        </p:cTn>
                                        <p:tgtEl>
                                          <p:spTgt spid="42"/>
                                        </p:tgtEl>
                                        <p:attrNameLst>
                                          <p:attrName>style.visibility</p:attrName>
                                        </p:attrNameLst>
                                      </p:cBhvr>
                                      <p:to>
                                        <p:strVal val="visible"/>
                                      </p:to>
                                    </p:set>
                                    <p:animEffect transition="in" filter="fade">
                                      <p:cBhvr>
                                        <p:cTn id="109" dur="500"/>
                                        <p:tgtEl>
                                          <p:spTgt spid="42"/>
                                        </p:tgtEl>
                                      </p:cBhvr>
                                    </p:animEffect>
                                  </p:childTnLst>
                                </p:cTn>
                              </p:par>
                            </p:childTnLst>
                          </p:cTn>
                        </p:par>
                        <p:par>
                          <p:cTn id="110" fill="hold">
                            <p:stCondLst>
                              <p:cond delay="4500"/>
                            </p:stCondLst>
                            <p:childTnLst>
                              <p:par>
                                <p:cTn id="111" presetID="10" presetClass="entr" presetSubtype="0" fill="hold" grpId="0" nodeType="afterEffect">
                                  <p:stCondLst>
                                    <p:cond delay="0"/>
                                  </p:stCondLst>
                                  <p:childTnLst>
                                    <p:set>
                                      <p:cBhvr>
                                        <p:cTn id="112" dur="1" fill="hold">
                                          <p:stCondLst>
                                            <p:cond delay="0"/>
                                          </p:stCondLst>
                                        </p:cTn>
                                        <p:tgtEl>
                                          <p:spTgt spid="43"/>
                                        </p:tgtEl>
                                        <p:attrNameLst>
                                          <p:attrName>style.visibility</p:attrName>
                                        </p:attrNameLst>
                                      </p:cBhvr>
                                      <p:to>
                                        <p:strVal val="visible"/>
                                      </p:to>
                                    </p:set>
                                    <p:animEffect transition="in" filter="fade">
                                      <p:cBhvr>
                                        <p:cTn id="113" dur="500"/>
                                        <p:tgtEl>
                                          <p:spTgt spid="43"/>
                                        </p:tgtEl>
                                      </p:cBhvr>
                                    </p:animEffect>
                                  </p:childTnLst>
                                </p:cTn>
                              </p:par>
                            </p:childTnLst>
                          </p:cTn>
                        </p:par>
                        <p:par>
                          <p:cTn id="114" fill="hold">
                            <p:stCondLst>
                              <p:cond delay="5000"/>
                            </p:stCondLst>
                            <p:childTnLst>
                              <p:par>
                                <p:cTn id="115" presetID="10" presetClass="entr" presetSubtype="0" fill="hold" grpId="0" nodeType="afterEffect">
                                  <p:stCondLst>
                                    <p:cond delay="0"/>
                                  </p:stCondLst>
                                  <p:childTnLst>
                                    <p:set>
                                      <p:cBhvr>
                                        <p:cTn id="116" dur="1" fill="hold">
                                          <p:stCondLst>
                                            <p:cond delay="0"/>
                                          </p:stCondLst>
                                        </p:cTn>
                                        <p:tgtEl>
                                          <p:spTgt spid="44"/>
                                        </p:tgtEl>
                                        <p:attrNameLst>
                                          <p:attrName>style.visibility</p:attrName>
                                        </p:attrNameLst>
                                      </p:cBhvr>
                                      <p:to>
                                        <p:strVal val="visible"/>
                                      </p:to>
                                    </p:set>
                                    <p:animEffect transition="in" filter="fade">
                                      <p:cBhvr>
                                        <p:cTn id="11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2" grpId="0" animBg="1"/>
      <p:bldP spid="43" grpId="0" animBg="1"/>
      <p:bldP spid="40" grpId="0" animBg="1"/>
      <p:bldP spid="41" grpId="0" animBg="1"/>
      <p:bldP spid="9" grpId="0" animBg="1"/>
      <p:bldP spid="13" grpId="0" animBg="1"/>
      <p:bldP spid="14" grpId="0" animBg="1"/>
      <p:bldP spid="18" grpId="0" animBg="1"/>
      <p:bldP spid="22" grpId="0" animBg="1"/>
      <p:bldP spid="26" grpId="0" animBg="1"/>
      <p:bldP spid="30" grpId="0" animBg="1"/>
      <p:bldP spid="34" grpId="0" animBg="1"/>
      <p:bldP spid="35" grpId="0" animBg="1"/>
      <p:bldP spid="36" grpId="0" animBg="1"/>
      <p:bldP spid="37" grpId="0" animBg="1"/>
      <p:bldP spid="38" grpId="0" animBg="1"/>
      <p:bldP spid="39" grpId="0" animBg="1"/>
      <p:bldP spid="45" grpId="0"/>
      <p:bldP spid="46" grpId="0"/>
      <p:bldP spid="4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矩形 57">
            <a:extLst>
              <a:ext uri="{FF2B5EF4-FFF2-40B4-BE49-F238E27FC236}">
                <a16:creationId xmlns:a16="http://schemas.microsoft.com/office/drawing/2014/main" xmlns="" id="{8BB730FD-8565-48FB-A637-6092031BE2A7}"/>
              </a:ext>
            </a:extLst>
          </p:cNvPr>
          <p:cNvSpPr/>
          <p:nvPr/>
        </p:nvSpPr>
        <p:spPr>
          <a:xfrm flipV="1">
            <a:off x="0" y="515837"/>
            <a:ext cx="12192000" cy="36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201F42"/>
              </a:solidFill>
              <a:effectLst/>
              <a:uLnTx/>
              <a:uFillTx/>
              <a:cs typeface="+mn-ea"/>
              <a:sym typeface="+mn-lt"/>
            </a:endParaRPr>
          </a:p>
        </p:txBody>
      </p:sp>
      <p:grpSp>
        <p:nvGrpSpPr>
          <p:cNvPr id="14" name="组合 13">
            <a:extLst>
              <a:ext uri="{FF2B5EF4-FFF2-40B4-BE49-F238E27FC236}">
                <a16:creationId xmlns:a16="http://schemas.microsoft.com/office/drawing/2014/main" xmlns="" id="{0F6C6F0C-1BDF-47A5-B7EA-A44C1DFC8245}"/>
              </a:ext>
            </a:extLst>
          </p:cNvPr>
          <p:cNvGrpSpPr/>
          <p:nvPr/>
        </p:nvGrpSpPr>
        <p:grpSpPr>
          <a:xfrm>
            <a:off x="8276431" y="2293995"/>
            <a:ext cx="2522538" cy="969220"/>
            <a:chOff x="3159911" y="3408233"/>
            <a:chExt cx="1706754" cy="969220"/>
          </a:xfrm>
        </p:grpSpPr>
        <p:sp>
          <p:nvSpPr>
            <p:cNvPr id="15" name="矩形 14">
              <a:extLst>
                <a:ext uri="{FF2B5EF4-FFF2-40B4-BE49-F238E27FC236}">
                  <a16:creationId xmlns:a16="http://schemas.microsoft.com/office/drawing/2014/main" xmlns="" id="{E676F991-F6EC-4AF9-A374-00B5F5E2C49E}"/>
                </a:ext>
              </a:extLst>
            </p:cNvPr>
            <p:cNvSpPr/>
            <p:nvPr/>
          </p:nvSpPr>
          <p:spPr bwMode="auto">
            <a:xfrm>
              <a:off x="3165095" y="3731122"/>
              <a:ext cx="1551243" cy="646331"/>
            </a:xfrm>
            <a:prstGeom prst="rect">
              <a:avLst/>
            </a:prstGeom>
          </p:spPr>
          <p:txBody>
            <a:bodyPr wrap="square">
              <a:spAutoFit/>
              <a:scene3d>
                <a:camera prst="orthographicFront"/>
                <a:lightRig rig="threePt" dir="t"/>
              </a:scene3d>
              <a:sp3d contourW="12700"/>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800" b="0" i="0" u="none" strike="noStrike" kern="1200" cap="none" spc="0" normalizeH="0" baseline="0" noProof="0" dirty="0">
                  <a:ln>
                    <a:noFill/>
                  </a:ln>
                  <a:solidFill>
                    <a:srgbClr val="000000">
                      <a:lumMod val="75000"/>
                      <a:lumOff val="25000"/>
                    </a:srgbClr>
                  </a:solidFill>
                  <a:effectLst/>
                  <a:uLnTx/>
                  <a:uFillTx/>
                  <a:cs typeface="+mn-ea"/>
                  <a:sym typeface="+mn-lt"/>
                </a:rPr>
                <a:t>点击输入简要文字内容，文字内容需概括精炼，言简意赅的说明分项内容言简意赅的说明分项内容点击输入简要文字内容，</a:t>
              </a:r>
            </a:p>
          </p:txBody>
        </p:sp>
        <p:sp>
          <p:nvSpPr>
            <p:cNvPr id="16" name="文本框 15">
              <a:extLst>
                <a:ext uri="{FF2B5EF4-FFF2-40B4-BE49-F238E27FC236}">
                  <a16:creationId xmlns:a16="http://schemas.microsoft.com/office/drawing/2014/main" xmlns="" id="{6A137BB8-FFA0-46CE-94C6-E3774ABD6E8A}"/>
                </a:ext>
              </a:extLst>
            </p:cNvPr>
            <p:cNvSpPr txBox="1"/>
            <p:nvPr/>
          </p:nvSpPr>
          <p:spPr>
            <a:xfrm>
              <a:off x="3159911" y="3408233"/>
              <a:ext cx="1706754" cy="338554"/>
            </a:xfrm>
            <a:prstGeom prst="rect">
              <a:avLst/>
            </a:prstGeom>
            <a:noFill/>
          </p:spPr>
          <p:txBody>
            <a:bodyPr wrap="square" rtlCol="0">
              <a:spAutoFit/>
              <a:scene3d>
                <a:camera prst="orthographicFront"/>
                <a:lightRig rig="threePt" dir="t"/>
              </a:scene3d>
              <a:sp3d contourW="12700"/>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000000">
                      <a:lumMod val="75000"/>
                      <a:lumOff val="25000"/>
                    </a:srgbClr>
                  </a:solidFill>
                  <a:effectLst/>
                  <a:uLnTx/>
                  <a:uFillTx/>
                  <a:cs typeface="+mn-ea"/>
                  <a:sym typeface="+mn-lt"/>
                </a:rPr>
                <a:t>标题文本添加</a:t>
              </a:r>
            </a:p>
          </p:txBody>
        </p:sp>
      </p:grpSp>
      <p:grpSp>
        <p:nvGrpSpPr>
          <p:cNvPr id="17" name="组合 16">
            <a:extLst>
              <a:ext uri="{FF2B5EF4-FFF2-40B4-BE49-F238E27FC236}">
                <a16:creationId xmlns:a16="http://schemas.microsoft.com/office/drawing/2014/main" xmlns="" id="{421E32DB-4A14-45C3-AD7C-C1736688ED7E}"/>
              </a:ext>
            </a:extLst>
          </p:cNvPr>
          <p:cNvGrpSpPr/>
          <p:nvPr/>
        </p:nvGrpSpPr>
        <p:grpSpPr>
          <a:xfrm>
            <a:off x="8276431" y="3957123"/>
            <a:ext cx="2522538" cy="969220"/>
            <a:chOff x="3159911" y="3408233"/>
            <a:chExt cx="1706754" cy="969220"/>
          </a:xfrm>
        </p:grpSpPr>
        <p:sp>
          <p:nvSpPr>
            <p:cNvPr id="18" name="矩形 17">
              <a:extLst>
                <a:ext uri="{FF2B5EF4-FFF2-40B4-BE49-F238E27FC236}">
                  <a16:creationId xmlns:a16="http://schemas.microsoft.com/office/drawing/2014/main" xmlns="" id="{0EBA940A-3611-43F4-9A52-0BD6B62EDE3A}"/>
                </a:ext>
              </a:extLst>
            </p:cNvPr>
            <p:cNvSpPr/>
            <p:nvPr/>
          </p:nvSpPr>
          <p:spPr bwMode="auto">
            <a:xfrm>
              <a:off x="3165095" y="3731122"/>
              <a:ext cx="1551243" cy="646331"/>
            </a:xfrm>
            <a:prstGeom prst="rect">
              <a:avLst/>
            </a:prstGeom>
          </p:spPr>
          <p:txBody>
            <a:bodyPr wrap="square">
              <a:spAutoFit/>
              <a:scene3d>
                <a:camera prst="orthographicFront"/>
                <a:lightRig rig="threePt" dir="t"/>
              </a:scene3d>
              <a:sp3d contourW="12700"/>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800" b="0" i="0" u="none" strike="noStrike" kern="1200" cap="none" spc="0" normalizeH="0" baseline="0" noProof="0" dirty="0">
                  <a:ln>
                    <a:noFill/>
                  </a:ln>
                  <a:solidFill>
                    <a:srgbClr val="000000">
                      <a:lumMod val="75000"/>
                      <a:lumOff val="25000"/>
                    </a:srgbClr>
                  </a:solidFill>
                  <a:effectLst/>
                  <a:uLnTx/>
                  <a:uFillTx/>
                  <a:cs typeface="+mn-ea"/>
                  <a:sym typeface="+mn-lt"/>
                </a:rPr>
                <a:t>点击输入简要文字内容，文字内容需概括精炼，言简意赅的说明分项内容言简意赅的说明分项内容点击输入简要文字内容，</a:t>
              </a:r>
            </a:p>
          </p:txBody>
        </p:sp>
        <p:sp>
          <p:nvSpPr>
            <p:cNvPr id="19" name="文本框 18">
              <a:extLst>
                <a:ext uri="{FF2B5EF4-FFF2-40B4-BE49-F238E27FC236}">
                  <a16:creationId xmlns:a16="http://schemas.microsoft.com/office/drawing/2014/main" xmlns="" id="{E8779201-613B-43F9-9722-70F71F5454AB}"/>
                </a:ext>
              </a:extLst>
            </p:cNvPr>
            <p:cNvSpPr txBox="1"/>
            <p:nvPr/>
          </p:nvSpPr>
          <p:spPr>
            <a:xfrm>
              <a:off x="3159911" y="3408233"/>
              <a:ext cx="1706754" cy="338554"/>
            </a:xfrm>
            <a:prstGeom prst="rect">
              <a:avLst/>
            </a:prstGeom>
            <a:noFill/>
          </p:spPr>
          <p:txBody>
            <a:bodyPr wrap="square" rtlCol="0">
              <a:spAutoFit/>
              <a:scene3d>
                <a:camera prst="orthographicFront"/>
                <a:lightRig rig="threePt" dir="t"/>
              </a:scene3d>
              <a:sp3d contourW="12700"/>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000000">
                      <a:lumMod val="75000"/>
                      <a:lumOff val="25000"/>
                    </a:srgbClr>
                  </a:solidFill>
                  <a:effectLst/>
                  <a:uLnTx/>
                  <a:uFillTx/>
                  <a:cs typeface="+mn-ea"/>
                  <a:sym typeface="+mn-lt"/>
                </a:rPr>
                <a:t>标题文本添加</a:t>
              </a:r>
            </a:p>
          </p:txBody>
        </p:sp>
      </p:grpSp>
      <p:grpSp>
        <p:nvGrpSpPr>
          <p:cNvPr id="20" name="组合 19">
            <a:extLst>
              <a:ext uri="{FF2B5EF4-FFF2-40B4-BE49-F238E27FC236}">
                <a16:creationId xmlns:a16="http://schemas.microsoft.com/office/drawing/2014/main" xmlns="" id="{8C6DEEE2-412C-4EAD-97A7-511B0527D0EA}"/>
              </a:ext>
            </a:extLst>
          </p:cNvPr>
          <p:cNvGrpSpPr/>
          <p:nvPr/>
        </p:nvGrpSpPr>
        <p:grpSpPr>
          <a:xfrm>
            <a:off x="1393031" y="2293995"/>
            <a:ext cx="2522538" cy="969220"/>
            <a:chOff x="3159911" y="3408233"/>
            <a:chExt cx="1706754" cy="969220"/>
          </a:xfrm>
        </p:grpSpPr>
        <p:sp>
          <p:nvSpPr>
            <p:cNvPr id="21" name="矩形 20">
              <a:extLst>
                <a:ext uri="{FF2B5EF4-FFF2-40B4-BE49-F238E27FC236}">
                  <a16:creationId xmlns:a16="http://schemas.microsoft.com/office/drawing/2014/main" xmlns="" id="{D3F212C9-D3C9-4DF8-91AB-49FE38EB26A2}"/>
                </a:ext>
              </a:extLst>
            </p:cNvPr>
            <p:cNvSpPr/>
            <p:nvPr/>
          </p:nvSpPr>
          <p:spPr bwMode="auto">
            <a:xfrm>
              <a:off x="3315422" y="3731122"/>
              <a:ext cx="1551243" cy="646331"/>
            </a:xfrm>
            <a:prstGeom prst="rect">
              <a:avLst/>
            </a:prstGeom>
          </p:spPr>
          <p:txBody>
            <a:bodyPr wrap="square">
              <a:spAutoFit/>
              <a:scene3d>
                <a:camera prst="orthographicFront"/>
                <a:lightRig rig="threePt" dir="t"/>
              </a:scene3d>
              <a:sp3d contourW="12700"/>
            </a:bodyPr>
            <a:lstStyle/>
            <a:p>
              <a:pPr marL="0" marR="0" lvl="0" indent="0" algn="r" defTabSz="457200" rtl="0" eaLnBrk="1" fontAlgn="auto" latinLnBrk="0" hangingPunct="1">
                <a:lnSpc>
                  <a:spcPct val="150000"/>
                </a:lnSpc>
                <a:spcBef>
                  <a:spcPts val="0"/>
                </a:spcBef>
                <a:spcAft>
                  <a:spcPts val="0"/>
                </a:spcAft>
                <a:buClrTx/>
                <a:buSzTx/>
                <a:buFontTx/>
                <a:buNone/>
                <a:tabLst/>
                <a:defRPr/>
              </a:pPr>
              <a:r>
                <a:rPr kumimoji="0" lang="zh-CN" altLang="en-US" sz="800" b="0" i="0" u="none" strike="noStrike" kern="1200" cap="none" spc="0" normalizeH="0" baseline="0" noProof="0" dirty="0">
                  <a:ln>
                    <a:noFill/>
                  </a:ln>
                  <a:solidFill>
                    <a:srgbClr val="000000">
                      <a:lumMod val="75000"/>
                      <a:lumOff val="25000"/>
                    </a:srgbClr>
                  </a:solidFill>
                  <a:effectLst/>
                  <a:uLnTx/>
                  <a:uFillTx/>
                  <a:cs typeface="+mn-ea"/>
                  <a:sym typeface="+mn-lt"/>
                </a:rPr>
                <a:t>点击输入简要文字内容，文字内容需概括精炼，言简意赅的说明分项内容言简意赅的说明分项内容点击输入简要文字内容，</a:t>
              </a:r>
            </a:p>
          </p:txBody>
        </p:sp>
        <p:sp>
          <p:nvSpPr>
            <p:cNvPr id="22" name="文本框 21">
              <a:extLst>
                <a:ext uri="{FF2B5EF4-FFF2-40B4-BE49-F238E27FC236}">
                  <a16:creationId xmlns:a16="http://schemas.microsoft.com/office/drawing/2014/main" xmlns="" id="{17E7EDA3-30ED-46F4-B821-0D5A4BF5121D}"/>
                </a:ext>
              </a:extLst>
            </p:cNvPr>
            <p:cNvSpPr txBox="1"/>
            <p:nvPr/>
          </p:nvSpPr>
          <p:spPr>
            <a:xfrm>
              <a:off x="3159911" y="3408233"/>
              <a:ext cx="1706754" cy="338554"/>
            </a:xfrm>
            <a:prstGeom prst="rect">
              <a:avLst/>
            </a:prstGeom>
            <a:noFill/>
          </p:spPr>
          <p:txBody>
            <a:bodyPr wrap="square" rtlCol="0">
              <a:spAutoFit/>
              <a:scene3d>
                <a:camera prst="orthographicFront"/>
                <a:lightRig rig="threePt" dir="t"/>
              </a:scene3d>
              <a:sp3d contourW="12700"/>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000000">
                      <a:lumMod val="75000"/>
                      <a:lumOff val="25000"/>
                    </a:srgbClr>
                  </a:solidFill>
                  <a:effectLst/>
                  <a:uLnTx/>
                  <a:uFillTx/>
                  <a:cs typeface="+mn-ea"/>
                  <a:sym typeface="+mn-lt"/>
                </a:rPr>
                <a:t>标题文本添加</a:t>
              </a:r>
            </a:p>
          </p:txBody>
        </p:sp>
      </p:grpSp>
      <p:grpSp>
        <p:nvGrpSpPr>
          <p:cNvPr id="23" name="组合 22">
            <a:extLst>
              <a:ext uri="{FF2B5EF4-FFF2-40B4-BE49-F238E27FC236}">
                <a16:creationId xmlns:a16="http://schemas.microsoft.com/office/drawing/2014/main" xmlns="" id="{D58CD9D8-D57E-45AF-99AE-64B6AA7BACAC}"/>
              </a:ext>
            </a:extLst>
          </p:cNvPr>
          <p:cNvGrpSpPr/>
          <p:nvPr/>
        </p:nvGrpSpPr>
        <p:grpSpPr>
          <a:xfrm>
            <a:off x="1393031" y="3957123"/>
            <a:ext cx="2522538" cy="969220"/>
            <a:chOff x="3159911" y="3408233"/>
            <a:chExt cx="1706754" cy="969220"/>
          </a:xfrm>
        </p:grpSpPr>
        <p:sp>
          <p:nvSpPr>
            <p:cNvPr id="24" name="矩形 23">
              <a:extLst>
                <a:ext uri="{FF2B5EF4-FFF2-40B4-BE49-F238E27FC236}">
                  <a16:creationId xmlns:a16="http://schemas.microsoft.com/office/drawing/2014/main" xmlns="" id="{D9BF76BE-4FE2-4497-B72E-E3D78F545FCF}"/>
                </a:ext>
              </a:extLst>
            </p:cNvPr>
            <p:cNvSpPr/>
            <p:nvPr/>
          </p:nvSpPr>
          <p:spPr bwMode="auto">
            <a:xfrm>
              <a:off x="3315422" y="3731122"/>
              <a:ext cx="1551243" cy="646331"/>
            </a:xfrm>
            <a:prstGeom prst="rect">
              <a:avLst/>
            </a:prstGeom>
          </p:spPr>
          <p:txBody>
            <a:bodyPr wrap="square">
              <a:spAutoFit/>
              <a:scene3d>
                <a:camera prst="orthographicFront"/>
                <a:lightRig rig="threePt" dir="t"/>
              </a:scene3d>
              <a:sp3d contourW="12700"/>
            </a:bodyPr>
            <a:lstStyle/>
            <a:p>
              <a:pPr marL="0" marR="0" lvl="0" indent="0" algn="r" defTabSz="457200" rtl="0" eaLnBrk="1" fontAlgn="auto" latinLnBrk="0" hangingPunct="1">
                <a:lnSpc>
                  <a:spcPct val="150000"/>
                </a:lnSpc>
                <a:spcBef>
                  <a:spcPts val="0"/>
                </a:spcBef>
                <a:spcAft>
                  <a:spcPts val="0"/>
                </a:spcAft>
                <a:buClrTx/>
                <a:buSzTx/>
                <a:buFontTx/>
                <a:buNone/>
                <a:tabLst/>
                <a:defRPr/>
              </a:pPr>
              <a:r>
                <a:rPr kumimoji="0" lang="zh-CN" altLang="en-US" sz="800" b="0" i="0" u="none" strike="noStrike" kern="1200" cap="none" spc="0" normalizeH="0" baseline="0" noProof="0" dirty="0">
                  <a:ln>
                    <a:noFill/>
                  </a:ln>
                  <a:solidFill>
                    <a:srgbClr val="000000">
                      <a:lumMod val="75000"/>
                      <a:lumOff val="25000"/>
                    </a:srgbClr>
                  </a:solidFill>
                  <a:effectLst/>
                  <a:uLnTx/>
                  <a:uFillTx/>
                  <a:cs typeface="+mn-ea"/>
                  <a:sym typeface="+mn-lt"/>
                </a:rPr>
                <a:t>点击输入简要文字内容，文字内容需概括精炼，言简意赅的说明分项内容言简意赅的说明分项内容点击输入简要文字内容，</a:t>
              </a:r>
            </a:p>
          </p:txBody>
        </p:sp>
        <p:sp>
          <p:nvSpPr>
            <p:cNvPr id="25" name="文本框 24">
              <a:extLst>
                <a:ext uri="{FF2B5EF4-FFF2-40B4-BE49-F238E27FC236}">
                  <a16:creationId xmlns:a16="http://schemas.microsoft.com/office/drawing/2014/main" xmlns="" id="{EDE0D057-EBCB-4BED-A627-D6A86D4A6462}"/>
                </a:ext>
              </a:extLst>
            </p:cNvPr>
            <p:cNvSpPr txBox="1"/>
            <p:nvPr/>
          </p:nvSpPr>
          <p:spPr>
            <a:xfrm>
              <a:off x="3159911" y="3408233"/>
              <a:ext cx="1706754" cy="338554"/>
            </a:xfrm>
            <a:prstGeom prst="rect">
              <a:avLst/>
            </a:prstGeom>
            <a:noFill/>
          </p:spPr>
          <p:txBody>
            <a:bodyPr wrap="square" rtlCol="0">
              <a:spAutoFit/>
              <a:scene3d>
                <a:camera prst="orthographicFront"/>
                <a:lightRig rig="threePt" dir="t"/>
              </a:scene3d>
              <a:sp3d contourW="12700"/>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000000">
                      <a:lumMod val="75000"/>
                      <a:lumOff val="25000"/>
                    </a:srgbClr>
                  </a:solidFill>
                  <a:effectLst/>
                  <a:uLnTx/>
                  <a:uFillTx/>
                  <a:cs typeface="+mn-ea"/>
                  <a:sym typeface="+mn-lt"/>
                </a:rPr>
                <a:t>标题文本添加</a:t>
              </a:r>
            </a:p>
          </p:txBody>
        </p:sp>
      </p:grpSp>
      <p:grpSp>
        <p:nvGrpSpPr>
          <p:cNvPr id="31" name="组合 30">
            <a:extLst>
              <a:ext uri="{FF2B5EF4-FFF2-40B4-BE49-F238E27FC236}">
                <a16:creationId xmlns:a16="http://schemas.microsoft.com/office/drawing/2014/main" xmlns="" id="{296F28D3-9B49-4171-8E62-CEF86E4B0D92}"/>
              </a:ext>
            </a:extLst>
          </p:cNvPr>
          <p:cNvGrpSpPr/>
          <p:nvPr/>
        </p:nvGrpSpPr>
        <p:grpSpPr>
          <a:xfrm>
            <a:off x="4362649" y="1819458"/>
            <a:ext cx="1610027" cy="1664294"/>
            <a:chOff x="4362649" y="1819458"/>
            <a:chExt cx="1610027" cy="1664294"/>
          </a:xfrm>
        </p:grpSpPr>
        <p:sp>
          <p:nvSpPr>
            <p:cNvPr id="10" name="任意多边形: 形状 9">
              <a:extLst>
                <a:ext uri="{FF2B5EF4-FFF2-40B4-BE49-F238E27FC236}">
                  <a16:creationId xmlns:a16="http://schemas.microsoft.com/office/drawing/2014/main" xmlns="" id="{FB57391C-70E7-468A-822E-07033A6B55A5}"/>
                </a:ext>
              </a:extLst>
            </p:cNvPr>
            <p:cNvSpPr/>
            <p:nvPr/>
          </p:nvSpPr>
          <p:spPr>
            <a:xfrm>
              <a:off x="4362649" y="1819458"/>
              <a:ext cx="1610027" cy="1664294"/>
            </a:xfrm>
            <a:custGeom>
              <a:avLst/>
              <a:gdLst>
                <a:gd name="connsiteX0" fmla="*/ 6 w 3390912"/>
                <a:gd name="connsiteY0" fmla="*/ 1733550 h 3505206"/>
                <a:gd name="connsiteX1" fmla="*/ 1733556 w 3390912"/>
                <a:gd name="connsiteY1" fmla="*/ 0 h 3505206"/>
                <a:gd name="connsiteX2" fmla="*/ 3390906 w 3390912"/>
                <a:gd name="connsiteY2" fmla="*/ 1733550 h 3505206"/>
                <a:gd name="connsiteX3" fmla="*/ 1752606 w 3390912"/>
                <a:gd name="connsiteY3" fmla="*/ 3505200 h 3505206"/>
                <a:gd name="connsiteX4" fmla="*/ 6 w 3390912"/>
                <a:gd name="connsiteY4" fmla="*/ 1733550 h 35052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0912" h="3505206">
                  <a:moveTo>
                    <a:pt x="6" y="1733550"/>
                  </a:moveTo>
                  <a:cubicBezTo>
                    <a:pt x="-3169" y="1149350"/>
                    <a:pt x="1168406" y="0"/>
                    <a:pt x="1733556" y="0"/>
                  </a:cubicBezTo>
                  <a:cubicBezTo>
                    <a:pt x="2298706" y="0"/>
                    <a:pt x="3387731" y="1149350"/>
                    <a:pt x="3390906" y="1733550"/>
                  </a:cubicBezTo>
                  <a:cubicBezTo>
                    <a:pt x="3394081" y="2317750"/>
                    <a:pt x="2311406" y="3502025"/>
                    <a:pt x="1752606" y="3505200"/>
                  </a:cubicBezTo>
                  <a:cubicBezTo>
                    <a:pt x="1193806" y="3508375"/>
                    <a:pt x="3181" y="2317750"/>
                    <a:pt x="6" y="1733550"/>
                  </a:cubicBezTo>
                  <a:close/>
                </a:path>
              </a:pathLst>
            </a:custGeom>
            <a:solidFill>
              <a:srgbClr val="D3323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26" name="椭圆 21">
              <a:extLst>
                <a:ext uri="{FF2B5EF4-FFF2-40B4-BE49-F238E27FC236}">
                  <a16:creationId xmlns:a16="http://schemas.microsoft.com/office/drawing/2014/main" xmlns="" id="{40DC3E9A-0D55-4113-B728-62A62850C3A1}"/>
                </a:ext>
              </a:extLst>
            </p:cNvPr>
            <p:cNvSpPr/>
            <p:nvPr/>
          </p:nvSpPr>
          <p:spPr>
            <a:xfrm>
              <a:off x="4957864" y="2399542"/>
              <a:ext cx="419597" cy="504126"/>
            </a:xfrm>
            <a:custGeom>
              <a:avLst/>
              <a:gdLst>
                <a:gd name="connsiteX0" fmla="*/ 166861 w 505460"/>
                <a:gd name="connsiteY0" fmla="*/ 355015 h 607286"/>
                <a:gd name="connsiteX1" fmla="*/ 421301 w 505460"/>
                <a:gd name="connsiteY1" fmla="*/ 355015 h 607286"/>
                <a:gd name="connsiteX2" fmla="*/ 438634 w 505460"/>
                <a:gd name="connsiteY2" fmla="*/ 372303 h 607286"/>
                <a:gd name="connsiteX3" fmla="*/ 421301 w 505460"/>
                <a:gd name="connsiteY3" fmla="*/ 389592 h 607286"/>
                <a:gd name="connsiteX4" fmla="*/ 166861 w 505460"/>
                <a:gd name="connsiteY4" fmla="*/ 389592 h 607286"/>
                <a:gd name="connsiteX5" fmla="*/ 149528 w 505460"/>
                <a:gd name="connsiteY5" fmla="*/ 372303 h 607286"/>
                <a:gd name="connsiteX6" fmla="*/ 166861 w 505460"/>
                <a:gd name="connsiteY6" fmla="*/ 355015 h 607286"/>
                <a:gd name="connsiteX7" fmla="*/ 166861 w 505460"/>
                <a:gd name="connsiteY7" fmla="*/ 272524 h 607286"/>
                <a:gd name="connsiteX8" fmla="*/ 421301 w 505460"/>
                <a:gd name="connsiteY8" fmla="*/ 272524 h 607286"/>
                <a:gd name="connsiteX9" fmla="*/ 438634 w 505460"/>
                <a:gd name="connsiteY9" fmla="*/ 289813 h 607286"/>
                <a:gd name="connsiteX10" fmla="*/ 421301 w 505460"/>
                <a:gd name="connsiteY10" fmla="*/ 307101 h 607286"/>
                <a:gd name="connsiteX11" fmla="*/ 166861 w 505460"/>
                <a:gd name="connsiteY11" fmla="*/ 307101 h 607286"/>
                <a:gd name="connsiteX12" fmla="*/ 149528 w 505460"/>
                <a:gd name="connsiteY12" fmla="*/ 289813 h 607286"/>
                <a:gd name="connsiteX13" fmla="*/ 166861 w 505460"/>
                <a:gd name="connsiteY13" fmla="*/ 272524 h 607286"/>
                <a:gd name="connsiteX14" fmla="*/ 166861 w 505460"/>
                <a:gd name="connsiteY14" fmla="*/ 190033 h 607286"/>
                <a:gd name="connsiteX15" fmla="*/ 421301 w 505460"/>
                <a:gd name="connsiteY15" fmla="*/ 190033 h 607286"/>
                <a:gd name="connsiteX16" fmla="*/ 438634 w 505460"/>
                <a:gd name="connsiteY16" fmla="*/ 207439 h 607286"/>
                <a:gd name="connsiteX17" fmla="*/ 421301 w 505460"/>
                <a:gd name="connsiteY17" fmla="*/ 224751 h 607286"/>
                <a:gd name="connsiteX18" fmla="*/ 166861 w 505460"/>
                <a:gd name="connsiteY18" fmla="*/ 224751 h 607286"/>
                <a:gd name="connsiteX19" fmla="*/ 149528 w 505460"/>
                <a:gd name="connsiteY19" fmla="*/ 207439 h 607286"/>
                <a:gd name="connsiteX20" fmla="*/ 166861 w 505460"/>
                <a:gd name="connsiteY20" fmla="*/ 190033 h 607286"/>
                <a:gd name="connsiteX21" fmla="*/ 166861 w 505460"/>
                <a:gd name="connsiteY21" fmla="*/ 107612 h 607286"/>
                <a:gd name="connsiteX22" fmla="*/ 421301 w 505460"/>
                <a:gd name="connsiteY22" fmla="*/ 107612 h 607286"/>
                <a:gd name="connsiteX23" fmla="*/ 438634 w 505460"/>
                <a:gd name="connsiteY23" fmla="*/ 124901 h 607286"/>
                <a:gd name="connsiteX24" fmla="*/ 421301 w 505460"/>
                <a:gd name="connsiteY24" fmla="*/ 142189 h 607286"/>
                <a:gd name="connsiteX25" fmla="*/ 166861 w 505460"/>
                <a:gd name="connsiteY25" fmla="*/ 142189 h 607286"/>
                <a:gd name="connsiteX26" fmla="*/ 149528 w 505460"/>
                <a:gd name="connsiteY26" fmla="*/ 124901 h 607286"/>
                <a:gd name="connsiteX27" fmla="*/ 166861 w 505460"/>
                <a:gd name="connsiteY27" fmla="*/ 107612 h 607286"/>
                <a:gd name="connsiteX28" fmla="*/ 43330 w 505460"/>
                <a:gd name="connsiteY28" fmla="*/ 105635 h 607286"/>
                <a:gd name="connsiteX29" fmla="*/ 34664 w 505460"/>
                <a:gd name="connsiteY29" fmla="*/ 114289 h 607286"/>
                <a:gd name="connsiteX30" fmla="*/ 34664 w 505460"/>
                <a:gd name="connsiteY30" fmla="*/ 563922 h 607286"/>
                <a:gd name="connsiteX31" fmla="*/ 43330 w 505460"/>
                <a:gd name="connsiteY31" fmla="*/ 572576 h 607286"/>
                <a:gd name="connsiteX32" fmla="*/ 379237 w 505460"/>
                <a:gd name="connsiteY32" fmla="*/ 572576 h 607286"/>
                <a:gd name="connsiteX33" fmla="*/ 387903 w 505460"/>
                <a:gd name="connsiteY33" fmla="*/ 563922 h 607286"/>
                <a:gd name="connsiteX34" fmla="*/ 387903 w 505460"/>
                <a:gd name="connsiteY34" fmla="*/ 536267 h 607286"/>
                <a:gd name="connsiteX35" fmla="*/ 126223 w 505460"/>
                <a:gd name="connsiteY35" fmla="*/ 536267 h 607286"/>
                <a:gd name="connsiteX36" fmla="*/ 82799 w 505460"/>
                <a:gd name="connsiteY36" fmla="*/ 492997 h 607286"/>
                <a:gd name="connsiteX37" fmla="*/ 82799 w 505460"/>
                <a:gd name="connsiteY37" fmla="*/ 105635 h 607286"/>
                <a:gd name="connsiteX38" fmla="*/ 126223 w 505460"/>
                <a:gd name="connsiteY38" fmla="*/ 34616 h 607286"/>
                <a:gd name="connsiteX39" fmla="*/ 117557 w 505460"/>
                <a:gd name="connsiteY39" fmla="*/ 43270 h 607286"/>
                <a:gd name="connsiteX40" fmla="*/ 117557 w 505460"/>
                <a:gd name="connsiteY40" fmla="*/ 492997 h 607286"/>
                <a:gd name="connsiteX41" fmla="*/ 126223 w 505460"/>
                <a:gd name="connsiteY41" fmla="*/ 501651 h 607286"/>
                <a:gd name="connsiteX42" fmla="*/ 462130 w 505460"/>
                <a:gd name="connsiteY42" fmla="*/ 501651 h 607286"/>
                <a:gd name="connsiteX43" fmla="*/ 470796 w 505460"/>
                <a:gd name="connsiteY43" fmla="*/ 492997 h 607286"/>
                <a:gd name="connsiteX44" fmla="*/ 470796 w 505460"/>
                <a:gd name="connsiteY44" fmla="*/ 43270 h 607286"/>
                <a:gd name="connsiteX45" fmla="*/ 462130 w 505460"/>
                <a:gd name="connsiteY45" fmla="*/ 34616 h 607286"/>
                <a:gd name="connsiteX46" fmla="*/ 126223 w 505460"/>
                <a:gd name="connsiteY46" fmla="*/ 0 h 607286"/>
                <a:gd name="connsiteX47" fmla="*/ 462130 w 505460"/>
                <a:gd name="connsiteY47" fmla="*/ 0 h 607286"/>
                <a:gd name="connsiteX48" fmla="*/ 505460 w 505460"/>
                <a:gd name="connsiteY48" fmla="*/ 43270 h 607286"/>
                <a:gd name="connsiteX49" fmla="*/ 505460 w 505460"/>
                <a:gd name="connsiteY49" fmla="*/ 492997 h 607286"/>
                <a:gd name="connsiteX50" fmla="*/ 462130 w 505460"/>
                <a:gd name="connsiteY50" fmla="*/ 536267 h 607286"/>
                <a:gd name="connsiteX51" fmla="*/ 422661 w 505460"/>
                <a:gd name="connsiteY51" fmla="*/ 536267 h 607286"/>
                <a:gd name="connsiteX52" fmla="*/ 422661 w 505460"/>
                <a:gd name="connsiteY52" fmla="*/ 563922 h 607286"/>
                <a:gd name="connsiteX53" fmla="*/ 379237 w 505460"/>
                <a:gd name="connsiteY53" fmla="*/ 607286 h 607286"/>
                <a:gd name="connsiteX54" fmla="*/ 43330 w 505460"/>
                <a:gd name="connsiteY54" fmla="*/ 607286 h 607286"/>
                <a:gd name="connsiteX55" fmla="*/ 0 w 505460"/>
                <a:gd name="connsiteY55" fmla="*/ 563922 h 607286"/>
                <a:gd name="connsiteX56" fmla="*/ 0 w 505460"/>
                <a:gd name="connsiteY56" fmla="*/ 114289 h 607286"/>
                <a:gd name="connsiteX57" fmla="*/ 43330 w 505460"/>
                <a:gd name="connsiteY57" fmla="*/ 70925 h 607286"/>
                <a:gd name="connsiteX58" fmla="*/ 82799 w 505460"/>
                <a:gd name="connsiteY58" fmla="*/ 70925 h 607286"/>
                <a:gd name="connsiteX59" fmla="*/ 82799 w 505460"/>
                <a:gd name="connsiteY59" fmla="*/ 43270 h 607286"/>
                <a:gd name="connsiteX60" fmla="*/ 126223 w 505460"/>
                <a:gd name="connsiteY60" fmla="*/ 0 h 607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05460" h="607286">
                  <a:moveTo>
                    <a:pt x="166861" y="355015"/>
                  </a:moveTo>
                  <a:lnTo>
                    <a:pt x="421301" y="355015"/>
                  </a:lnTo>
                  <a:cubicBezTo>
                    <a:pt x="430910" y="355015"/>
                    <a:pt x="438634" y="362720"/>
                    <a:pt x="438634" y="372303"/>
                  </a:cubicBezTo>
                  <a:cubicBezTo>
                    <a:pt x="438634" y="381793"/>
                    <a:pt x="430910" y="389592"/>
                    <a:pt x="421301" y="389592"/>
                  </a:cubicBezTo>
                  <a:lnTo>
                    <a:pt x="166861" y="389592"/>
                  </a:lnTo>
                  <a:cubicBezTo>
                    <a:pt x="157253" y="389592"/>
                    <a:pt x="149528" y="381887"/>
                    <a:pt x="149528" y="372303"/>
                  </a:cubicBezTo>
                  <a:cubicBezTo>
                    <a:pt x="149528" y="362720"/>
                    <a:pt x="157253" y="355015"/>
                    <a:pt x="166861" y="355015"/>
                  </a:cubicBezTo>
                  <a:close/>
                  <a:moveTo>
                    <a:pt x="166861" y="272524"/>
                  </a:moveTo>
                  <a:lnTo>
                    <a:pt x="421301" y="272524"/>
                  </a:lnTo>
                  <a:cubicBezTo>
                    <a:pt x="430910" y="272524"/>
                    <a:pt x="438634" y="280229"/>
                    <a:pt x="438634" y="289813"/>
                  </a:cubicBezTo>
                  <a:cubicBezTo>
                    <a:pt x="438634" y="299396"/>
                    <a:pt x="430910" y="307101"/>
                    <a:pt x="421301" y="307101"/>
                  </a:cubicBezTo>
                  <a:lnTo>
                    <a:pt x="166861" y="307101"/>
                  </a:lnTo>
                  <a:cubicBezTo>
                    <a:pt x="157253" y="307101"/>
                    <a:pt x="149528" y="299396"/>
                    <a:pt x="149528" y="289813"/>
                  </a:cubicBezTo>
                  <a:cubicBezTo>
                    <a:pt x="149528" y="280229"/>
                    <a:pt x="157253" y="272524"/>
                    <a:pt x="166861" y="272524"/>
                  </a:cubicBezTo>
                  <a:close/>
                  <a:moveTo>
                    <a:pt x="166861" y="190033"/>
                  </a:moveTo>
                  <a:lnTo>
                    <a:pt x="421301" y="190033"/>
                  </a:lnTo>
                  <a:cubicBezTo>
                    <a:pt x="430910" y="190033"/>
                    <a:pt x="438634" y="197842"/>
                    <a:pt x="438634" y="207439"/>
                  </a:cubicBezTo>
                  <a:cubicBezTo>
                    <a:pt x="438634" y="216942"/>
                    <a:pt x="430910" y="224751"/>
                    <a:pt x="421301" y="224751"/>
                  </a:cubicBezTo>
                  <a:lnTo>
                    <a:pt x="166861" y="224751"/>
                  </a:lnTo>
                  <a:cubicBezTo>
                    <a:pt x="157253" y="224751"/>
                    <a:pt x="149528" y="216942"/>
                    <a:pt x="149528" y="207439"/>
                  </a:cubicBezTo>
                  <a:cubicBezTo>
                    <a:pt x="149528" y="197842"/>
                    <a:pt x="157253" y="190033"/>
                    <a:pt x="166861" y="190033"/>
                  </a:cubicBezTo>
                  <a:close/>
                  <a:moveTo>
                    <a:pt x="166861" y="107612"/>
                  </a:moveTo>
                  <a:lnTo>
                    <a:pt x="421301" y="107612"/>
                  </a:lnTo>
                  <a:cubicBezTo>
                    <a:pt x="430910" y="107612"/>
                    <a:pt x="438634" y="115317"/>
                    <a:pt x="438634" y="124901"/>
                  </a:cubicBezTo>
                  <a:cubicBezTo>
                    <a:pt x="438634" y="134484"/>
                    <a:pt x="430910" y="142189"/>
                    <a:pt x="421301" y="142189"/>
                  </a:cubicBezTo>
                  <a:lnTo>
                    <a:pt x="166861" y="142189"/>
                  </a:lnTo>
                  <a:cubicBezTo>
                    <a:pt x="157253" y="142189"/>
                    <a:pt x="149528" y="134484"/>
                    <a:pt x="149528" y="124901"/>
                  </a:cubicBezTo>
                  <a:cubicBezTo>
                    <a:pt x="149528" y="115317"/>
                    <a:pt x="157253" y="107612"/>
                    <a:pt x="166861" y="107612"/>
                  </a:cubicBezTo>
                  <a:close/>
                  <a:moveTo>
                    <a:pt x="43330" y="105635"/>
                  </a:moveTo>
                  <a:cubicBezTo>
                    <a:pt x="38526" y="105635"/>
                    <a:pt x="34664" y="109492"/>
                    <a:pt x="34664" y="114289"/>
                  </a:cubicBezTo>
                  <a:lnTo>
                    <a:pt x="34664" y="563922"/>
                  </a:lnTo>
                  <a:cubicBezTo>
                    <a:pt x="34664" y="568719"/>
                    <a:pt x="38526" y="572576"/>
                    <a:pt x="43330" y="572576"/>
                  </a:cubicBezTo>
                  <a:lnTo>
                    <a:pt x="379237" y="572576"/>
                  </a:lnTo>
                  <a:cubicBezTo>
                    <a:pt x="384041" y="572576"/>
                    <a:pt x="387903" y="568719"/>
                    <a:pt x="387903" y="563922"/>
                  </a:cubicBezTo>
                  <a:lnTo>
                    <a:pt x="387903" y="536267"/>
                  </a:lnTo>
                  <a:lnTo>
                    <a:pt x="126223" y="536267"/>
                  </a:lnTo>
                  <a:cubicBezTo>
                    <a:pt x="102297" y="536267"/>
                    <a:pt x="82799" y="516889"/>
                    <a:pt x="82799" y="492997"/>
                  </a:cubicBezTo>
                  <a:lnTo>
                    <a:pt x="82799" y="105635"/>
                  </a:lnTo>
                  <a:close/>
                  <a:moveTo>
                    <a:pt x="126223" y="34616"/>
                  </a:moveTo>
                  <a:cubicBezTo>
                    <a:pt x="121419" y="34616"/>
                    <a:pt x="117557" y="38567"/>
                    <a:pt x="117557" y="43270"/>
                  </a:cubicBezTo>
                  <a:lnTo>
                    <a:pt x="117557" y="492997"/>
                  </a:lnTo>
                  <a:cubicBezTo>
                    <a:pt x="117557" y="497794"/>
                    <a:pt x="121419" y="501651"/>
                    <a:pt x="126223" y="501651"/>
                  </a:cubicBezTo>
                  <a:lnTo>
                    <a:pt x="462130" y="501651"/>
                  </a:lnTo>
                  <a:cubicBezTo>
                    <a:pt x="466840" y="501651"/>
                    <a:pt x="470796" y="497794"/>
                    <a:pt x="470796" y="492997"/>
                  </a:cubicBezTo>
                  <a:lnTo>
                    <a:pt x="470796" y="43270"/>
                  </a:lnTo>
                  <a:cubicBezTo>
                    <a:pt x="470796" y="38567"/>
                    <a:pt x="466840" y="34616"/>
                    <a:pt x="462130" y="34616"/>
                  </a:cubicBezTo>
                  <a:close/>
                  <a:moveTo>
                    <a:pt x="126223" y="0"/>
                  </a:moveTo>
                  <a:lnTo>
                    <a:pt x="462130" y="0"/>
                  </a:lnTo>
                  <a:cubicBezTo>
                    <a:pt x="485961" y="0"/>
                    <a:pt x="505460" y="19472"/>
                    <a:pt x="505460" y="43270"/>
                  </a:cubicBezTo>
                  <a:lnTo>
                    <a:pt x="505460" y="492997"/>
                  </a:lnTo>
                  <a:cubicBezTo>
                    <a:pt x="505460" y="516889"/>
                    <a:pt x="485961" y="536267"/>
                    <a:pt x="462130" y="536267"/>
                  </a:cubicBezTo>
                  <a:lnTo>
                    <a:pt x="422661" y="536267"/>
                  </a:lnTo>
                  <a:lnTo>
                    <a:pt x="422661" y="563922"/>
                  </a:lnTo>
                  <a:cubicBezTo>
                    <a:pt x="422661" y="587815"/>
                    <a:pt x="403163" y="607286"/>
                    <a:pt x="379237" y="607286"/>
                  </a:cubicBezTo>
                  <a:lnTo>
                    <a:pt x="43330" y="607286"/>
                  </a:lnTo>
                  <a:cubicBezTo>
                    <a:pt x="19404" y="607286"/>
                    <a:pt x="0" y="587815"/>
                    <a:pt x="0" y="563922"/>
                  </a:cubicBezTo>
                  <a:lnTo>
                    <a:pt x="0" y="114289"/>
                  </a:lnTo>
                  <a:cubicBezTo>
                    <a:pt x="0" y="90397"/>
                    <a:pt x="19404" y="70925"/>
                    <a:pt x="43330" y="70925"/>
                  </a:cubicBezTo>
                  <a:lnTo>
                    <a:pt x="82799" y="70925"/>
                  </a:lnTo>
                  <a:lnTo>
                    <a:pt x="82799" y="43270"/>
                  </a:lnTo>
                  <a:cubicBezTo>
                    <a:pt x="82799" y="19472"/>
                    <a:pt x="102297" y="0"/>
                    <a:pt x="12622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grpSp>
      <p:grpSp>
        <p:nvGrpSpPr>
          <p:cNvPr id="30" name="组合 29">
            <a:extLst>
              <a:ext uri="{FF2B5EF4-FFF2-40B4-BE49-F238E27FC236}">
                <a16:creationId xmlns:a16="http://schemas.microsoft.com/office/drawing/2014/main" xmlns="" id="{5A9E74FA-3237-4854-8DD2-073D24985AE9}"/>
              </a:ext>
            </a:extLst>
          </p:cNvPr>
          <p:cNvGrpSpPr/>
          <p:nvPr/>
        </p:nvGrpSpPr>
        <p:grpSpPr>
          <a:xfrm>
            <a:off x="4362649" y="3609586"/>
            <a:ext cx="1610027" cy="1664294"/>
            <a:chOff x="4362649" y="3609586"/>
            <a:chExt cx="1610027" cy="1664294"/>
          </a:xfrm>
        </p:grpSpPr>
        <p:sp>
          <p:nvSpPr>
            <p:cNvPr id="12" name="任意多边形: 形状 11">
              <a:extLst>
                <a:ext uri="{FF2B5EF4-FFF2-40B4-BE49-F238E27FC236}">
                  <a16:creationId xmlns:a16="http://schemas.microsoft.com/office/drawing/2014/main" xmlns="" id="{22EDC4F5-EE15-414C-B0C8-E7119A4401F8}"/>
                </a:ext>
              </a:extLst>
            </p:cNvPr>
            <p:cNvSpPr/>
            <p:nvPr/>
          </p:nvSpPr>
          <p:spPr>
            <a:xfrm>
              <a:off x="4362649" y="3609586"/>
              <a:ext cx="1610027" cy="1664294"/>
            </a:xfrm>
            <a:custGeom>
              <a:avLst/>
              <a:gdLst>
                <a:gd name="connsiteX0" fmla="*/ 6 w 3390912"/>
                <a:gd name="connsiteY0" fmla="*/ 1733550 h 3505206"/>
                <a:gd name="connsiteX1" fmla="*/ 1733556 w 3390912"/>
                <a:gd name="connsiteY1" fmla="*/ 0 h 3505206"/>
                <a:gd name="connsiteX2" fmla="*/ 3390906 w 3390912"/>
                <a:gd name="connsiteY2" fmla="*/ 1733550 h 3505206"/>
                <a:gd name="connsiteX3" fmla="*/ 1752606 w 3390912"/>
                <a:gd name="connsiteY3" fmla="*/ 3505200 h 3505206"/>
                <a:gd name="connsiteX4" fmla="*/ 6 w 3390912"/>
                <a:gd name="connsiteY4" fmla="*/ 1733550 h 35052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0912" h="3505206">
                  <a:moveTo>
                    <a:pt x="6" y="1733550"/>
                  </a:moveTo>
                  <a:cubicBezTo>
                    <a:pt x="-3169" y="1149350"/>
                    <a:pt x="1168406" y="0"/>
                    <a:pt x="1733556" y="0"/>
                  </a:cubicBezTo>
                  <a:cubicBezTo>
                    <a:pt x="2298706" y="0"/>
                    <a:pt x="3387731" y="1149350"/>
                    <a:pt x="3390906" y="1733550"/>
                  </a:cubicBezTo>
                  <a:cubicBezTo>
                    <a:pt x="3394081" y="2317750"/>
                    <a:pt x="2311406" y="3502025"/>
                    <a:pt x="1752606" y="3505200"/>
                  </a:cubicBezTo>
                  <a:cubicBezTo>
                    <a:pt x="1193806" y="3508375"/>
                    <a:pt x="3181" y="2317750"/>
                    <a:pt x="6" y="1733550"/>
                  </a:cubicBezTo>
                  <a:close/>
                </a:path>
              </a:pathLst>
            </a:custGeom>
            <a:solidFill>
              <a:srgbClr val="0D0A4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27" name="椭圆 22">
              <a:extLst>
                <a:ext uri="{FF2B5EF4-FFF2-40B4-BE49-F238E27FC236}">
                  <a16:creationId xmlns:a16="http://schemas.microsoft.com/office/drawing/2014/main" xmlns="" id="{43C73FF3-6D5D-4C17-8003-1D0D200287CB}"/>
                </a:ext>
              </a:extLst>
            </p:cNvPr>
            <p:cNvSpPr/>
            <p:nvPr/>
          </p:nvSpPr>
          <p:spPr>
            <a:xfrm>
              <a:off x="4915600" y="4190070"/>
              <a:ext cx="504125" cy="503325"/>
            </a:xfrm>
            <a:custGeom>
              <a:avLst/>
              <a:gdLst>
                <a:gd name="connsiteX0" fmla="*/ 138699 w 603657"/>
                <a:gd name="connsiteY0" fmla="*/ 230325 h 602699"/>
                <a:gd name="connsiteX1" fmla="*/ 369371 w 603657"/>
                <a:gd name="connsiteY1" fmla="*/ 230325 h 602699"/>
                <a:gd name="connsiteX2" fmla="*/ 392837 w 603657"/>
                <a:gd name="connsiteY2" fmla="*/ 253753 h 602699"/>
                <a:gd name="connsiteX3" fmla="*/ 369371 w 603657"/>
                <a:gd name="connsiteY3" fmla="*/ 277180 h 602699"/>
                <a:gd name="connsiteX4" fmla="*/ 138699 w 603657"/>
                <a:gd name="connsiteY4" fmla="*/ 277180 h 602699"/>
                <a:gd name="connsiteX5" fmla="*/ 115233 w 603657"/>
                <a:gd name="connsiteY5" fmla="*/ 253753 h 602699"/>
                <a:gd name="connsiteX6" fmla="*/ 138699 w 603657"/>
                <a:gd name="connsiteY6" fmla="*/ 230325 h 602699"/>
                <a:gd name="connsiteX7" fmla="*/ 254159 w 603657"/>
                <a:gd name="connsiteY7" fmla="*/ 46866 h 602699"/>
                <a:gd name="connsiteX8" fmla="*/ 46936 w 603657"/>
                <a:gd name="connsiteY8" fmla="*/ 253780 h 602699"/>
                <a:gd name="connsiteX9" fmla="*/ 254159 w 603657"/>
                <a:gd name="connsiteY9" fmla="*/ 460460 h 602699"/>
                <a:gd name="connsiteX10" fmla="*/ 461147 w 603657"/>
                <a:gd name="connsiteY10" fmla="*/ 253780 h 602699"/>
                <a:gd name="connsiteX11" fmla="*/ 254159 w 603657"/>
                <a:gd name="connsiteY11" fmla="*/ 46866 h 602699"/>
                <a:gd name="connsiteX12" fmla="*/ 254159 w 603657"/>
                <a:gd name="connsiteY12" fmla="*/ 0 h 602699"/>
                <a:gd name="connsiteX13" fmla="*/ 508083 w 603657"/>
                <a:gd name="connsiteY13" fmla="*/ 253780 h 602699"/>
                <a:gd name="connsiteX14" fmla="*/ 449413 w 603657"/>
                <a:gd name="connsiteY14" fmla="*/ 415703 h 602699"/>
                <a:gd name="connsiteX15" fmla="*/ 596793 w 603657"/>
                <a:gd name="connsiteY15" fmla="*/ 562629 h 602699"/>
                <a:gd name="connsiteX16" fmla="*/ 596793 w 603657"/>
                <a:gd name="connsiteY16" fmla="*/ 595904 h 602699"/>
                <a:gd name="connsiteX17" fmla="*/ 580130 w 603657"/>
                <a:gd name="connsiteY17" fmla="*/ 602699 h 602699"/>
                <a:gd name="connsiteX18" fmla="*/ 563468 w 603657"/>
                <a:gd name="connsiteY18" fmla="*/ 595904 h 602699"/>
                <a:gd name="connsiteX19" fmla="*/ 416323 w 603657"/>
                <a:gd name="connsiteY19" fmla="*/ 448744 h 602699"/>
                <a:gd name="connsiteX20" fmla="*/ 254159 w 603657"/>
                <a:gd name="connsiteY20" fmla="*/ 507326 h 602699"/>
                <a:gd name="connsiteX21" fmla="*/ 0 w 603657"/>
                <a:gd name="connsiteY21" fmla="*/ 253780 h 602699"/>
                <a:gd name="connsiteX22" fmla="*/ 254159 w 603657"/>
                <a:gd name="connsiteY22" fmla="*/ 0 h 602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03657" h="602699">
                  <a:moveTo>
                    <a:pt x="138699" y="230325"/>
                  </a:moveTo>
                  <a:lnTo>
                    <a:pt x="369371" y="230325"/>
                  </a:lnTo>
                  <a:cubicBezTo>
                    <a:pt x="382277" y="230325"/>
                    <a:pt x="392837" y="240633"/>
                    <a:pt x="392837" y="253753"/>
                  </a:cubicBezTo>
                  <a:cubicBezTo>
                    <a:pt x="392837" y="266638"/>
                    <a:pt x="382277" y="277180"/>
                    <a:pt x="369371" y="277180"/>
                  </a:cubicBezTo>
                  <a:lnTo>
                    <a:pt x="138699" y="277180"/>
                  </a:lnTo>
                  <a:cubicBezTo>
                    <a:pt x="125793" y="277180"/>
                    <a:pt x="115233" y="266638"/>
                    <a:pt x="115233" y="253753"/>
                  </a:cubicBezTo>
                  <a:cubicBezTo>
                    <a:pt x="115233" y="240633"/>
                    <a:pt x="125793" y="230325"/>
                    <a:pt x="138699" y="230325"/>
                  </a:cubicBezTo>
                  <a:close/>
                  <a:moveTo>
                    <a:pt x="254159" y="46866"/>
                  </a:moveTo>
                  <a:cubicBezTo>
                    <a:pt x="139870" y="46866"/>
                    <a:pt x="46936" y="139661"/>
                    <a:pt x="46936" y="253780"/>
                  </a:cubicBezTo>
                  <a:cubicBezTo>
                    <a:pt x="46936" y="367665"/>
                    <a:pt x="139870" y="460460"/>
                    <a:pt x="254159" y="460460"/>
                  </a:cubicBezTo>
                  <a:cubicBezTo>
                    <a:pt x="368214" y="460460"/>
                    <a:pt x="461147" y="367665"/>
                    <a:pt x="461147" y="253780"/>
                  </a:cubicBezTo>
                  <a:cubicBezTo>
                    <a:pt x="461147" y="139661"/>
                    <a:pt x="368214" y="46866"/>
                    <a:pt x="254159" y="46866"/>
                  </a:cubicBezTo>
                  <a:close/>
                  <a:moveTo>
                    <a:pt x="254159" y="0"/>
                  </a:moveTo>
                  <a:cubicBezTo>
                    <a:pt x="394029" y="0"/>
                    <a:pt x="508083" y="113885"/>
                    <a:pt x="508083" y="253780"/>
                  </a:cubicBezTo>
                  <a:cubicBezTo>
                    <a:pt x="508083" y="315175"/>
                    <a:pt x="486023" y="371649"/>
                    <a:pt x="449413" y="415703"/>
                  </a:cubicBezTo>
                  <a:lnTo>
                    <a:pt x="596793" y="562629"/>
                  </a:lnTo>
                  <a:cubicBezTo>
                    <a:pt x="605945" y="571767"/>
                    <a:pt x="605945" y="586765"/>
                    <a:pt x="596793" y="595904"/>
                  </a:cubicBezTo>
                  <a:cubicBezTo>
                    <a:pt x="592099" y="600356"/>
                    <a:pt x="586232" y="602699"/>
                    <a:pt x="580130" y="602699"/>
                  </a:cubicBezTo>
                  <a:cubicBezTo>
                    <a:pt x="574029" y="602699"/>
                    <a:pt x="568162" y="600356"/>
                    <a:pt x="563468" y="595904"/>
                  </a:cubicBezTo>
                  <a:lnTo>
                    <a:pt x="416323" y="448744"/>
                  </a:lnTo>
                  <a:cubicBezTo>
                    <a:pt x="372203" y="485299"/>
                    <a:pt x="315645" y="507326"/>
                    <a:pt x="254159" y="507326"/>
                  </a:cubicBezTo>
                  <a:cubicBezTo>
                    <a:pt x="114055" y="507326"/>
                    <a:pt x="0" y="393442"/>
                    <a:pt x="0" y="253780"/>
                  </a:cubicBezTo>
                  <a:cubicBezTo>
                    <a:pt x="0" y="113885"/>
                    <a:pt x="114055" y="0"/>
                    <a:pt x="25415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grpSp>
      <p:grpSp>
        <p:nvGrpSpPr>
          <p:cNvPr id="7" name="组合 6">
            <a:extLst>
              <a:ext uri="{FF2B5EF4-FFF2-40B4-BE49-F238E27FC236}">
                <a16:creationId xmlns:a16="http://schemas.microsoft.com/office/drawing/2014/main" xmlns="" id="{734B0149-EFF3-42F0-8AFE-0DC8B5F7762C}"/>
              </a:ext>
            </a:extLst>
          </p:cNvPr>
          <p:cNvGrpSpPr/>
          <p:nvPr/>
        </p:nvGrpSpPr>
        <p:grpSpPr>
          <a:xfrm>
            <a:off x="6235398" y="1819458"/>
            <a:ext cx="1610027" cy="1664294"/>
            <a:chOff x="6235398" y="1819458"/>
            <a:chExt cx="1610027" cy="1664294"/>
          </a:xfrm>
        </p:grpSpPr>
        <p:sp>
          <p:nvSpPr>
            <p:cNvPr id="11" name="任意多边形: 形状 10">
              <a:extLst>
                <a:ext uri="{FF2B5EF4-FFF2-40B4-BE49-F238E27FC236}">
                  <a16:creationId xmlns:a16="http://schemas.microsoft.com/office/drawing/2014/main" xmlns="" id="{979A2BFA-A78A-4F16-943C-4B8D86B2981D}"/>
                </a:ext>
              </a:extLst>
            </p:cNvPr>
            <p:cNvSpPr/>
            <p:nvPr/>
          </p:nvSpPr>
          <p:spPr>
            <a:xfrm>
              <a:off x="6235398" y="1819458"/>
              <a:ext cx="1610027" cy="1664294"/>
            </a:xfrm>
            <a:custGeom>
              <a:avLst/>
              <a:gdLst>
                <a:gd name="connsiteX0" fmla="*/ 6 w 3390912"/>
                <a:gd name="connsiteY0" fmla="*/ 1733550 h 3505206"/>
                <a:gd name="connsiteX1" fmla="*/ 1733556 w 3390912"/>
                <a:gd name="connsiteY1" fmla="*/ 0 h 3505206"/>
                <a:gd name="connsiteX2" fmla="*/ 3390906 w 3390912"/>
                <a:gd name="connsiteY2" fmla="*/ 1733550 h 3505206"/>
                <a:gd name="connsiteX3" fmla="*/ 1752606 w 3390912"/>
                <a:gd name="connsiteY3" fmla="*/ 3505200 h 3505206"/>
                <a:gd name="connsiteX4" fmla="*/ 6 w 3390912"/>
                <a:gd name="connsiteY4" fmla="*/ 1733550 h 35052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0912" h="3505206">
                  <a:moveTo>
                    <a:pt x="6" y="1733550"/>
                  </a:moveTo>
                  <a:cubicBezTo>
                    <a:pt x="-3169" y="1149350"/>
                    <a:pt x="1168406" y="0"/>
                    <a:pt x="1733556" y="0"/>
                  </a:cubicBezTo>
                  <a:cubicBezTo>
                    <a:pt x="2298706" y="0"/>
                    <a:pt x="3387731" y="1149350"/>
                    <a:pt x="3390906" y="1733550"/>
                  </a:cubicBezTo>
                  <a:cubicBezTo>
                    <a:pt x="3394081" y="2317750"/>
                    <a:pt x="2311406" y="3502025"/>
                    <a:pt x="1752606" y="3505200"/>
                  </a:cubicBezTo>
                  <a:cubicBezTo>
                    <a:pt x="1193806" y="3508375"/>
                    <a:pt x="3181" y="2317750"/>
                    <a:pt x="6" y="1733550"/>
                  </a:cubicBezTo>
                  <a:close/>
                </a:path>
              </a:pathLst>
            </a:custGeom>
            <a:solidFill>
              <a:srgbClr val="0D0A4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28" name="椭圆 23">
              <a:extLst>
                <a:ext uri="{FF2B5EF4-FFF2-40B4-BE49-F238E27FC236}">
                  <a16:creationId xmlns:a16="http://schemas.microsoft.com/office/drawing/2014/main" xmlns="" id="{99AEFE3B-1E33-45CB-8A7C-0722946815DD}"/>
                </a:ext>
              </a:extLst>
            </p:cNvPr>
            <p:cNvSpPr/>
            <p:nvPr/>
          </p:nvSpPr>
          <p:spPr>
            <a:xfrm>
              <a:off x="6811074" y="2407131"/>
              <a:ext cx="504126" cy="488949"/>
            </a:xfrm>
            <a:custGeom>
              <a:avLst/>
              <a:gdLst>
                <a:gd name="connsiteX0" fmla="*/ 35700 w 578738"/>
                <a:gd name="connsiteY0" fmla="*/ 243554 h 561315"/>
                <a:gd name="connsiteX1" fmla="*/ 30383 w 578738"/>
                <a:gd name="connsiteY1" fmla="*/ 254930 h 561315"/>
                <a:gd name="connsiteX2" fmla="*/ 30383 w 578738"/>
                <a:gd name="connsiteY2" fmla="*/ 519604 h 561315"/>
                <a:gd name="connsiteX3" fmla="*/ 35700 w 578738"/>
                <a:gd name="connsiteY3" fmla="*/ 530980 h 561315"/>
                <a:gd name="connsiteX4" fmla="*/ 132926 w 578738"/>
                <a:gd name="connsiteY4" fmla="*/ 530980 h 561315"/>
                <a:gd name="connsiteX5" fmla="*/ 138243 w 578738"/>
                <a:gd name="connsiteY5" fmla="*/ 519604 h 561315"/>
                <a:gd name="connsiteX6" fmla="*/ 138243 w 578738"/>
                <a:gd name="connsiteY6" fmla="*/ 254930 h 561315"/>
                <a:gd name="connsiteX7" fmla="*/ 132926 w 578738"/>
                <a:gd name="connsiteY7" fmla="*/ 243554 h 561315"/>
                <a:gd name="connsiteX8" fmla="*/ 35700 w 578738"/>
                <a:gd name="connsiteY8" fmla="*/ 213219 h 561315"/>
                <a:gd name="connsiteX9" fmla="*/ 132926 w 578738"/>
                <a:gd name="connsiteY9" fmla="*/ 213219 h 561315"/>
                <a:gd name="connsiteX10" fmla="*/ 168626 w 578738"/>
                <a:gd name="connsiteY10" fmla="*/ 254930 h 561315"/>
                <a:gd name="connsiteX11" fmla="*/ 168626 w 578738"/>
                <a:gd name="connsiteY11" fmla="*/ 519604 h 561315"/>
                <a:gd name="connsiteX12" fmla="*/ 132926 w 578738"/>
                <a:gd name="connsiteY12" fmla="*/ 561315 h 561315"/>
                <a:gd name="connsiteX13" fmla="*/ 35700 w 578738"/>
                <a:gd name="connsiteY13" fmla="*/ 561315 h 561315"/>
                <a:gd name="connsiteX14" fmla="*/ 0 w 578738"/>
                <a:gd name="connsiteY14" fmla="*/ 519604 h 561315"/>
                <a:gd name="connsiteX15" fmla="*/ 0 w 578738"/>
                <a:gd name="connsiteY15" fmla="*/ 254930 h 561315"/>
                <a:gd name="connsiteX16" fmla="*/ 35700 w 578738"/>
                <a:gd name="connsiteY16" fmla="*/ 213219 h 561315"/>
                <a:gd name="connsiteX17" fmla="*/ 321281 w 578738"/>
                <a:gd name="connsiteY17" fmla="*/ 30341 h 561315"/>
                <a:gd name="connsiteX18" fmla="*/ 296219 w 578738"/>
                <a:gd name="connsiteY18" fmla="*/ 55373 h 561315"/>
                <a:gd name="connsiteX19" fmla="*/ 296979 w 578738"/>
                <a:gd name="connsiteY19" fmla="*/ 60683 h 561315"/>
                <a:gd name="connsiteX20" fmla="*/ 296979 w 578738"/>
                <a:gd name="connsiteY20" fmla="*/ 65992 h 561315"/>
                <a:gd name="connsiteX21" fmla="*/ 268119 w 578738"/>
                <a:gd name="connsiteY21" fmla="*/ 212389 h 561315"/>
                <a:gd name="connsiteX22" fmla="*/ 263563 w 578738"/>
                <a:gd name="connsiteY22" fmla="*/ 221492 h 561315"/>
                <a:gd name="connsiteX23" fmla="*/ 262044 w 578738"/>
                <a:gd name="connsiteY23" fmla="*/ 223009 h 561315"/>
                <a:gd name="connsiteX24" fmla="*/ 232425 w 578738"/>
                <a:gd name="connsiteY24" fmla="*/ 240455 h 561315"/>
                <a:gd name="connsiteX25" fmla="*/ 230146 w 578738"/>
                <a:gd name="connsiteY25" fmla="*/ 240455 h 561315"/>
                <a:gd name="connsiteX26" fmla="*/ 225590 w 578738"/>
                <a:gd name="connsiteY26" fmla="*/ 240455 h 561315"/>
                <a:gd name="connsiteX27" fmla="*/ 224071 w 578738"/>
                <a:gd name="connsiteY27" fmla="*/ 241214 h 561315"/>
                <a:gd name="connsiteX28" fmla="*/ 211919 w 578738"/>
                <a:gd name="connsiteY28" fmla="*/ 253350 h 561315"/>
                <a:gd name="connsiteX29" fmla="*/ 211919 w 578738"/>
                <a:gd name="connsiteY29" fmla="*/ 518079 h 561315"/>
                <a:gd name="connsiteX30" fmla="*/ 224830 w 578738"/>
                <a:gd name="connsiteY30" fmla="*/ 530974 h 561315"/>
                <a:gd name="connsiteX31" fmla="*/ 521019 w 578738"/>
                <a:gd name="connsiteY31" fmla="*/ 530974 h 561315"/>
                <a:gd name="connsiteX32" fmla="*/ 522538 w 578738"/>
                <a:gd name="connsiteY32" fmla="*/ 530215 h 561315"/>
                <a:gd name="connsiteX33" fmla="*/ 546081 w 578738"/>
                <a:gd name="connsiteY33" fmla="*/ 505942 h 561315"/>
                <a:gd name="connsiteX34" fmla="*/ 522538 w 578738"/>
                <a:gd name="connsiteY34" fmla="*/ 480910 h 561315"/>
                <a:gd name="connsiteX35" fmla="*/ 508108 w 578738"/>
                <a:gd name="connsiteY35" fmla="*/ 465740 h 561315"/>
                <a:gd name="connsiteX36" fmla="*/ 523298 w 578738"/>
                <a:gd name="connsiteY36" fmla="*/ 450569 h 561315"/>
                <a:gd name="connsiteX37" fmla="*/ 548360 w 578738"/>
                <a:gd name="connsiteY37" fmla="*/ 425537 h 561315"/>
                <a:gd name="connsiteX38" fmla="*/ 523298 w 578738"/>
                <a:gd name="connsiteY38" fmla="*/ 401264 h 561315"/>
                <a:gd name="connsiteX39" fmla="*/ 508108 w 578738"/>
                <a:gd name="connsiteY39" fmla="*/ 386094 h 561315"/>
                <a:gd name="connsiteX40" fmla="*/ 523298 w 578738"/>
                <a:gd name="connsiteY40" fmla="*/ 370923 h 561315"/>
                <a:gd name="connsiteX41" fmla="*/ 548360 w 578738"/>
                <a:gd name="connsiteY41" fmla="*/ 345891 h 561315"/>
                <a:gd name="connsiteX42" fmla="*/ 523298 w 578738"/>
                <a:gd name="connsiteY42" fmla="*/ 320860 h 561315"/>
                <a:gd name="connsiteX43" fmla="*/ 508108 w 578738"/>
                <a:gd name="connsiteY43" fmla="*/ 305689 h 561315"/>
                <a:gd name="connsiteX44" fmla="*/ 523298 w 578738"/>
                <a:gd name="connsiteY44" fmla="*/ 290518 h 561315"/>
                <a:gd name="connsiteX45" fmla="*/ 548360 w 578738"/>
                <a:gd name="connsiteY45" fmla="*/ 265487 h 561315"/>
                <a:gd name="connsiteX46" fmla="*/ 523298 w 578738"/>
                <a:gd name="connsiteY46" fmla="*/ 240455 h 561315"/>
                <a:gd name="connsiteX47" fmla="*/ 373684 w 578738"/>
                <a:gd name="connsiteY47" fmla="*/ 240455 h 561315"/>
                <a:gd name="connsiteX48" fmla="*/ 361533 w 578738"/>
                <a:gd name="connsiteY48" fmla="*/ 234387 h 561315"/>
                <a:gd name="connsiteX49" fmla="*/ 360014 w 578738"/>
                <a:gd name="connsiteY49" fmla="*/ 219975 h 561315"/>
                <a:gd name="connsiteX50" fmla="*/ 343306 w 578738"/>
                <a:gd name="connsiteY50" fmla="*/ 42478 h 561315"/>
                <a:gd name="connsiteX51" fmla="*/ 341787 w 578738"/>
                <a:gd name="connsiteY51" fmla="*/ 40961 h 561315"/>
                <a:gd name="connsiteX52" fmla="*/ 321281 w 578738"/>
                <a:gd name="connsiteY52" fmla="*/ 30341 h 561315"/>
                <a:gd name="connsiteX53" fmla="*/ 321281 w 578738"/>
                <a:gd name="connsiteY53" fmla="*/ 0 h 561315"/>
                <a:gd name="connsiteX54" fmla="*/ 365330 w 578738"/>
                <a:gd name="connsiteY54" fmla="*/ 21997 h 561315"/>
                <a:gd name="connsiteX55" fmla="*/ 395708 w 578738"/>
                <a:gd name="connsiteY55" fmla="*/ 210114 h 561315"/>
                <a:gd name="connsiteX56" fmla="*/ 523298 w 578738"/>
                <a:gd name="connsiteY56" fmla="*/ 210114 h 561315"/>
                <a:gd name="connsiteX57" fmla="*/ 562789 w 578738"/>
                <a:gd name="connsiteY57" fmla="*/ 226802 h 561315"/>
                <a:gd name="connsiteX58" fmla="*/ 578738 w 578738"/>
                <a:gd name="connsiteY58" fmla="*/ 265487 h 561315"/>
                <a:gd name="connsiteX59" fmla="*/ 561270 w 578738"/>
                <a:gd name="connsiteY59" fmla="*/ 305689 h 561315"/>
                <a:gd name="connsiteX60" fmla="*/ 578738 w 578738"/>
                <a:gd name="connsiteY60" fmla="*/ 345891 h 561315"/>
                <a:gd name="connsiteX61" fmla="*/ 561270 w 578738"/>
                <a:gd name="connsiteY61" fmla="*/ 386094 h 561315"/>
                <a:gd name="connsiteX62" fmla="*/ 578738 w 578738"/>
                <a:gd name="connsiteY62" fmla="*/ 425537 h 561315"/>
                <a:gd name="connsiteX63" fmla="*/ 560511 w 578738"/>
                <a:gd name="connsiteY63" fmla="*/ 466498 h 561315"/>
                <a:gd name="connsiteX64" fmla="*/ 576460 w 578738"/>
                <a:gd name="connsiteY64" fmla="*/ 505942 h 561315"/>
                <a:gd name="connsiteX65" fmla="*/ 527095 w 578738"/>
                <a:gd name="connsiteY65" fmla="*/ 560556 h 561315"/>
                <a:gd name="connsiteX66" fmla="*/ 523298 w 578738"/>
                <a:gd name="connsiteY66" fmla="*/ 561315 h 561315"/>
                <a:gd name="connsiteX67" fmla="*/ 224830 w 578738"/>
                <a:gd name="connsiteY67" fmla="*/ 561315 h 561315"/>
                <a:gd name="connsiteX68" fmla="*/ 181541 w 578738"/>
                <a:gd name="connsiteY68" fmla="*/ 518079 h 561315"/>
                <a:gd name="connsiteX69" fmla="*/ 181541 w 578738"/>
                <a:gd name="connsiteY69" fmla="*/ 253350 h 561315"/>
                <a:gd name="connsiteX70" fmla="*/ 222552 w 578738"/>
                <a:gd name="connsiteY70" fmla="*/ 210872 h 561315"/>
                <a:gd name="connsiteX71" fmla="*/ 224830 w 578738"/>
                <a:gd name="connsiteY71" fmla="*/ 210114 h 561315"/>
                <a:gd name="connsiteX72" fmla="*/ 229387 w 578738"/>
                <a:gd name="connsiteY72" fmla="*/ 210114 h 561315"/>
                <a:gd name="connsiteX73" fmla="*/ 237741 w 578738"/>
                <a:gd name="connsiteY73" fmla="*/ 205563 h 561315"/>
                <a:gd name="connsiteX74" fmla="*/ 240779 w 578738"/>
                <a:gd name="connsiteY74" fmla="*/ 198736 h 561315"/>
                <a:gd name="connsiteX75" fmla="*/ 266600 w 578738"/>
                <a:gd name="connsiteY75" fmla="*/ 66751 h 561315"/>
                <a:gd name="connsiteX76" fmla="*/ 266600 w 578738"/>
                <a:gd name="connsiteY76" fmla="*/ 60683 h 561315"/>
                <a:gd name="connsiteX77" fmla="*/ 265841 w 578738"/>
                <a:gd name="connsiteY77" fmla="*/ 55373 h 561315"/>
                <a:gd name="connsiteX78" fmla="*/ 321281 w 578738"/>
                <a:gd name="connsiteY78" fmla="*/ 0 h 561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578738" h="561315">
                  <a:moveTo>
                    <a:pt x="35700" y="243554"/>
                  </a:moveTo>
                  <a:cubicBezTo>
                    <a:pt x="34181" y="243554"/>
                    <a:pt x="30383" y="248104"/>
                    <a:pt x="30383" y="254930"/>
                  </a:cubicBezTo>
                  <a:lnTo>
                    <a:pt x="30383" y="519604"/>
                  </a:lnTo>
                  <a:cubicBezTo>
                    <a:pt x="30383" y="526430"/>
                    <a:pt x="34181" y="530980"/>
                    <a:pt x="35700" y="530980"/>
                  </a:cubicBezTo>
                  <a:lnTo>
                    <a:pt x="132926" y="530980"/>
                  </a:lnTo>
                  <a:cubicBezTo>
                    <a:pt x="134445" y="530980"/>
                    <a:pt x="138243" y="526430"/>
                    <a:pt x="138243" y="519604"/>
                  </a:cubicBezTo>
                  <a:lnTo>
                    <a:pt x="138243" y="254930"/>
                  </a:lnTo>
                  <a:cubicBezTo>
                    <a:pt x="138243" y="248104"/>
                    <a:pt x="134445" y="243554"/>
                    <a:pt x="132926" y="243554"/>
                  </a:cubicBezTo>
                  <a:close/>
                  <a:moveTo>
                    <a:pt x="35700" y="213219"/>
                  </a:moveTo>
                  <a:lnTo>
                    <a:pt x="132926" y="213219"/>
                  </a:lnTo>
                  <a:cubicBezTo>
                    <a:pt x="152675" y="213219"/>
                    <a:pt x="168626" y="231420"/>
                    <a:pt x="168626" y="254930"/>
                  </a:cubicBezTo>
                  <a:lnTo>
                    <a:pt x="168626" y="519604"/>
                  </a:lnTo>
                  <a:cubicBezTo>
                    <a:pt x="168626" y="542356"/>
                    <a:pt x="152675" y="561315"/>
                    <a:pt x="132926" y="561315"/>
                  </a:cubicBezTo>
                  <a:lnTo>
                    <a:pt x="35700" y="561315"/>
                  </a:lnTo>
                  <a:cubicBezTo>
                    <a:pt x="15951" y="561315"/>
                    <a:pt x="0" y="542356"/>
                    <a:pt x="0" y="519604"/>
                  </a:cubicBezTo>
                  <a:lnTo>
                    <a:pt x="0" y="254930"/>
                  </a:lnTo>
                  <a:cubicBezTo>
                    <a:pt x="0" y="231420"/>
                    <a:pt x="15951" y="213219"/>
                    <a:pt x="35700" y="213219"/>
                  </a:cubicBezTo>
                  <a:close/>
                  <a:moveTo>
                    <a:pt x="321281" y="30341"/>
                  </a:moveTo>
                  <a:cubicBezTo>
                    <a:pt x="307611" y="30341"/>
                    <a:pt x="296219" y="41719"/>
                    <a:pt x="296219" y="55373"/>
                  </a:cubicBezTo>
                  <a:cubicBezTo>
                    <a:pt x="296219" y="56890"/>
                    <a:pt x="296979" y="59166"/>
                    <a:pt x="296979" y="60683"/>
                  </a:cubicBezTo>
                  <a:cubicBezTo>
                    <a:pt x="297738" y="62200"/>
                    <a:pt x="297738" y="64475"/>
                    <a:pt x="296979" y="65992"/>
                  </a:cubicBezTo>
                  <a:cubicBezTo>
                    <a:pt x="306852" y="119090"/>
                    <a:pt x="287106" y="174463"/>
                    <a:pt x="268119" y="212389"/>
                  </a:cubicBezTo>
                  <a:cubicBezTo>
                    <a:pt x="266600" y="215424"/>
                    <a:pt x="265081" y="218458"/>
                    <a:pt x="263563" y="221492"/>
                  </a:cubicBezTo>
                  <a:cubicBezTo>
                    <a:pt x="263563" y="221492"/>
                    <a:pt x="262803" y="222250"/>
                    <a:pt x="262044" y="223009"/>
                  </a:cubicBezTo>
                  <a:cubicBezTo>
                    <a:pt x="255209" y="232870"/>
                    <a:pt x="244576" y="238938"/>
                    <a:pt x="232425" y="240455"/>
                  </a:cubicBezTo>
                  <a:cubicBezTo>
                    <a:pt x="231665" y="240455"/>
                    <a:pt x="230906" y="240455"/>
                    <a:pt x="230146" y="240455"/>
                  </a:cubicBezTo>
                  <a:lnTo>
                    <a:pt x="225590" y="240455"/>
                  </a:lnTo>
                  <a:cubicBezTo>
                    <a:pt x="225590" y="241214"/>
                    <a:pt x="224830" y="241214"/>
                    <a:pt x="224071" y="241214"/>
                  </a:cubicBezTo>
                  <a:cubicBezTo>
                    <a:pt x="217236" y="241214"/>
                    <a:pt x="211919" y="246524"/>
                    <a:pt x="211919" y="253350"/>
                  </a:cubicBezTo>
                  <a:lnTo>
                    <a:pt x="211919" y="518079"/>
                  </a:lnTo>
                  <a:cubicBezTo>
                    <a:pt x="211919" y="524905"/>
                    <a:pt x="217995" y="530974"/>
                    <a:pt x="224830" y="530974"/>
                  </a:cubicBezTo>
                  <a:lnTo>
                    <a:pt x="521019" y="530974"/>
                  </a:lnTo>
                  <a:cubicBezTo>
                    <a:pt x="521779" y="530974"/>
                    <a:pt x="521779" y="530215"/>
                    <a:pt x="522538" y="530215"/>
                  </a:cubicBezTo>
                  <a:cubicBezTo>
                    <a:pt x="536208" y="530215"/>
                    <a:pt x="546081" y="518837"/>
                    <a:pt x="546081" y="505942"/>
                  </a:cubicBezTo>
                  <a:cubicBezTo>
                    <a:pt x="546081" y="493047"/>
                    <a:pt x="536208" y="481669"/>
                    <a:pt x="522538" y="480910"/>
                  </a:cubicBezTo>
                  <a:cubicBezTo>
                    <a:pt x="514943" y="480910"/>
                    <a:pt x="508108" y="474084"/>
                    <a:pt x="508108" y="465740"/>
                  </a:cubicBezTo>
                  <a:cubicBezTo>
                    <a:pt x="508108" y="457396"/>
                    <a:pt x="514943" y="450569"/>
                    <a:pt x="523298" y="450569"/>
                  </a:cubicBezTo>
                  <a:cubicBezTo>
                    <a:pt x="536968" y="450569"/>
                    <a:pt x="548360" y="439191"/>
                    <a:pt x="548360" y="425537"/>
                  </a:cubicBezTo>
                  <a:cubicBezTo>
                    <a:pt x="548360" y="411884"/>
                    <a:pt x="536968" y="401264"/>
                    <a:pt x="523298" y="401264"/>
                  </a:cubicBezTo>
                  <a:cubicBezTo>
                    <a:pt x="514943" y="401264"/>
                    <a:pt x="508108" y="394438"/>
                    <a:pt x="508108" y="386094"/>
                  </a:cubicBezTo>
                  <a:cubicBezTo>
                    <a:pt x="508108" y="377750"/>
                    <a:pt x="514943" y="370923"/>
                    <a:pt x="523298" y="370923"/>
                  </a:cubicBezTo>
                  <a:cubicBezTo>
                    <a:pt x="536968" y="370923"/>
                    <a:pt x="548360" y="359545"/>
                    <a:pt x="548360" y="345891"/>
                  </a:cubicBezTo>
                  <a:cubicBezTo>
                    <a:pt x="548360" y="332238"/>
                    <a:pt x="536968" y="320860"/>
                    <a:pt x="523298" y="320860"/>
                  </a:cubicBezTo>
                  <a:cubicBezTo>
                    <a:pt x="514943" y="320860"/>
                    <a:pt x="508108" y="314033"/>
                    <a:pt x="508108" y="305689"/>
                  </a:cubicBezTo>
                  <a:cubicBezTo>
                    <a:pt x="508108" y="297345"/>
                    <a:pt x="514943" y="290518"/>
                    <a:pt x="523298" y="290518"/>
                  </a:cubicBezTo>
                  <a:cubicBezTo>
                    <a:pt x="536968" y="290518"/>
                    <a:pt x="548360" y="279140"/>
                    <a:pt x="548360" y="265487"/>
                  </a:cubicBezTo>
                  <a:cubicBezTo>
                    <a:pt x="548360" y="251833"/>
                    <a:pt x="536968" y="240455"/>
                    <a:pt x="523298" y="240455"/>
                  </a:cubicBezTo>
                  <a:lnTo>
                    <a:pt x="373684" y="240455"/>
                  </a:lnTo>
                  <a:cubicBezTo>
                    <a:pt x="369127" y="240455"/>
                    <a:pt x="363811" y="238180"/>
                    <a:pt x="361533" y="234387"/>
                  </a:cubicBezTo>
                  <a:cubicBezTo>
                    <a:pt x="358495" y="229836"/>
                    <a:pt x="357735" y="224526"/>
                    <a:pt x="360014" y="219975"/>
                  </a:cubicBezTo>
                  <a:cubicBezTo>
                    <a:pt x="401784" y="120607"/>
                    <a:pt x="349381" y="50822"/>
                    <a:pt x="343306" y="42478"/>
                  </a:cubicBezTo>
                  <a:cubicBezTo>
                    <a:pt x="342546" y="42478"/>
                    <a:pt x="341787" y="41719"/>
                    <a:pt x="341787" y="40961"/>
                  </a:cubicBezTo>
                  <a:cubicBezTo>
                    <a:pt x="336471" y="34134"/>
                    <a:pt x="329635" y="30341"/>
                    <a:pt x="321281" y="30341"/>
                  </a:cubicBezTo>
                  <a:close/>
                  <a:moveTo>
                    <a:pt x="321281" y="0"/>
                  </a:moveTo>
                  <a:cubicBezTo>
                    <a:pt x="338749" y="0"/>
                    <a:pt x="354698" y="8344"/>
                    <a:pt x="365330" y="21997"/>
                  </a:cubicBezTo>
                  <a:cubicBezTo>
                    <a:pt x="368368" y="25032"/>
                    <a:pt x="431403" y="99368"/>
                    <a:pt x="395708" y="210114"/>
                  </a:cubicBezTo>
                  <a:lnTo>
                    <a:pt x="523298" y="210114"/>
                  </a:lnTo>
                  <a:cubicBezTo>
                    <a:pt x="538487" y="210114"/>
                    <a:pt x="552157" y="216182"/>
                    <a:pt x="562789" y="226802"/>
                  </a:cubicBezTo>
                  <a:cubicBezTo>
                    <a:pt x="572662" y="237421"/>
                    <a:pt x="578738" y="251075"/>
                    <a:pt x="578738" y="265487"/>
                  </a:cubicBezTo>
                  <a:cubicBezTo>
                    <a:pt x="578738" y="281416"/>
                    <a:pt x="571903" y="295828"/>
                    <a:pt x="561270" y="305689"/>
                  </a:cubicBezTo>
                  <a:cubicBezTo>
                    <a:pt x="571903" y="315550"/>
                    <a:pt x="578738" y="329962"/>
                    <a:pt x="578738" y="345891"/>
                  </a:cubicBezTo>
                  <a:cubicBezTo>
                    <a:pt x="578738" y="361821"/>
                    <a:pt x="571903" y="375474"/>
                    <a:pt x="561270" y="386094"/>
                  </a:cubicBezTo>
                  <a:cubicBezTo>
                    <a:pt x="571903" y="395955"/>
                    <a:pt x="578738" y="410367"/>
                    <a:pt x="578738" y="425537"/>
                  </a:cubicBezTo>
                  <a:cubicBezTo>
                    <a:pt x="578738" y="442225"/>
                    <a:pt x="571903" y="456637"/>
                    <a:pt x="560511" y="466498"/>
                  </a:cubicBezTo>
                  <a:cubicBezTo>
                    <a:pt x="570384" y="477118"/>
                    <a:pt x="576460" y="490771"/>
                    <a:pt x="576460" y="505942"/>
                  </a:cubicBezTo>
                  <a:cubicBezTo>
                    <a:pt x="576460" y="534008"/>
                    <a:pt x="555195" y="557522"/>
                    <a:pt x="527095" y="560556"/>
                  </a:cubicBezTo>
                  <a:cubicBezTo>
                    <a:pt x="525576" y="560556"/>
                    <a:pt x="524816" y="561315"/>
                    <a:pt x="523298" y="561315"/>
                  </a:cubicBezTo>
                  <a:lnTo>
                    <a:pt x="224830" y="561315"/>
                  </a:lnTo>
                  <a:cubicBezTo>
                    <a:pt x="201287" y="561315"/>
                    <a:pt x="181541" y="541593"/>
                    <a:pt x="181541" y="518079"/>
                  </a:cubicBezTo>
                  <a:lnTo>
                    <a:pt x="181541" y="253350"/>
                  </a:lnTo>
                  <a:cubicBezTo>
                    <a:pt x="181541" y="230594"/>
                    <a:pt x="199768" y="211631"/>
                    <a:pt x="222552" y="210872"/>
                  </a:cubicBezTo>
                  <a:cubicBezTo>
                    <a:pt x="223311" y="210872"/>
                    <a:pt x="224071" y="210114"/>
                    <a:pt x="224830" y="210114"/>
                  </a:cubicBezTo>
                  <a:lnTo>
                    <a:pt x="229387" y="210114"/>
                  </a:lnTo>
                  <a:cubicBezTo>
                    <a:pt x="232425" y="210114"/>
                    <a:pt x="235463" y="208597"/>
                    <a:pt x="237741" y="205563"/>
                  </a:cubicBezTo>
                  <a:cubicBezTo>
                    <a:pt x="238500" y="203287"/>
                    <a:pt x="240019" y="201011"/>
                    <a:pt x="240779" y="198736"/>
                  </a:cubicBezTo>
                  <a:cubicBezTo>
                    <a:pt x="255209" y="170670"/>
                    <a:pt x="277233" y="115297"/>
                    <a:pt x="266600" y="66751"/>
                  </a:cubicBezTo>
                  <a:cubicBezTo>
                    <a:pt x="265841" y="65234"/>
                    <a:pt x="265841" y="62958"/>
                    <a:pt x="266600" y="60683"/>
                  </a:cubicBezTo>
                  <a:cubicBezTo>
                    <a:pt x="265841" y="59166"/>
                    <a:pt x="265841" y="56890"/>
                    <a:pt x="265841" y="55373"/>
                  </a:cubicBezTo>
                  <a:cubicBezTo>
                    <a:pt x="265841" y="25032"/>
                    <a:pt x="290903" y="0"/>
                    <a:pt x="3212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grpSp>
      <p:grpSp>
        <p:nvGrpSpPr>
          <p:cNvPr id="8" name="组合 7">
            <a:extLst>
              <a:ext uri="{FF2B5EF4-FFF2-40B4-BE49-F238E27FC236}">
                <a16:creationId xmlns:a16="http://schemas.microsoft.com/office/drawing/2014/main" xmlns="" id="{6AC02AC1-7B88-4D7D-B4B3-66687B329200}"/>
              </a:ext>
            </a:extLst>
          </p:cNvPr>
          <p:cNvGrpSpPr/>
          <p:nvPr/>
        </p:nvGrpSpPr>
        <p:grpSpPr>
          <a:xfrm>
            <a:off x="6235398" y="3609586"/>
            <a:ext cx="1610027" cy="1664294"/>
            <a:chOff x="6235398" y="3609586"/>
            <a:chExt cx="1610027" cy="1664294"/>
          </a:xfrm>
        </p:grpSpPr>
        <p:sp>
          <p:nvSpPr>
            <p:cNvPr id="13" name="任意多边形: 形状 12">
              <a:extLst>
                <a:ext uri="{FF2B5EF4-FFF2-40B4-BE49-F238E27FC236}">
                  <a16:creationId xmlns:a16="http://schemas.microsoft.com/office/drawing/2014/main" xmlns="" id="{7837B8DD-6633-492D-877C-D5F73EFFE217}"/>
                </a:ext>
              </a:extLst>
            </p:cNvPr>
            <p:cNvSpPr/>
            <p:nvPr/>
          </p:nvSpPr>
          <p:spPr>
            <a:xfrm>
              <a:off x="6235398" y="3609586"/>
              <a:ext cx="1610027" cy="1664294"/>
            </a:xfrm>
            <a:custGeom>
              <a:avLst/>
              <a:gdLst>
                <a:gd name="connsiteX0" fmla="*/ 6 w 3390912"/>
                <a:gd name="connsiteY0" fmla="*/ 1733550 h 3505206"/>
                <a:gd name="connsiteX1" fmla="*/ 1733556 w 3390912"/>
                <a:gd name="connsiteY1" fmla="*/ 0 h 3505206"/>
                <a:gd name="connsiteX2" fmla="*/ 3390906 w 3390912"/>
                <a:gd name="connsiteY2" fmla="*/ 1733550 h 3505206"/>
                <a:gd name="connsiteX3" fmla="*/ 1752606 w 3390912"/>
                <a:gd name="connsiteY3" fmla="*/ 3505200 h 3505206"/>
                <a:gd name="connsiteX4" fmla="*/ 6 w 3390912"/>
                <a:gd name="connsiteY4" fmla="*/ 1733550 h 35052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0912" h="3505206">
                  <a:moveTo>
                    <a:pt x="6" y="1733550"/>
                  </a:moveTo>
                  <a:cubicBezTo>
                    <a:pt x="-3169" y="1149350"/>
                    <a:pt x="1168406" y="0"/>
                    <a:pt x="1733556" y="0"/>
                  </a:cubicBezTo>
                  <a:cubicBezTo>
                    <a:pt x="2298706" y="0"/>
                    <a:pt x="3387731" y="1149350"/>
                    <a:pt x="3390906" y="1733550"/>
                  </a:cubicBezTo>
                  <a:cubicBezTo>
                    <a:pt x="3394081" y="2317750"/>
                    <a:pt x="2311406" y="3502025"/>
                    <a:pt x="1752606" y="3505200"/>
                  </a:cubicBezTo>
                  <a:cubicBezTo>
                    <a:pt x="1193806" y="3508375"/>
                    <a:pt x="3181" y="2317750"/>
                    <a:pt x="6" y="1733550"/>
                  </a:cubicBezTo>
                  <a:close/>
                </a:path>
              </a:pathLst>
            </a:custGeom>
            <a:solidFill>
              <a:srgbClr val="D3323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29" name="椭圆 24">
              <a:extLst>
                <a:ext uri="{FF2B5EF4-FFF2-40B4-BE49-F238E27FC236}">
                  <a16:creationId xmlns:a16="http://schemas.microsoft.com/office/drawing/2014/main" xmlns="" id="{1A3AB2FF-5350-4EF6-9A57-8167E382D453}"/>
                </a:ext>
              </a:extLst>
            </p:cNvPr>
            <p:cNvSpPr/>
            <p:nvPr/>
          </p:nvSpPr>
          <p:spPr>
            <a:xfrm>
              <a:off x="6811074" y="4190051"/>
              <a:ext cx="504126" cy="503363"/>
            </a:xfrm>
            <a:custGeom>
              <a:avLst/>
              <a:gdLst>
                <a:gd name="connsiteX0" fmla="*/ 288111 w 575551"/>
                <a:gd name="connsiteY0" fmla="*/ 195956 h 574680"/>
                <a:gd name="connsiteX1" fmla="*/ 250987 w 575551"/>
                <a:gd name="connsiteY1" fmla="*/ 204012 h 574680"/>
                <a:gd name="connsiteX2" fmla="*/ 204180 w 575551"/>
                <a:gd name="connsiteY2" fmla="*/ 324853 h 574680"/>
                <a:gd name="connsiteX3" fmla="*/ 288111 w 575551"/>
                <a:gd name="connsiteY3" fmla="*/ 378828 h 574680"/>
                <a:gd name="connsiteX4" fmla="*/ 325234 w 575551"/>
                <a:gd name="connsiteY4" fmla="*/ 370772 h 574680"/>
                <a:gd name="connsiteX5" fmla="*/ 371234 w 575551"/>
                <a:gd name="connsiteY5" fmla="*/ 250737 h 574680"/>
                <a:gd name="connsiteX6" fmla="*/ 288111 w 575551"/>
                <a:gd name="connsiteY6" fmla="*/ 195956 h 574680"/>
                <a:gd name="connsiteX7" fmla="*/ 288111 w 575551"/>
                <a:gd name="connsiteY7" fmla="*/ 163732 h 574680"/>
                <a:gd name="connsiteX8" fmla="*/ 401094 w 575551"/>
                <a:gd name="connsiteY8" fmla="*/ 237042 h 574680"/>
                <a:gd name="connsiteX9" fmla="*/ 338146 w 575551"/>
                <a:gd name="connsiteY9" fmla="*/ 400579 h 574680"/>
                <a:gd name="connsiteX10" fmla="*/ 288111 w 575551"/>
                <a:gd name="connsiteY10" fmla="*/ 411052 h 574680"/>
                <a:gd name="connsiteX11" fmla="*/ 175127 w 575551"/>
                <a:gd name="connsiteY11" fmla="*/ 337742 h 574680"/>
                <a:gd name="connsiteX12" fmla="*/ 237268 w 575551"/>
                <a:gd name="connsiteY12" fmla="*/ 175011 h 574680"/>
                <a:gd name="connsiteX13" fmla="*/ 288111 w 575551"/>
                <a:gd name="connsiteY13" fmla="*/ 163732 h 574680"/>
                <a:gd name="connsiteX14" fmla="*/ 307478 w 575551"/>
                <a:gd name="connsiteY14" fmla="*/ 33198 h 574680"/>
                <a:gd name="connsiteX15" fmla="*/ 260674 w 575551"/>
                <a:gd name="connsiteY15" fmla="*/ 34004 h 574680"/>
                <a:gd name="connsiteX16" fmla="*/ 255025 w 575551"/>
                <a:gd name="connsiteY16" fmla="*/ 64624 h 574680"/>
                <a:gd name="connsiteX17" fmla="*/ 179171 w 575551"/>
                <a:gd name="connsiteY17" fmla="*/ 116999 h 574680"/>
                <a:gd name="connsiteX18" fmla="*/ 150120 w 575551"/>
                <a:gd name="connsiteY18" fmla="*/ 111359 h 574680"/>
                <a:gd name="connsiteX19" fmla="*/ 121876 w 575551"/>
                <a:gd name="connsiteY19" fmla="*/ 93631 h 574680"/>
                <a:gd name="connsiteX20" fmla="*/ 88791 w 575551"/>
                <a:gd name="connsiteY20" fmla="*/ 127474 h 574680"/>
                <a:gd name="connsiteX21" fmla="*/ 107351 w 575551"/>
                <a:gd name="connsiteY21" fmla="*/ 153259 h 574680"/>
                <a:gd name="connsiteX22" fmla="*/ 108965 w 575551"/>
                <a:gd name="connsiteY22" fmla="*/ 215304 h 574680"/>
                <a:gd name="connsiteX23" fmla="*/ 66196 w 575551"/>
                <a:gd name="connsiteY23" fmla="*/ 260427 h 574680"/>
                <a:gd name="connsiteX24" fmla="*/ 33110 w 575551"/>
                <a:gd name="connsiteY24" fmla="*/ 267679 h 574680"/>
                <a:gd name="connsiteX25" fmla="*/ 33917 w 575551"/>
                <a:gd name="connsiteY25" fmla="*/ 314414 h 574680"/>
                <a:gd name="connsiteX26" fmla="*/ 65389 w 575551"/>
                <a:gd name="connsiteY26" fmla="*/ 320055 h 574680"/>
                <a:gd name="connsiteX27" fmla="*/ 110579 w 575551"/>
                <a:gd name="connsiteY27" fmla="*/ 362761 h 574680"/>
                <a:gd name="connsiteX28" fmla="*/ 112193 w 575551"/>
                <a:gd name="connsiteY28" fmla="*/ 424806 h 574680"/>
                <a:gd name="connsiteX29" fmla="*/ 93633 w 575551"/>
                <a:gd name="connsiteY29" fmla="*/ 453008 h 574680"/>
                <a:gd name="connsiteX30" fmla="*/ 127525 w 575551"/>
                <a:gd name="connsiteY30" fmla="*/ 486045 h 574680"/>
                <a:gd name="connsiteX31" fmla="*/ 154155 w 575551"/>
                <a:gd name="connsiteY31" fmla="*/ 467512 h 574680"/>
                <a:gd name="connsiteX32" fmla="*/ 187240 w 575551"/>
                <a:gd name="connsiteY32" fmla="*/ 460260 h 574680"/>
                <a:gd name="connsiteX33" fmla="*/ 261481 w 575551"/>
                <a:gd name="connsiteY33" fmla="*/ 508606 h 574680"/>
                <a:gd name="connsiteX34" fmla="*/ 268743 w 575551"/>
                <a:gd name="connsiteY34" fmla="*/ 541643 h 574680"/>
                <a:gd name="connsiteX35" fmla="*/ 315547 w 575551"/>
                <a:gd name="connsiteY35" fmla="*/ 541643 h 574680"/>
                <a:gd name="connsiteX36" fmla="*/ 321196 w 575551"/>
                <a:gd name="connsiteY36" fmla="*/ 508606 h 574680"/>
                <a:gd name="connsiteX37" fmla="*/ 397050 w 575551"/>
                <a:gd name="connsiteY37" fmla="*/ 457037 h 574680"/>
                <a:gd name="connsiteX38" fmla="*/ 426101 w 575551"/>
                <a:gd name="connsiteY38" fmla="*/ 461871 h 574680"/>
                <a:gd name="connsiteX39" fmla="*/ 454345 w 575551"/>
                <a:gd name="connsiteY39" fmla="*/ 481210 h 574680"/>
                <a:gd name="connsiteX40" fmla="*/ 487430 w 575551"/>
                <a:gd name="connsiteY40" fmla="*/ 446562 h 574680"/>
                <a:gd name="connsiteX41" fmla="*/ 468870 w 575551"/>
                <a:gd name="connsiteY41" fmla="*/ 420777 h 574680"/>
                <a:gd name="connsiteX42" fmla="*/ 510025 w 575551"/>
                <a:gd name="connsiteY42" fmla="*/ 313609 h 574680"/>
                <a:gd name="connsiteX43" fmla="*/ 543111 w 575551"/>
                <a:gd name="connsiteY43" fmla="*/ 306357 h 574680"/>
                <a:gd name="connsiteX44" fmla="*/ 541497 w 575551"/>
                <a:gd name="connsiteY44" fmla="*/ 258816 h 574680"/>
                <a:gd name="connsiteX45" fmla="*/ 510832 w 575551"/>
                <a:gd name="connsiteY45" fmla="*/ 253981 h 574680"/>
                <a:gd name="connsiteX46" fmla="*/ 464028 w 575551"/>
                <a:gd name="connsiteY46" fmla="*/ 149230 h 574680"/>
                <a:gd name="connsiteX47" fmla="*/ 481781 w 575551"/>
                <a:gd name="connsiteY47" fmla="*/ 121028 h 574680"/>
                <a:gd name="connsiteX48" fmla="*/ 447889 w 575551"/>
                <a:gd name="connsiteY48" fmla="*/ 88797 h 574680"/>
                <a:gd name="connsiteX49" fmla="*/ 422066 w 575551"/>
                <a:gd name="connsiteY49" fmla="*/ 106524 h 574680"/>
                <a:gd name="connsiteX50" fmla="*/ 388981 w 575551"/>
                <a:gd name="connsiteY50" fmla="*/ 113776 h 574680"/>
                <a:gd name="connsiteX51" fmla="*/ 314740 w 575551"/>
                <a:gd name="connsiteY51" fmla="*/ 65429 h 574680"/>
                <a:gd name="connsiteX52" fmla="*/ 307478 w 575551"/>
                <a:gd name="connsiteY52" fmla="*/ 33198 h 574680"/>
                <a:gd name="connsiteX53" fmla="*/ 327652 w 575551"/>
                <a:gd name="connsiteY53" fmla="*/ 2579 h 574680"/>
                <a:gd name="connsiteX54" fmla="*/ 338142 w 575551"/>
                <a:gd name="connsiteY54" fmla="*/ 9831 h 574680"/>
                <a:gd name="connsiteX55" fmla="*/ 340563 w 575551"/>
                <a:gd name="connsiteY55" fmla="*/ 21917 h 574680"/>
                <a:gd name="connsiteX56" fmla="*/ 343791 w 575551"/>
                <a:gd name="connsiteY56" fmla="*/ 52537 h 574680"/>
                <a:gd name="connsiteX57" fmla="*/ 388981 w 575551"/>
                <a:gd name="connsiteY57" fmla="*/ 81545 h 574680"/>
                <a:gd name="connsiteX58" fmla="*/ 409155 w 575551"/>
                <a:gd name="connsiteY58" fmla="*/ 76710 h 574680"/>
                <a:gd name="connsiteX59" fmla="*/ 430943 w 575551"/>
                <a:gd name="connsiteY59" fmla="*/ 57372 h 574680"/>
                <a:gd name="connsiteX60" fmla="*/ 441433 w 575551"/>
                <a:gd name="connsiteY60" fmla="*/ 50120 h 574680"/>
                <a:gd name="connsiteX61" fmla="*/ 454345 w 575551"/>
                <a:gd name="connsiteY61" fmla="*/ 52537 h 574680"/>
                <a:gd name="connsiteX62" fmla="*/ 517288 w 575551"/>
                <a:gd name="connsiteY62" fmla="*/ 113776 h 574680"/>
                <a:gd name="connsiteX63" fmla="*/ 519709 w 575551"/>
                <a:gd name="connsiteY63" fmla="*/ 125863 h 574680"/>
                <a:gd name="connsiteX64" fmla="*/ 513253 w 575551"/>
                <a:gd name="connsiteY64" fmla="*/ 137143 h 574680"/>
                <a:gd name="connsiteX65" fmla="*/ 493886 w 575551"/>
                <a:gd name="connsiteY65" fmla="*/ 160511 h 574680"/>
                <a:gd name="connsiteX66" fmla="*/ 522130 w 575551"/>
                <a:gd name="connsiteY66" fmla="*/ 224167 h 574680"/>
                <a:gd name="connsiteX67" fmla="*/ 551987 w 575551"/>
                <a:gd name="connsiteY67" fmla="*/ 225779 h 574680"/>
                <a:gd name="connsiteX68" fmla="*/ 564092 w 575551"/>
                <a:gd name="connsiteY68" fmla="*/ 227391 h 574680"/>
                <a:gd name="connsiteX69" fmla="*/ 571354 w 575551"/>
                <a:gd name="connsiteY69" fmla="*/ 238671 h 574680"/>
                <a:gd name="connsiteX70" fmla="*/ 572968 w 575551"/>
                <a:gd name="connsiteY70" fmla="*/ 326501 h 574680"/>
                <a:gd name="connsiteX71" fmla="*/ 566513 w 575551"/>
                <a:gd name="connsiteY71" fmla="*/ 336976 h 574680"/>
                <a:gd name="connsiteX72" fmla="*/ 553601 w 575551"/>
                <a:gd name="connsiteY72" fmla="*/ 339393 h 574680"/>
                <a:gd name="connsiteX73" fmla="*/ 522937 w 575551"/>
                <a:gd name="connsiteY73" fmla="*/ 342617 h 574680"/>
                <a:gd name="connsiteX74" fmla="*/ 497921 w 575551"/>
                <a:gd name="connsiteY74" fmla="*/ 407884 h 574680"/>
                <a:gd name="connsiteX75" fmla="*/ 518095 w 575551"/>
                <a:gd name="connsiteY75" fmla="*/ 429640 h 574680"/>
                <a:gd name="connsiteX76" fmla="*/ 526164 w 575551"/>
                <a:gd name="connsiteY76" fmla="*/ 440116 h 574680"/>
                <a:gd name="connsiteX77" fmla="*/ 522937 w 575551"/>
                <a:gd name="connsiteY77" fmla="*/ 453008 h 574680"/>
                <a:gd name="connsiteX78" fmla="*/ 461607 w 575551"/>
                <a:gd name="connsiteY78" fmla="*/ 516664 h 574680"/>
                <a:gd name="connsiteX79" fmla="*/ 449503 w 575551"/>
                <a:gd name="connsiteY79" fmla="*/ 519082 h 574680"/>
                <a:gd name="connsiteX80" fmla="*/ 438205 w 575551"/>
                <a:gd name="connsiteY80" fmla="*/ 511830 h 574680"/>
                <a:gd name="connsiteX81" fmla="*/ 414804 w 575551"/>
                <a:gd name="connsiteY81" fmla="*/ 492491 h 574680"/>
                <a:gd name="connsiteX82" fmla="*/ 397050 w 575551"/>
                <a:gd name="connsiteY82" fmla="*/ 489268 h 574680"/>
                <a:gd name="connsiteX83" fmla="*/ 351054 w 575551"/>
                <a:gd name="connsiteY83" fmla="*/ 520693 h 574680"/>
                <a:gd name="connsiteX84" fmla="*/ 349440 w 575551"/>
                <a:gd name="connsiteY84" fmla="*/ 550507 h 574680"/>
                <a:gd name="connsiteX85" fmla="*/ 347826 w 575551"/>
                <a:gd name="connsiteY85" fmla="*/ 563399 h 574680"/>
                <a:gd name="connsiteX86" fmla="*/ 336528 w 575551"/>
                <a:gd name="connsiteY86" fmla="*/ 570651 h 574680"/>
                <a:gd name="connsiteX87" fmla="*/ 288110 w 575551"/>
                <a:gd name="connsiteY87" fmla="*/ 574680 h 574680"/>
                <a:gd name="connsiteX88" fmla="*/ 248569 w 575551"/>
                <a:gd name="connsiteY88" fmla="*/ 572263 h 574680"/>
                <a:gd name="connsiteX89" fmla="*/ 237272 w 575551"/>
                <a:gd name="connsiteY89" fmla="*/ 565011 h 574680"/>
                <a:gd name="connsiteX90" fmla="*/ 234851 w 575551"/>
                <a:gd name="connsiteY90" fmla="*/ 552924 h 574680"/>
                <a:gd name="connsiteX91" fmla="*/ 232430 w 575551"/>
                <a:gd name="connsiteY91" fmla="*/ 521499 h 574680"/>
                <a:gd name="connsiteX92" fmla="*/ 187240 w 575551"/>
                <a:gd name="connsiteY92" fmla="*/ 492491 h 574680"/>
                <a:gd name="connsiteX93" fmla="*/ 167066 w 575551"/>
                <a:gd name="connsiteY93" fmla="*/ 496520 h 574680"/>
                <a:gd name="connsiteX94" fmla="*/ 144471 w 575551"/>
                <a:gd name="connsiteY94" fmla="*/ 516664 h 574680"/>
                <a:gd name="connsiteX95" fmla="*/ 133981 w 575551"/>
                <a:gd name="connsiteY95" fmla="*/ 524722 h 574680"/>
                <a:gd name="connsiteX96" fmla="*/ 121069 w 575551"/>
                <a:gd name="connsiteY96" fmla="*/ 522305 h 574680"/>
                <a:gd name="connsiteX97" fmla="*/ 58126 w 575551"/>
                <a:gd name="connsiteY97" fmla="*/ 460260 h 574680"/>
                <a:gd name="connsiteX98" fmla="*/ 54898 w 575551"/>
                <a:gd name="connsiteY98" fmla="*/ 448173 h 574680"/>
                <a:gd name="connsiteX99" fmla="*/ 62161 w 575551"/>
                <a:gd name="connsiteY99" fmla="*/ 436892 h 574680"/>
                <a:gd name="connsiteX100" fmla="*/ 82335 w 575551"/>
                <a:gd name="connsiteY100" fmla="*/ 413525 h 574680"/>
                <a:gd name="connsiteX101" fmla="*/ 81528 w 575551"/>
                <a:gd name="connsiteY101" fmla="*/ 375653 h 574680"/>
                <a:gd name="connsiteX102" fmla="*/ 54091 w 575551"/>
                <a:gd name="connsiteY102" fmla="*/ 349869 h 574680"/>
                <a:gd name="connsiteX103" fmla="*/ 24234 w 575551"/>
                <a:gd name="connsiteY103" fmla="*/ 348257 h 574680"/>
                <a:gd name="connsiteX104" fmla="*/ 11322 w 575551"/>
                <a:gd name="connsiteY104" fmla="*/ 346645 h 574680"/>
                <a:gd name="connsiteX105" fmla="*/ 4060 w 575551"/>
                <a:gd name="connsiteY105" fmla="*/ 335365 h 574680"/>
                <a:gd name="connsiteX106" fmla="*/ 3253 w 575551"/>
                <a:gd name="connsiteY106" fmla="*/ 247535 h 574680"/>
                <a:gd name="connsiteX107" fmla="*/ 9708 w 575551"/>
                <a:gd name="connsiteY107" fmla="*/ 236254 h 574680"/>
                <a:gd name="connsiteX108" fmla="*/ 22620 w 575551"/>
                <a:gd name="connsiteY108" fmla="*/ 233837 h 574680"/>
                <a:gd name="connsiteX109" fmla="*/ 53284 w 575551"/>
                <a:gd name="connsiteY109" fmla="*/ 230614 h 574680"/>
                <a:gd name="connsiteX110" fmla="*/ 79107 w 575551"/>
                <a:gd name="connsiteY110" fmla="*/ 204023 h 574680"/>
                <a:gd name="connsiteX111" fmla="*/ 78300 w 575551"/>
                <a:gd name="connsiteY111" fmla="*/ 166152 h 574680"/>
                <a:gd name="connsiteX112" fmla="*/ 58126 w 575551"/>
                <a:gd name="connsiteY112" fmla="*/ 144395 h 574680"/>
                <a:gd name="connsiteX113" fmla="*/ 50864 w 575551"/>
                <a:gd name="connsiteY113" fmla="*/ 133920 h 574680"/>
                <a:gd name="connsiteX114" fmla="*/ 53284 w 575551"/>
                <a:gd name="connsiteY114" fmla="*/ 121028 h 574680"/>
                <a:gd name="connsiteX115" fmla="*/ 114614 w 575551"/>
                <a:gd name="connsiteY115" fmla="*/ 58177 h 574680"/>
                <a:gd name="connsiteX116" fmla="*/ 127525 w 575551"/>
                <a:gd name="connsiteY116" fmla="*/ 54954 h 574680"/>
                <a:gd name="connsiteX117" fmla="*/ 138015 w 575551"/>
                <a:gd name="connsiteY117" fmla="*/ 62206 h 574680"/>
                <a:gd name="connsiteX118" fmla="*/ 161417 w 575551"/>
                <a:gd name="connsiteY118" fmla="*/ 81545 h 574680"/>
                <a:gd name="connsiteX119" fmla="*/ 179171 w 575551"/>
                <a:gd name="connsiteY119" fmla="*/ 84768 h 574680"/>
                <a:gd name="connsiteX120" fmla="*/ 225167 w 575551"/>
                <a:gd name="connsiteY120" fmla="*/ 53343 h 574680"/>
                <a:gd name="connsiteX121" fmla="*/ 226781 w 575551"/>
                <a:gd name="connsiteY121" fmla="*/ 24335 h 574680"/>
                <a:gd name="connsiteX122" fmla="*/ 229202 w 575551"/>
                <a:gd name="connsiteY122" fmla="*/ 11442 h 574680"/>
                <a:gd name="connsiteX123" fmla="*/ 239693 w 575551"/>
                <a:gd name="connsiteY123" fmla="*/ 4190 h 574680"/>
                <a:gd name="connsiteX124" fmla="*/ 327652 w 575551"/>
                <a:gd name="connsiteY124" fmla="*/ 2579 h 57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575551" h="574680">
                  <a:moveTo>
                    <a:pt x="288111" y="195956"/>
                  </a:moveTo>
                  <a:cubicBezTo>
                    <a:pt x="275198" y="195956"/>
                    <a:pt x="262286" y="199179"/>
                    <a:pt x="250987" y="204012"/>
                  </a:cubicBezTo>
                  <a:cubicBezTo>
                    <a:pt x="204987" y="224958"/>
                    <a:pt x="184004" y="278933"/>
                    <a:pt x="204180" y="324853"/>
                  </a:cubicBezTo>
                  <a:cubicBezTo>
                    <a:pt x="218706" y="357882"/>
                    <a:pt x="251794" y="378828"/>
                    <a:pt x="288111" y="378828"/>
                  </a:cubicBezTo>
                  <a:cubicBezTo>
                    <a:pt x="301023" y="378828"/>
                    <a:pt x="313128" y="376411"/>
                    <a:pt x="325234" y="370772"/>
                  </a:cubicBezTo>
                  <a:cubicBezTo>
                    <a:pt x="371234" y="350632"/>
                    <a:pt x="392217" y="296657"/>
                    <a:pt x="371234" y="250737"/>
                  </a:cubicBezTo>
                  <a:cubicBezTo>
                    <a:pt x="356708" y="217708"/>
                    <a:pt x="323620" y="195956"/>
                    <a:pt x="288111" y="195956"/>
                  </a:cubicBezTo>
                  <a:close/>
                  <a:moveTo>
                    <a:pt x="288111" y="163732"/>
                  </a:moveTo>
                  <a:cubicBezTo>
                    <a:pt x="336532" y="163732"/>
                    <a:pt x="380919" y="192734"/>
                    <a:pt x="401094" y="237042"/>
                  </a:cubicBezTo>
                  <a:cubicBezTo>
                    <a:pt x="428533" y="299879"/>
                    <a:pt x="400287" y="372383"/>
                    <a:pt x="338146" y="400579"/>
                  </a:cubicBezTo>
                  <a:cubicBezTo>
                    <a:pt x="322006" y="407830"/>
                    <a:pt x="305058" y="411052"/>
                    <a:pt x="288111" y="411052"/>
                  </a:cubicBezTo>
                  <a:cubicBezTo>
                    <a:pt x="238882" y="411052"/>
                    <a:pt x="194496" y="382050"/>
                    <a:pt x="175127" y="337742"/>
                  </a:cubicBezTo>
                  <a:cubicBezTo>
                    <a:pt x="146881" y="275711"/>
                    <a:pt x="175127" y="202401"/>
                    <a:pt x="237268" y="175011"/>
                  </a:cubicBezTo>
                  <a:cubicBezTo>
                    <a:pt x="253408" y="167760"/>
                    <a:pt x="270356" y="163732"/>
                    <a:pt x="288111" y="163732"/>
                  </a:cubicBezTo>
                  <a:close/>
                  <a:moveTo>
                    <a:pt x="307478" y="33198"/>
                  </a:moveTo>
                  <a:cubicBezTo>
                    <a:pt x="292145" y="31587"/>
                    <a:pt x="276006" y="32392"/>
                    <a:pt x="260674" y="34004"/>
                  </a:cubicBezTo>
                  <a:cubicBezTo>
                    <a:pt x="260674" y="44479"/>
                    <a:pt x="259060" y="54954"/>
                    <a:pt x="255025" y="64624"/>
                  </a:cubicBezTo>
                  <a:cubicBezTo>
                    <a:pt x="242921" y="96049"/>
                    <a:pt x="212256" y="116999"/>
                    <a:pt x="179171" y="116999"/>
                  </a:cubicBezTo>
                  <a:cubicBezTo>
                    <a:pt x="168680" y="116999"/>
                    <a:pt x="158997" y="115387"/>
                    <a:pt x="150120" y="111359"/>
                  </a:cubicBezTo>
                  <a:cubicBezTo>
                    <a:pt x="139629" y="107330"/>
                    <a:pt x="129946" y="101689"/>
                    <a:pt x="121876" y="93631"/>
                  </a:cubicBezTo>
                  <a:cubicBezTo>
                    <a:pt x="109772" y="103301"/>
                    <a:pt x="99281" y="114582"/>
                    <a:pt x="88791" y="127474"/>
                  </a:cubicBezTo>
                  <a:cubicBezTo>
                    <a:pt x="96860" y="134726"/>
                    <a:pt x="103316" y="143590"/>
                    <a:pt x="107351" y="153259"/>
                  </a:cubicBezTo>
                  <a:cubicBezTo>
                    <a:pt x="116228" y="172598"/>
                    <a:pt x="117034" y="195160"/>
                    <a:pt x="108965" y="215304"/>
                  </a:cubicBezTo>
                  <a:cubicBezTo>
                    <a:pt x="100895" y="235448"/>
                    <a:pt x="86370" y="251564"/>
                    <a:pt x="66196" y="260427"/>
                  </a:cubicBezTo>
                  <a:cubicBezTo>
                    <a:pt x="55705" y="265262"/>
                    <a:pt x="44408" y="267679"/>
                    <a:pt x="33110" y="267679"/>
                  </a:cubicBezTo>
                  <a:cubicBezTo>
                    <a:pt x="31496" y="282989"/>
                    <a:pt x="32303" y="299105"/>
                    <a:pt x="33917" y="314414"/>
                  </a:cubicBezTo>
                  <a:cubicBezTo>
                    <a:pt x="44408" y="313609"/>
                    <a:pt x="55705" y="316026"/>
                    <a:pt x="65389" y="320055"/>
                  </a:cubicBezTo>
                  <a:cubicBezTo>
                    <a:pt x="85563" y="327307"/>
                    <a:pt x="101702" y="342617"/>
                    <a:pt x="110579" y="362761"/>
                  </a:cubicBezTo>
                  <a:cubicBezTo>
                    <a:pt x="119455" y="382100"/>
                    <a:pt x="120262" y="404661"/>
                    <a:pt x="112193" y="424806"/>
                  </a:cubicBezTo>
                  <a:cubicBezTo>
                    <a:pt x="108158" y="435281"/>
                    <a:pt x="101702" y="444950"/>
                    <a:pt x="93633" y="453008"/>
                  </a:cubicBezTo>
                  <a:cubicBezTo>
                    <a:pt x="104123" y="465095"/>
                    <a:pt x="115421" y="476375"/>
                    <a:pt x="127525" y="486045"/>
                  </a:cubicBezTo>
                  <a:cubicBezTo>
                    <a:pt x="134788" y="477987"/>
                    <a:pt x="143664" y="471541"/>
                    <a:pt x="154155" y="467512"/>
                  </a:cubicBezTo>
                  <a:cubicBezTo>
                    <a:pt x="164645" y="462677"/>
                    <a:pt x="175943" y="460260"/>
                    <a:pt x="187240" y="460260"/>
                  </a:cubicBezTo>
                  <a:cubicBezTo>
                    <a:pt x="219519" y="460260"/>
                    <a:pt x="248569" y="478793"/>
                    <a:pt x="261481" y="508606"/>
                  </a:cubicBezTo>
                  <a:cubicBezTo>
                    <a:pt x="266323" y="519082"/>
                    <a:pt x="268743" y="530362"/>
                    <a:pt x="268743" y="541643"/>
                  </a:cubicBezTo>
                  <a:cubicBezTo>
                    <a:pt x="284076" y="543255"/>
                    <a:pt x="300215" y="543255"/>
                    <a:pt x="315547" y="541643"/>
                  </a:cubicBezTo>
                  <a:cubicBezTo>
                    <a:pt x="315547" y="530362"/>
                    <a:pt x="317161" y="519082"/>
                    <a:pt x="321196" y="508606"/>
                  </a:cubicBezTo>
                  <a:cubicBezTo>
                    <a:pt x="333300" y="477987"/>
                    <a:pt x="363965" y="457037"/>
                    <a:pt x="397050" y="457037"/>
                  </a:cubicBezTo>
                  <a:cubicBezTo>
                    <a:pt x="406734" y="457037"/>
                    <a:pt x="417224" y="458648"/>
                    <a:pt x="426101" y="461871"/>
                  </a:cubicBezTo>
                  <a:cubicBezTo>
                    <a:pt x="437399" y="466706"/>
                    <a:pt x="446275" y="472347"/>
                    <a:pt x="454345" y="481210"/>
                  </a:cubicBezTo>
                  <a:cubicBezTo>
                    <a:pt x="466449" y="470735"/>
                    <a:pt x="477747" y="459454"/>
                    <a:pt x="487430" y="446562"/>
                  </a:cubicBezTo>
                  <a:cubicBezTo>
                    <a:pt x="479361" y="439310"/>
                    <a:pt x="472905" y="430446"/>
                    <a:pt x="468870" y="420777"/>
                  </a:cubicBezTo>
                  <a:cubicBezTo>
                    <a:pt x="450310" y="379682"/>
                    <a:pt x="468870" y="331336"/>
                    <a:pt x="510025" y="313609"/>
                  </a:cubicBezTo>
                  <a:cubicBezTo>
                    <a:pt x="520516" y="308774"/>
                    <a:pt x="531006" y="306357"/>
                    <a:pt x="543111" y="306357"/>
                  </a:cubicBezTo>
                  <a:cubicBezTo>
                    <a:pt x="543918" y="290241"/>
                    <a:pt x="543918" y="274931"/>
                    <a:pt x="541497" y="258816"/>
                  </a:cubicBezTo>
                  <a:cubicBezTo>
                    <a:pt x="531006" y="259622"/>
                    <a:pt x="520516" y="258010"/>
                    <a:pt x="510832" y="253981"/>
                  </a:cubicBezTo>
                  <a:cubicBezTo>
                    <a:pt x="468870" y="237866"/>
                    <a:pt x="447889" y="190325"/>
                    <a:pt x="464028" y="149230"/>
                  </a:cubicBezTo>
                  <a:cubicBezTo>
                    <a:pt x="468063" y="138755"/>
                    <a:pt x="473712" y="129086"/>
                    <a:pt x="481781" y="121028"/>
                  </a:cubicBezTo>
                  <a:cubicBezTo>
                    <a:pt x="471291" y="108941"/>
                    <a:pt x="459993" y="98466"/>
                    <a:pt x="447889" y="88797"/>
                  </a:cubicBezTo>
                  <a:cubicBezTo>
                    <a:pt x="440626" y="96049"/>
                    <a:pt x="431750" y="102495"/>
                    <a:pt x="422066" y="106524"/>
                  </a:cubicBezTo>
                  <a:cubicBezTo>
                    <a:pt x="411576" y="111359"/>
                    <a:pt x="400278" y="113776"/>
                    <a:pt x="388981" y="113776"/>
                  </a:cubicBezTo>
                  <a:cubicBezTo>
                    <a:pt x="356702" y="113776"/>
                    <a:pt x="327652" y="94437"/>
                    <a:pt x="314740" y="65429"/>
                  </a:cubicBezTo>
                  <a:cubicBezTo>
                    <a:pt x="309898" y="54954"/>
                    <a:pt x="307478" y="44479"/>
                    <a:pt x="307478" y="33198"/>
                  </a:cubicBezTo>
                  <a:close/>
                  <a:moveTo>
                    <a:pt x="327652" y="2579"/>
                  </a:moveTo>
                  <a:cubicBezTo>
                    <a:pt x="331686" y="3385"/>
                    <a:pt x="335721" y="5802"/>
                    <a:pt x="338142" y="9831"/>
                  </a:cubicBezTo>
                  <a:cubicBezTo>
                    <a:pt x="340563" y="13054"/>
                    <a:pt x="341370" y="17889"/>
                    <a:pt x="340563" y="21917"/>
                  </a:cubicBezTo>
                  <a:cubicBezTo>
                    <a:pt x="338949" y="32392"/>
                    <a:pt x="339756" y="42868"/>
                    <a:pt x="343791" y="52537"/>
                  </a:cubicBezTo>
                  <a:cubicBezTo>
                    <a:pt x="351861" y="70264"/>
                    <a:pt x="369614" y="81545"/>
                    <a:pt x="388981" y="81545"/>
                  </a:cubicBezTo>
                  <a:cubicBezTo>
                    <a:pt x="395436" y="81545"/>
                    <a:pt x="402699" y="79933"/>
                    <a:pt x="409155" y="76710"/>
                  </a:cubicBezTo>
                  <a:cubicBezTo>
                    <a:pt x="418031" y="72681"/>
                    <a:pt x="425294" y="66235"/>
                    <a:pt x="430943" y="57372"/>
                  </a:cubicBezTo>
                  <a:cubicBezTo>
                    <a:pt x="433364" y="54148"/>
                    <a:pt x="437399" y="50925"/>
                    <a:pt x="441433" y="50120"/>
                  </a:cubicBezTo>
                  <a:cubicBezTo>
                    <a:pt x="445468" y="49314"/>
                    <a:pt x="450310" y="50120"/>
                    <a:pt x="454345" y="52537"/>
                  </a:cubicBezTo>
                  <a:cubicBezTo>
                    <a:pt x="477747" y="69458"/>
                    <a:pt x="499535" y="90408"/>
                    <a:pt x="517288" y="113776"/>
                  </a:cubicBezTo>
                  <a:cubicBezTo>
                    <a:pt x="519709" y="116999"/>
                    <a:pt x="520516" y="121834"/>
                    <a:pt x="519709" y="125863"/>
                  </a:cubicBezTo>
                  <a:cubicBezTo>
                    <a:pt x="519709" y="130697"/>
                    <a:pt x="516481" y="134726"/>
                    <a:pt x="513253" y="137143"/>
                  </a:cubicBezTo>
                  <a:cubicBezTo>
                    <a:pt x="504376" y="142784"/>
                    <a:pt x="497114" y="150842"/>
                    <a:pt x="493886" y="160511"/>
                  </a:cubicBezTo>
                  <a:cubicBezTo>
                    <a:pt x="484202" y="185490"/>
                    <a:pt x="497114" y="214498"/>
                    <a:pt x="522130" y="224167"/>
                  </a:cubicBezTo>
                  <a:cubicBezTo>
                    <a:pt x="531813" y="227391"/>
                    <a:pt x="541497" y="228196"/>
                    <a:pt x="551987" y="225779"/>
                  </a:cubicBezTo>
                  <a:cubicBezTo>
                    <a:pt x="556022" y="224167"/>
                    <a:pt x="560864" y="224973"/>
                    <a:pt x="564092" y="227391"/>
                  </a:cubicBezTo>
                  <a:cubicBezTo>
                    <a:pt x="568126" y="229808"/>
                    <a:pt x="570547" y="233837"/>
                    <a:pt x="571354" y="238671"/>
                  </a:cubicBezTo>
                  <a:cubicBezTo>
                    <a:pt x="576196" y="267679"/>
                    <a:pt x="577003" y="296687"/>
                    <a:pt x="572968" y="326501"/>
                  </a:cubicBezTo>
                  <a:cubicBezTo>
                    <a:pt x="572161" y="330530"/>
                    <a:pt x="569740" y="334559"/>
                    <a:pt x="566513" y="336976"/>
                  </a:cubicBezTo>
                  <a:cubicBezTo>
                    <a:pt x="562478" y="339393"/>
                    <a:pt x="558443" y="341005"/>
                    <a:pt x="553601" y="339393"/>
                  </a:cubicBezTo>
                  <a:cubicBezTo>
                    <a:pt x="543111" y="337782"/>
                    <a:pt x="532620" y="338588"/>
                    <a:pt x="522937" y="342617"/>
                  </a:cubicBezTo>
                  <a:cubicBezTo>
                    <a:pt x="498728" y="353897"/>
                    <a:pt x="487430" y="382905"/>
                    <a:pt x="497921" y="407884"/>
                  </a:cubicBezTo>
                  <a:cubicBezTo>
                    <a:pt x="501956" y="416748"/>
                    <a:pt x="509218" y="424806"/>
                    <a:pt x="518095" y="429640"/>
                  </a:cubicBezTo>
                  <a:cubicBezTo>
                    <a:pt x="522130" y="432058"/>
                    <a:pt x="524550" y="436087"/>
                    <a:pt x="526164" y="440116"/>
                  </a:cubicBezTo>
                  <a:cubicBezTo>
                    <a:pt x="526971" y="444950"/>
                    <a:pt x="526164" y="448979"/>
                    <a:pt x="522937" y="453008"/>
                  </a:cubicBezTo>
                  <a:cubicBezTo>
                    <a:pt x="505990" y="477181"/>
                    <a:pt x="485816" y="498937"/>
                    <a:pt x="461607" y="516664"/>
                  </a:cubicBezTo>
                  <a:cubicBezTo>
                    <a:pt x="458380" y="519082"/>
                    <a:pt x="453538" y="520693"/>
                    <a:pt x="449503" y="519082"/>
                  </a:cubicBezTo>
                  <a:cubicBezTo>
                    <a:pt x="444661" y="518276"/>
                    <a:pt x="440626" y="515858"/>
                    <a:pt x="438205" y="511830"/>
                  </a:cubicBezTo>
                  <a:cubicBezTo>
                    <a:pt x="432557" y="502966"/>
                    <a:pt x="424487" y="495714"/>
                    <a:pt x="414804" y="492491"/>
                  </a:cubicBezTo>
                  <a:cubicBezTo>
                    <a:pt x="409155" y="490074"/>
                    <a:pt x="403506" y="489268"/>
                    <a:pt x="397050" y="489268"/>
                  </a:cubicBezTo>
                  <a:cubicBezTo>
                    <a:pt x="376876" y="489268"/>
                    <a:pt x="358316" y="501355"/>
                    <a:pt x="351054" y="520693"/>
                  </a:cubicBezTo>
                  <a:cubicBezTo>
                    <a:pt x="347826" y="530362"/>
                    <a:pt x="347019" y="540838"/>
                    <a:pt x="349440" y="550507"/>
                  </a:cubicBezTo>
                  <a:cubicBezTo>
                    <a:pt x="351054" y="555342"/>
                    <a:pt x="350247" y="559370"/>
                    <a:pt x="347826" y="563399"/>
                  </a:cubicBezTo>
                  <a:cubicBezTo>
                    <a:pt x="345405" y="567428"/>
                    <a:pt x="341370" y="569845"/>
                    <a:pt x="336528" y="570651"/>
                  </a:cubicBezTo>
                  <a:cubicBezTo>
                    <a:pt x="321196" y="573874"/>
                    <a:pt x="304250" y="574680"/>
                    <a:pt x="288110" y="574680"/>
                  </a:cubicBezTo>
                  <a:cubicBezTo>
                    <a:pt x="275199" y="574680"/>
                    <a:pt x="261481" y="573874"/>
                    <a:pt x="248569" y="572263"/>
                  </a:cubicBezTo>
                  <a:cubicBezTo>
                    <a:pt x="243728" y="571457"/>
                    <a:pt x="239693" y="569040"/>
                    <a:pt x="237272" y="565011"/>
                  </a:cubicBezTo>
                  <a:cubicBezTo>
                    <a:pt x="234851" y="561788"/>
                    <a:pt x="234044" y="556953"/>
                    <a:pt x="234851" y="552924"/>
                  </a:cubicBezTo>
                  <a:cubicBezTo>
                    <a:pt x="237272" y="542449"/>
                    <a:pt x="236465" y="531168"/>
                    <a:pt x="232430" y="521499"/>
                  </a:cubicBezTo>
                  <a:cubicBezTo>
                    <a:pt x="224360" y="503772"/>
                    <a:pt x="206607" y="492491"/>
                    <a:pt x="187240" y="492491"/>
                  </a:cubicBezTo>
                  <a:cubicBezTo>
                    <a:pt x="179978" y="492491"/>
                    <a:pt x="173522" y="494103"/>
                    <a:pt x="167066" y="496520"/>
                  </a:cubicBezTo>
                  <a:cubicBezTo>
                    <a:pt x="157383" y="500549"/>
                    <a:pt x="150120" y="507801"/>
                    <a:pt x="144471" y="516664"/>
                  </a:cubicBezTo>
                  <a:cubicBezTo>
                    <a:pt x="142050" y="520693"/>
                    <a:pt x="138822" y="523916"/>
                    <a:pt x="133981" y="524722"/>
                  </a:cubicBezTo>
                  <a:cubicBezTo>
                    <a:pt x="129946" y="525528"/>
                    <a:pt x="125104" y="524722"/>
                    <a:pt x="121069" y="522305"/>
                  </a:cubicBezTo>
                  <a:cubicBezTo>
                    <a:pt x="96860" y="504578"/>
                    <a:pt x="75879" y="484433"/>
                    <a:pt x="58126" y="460260"/>
                  </a:cubicBezTo>
                  <a:cubicBezTo>
                    <a:pt x="54898" y="457037"/>
                    <a:pt x="54091" y="452202"/>
                    <a:pt x="54898" y="448173"/>
                  </a:cubicBezTo>
                  <a:cubicBezTo>
                    <a:pt x="55705" y="443339"/>
                    <a:pt x="58126" y="439310"/>
                    <a:pt x="62161" y="436892"/>
                  </a:cubicBezTo>
                  <a:cubicBezTo>
                    <a:pt x="71845" y="431252"/>
                    <a:pt x="78300" y="423194"/>
                    <a:pt x="82335" y="413525"/>
                  </a:cubicBezTo>
                  <a:cubicBezTo>
                    <a:pt x="87177" y="400632"/>
                    <a:pt x="86370" y="387740"/>
                    <a:pt x="81528" y="375653"/>
                  </a:cubicBezTo>
                  <a:cubicBezTo>
                    <a:pt x="75879" y="363567"/>
                    <a:pt x="66196" y="354703"/>
                    <a:pt x="54091" y="349869"/>
                  </a:cubicBezTo>
                  <a:cubicBezTo>
                    <a:pt x="44408" y="345840"/>
                    <a:pt x="33917" y="345840"/>
                    <a:pt x="24234" y="348257"/>
                  </a:cubicBezTo>
                  <a:cubicBezTo>
                    <a:pt x="19392" y="349063"/>
                    <a:pt x="15357" y="349063"/>
                    <a:pt x="11322" y="346645"/>
                  </a:cubicBezTo>
                  <a:cubicBezTo>
                    <a:pt x="7288" y="343422"/>
                    <a:pt x="4867" y="340199"/>
                    <a:pt x="4060" y="335365"/>
                  </a:cubicBezTo>
                  <a:cubicBezTo>
                    <a:pt x="-782" y="306357"/>
                    <a:pt x="-1589" y="276543"/>
                    <a:pt x="3253" y="247535"/>
                  </a:cubicBezTo>
                  <a:cubicBezTo>
                    <a:pt x="3253" y="242700"/>
                    <a:pt x="5674" y="238671"/>
                    <a:pt x="9708" y="236254"/>
                  </a:cubicBezTo>
                  <a:cubicBezTo>
                    <a:pt x="13743" y="233837"/>
                    <a:pt x="17778" y="233031"/>
                    <a:pt x="22620" y="233837"/>
                  </a:cubicBezTo>
                  <a:cubicBezTo>
                    <a:pt x="33110" y="236254"/>
                    <a:pt x="43601" y="235448"/>
                    <a:pt x="53284" y="230614"/>
                  </a:cubicBezTo>
                  <a:cubicBezTo>
                    <a:pt x="65389" y="225779"/>
                    <a:pt x="74265" y="216110"/>
                    <a:pt x="79107" y="204023"/>
                  </a:cubicBezTo>
                  <a:cubicBezTo>
                    <a:pt x="83949" y="191131"/>
                    <a:pt x="83142" y="178238"/>
                    <a:pt x="78300" y="166152"/>
                  </a:cubicBezTo>
                  <a:cubicBezTo>
                    <a:pt x="73459" y="157288"/>
                    <a:pt x="67003" y="149230"/>
                    <a:pt x="58126" y="144395"/>
                  </a:cubicBezTo>
                  <a:cubicBezTo>
                    <a:pt x="54091" y="141978"/>
                    <a:pt x="51671" y="137949"/>
                    <a:pt x="50864" y="133920"/>
                  </a:cubicBezTo>
                  <a:cubicBezTo>
                    <a:pt x="50057" y="129086"/>
                    <a:pt x="50864" y="124251"/>
                    <a:pt x="53284" y="121028"/>
                  </a:cubicBezTo>
                  <a:cubicBezTo>
                    <a:pt x="70231" y="96855"/>
                    <a:pt x="91212" y="75904"/>
                    <a:pt x="114614" y="58177"/>
                  </a:cubicBezTo>
                  <a:cubicBezTo>
                    <a:pt x="118648" y="55760"/>
                    <a:pt x="122683" y="54148"/>
                    <a:pt x="127525" y="54954"/>
                  </a:cubicBezTo>
                  <a:cubicBezTo>
                    <a:pt x="131560" y="55760"/>
                    <a:pt x="135595" y="58177"/>
                    <a:pt x="138015" y="62206"/>
                  </a:cubicBezTo>
                  <a:cubicBezTo>
                    <a:pt x="143664" y="71070"/>
                    <a:pt x="151734" y="77516"/>
                    <a:pt x="161417" y="81545"/>
                  </a:cubicBezTo>
                  <a:cubicBezTo>
                    <a:pt x="167066" y="83962"/>
                    <a:pt x="172715" y="84768"/>
                    <a:pt x="179171" y="84768"/>
                  </a:cubicBezTo>
                  <a:cubicBezTo>
                    <a:pt x="199345" y="84768"/>
                    <a:pt x="217905" y="71876"/>
                    <a:pt x="225167" y="53343"/>
                  </a:cubicBezTo>
                  <a:cubicBezTo>
                    <a:pt x="228395" y="43673"/>
                    <a:pt x="229202" y="34004"/>
                    <a:pt x="226781" y="24335"/>
                  </a:cubicBezTo>
                  <a:cubicBezTo>
                    <a:pt x="225974" y="19500"/>
                    <a:pt x="226781" y="14665"/>
                    <a:pt x="229202" y="11442"/>
                  </a:cubicBezTo>
                  <a:cubicBezTo>
                    <a:pt x="231623" y="7413"/>
                    <a:pt x="235658" y="4996"/>
                    <a:pt x="239693" y="4190"/>
                  </a:cubicBezTo>
                  <a:cubicBezTo>
                    <a:pt x="268743" y="-644"/>
                    <a:pt x="297794" y="-1450"/>
                    <a:pt x="327652" y="25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grpSp>
      <p:grpSp>
        <p:nvGrpSpPr>
          <p:cNvPr id="32" name="组合 31">
            <a:extLst>
              <a:ext uri="{FF2B5EF4-FFF2-40B4-BE49-F238E27FC236}">
                <a16:creationId xmlns:a16="http://schemas.microsoft.com/office/drawing/2014/main" xmlns="" id="{EB38A1B3-60D6-4240-B776-028005DF1142}"/>
              </a:ext>
            </a:extLst>
          </p:cNvPr>
          <p:cNvGrpSpPr/>
          <p:nvPr/>
        </p:nvGrpSpPr>
        <p:grpSpPr>
          <a:xfrm>
            <a:off x="1622872" y="2242972"/>
            <a:ext cx="8876011" cy="2606228"/>
            <a:chOff x="1622872" y="2242972"/>
            <a:chExt cx="8876011" cy="2606228"/>
          </a:xfrm>
        </p:grpSpPr>
        <p:cxnSp>
          <p:nvCxnSpPr>
            <p:cNvPr id="34" name="直接连接符 33">
              <a:extLst>
                <a:ext uri="{FF2B5EF4-FFF2-40B4-BE49-F238E27FC236}">
                  <a16:creationId xmlns:a16="http://schemas.microsoft.com/office/drawing/2014/main" xmlns="" id="{A0B3F34E-C751-4C72-99FA-DA3C1401981E}"/>
                </a:ext>
              </a:extLst>
            </p:cNvPr>
            <p:cNvCxnSpPr>
              <a:cxnSpLocks/>
            </p:cNvCxnSpPr>
            <p:nvPr/>
          </p:nvCxnSpPr>
          <p:spPr>
            <a:xfrm rot="16200000">
              <a:off x="4792886" y="3546086"/>
              <a:ext cx="260622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xmlns="" id="{B91C928E-A424-474A-ABC2-5561CE9FAD89}"/>
                </a:ext>
              </a:extLst>
            </p:cNvPr>
            <p:cNvCxnSpPr>
              <a:cxnSpLocks/>
            </p:cNvCxnSpPr>
            <p:nvPr/>
          </p:nvCxnSpPr>
          <p:spPr>
            <a:xfrm>
              <a:off x="1622872" y="3546085"/>
              <a:ext cx="8876011"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36" name="PA-矩形 7">
            <a:extLst>
              <a:ext uri="{FF2B5EF4-FFF2-40B4-BE49-F238E27FC236}">
                <a16:creationId xmlns:a16="http://schemas.microsoft.com/office/drawing/2014/main" xmlns="" id="{F685C32A-250D-4D8E-98B5-B72CADDECC6C}"/>
              </a:ext>
            </a:extLst>
          </p:cNvPr>
          <p:cNvSpPr/>
          <p:nvPr>
            <p:custDataLst>
              <p:tags r:id="rId1"/>
            </p:custDataLst>
          </p:nvPr>
        </p:nvSpPr>
        <p:spPr>
          <a:xfrm>
            <a:off x="1014049" y="52817"/>
            <a:ext cx="1620957" cy="52322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2800" dirty="0">
                <a:solidFill>
                  <a:srgbClr val="0D0A47"/>
                </a:solidFill>
                <a:cs typeface="+mn-ea"/>
                <a:sym typeface="+mn-lt"/>
              </a:rPr>
              <a:t>市场定位</a:t>
            </a:r>
            <a:endParaRPr kumimoji="0" lang="zh-CN" altLang="en-US" sz="2800" b="0" i="0" u="none" strike="noStrike" kern="1200" cap="none" spc="0" normalizeH="0" baseline="0" noProof="0" dirty="0">
              <a:ln>
                <a:noFill/>
              </a:ln>
              <a:solidFill>
                <a:srgbClr val="0D0A47"/>
              </a:solidFill>
              <a:effectLst/>
              <a:uLnTx/>
              <a:uFillTx/>
              <a:cs typeface="+mn-ea"/>
              <a:sym typeface="+mn-lt"/>
            </a:endParaRPr>
          </a:p>
        </p:txBody>
      </p:sp>
      <p:sp>
        <p:nvSpPr>
          <p:cNvPr id="37" name="PA-矩形 8">
            <a:extLst>
              <a:ext uri="{FF2B5EF4-FFF2-40B4-BE49-F238E27FC236}">
                <a16:creationId xmlns:a16="http://schemas.microsoft.com/office/drawing/2014/main" xmlns="" id="{7EE02819-70E7-4848-9C96-95C38C282FD4}"/>
              </a:ext>
            </a:extLst>
          </p:cNvPr>
          <p:cNvSpPr/>
          <p:nvPr>
            <p:custDataLst>
              <p:tags r:id="rId2"/>
            </p:custDataLst>
          </p:nvPr>
        </p:nvSpPr>
        <p:spPr>
          <a:xfrm>
            <a:off x="1029924" y="497032"/>
            <a:ext cx="2661430" cy="252313"/>
          </a:xfrm>
          <a:prstGeom prst="rect">
            <a:avLst/>
          </a:prstGeom>
          <a:noFill/>
        </p:spPr>
        <p:txBody>
          <a:bodyPr wrap="square" rtlCol="0">
            <a:spAutoFit/>
            <a:scene3d>
              <a:camera prst="orthographicFront"/>
              <a:lightRig rig="threePt" dir="t"/>
            </a:scene3d>
            <a:sp3d contourW="12700"/>
          </a:bodyPr>
          <a:lstStyle/>
          <a:p>
            <a:pPr marL="0" marR="0" lvl="0" indent="0" algn="l" defTabSz="457200" rtl="0" eaLnBrk="1" fontAlgn="auto" latinLnBrk="0" hangingPunct="1">
              <a:lnSpc>
                <a:spcPct val="114000"/>
              </a:lnSpc>
              <a:spcBef>
                <a:spcPts val="0"/>
              </a:spcBef>
              <a:spcAft>
                <a:spcPts val="0"/>
              </a:spcAft>
              <a:buClrTx/>
              <a:buSzTx/>
              <a:buFontTx/>
              <a:buNone/>
              <a:tabLst/>
              <a:defRPr/>
            </a:pPr>
            <a:r>
              <a:rPr kumimoji="0" lang="en-US" altLang="zh-CN" sz="1000" b="0" i="0" u="none" strike="noStrike" kern="1200" cap="none" spc="300" normalizeH="0" baseline="0" noProof="0" dirty="0">
                <a:ln>
                  <a:noFill/>
                </a:ln>
                <a:solidFill>
                  <a:srgbClr val="D3323C"/>
                </a:solidFill>
                <a:effectLst/>
                <a:uLnTx/>
                <a:uFillTx/>
                <a:cs typeface="+mn-ea"/>
                <a:sym typeface="+mn-lt"/>
              </a:rPr>
              <a:t>MARKET POSITIONING</a:t>
            </a:r>
            <a:endParaRPr kumimoji="0" lang="zh-CN" altLang="en-US" sz="1000" b="0" i="0" u="none" strike="noStrike" kern="1200" cap="none" spc="300" normalizeH="0" baseline="0" noProof="0" dirty="0">
              <a:ln>
                <a:noFill/>
              </a:ln>
              <a:solidFill>
                <a:srgbClr val="D3323C"/>
              </a:solidFill>
              <a:effectLst/>
              <a:uLnTx/>
              <a:uFillTx/>
              <a:cs typeface="+mn-ea"/>
              <a:sym typeface="+mn-lt"/>
            </a:endParaRPr>
          </a:p>
        </p:txBody>
      </p:sp>
      <p:sp>
        <p:nvSpPr>
          <p:cNvPr id="38" name="矩形 37">
            <a:extLst>
              <a:ext uri="{FF2B5EF4-FFF2-40B4-BE49-F238E27FC236}">
                <a16:creationId xmlns:a16="http://schemas.microsoft.com/office/drawing/2014/main" xmlns="" id="{46BDCBBD-CBA2-447A-8D7E-5BDCA0481A48}"/>
              </a:ext>
            </a:extLst>
          </p:cNvPr>
          <p:cNvSpPr/>
          <p:nvPr/>
        </p:nvSpPr>
        <p:spPr>
          <a:xfrm flipV="1">
            <a:off x="0" y="515837"/>
            <a:ext cx="12192000" cy="36000"/>
          </a:xfrm>
          <a:prstGeom prst="rect">
            <a:avLst/>
          </a:prstGeom>
          <a:gradFill>
            <a:gsLst>
              <a:gs pos="0">
                <a:schemeClr val="accent1">
                  <a:lumMod val="5000"/>
                  <a:lumOff val="95000"/>
                </a:schemeClr>
              </a:gs>
              <a:gs pos="74000">
                <a:srgbClr val="2C2254"/>
              </a:gs>
              <a:gs pos="83000">
                <a:srgbClr val="2C2254"/>
              </a:gs>
              <a:gs pos="100000">
                <a:srgbClr val="0D0A47"/>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201F42"/>
              </a:solidFill>
              <a:effectLst/>
              <a:uLnTx/>
              <a:uFillTx/>
              <a:cs typeface="+mn-ea"/>
              <a:sym typeface="+mn-lt"/>
            </a:endParaRPr>
          </a:p>
        </p:txBody>
      </p:sp>
      <p:grpSp>
        <p:nvGrpSpPr>
          <p:cNvPr id="39" name="组合 38">
            <a:extLst>
              <a:ext uri="{FF2B5EF4-FFF2-40B4-BE49-F238E27FC236}">
                <a16:creationId xmlns:a16="http://schemas.microsoft.com/office/drawing/2014/main" xmlns="" id="{9D8C140B-F2A0-408A-B54D-9085E0E12976}"/>
              </a:ext>
            </a:extLst>
          </p:cNvPr>
          <p:cNvGrpSpPr/>
          <p:nvPr/>
        </p:nvGrpSpPr>
        <p:grpSpPr>
          <a:xfrm>
            <a:off x="217540" y="1"/>
            <a:ext cx="730741" cy="812800"/>
            <a:chOff x="117754" y="1"/>
            <a:chExt cx="730741" cy="812800"/>
          </a:xfrm>
        </p:grpSpPr>
        <p:sp>
          <p:nvSpPr>
            <p:cNvPr id="40" name="矩形 39">
              <a:extLst>
                <a:ext uri="{FF2B5EF4-FFF2-40B4-BE49-F238E27FC236}">
                  <a16:creationId xmlns:a16="http://schemas.microsoft.com/office/drawing/2014/main" xmlns="" id="{6AFB6972-DCC0-43B7-8D3B-9807ED25ED14}"/>
                </a:ext>
              </a:extLst>
            </p:cNvPr>
            <p:cNvSpPr/>
            <p:nvPr/>
          </p:nvSpPr>
          <p:spPr>
            <a:xfrm>
              <a:off x="120575" y="1"/>
              <a:ext cx="699345" cy="812800"/>
            </a:xfrm>
            <a:prstGeom prst="rect">
              <a:avLst/>
            </a:prstGeom>
            <a:solidFill>
              <a:srgbClr val="0D0A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41" name="文本框 40">
              <a:extLst>
                <a:ext uri="{FF2B5EF4-FFF2-40B4-BE49-F238E27FC236}">
                  <a16:creationId xmlns:a16="http://schemas.microsoft.com/office/drawing/2014/main" xmlns="" id="{064367AD-25AB-447D-A73C-7E79593503EC}"/>
                </a:ext>
              </a:extLst>
            </p:cNvPr>
            <p:cNvSpPr txBox="1"/>
            <p:nvPr/>
          </p:nvSpPr>
          <p:spPr>
            <a:xfrm>
              <a:off x="117754" y="51021"/>
              <a:ext cx="730741" cy="723853"/>
            </a:xfrm>
            <a:prstGeom prst="rect">
              <a:avLst/>
            </a:prstGeom>
            <a:noFill/>
          </p:spPr>
          <p:txBody>
            <a:bodyPr wrap="square" rtlCol="0">
              <a:spAutoFit/>
              <a:scene3d>
                <a:camera prst="orthographicFront"/>
                <a:lightRig rig="threePt" dir="t"/>
              </a:scene3d>
              <a:sp3d contourW="12700"/>
            </a:bodyPr>
            <a:lstStyle>
              <a:defPPr>
                <a:defRPr lang="en-US"/>
              </a:defPPr>
              <a:lvl1pPr>
                <a:lnSpc>
                  <a:spcPct val="114000"/>
                </a:lnSpc>
                <a:defRPr sz="1000" spc="300">
                  <a:solidFill>
                    <a:srgbClr val="C0A984"/>
                  </a:solidFill>
                  <a:latin typeface="Century Gothic" panose="020B0502020202020204" pitchFamily="34" charset="0"/>
                  <a:ea typeface="+mj-ea"/>
                </a:defRPr>
              </a:lvl1pPr>
            </a:lstStyle>
            <a:p>
              <a:pPr marL="0" marR="0" lvl="0" indent="0" algn="ctr" defTabSz="457200" rtl="0" eaLnBrk="1" fontAlgn="auto" latinLnBrk="0" hangingPunct="1">
                <a:lnSpc>
                  <a:spcPct val="114000"/>
                </a:lnSpc>
                <a:spcBef>
                  <a:spcPts val="0"/>
                </a:spcBef>
                <a:spcAft>
                  <a:spcPts val="0"/>
                </a:spcAft>
                <a:buClrTx/>
                <a:buSzTx/>
                <a:buFontTx/>
                <a:buNone/>
                <a:tabLst/>
                <a:defRPr/>
              </a:pPr>
              <a:r>
                <a:rPr kumimoji="0" lang="en-US" altLang="zh-CN" sz="2400" b="0" i="0" u="none" strike="noStrike" kern="1200" cap="none" spc="300" normalizeH="0" baseline="0" noProof="0" dirty="0">
                  <a:ln>
                    <a:noFill/>
                  </a:ln>
                  <a:solidFill>
                    <a:srgbClr val="D3323C"/>
                  </a:solidFill>
                  <a:effectLst/>
                  <a:uLnTx/>
                  <a:uFillTx/>
                  <a:latin typeface="+mn-lt"/>
                  <a:ea typeface="+mn-ea"/>
                  <a:cs typeface="+mn-ea"/>
                  <a:sym typeface="+mn-lt"/>
                </a:rPr>
                <a:t>04</a:t>
              </a:r>
              <a:endParaRPr kumimoji="0" lang="zh-CN" altLang="en-US" sz="2400" b="0" i="0" u="none" strike="noStrike" kern="1200" cap="none" spc="300" normalizeH="0" baseline="0" noProof="0" dirty="0">
                <a:ln>
                  <a:noFill/>
                </a:ln>
                <a:solidFill>
                  <a:srgbClr val="D3323C"/>
                </a:solidFill>
                <a:effectLst/>
                <a:uLnTx/>
                <a:uFillTx/>
                <a:latin typeface="+mn-lt"/>
                <a:ea typeface="+mn-ea"/>
                <a:cs typeface="+mn-ea"/>
                <a:sym typeface="+mn-lt"/>
              </a:endParaRPr>
            </a:p>
            <a:p>
              <a:pPr marL="0" marR="0" lvl="0" indent="0" algn="ctr" defTabSz="457200" rtl="0" eaLnBrk="1" fontAlgn="auto" latinLnBrk="0" hangingPunct="1">
                <a:lnSpc>
                  <a:spcPct val="114000"/>
                </a:lnSpc>
                <a:spcBef>
                  <a:spcPts val="0"/>
                </a:spcBef>
                <a:spcAft>
                  <a:spcPts val="0"/>
                </a:spcAft>
                <a:buClrTx/>
                <a:buSzTx/>
                <a:buFontTx/>
                <a:buNone/>
                <a:tabLst/>
                <a:defRPr/>
              </a:pPr>
              <a:r>
                <a:rPr kumimoji="0" lang="en-US" altLang="zh-CN" sz="1200" b="0" i="0" u="none" strike="noStrike" kern="1200" cap="none" spc="300" normalizeH="0" baseline="0" noProof="0" dirty="0">
                  <a:ln>
                    <a:noFill/>
                  </a:ln>
                  <a:solidFill>
                    <a:srgbClr val="D3323C"/>
                  </a:solidFill>
                  <a:effectLst/>
                  <a:uLnTx/>
                  <a:uFillTx/>
                  <a:latin typeface="+mn-lt"/>
                  <a:ea typeface="+mn-ea"/>
                  <a:cs typeface="+mn-ea"/>
                  <a:sym typeface="+mn-lt"/>
                </a:rPr>
                <a:t>PART</a:t>
              </a:r>
            </a:p>
          </p:txBody>
        </p:sp>
      </p:grpSp>
    </p:spTree>
    <p:extLst>
      <p:ext uri="{BB962C8B-B14F-4D97-AF65-F5344CB8AC3E}">
        <p14:creationId xmlns:p14="http://schemas.microsoft.com/office/powerpoint/2010/main" val="1903097099"/>
      </p:ext>
    </p:extLst>
  </p:cSld>
  <p:clrMapOvr>
    <a:masterClrMapping/>
  </p:clrMapOvr>
  <mc:AlternateContent xmlns:mc="http://schemas.openxmlformats.org/markup-compatibility/2006" xmlns:p14="http://schemas.microsoft.com/office/powerpoint/2010/main">
    <mc:Choice Requires="p14">
      <p:transition spd="slow" p14:dur="1500" advTm="6500">
        <p:random/>
      </p:transition>
    </mc:Choice>
    <mc:Fallback xmlns="">
      <p:transition spd="slow" advTm="65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ppt_x"/>
                                          </p:val>
                                        </p:tav>
                                        <p:tav tm="100000">
                                          <p:val>
                                            <p:strVal val="#ppt_x"/>
                                          </p:val>
                                        </p:tav>
                                      </p:tavLst>
                                    </p:anim>
                                    <p:anim calcmode="lin" valueType="num">
                                      <p:cBhvr additive="base">
                                        <p:cTn id="8" dur="500" fill="hold"/>
                                        <p:tgtEl>
                                          <p:spTgt spid="39"/>
                                        </p:tgtEl>
                                        <p:attrNameLst>
                                          <p:attrName>ppt_y</p:attrName>
                                        </p:attrNameLst>
                                      </p:cBhvr>
                                      <p:tavLst>
                                        <p:tav tm="0">
                                          <p:val>
                                            <p:strVal val="0-#ppt_h/2"/>
                                          </p:val>
                                        </p:tav>
                                        <p:tav tm="100000">
                                          <p:val>
                                            <p:strVal val="#ppt_y"/>
                                          </p:val>
                                        </p:tav>
                                      </p:tavLst>
                                    </p:anim>
                                  </p:childTnLst>
                                </p:cTn>
                              </p:par>
                              <p:par>
                                <p:cTn id="9" presetID="12" presetClass="entr" presetSubtype="4"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additive="base">
                                        <p:cTn id="11" dur="500"/>
                                        <p:tgtEl>
                                          <p:spTgt spid="38"/>
                                        </p:tgtEl>
                                        <p:attrNameLst>
                                          <p:attrName>ppt_y</p:attrName>
                                        </p:attrNameLst>
                                      </p:cBhvr>
                                      <p:tavLst>
                                        <p:tav tm="0">
                                          <p:val>
                                            <p:strVal val="#ppt_y+#ppt_h*1.125000"/>
                                          </p:val>
                                        </p:tav>
                                        <p:tav tm="100000">
                                          <p:val>
                                            <p:strVal val="#ppt_y"/>
                                          </p:val>
                                        </p:tav>
                                      </p:tavLst>
                                    </p:anim>
                                    <p:animEffect transition="in" filter="wipe(up)">
                                      <p:cBhvr>
                                        <p:cTn id="12" dur="500"/>
                                        <p:tgtEl>
                                          <p:spTgt spid="38"/>
                                        </p:tgtEl>
                                      </p:cBhvr>
                                    </p:animEffect>
                                  </p:childTnLst>
                                </p:cTn>
                              </p:par>
                            </p:childTnLst>
                          </p:cTn>
                        </p:par>
                        <p:par>
                          <p:cTn id="13" fill="hold">
                            <p:stCondLst>
                              <p:cond delay="500"/>
                            </p:stCondLst>
                            <p:childTnLst>
                              <p:par>
                                <p:cTn id="14" presetID="0" presetClass="entr" presetSubtype="0" fill="hold" grpId="0" nodeType="afterEffect">
                                  <p:stCondLst>
                                    <p:cond delay="0"/>
                                  </p:stCondLst>
                                  <p:iterate type="lt">
                                    <p:tmPct val="14286"/>
                                  </p:iterate>
                                  <p:childTnLst>
                                    <p:set>
                                      <p:cBhvr>
                                        <p:cTn id="15" dur="1" fill="hold">
                                          <p:stCondLst>
                                            <p:cond delay="0"/>
                                          </p:stCondLst>
                                        </p:cTn>
                                        <p:tgtEl>
                                          <p:spTgt spid="36"/>
                                        </p:tgtEl>
                                        <p:attrNameLst>
                                          <p:attrName>style.visibility</p:attrName>
                                        </p:attrNameLst>
                                      </p:cBhvr>
                                      <p:to>
                                        <p:strVal val="visible"/>
                                      </p:to>
                                    </p:set>
                                    <p:anim to="" calcmode="lin" valueType="num">
                                      <p:cBhvr>
                                        <p:cTn id="16" dur="700" fill="hold">
                                          <p:stCondLst>
                                            <p:cond delay="0"/>
                                          </p:stCondLst>
                                        </p:cTn>
                                        <p:tgtEl>
                                          <p:spTgt spid="36"/>
                                        </p:tgtEl>
                                        <p:attrNameLst>
                                          <p:attrName>ppt_x</p:attrName>
                                        </p:attrNameLst>
                                      </p:cBhvr>
                                      <p:tavLst>
                                        <p:tav tm="0" fmla="#ppt_x+(-#ppt_w/2*cos(ppt_r/180*pi))*((1.5-1.5*$)^2-(1.5-1.5*$)^3)">
                                          <p:val>
                                            <p:strVal val="0"/>
                                          </p:val>
                                        </p:tav>
                                        <p:tav tm="100000">
                                          <p:val>
                                            <p:strVal val="1"/>
                                          </p:val>
                                        </p:tav>
                                      </p:tavLst>
                                    </p:anim>
                                    <p:anim to="" calcmode="lin" valueType="num">
                                      <p:cBhvr>
                                        <p:cTn id="17" dur="700" fill="hold">
                                          <p:stCondLst>
                                            <p:cond delay="0"/>
                                          </p:stCondLst>
                                        </p:cTn>
                                        <p:tgtEl>
                                          <p:spTgt spid="36"/>
                                        </p:tgtEl>
                                        <p:attrNameLst>
                                          <p:attrName>ppt_y</p:attrName>
                                        </p:attrNameLst>
                                      </p:cBhvr>
                                      <p:tavLst>
                                        <p:tav tm="0" fmla="#ppt_y+(-#ppt_h/2*cos(ppt_r/180*pi))*((1.5-1.5*$)^2-(1.5-1.5*$)^3)">
                                          <p:val>
                                            <p:strVal val="0"/>
                                          </p:val>
                                        </p:tav>
                                        <p:tav tm="100000">
                                          <p:val>
                                            <p:strVal val="1"/>
                                          </p:val>
                                        </p:tav>
                                      </p:tavLst>
                                    </p:anim>
                                    <p:anim to="" calcmode="lin" valueType="num">
                                      <p:cBhvr>
                                        <p:cTn id="18" dur="700" fill="hold">
                                          <p:stCondLst>
                                            <p:cond delay="0"/>
                                          </p:stCondLst>
                                        </p:cTn>
                                        <p:tgtEl>
                                          <p:spTgt spid="36"/>
                                        </p:tgtEl>
                                        <p:attrNameLst>
                                          <p:attrName>ppt_h</p:attrName>
                                        </p:attrNameLst>
                                      </p:cBhvr>
                                      <p:tavLst>
                                        <p:tav tm="0" fmla="#ppt_h-(-#ppt_h)*((1.5-1.5*$)^2-(1.5-1.5*$)^3)">
                                          <p:val>
                                            <p:strVal val="0"/>
                                          </p:val>
                                        </p:tav>
                                        <p:tav tm="100000">
                                          <p:val>
                                            <p:strVal val="1"/>
                                          </p:val>
                                        </p:tav>
                                      </p:tavLst>
                                    </p:anim>
                                    <p:anim to="" calcmode="lin" valueType="num">
                                      <p:cBhvr>
                                        <p:cTn id="19" dur="700" fill="hold">
                                          <p:stCondLst>
                                            <p:cond delay="0"/>
                                          </p:stCondLst>
                                        </p:cTn>
                                        <p:tgtEl>
                                          <p:spTgt spid="36"/>
                                        </p:tgtEl>
                                        <p:attrNameLst>
                                          <p:attrName>ppt_w</p:attrName>
                                        </p:attrNameLst>
                                      </p:cBhvr>
                                      <p:tavLst>
                                        <p:tav tm="0" fmla="#ppt_w-(-#ppt_w)*((1.5-1.5*$)^2-(1.5-1.5*$)^3)">
                                          <p:val>
                                            <p:strVal val="0"/>
                                          </p:val>
                                        </p:tav>
                                        <p:tav tm="100000">
                                          <p:val>
                                            <p:strVal val="1"/>
                                          </p:val>
                                        </p:tav>
                                      </p:tavLst>
                                    </p:anim>
                                  </p:childTnLst>
                                </p:cTn>
                              </p:par>
                              <p:par>
                                <p:cTn id="20" presetID="0" presetClass="entr" presetSubtype="0" fill="hold" grpId="0" nodeType="withEffect">
                                  <p:stCondLst>
                                    <p:cond delay="0"/>
                                  </p:stCondLst>
                                  <p:iterate type="lt">
                                    <p:tmPct val="3297"/>
                                  </p:iterate>
                                  <p:childTnLst>
                                    <p:set>
                                      <p:cBhvr>
                                        <p:cTn id="21" dur="1" fill="hold">
                                          <p:stCondLst>
                                            <p:cond delay="0"/>
                                          </p:stCondLst>
                                        </p:cTn>
                                        <p:tgtEl>
                                          <p:spTgt spid="37"/>
                                        </p:tgtEl>
                                        <p:attrNameLst>
                                          <p:attrName>style.visibility</p:attrName>
                                        </p:attrNameLst>
                                      </p:cBhvr>
                                      <p:to>
                                        <p:strVal val="visible"/>
                                      </p:to>
                                    </p:set>
                                    <p:anim to="" calcmode="lin" valueType="num">
                                      <p:cBhvr>
                                        <p:cTn id="22" dur="700" fill="hold">
                                          <p:stCondLst>
                                            <p:cond delay="0"/>
                                          </p:stCondLst>
                                        </p:cTn>
                                        <p:tgtEl>
                                          <p:spTgt spid="37"/>
                                        </p:tgtEl>
                                        <p:attrNameLst>
                                          <p:attrName>ppt_x</p:attrName>
                                        </p:attrNameLst>
                                      </p:cBhvr>
                                      <p:tavLst>
                                        <p:tav tm="0" fmla="#ppt_x+(-#ppt_w/2*cos(ppt_r/180*pi))*((1.5-1.5*$)^2-(1.5-1.5*$)^3)">
                                          <p:val>
                                            <p:strVal val="0"/>
                                          </p:val>
                                        </p:tav>
                                        <p:tav tm="100000">
                                          <p:val>
                                            <p:strVal val="1"/>
                                          </p:val>
                                        </p:tav>
                                      </p:tavLst>
                                    </p:anim>
                                    <p:anim to="" calcmode="lin" valueType="num">
                                      <p:cBhvr>
                                        <p:cTn id="23" dur="700" fill="hold">
                                          <p:stCondLst>
                                            <p:cond delay="0"/>
                                          </p:stCondLst>
                                        </p:cTn>
                                        <p:tgtEl>
                                          <p:spTgt spid="37"/>
                                        </p:tgtEl>
                                        <p:attrNameLst>
                                          <p:attrName>ppt_y</p:attrName>
                                        </p:attrNameLst>
                                      </p:cBhvr>
                                      <p:tavLst>
                                        <p:tav tm="0" fmla="#ppt_y-(-#ppt_h/2*cos(ppt_r/180*pi))*((1.5-1.5*$)^2-(1.5-1.5*$)^3)">
                                          <p:val>
                                            <p:strVal val="0"/>
                                          </p:val>
                                        </p:tav>
                                        <p:tav tm="100000">
                                          <p:val>
                                            <p:strVal val="1"/>
                                          </p:val>
                                        </p:tav>
                                      </p:tavLst>
                                    </p:anim>
                                    <p:anim to="" calcmode="lin" valueType="num">
                                      <p:cBhvr>
                                        <p:cTn id="24" dur="700" fill="hold">
                                          <p:stCondLst>
                                            <p:cond delay="0"/>
                                          </p:stCondLst>
                                        </p:cTn>
                                        <p:tgtEl>
                                          <p:spTgt spid="37"/>
                                        </p:tgtEl>
                                        <p:attrNameLst>
                                          <p:attrName>ppt_h</p:attrName>
                                        </p:attrNameLst>
                                      </p:cBhvr>
                                      <p:tavLst>
                                        <p:tav tm="0" fmla="#ppt_h-(-#ppt_h)*((1.5-1.5*$)^2-(1.5-1.5*$)^3)">
                                          <p:val>
                                            <p:strVal val="0"/>
                                          </p:val>
                                        </p:tav>
                                        <p:tav tm="100000">
                                          <p:val>
                                            <p:strVal val="1"/>
                                          </p:val>
                                        </p:tav>
                                      </p:tavLst>
                                    </p:anim>
                                    <p:anim to="" calcmode="lin" valueType="num">
                                      <p:cBhvr>
                                        <p:cTn id="25" dur="700" fill="hold">
                                          <p:stCondLst>
                                            <p:cond delay="0"/>
                                          </p:stCondLst>
                                        </p:cTn>
                                        <p:tgtEl>
                                          <p:spTgt spid="37"/>
                                        </p:tgtEl>
                                        <p:attrNameLst>
                                          <p:attrName>ppt_w</p:attrName>
                                        </p:attrNameLst>
                                      </p:cBhvr>
                                      <p:tavLst>
                                        <p:tav tm="0" fmla="#ppt_w-(-#ppt_w)*((1.5-1.5*$)^2-(1.5-1.5*$)^3)">
                                          <p:val>
                                            <p:strVal val="0"/>
                                          </p:val>
                                        </p:tav>
                                        <p:tav tm="100000">
                                          <p:val>
                                            <p:strVal val="1"/>
                                          </p:val>
                                        </p:tav>
                                      </p:tavLst>
                                    </p:anim>
                                  </p:childTnLst>
                                </p:cTn>
                              </p:par>
                              <p:par>
                                <p:cTn id="26" presetID="12" presetClass="entr" presetSubtype="4" fill="hold" grpId="0" nodeType="withEffect">
                                  <p:stCondLst>
                                    <p:cond delay="0"/>
                                  </p:stCondLst>
                                  <p:childTnLst>
                                    <p:set>
                                      <p:cBhvr>
                                        <p:cTn id="27" dur="1" fill="hold">
                                          <p:stCondLst>
                                            <p:cond delay="0"/>
                                          </p:stCondLst>
                                        </p:cTn>
                                        <p:tgtEl>
                                          <p:spTgt spid="58"/>
                                        </p:tgtEl>
                                        <p:attrNameLst>
                                          <p:attrName>style.visibility</p:attrName>
                                        </p:attrNameLst>
                                      </p:cBhvr>
                                      <p:to>
                                        <p:strVal val="visible"/>
                                      </p:to>
                                    </p:set>
                                    <p:anim calcmode="lin" valueType="num">
                                      <p:cBhvr additive="base">
                                        <p:cTn id="28" dur="500"/>
                                        <p:tgtEl>
                                          <p:spTgt spid="58"/>
                                        </p:tgtEl>
                                        <p:attrNameLst>
                                          <p:attrName>ppt_y</p:attrName>
                                        </p:attrNameLst>
                                      </p:cBhvr>
                                      <p:tavLst>
                                        <p:tav tm="0">
                                          <p:val>
                                            <p:strVal val="#ppt_y+#ppt_h*1.125000"/>
                                          </p:val>
                                        </p:tav>
                                        <p:tav tm="100000">
                                          <p:val>
                                            <p:strVal val="#ppt_y"/>
                                          </p:val>
                                        </p:tav>
                                      </p:tavLst>
                                    </p:anim>
                                    <p:animEffect transition="in" filter="wipe(up)">
                                      <p:cBhvr>
                                        <p:cTn id="29" dur="500"/>
                                        <p:tgtEl>
                                          <p:spTgt spid="58"/>
                                        </p:tgtEl>
                                      </p:cBhvr>
                                    </p:animEffect>
                                  </p:childTnLst>
                                </p:cTn>
                              </p:par>
                            </p:childTnLst>
                          </p:cTn>
                        </p:par>
                        <p:par>
                          <p:cTn id="30" fill="hold">
                            <p:stCondLst>
                              <p:cond delay="1569"/>
                            </p:stCondLst>
                            <p:childTnLst>
                              <p:par>
                                <p:cTn id="31" presetID="49" presetClass="entr" presetSubtype="0" decel="100000" fill="hold" nodeType="afterEffect">
                                  <p:stCondLst>
                                    <p:cond delay="0"/>
                                  </p:stCondLst>
                                  <p:childTnLst>
                                    <p:set>
                                      <p:cBhvr>
                                        <p:cTn id="32" dur="1" fill="hold">
                                          <p:stCondLst>
                                            <p:cond delay="0"/>
                                          </p:stCondLst>
                                        </p:cTn>
                                        <p:tgtEl>
                                          <p:spTgt spid="32"/>
                                        </p:tgtEl>
                                        <p:attrNameLst>
                                          <p:attrName>style.visibility</p:attrName>
                                        </p:attrNameLst>
                                      </p:cBhvr>
                                      <p:to>
                                        <p:strVal val="visible"/>
                                      </p:to>
                                    </p:set>
                                    <p:anim calcmode="lin" valueType="num">
                                      <p:cBhvr>
                                        <p:cTn id="33" dur="500" fill="hold"/>
                                        <p:tgtEl>
                                          <p:spTgt spid="32"/>
                                        </p:tgtEl>
                                        <p:attrNameLst>
                                          <p:attrName>ppt_w</p:attrName>
                                        </p:attrNameLst>
                                      </p:cBhvr>
                                      <p:tavLst>
                                        <p:tav tm="0">
                                          <p:val>
                                            <p:fltVal val="0"/>
                                          </p:val>
                                        </p:tav>
                                        <p:tav tm="100000">
                                          <p:val>
                                            <p:strVal val="#ppt_w"/>
                                          </p:val>
                                        </p:tav>
                                      </p:tavLst>
                                    </p:anim>
                                    <p:anim calcmode="lin" valueType="num">
                                      <p:cBhvr>
                                        <p:cTn id="34" dur="500" fill="hold"/>
                                        <p:tgtEl>
                                          <p:spTgt spid="32"/>
                                        </p:tgtEl>
                                        <p:attrNameLst>
                                          <p:attrName>ppt_h</p:attrName>
                                        </p:attrNameLst>
                                      </p:cBhvr>
                                      <p:tavLst>
                                        <p:tav tm="0">
                                          <p:val>
                                            <p:fltVal val="0"/>
                                          </p:val>
                                        </p:tav>
                                        <p:tav tm="100000">
                                          <p:val>
                                            <p:strVal val="#ppt_h"/>
                                          </p:val>
                                        </p:tav>
                                      </p:tavLst>
                                    </p:anim>
                                    <p:anim calcmode="lin" valueType="num">
                                      <p:cBhvr>
                                        <p:cTn id="35" dur="500" fill="hold"/>
                                        <p:tgtEl>
                                          <p:spTgt spid="32"/>
                                        </p:tgtEl>
                                        <p:attrNameLst>
                                          <p:attrName>style.rotation</p:attrName>
                                        </p:attrNameLst>
                                      </p:cBhvr>
                                      <p:tavLst>
                                        <p:tav tm="0">
                                          <p:val>
                                            <p:fltVal val="360"/>
                                          </p:val>
                                        </p:tav>
                                        <p:tav tm="100000">
                                          <p:val>
                                            <p:fltVal val="0"/>
                                          </p:val>
                                        </p:tav>
                                      </p:tavLst>
                                    </p:anim>
                                    <p:animEffect transition="in" filter="fade">
                                      <p:cBhvr>
                                        <p:cTn id="36" dur="500"/>
                                        <p:tgtEl>
                                          <p:spTgt spid="32"/>
                                        </p:tgtEl>
                                      </p:cBhvr>
                                    </p:animEffect>
                                  </p:childTnLst>
                                </p:cTn>
                              </p:par>
                            </p:childTnLst>
                          </p:cTn>
                        </p:par>
                        <p:par>
                          <p:cTn id="37" fill="hold">
                            <p:stCondLst>
                              <p:cond delay="2069"/>
                            </p:stCondLst>
                            <p:childTnLst>
                              <p:par>
                                <p:cTn id="38" presetID="53" presetClass="entr" presetSubtype="528" fill="hold" nodeType="afterEffect">
                                  <p:stCondLst>
                                    <p:cond delay="0"/>
                                  </p:stCondLst>
                                  <p:childTnLst>
                                    <p:set>
                                      <p:cBhvr>
                                        <p:cTn id="39" dur="1" fill="hold">
                                          <p:stCondLst>
                                            <p:cond delay="0"/>
                                          </p:stCondLst>
                                        </p:cTn>
                                        <p:tgtEl>
                                          <p:spTgt spid="31"/>
                                        </p:tgtEl>
                                        <p:attrNameLst>
                                          <p:attrName>style.visibility</p:attrName>
                                        </p:attrNameLst>
                                      </p:cBhvr>
                                      <p:to>
                                        <p:strVal val="visible"/>
                                      </p:to>
                                    </p:set>
                                    <p:anim calcmode="lin" valueType="num">
                                      <p:cBhvr>
                                        <p:cTn id="40" dur="500" fill="hold"/>
                                        <p:tgtEl>
                                          <p:spTgt spid="31"/>
                                        </p:tgtEl>
                                        <p:attrNameLst>
                                          <p:attrName>ppt_w</p:attrName>
                                        </p:attrNameLst>
                                      </p:cBhvr>
                                      <p:tavLst>
                                        <p:tav tm="0">
                                          <p:val>
                                            <p:fltVal val="0"/>
                                          </p:val>
                                        </p:tav>
                                        <p:tav tm="100000">
                                          <p:val>
                                            <p:strVal val="#ppt_w"/>
                                          </p:val>
                                        </p:tav>
                                      </p:tavLst>
                                    </p:anim>
                                    <p:anim calcmode="lin" valueType="num">
                                      <p:cBhvr>
                                        <p:cTn id="41" dur="500" fill="hold"/>
                                        <p:tgtEl>
                                          <p:spTgt spid="31"/>
                                        </p:tgtEl>
                                        <p:attrNameLst>
                                          <p:attrName>ppt_h</p:attrName>
                                        </p:attrNameLst>
                                      </p:cBhvr>
                                      <p:tavLst>
                                        <p:tav tm="0">
                                          <p:val>
                                            <p:fltVal val="0"/>
                                          </p:val>
                                        </p:tav>
                                        <p:tav tm="100000">
                                          <p:val>
                                            <p:strVal val="#ppt_h"/>
                                          </p:val>
                                        </p:tav>
                                      </p:tavLst>
                                    </p:anim>
                                    <p:animEffect transition="in" filter="fade">
                                      <p:cBhvr>
                                        <p:cTn id="42" dur="500"/>
                                        <p:tgtEl>
                                          <p:spTgt spid="31"/>
                                        </p:tgtEl>
                                      </p:cBhvr>
                                    </p:animEffect>
                                    <p:anim calcmode="lin" valueType="num">
                                      <p:cBhvr>
                                        <p:cTn id="43" dur="500" fill="hold"/>
                                        <p:tgtEl>
                                          <p:spTgt spid="31"/>
                                        </p:tgtEl>
                                        <p:attrNameLst>
                                          <p:attrName>ppt_x</p:attrName>
                                        </p:attrNameLst>
                                      </p:cBhvr>
                                      <p:tavLst>
                                        <p:tav tm="0">
                                          <p:val>
                                            <p:fltVal val="0.5"/>
                                          </p:val>
                                        </p:tav>
                                        <p:tav tm="100000">
                                          <p:val>
                                            <p:strVal val="#ppt_x"/>
                                          </p:val>
                                        </p:tav>
                                      </p:tavLst>
                                    </p:anim>
                                    <p:anim calcmode="lin" valueType="num">
                                      <p:cBhvr>
                                        <p:cTn id="44" dur="500" fill="hold"/>
                                        <p:tgtEl>
                                          <p:spTgt spid="31"/>
                                        </p:tgtEl>
                                        <p:attrNameLst>
                                          <p:attrName>ppt_y</p:attrName>
                                        </p:attrNameLst>
                                      </p:cBhvr>
                                      <p:tavLst>
                                        <p:tav tm="0">
                                          <p:val>
                                            <p:fltVal val="0.5"/>
                                          </p:val>
                                        </p:tav>
                                        <p:tav tm="100000">
                                          <p:val>
                                            <p:strVal val="#ppt_y"/>
                                          </p:val>
                                        </p:tav>
                                      </p:tavLst>
                                    </p:anim>
                                  </p:childTnLst>
                                </p:cTn>
                              </p:par>
                            </p:childTnLst>
                          </p:cTn>
                        </p:par>
                        <p:par>
                          <p:cTn id="45" fill="hold">
                            <p:stCondLst>
                              <p:cond delay="2569"/>
                            </p:stCondLst>
                            <p:childTnLst>
                              <p:par>
                                <p:cTn id="46" presetID="2" presetClass="entr" presetSubtype="8" fill="hold" nodeType="afterEffect">
                                  <p:stCondLst>
                                    <p:cond delay="0"/>
                                  </p:stCondLst>
                                  <p:childTnLst>
                                    <p:set>
                                      <p:cBhvr>
                                        <p:cTn id="47" dur="1" fill="hold">
                                          <p:stCondLst>
                                            <p:cond delay="0"/>
                                          </p:stCondLst>
                                        </p:cTn>
                                        <p:tgtEl>
                                          <p:spTgt spid="20"/>
                                        </p:tgtEl>
                                        <p:attrNameLst>
                                          <p:attrName>style.visibility</p:attrName>
                                        </p:attrNameLst>
                                      </p:cBhvr>
                                      <p:to>
                                        <p:strVal val="visible"/>
                                      </p:to>
                                    </p:set>
                                    <p:anim calcmode="lin" valueType="num">
                                      <p:cBhvr additive="base">
                                        <p:cTn id="48" dur="500" fill="hold"/>
                                        <p:tgtEl>
                                          <p:spTgt spid="20"/>
                                        </p:tgtEl>
                                        <p:attrNameLst>
                                          <p:attrName>ppt_x</p:attrName>
                                        </p:attrNameLst>
                                      </p:cBhvr>
                                      <p:tavLst>
                                        <p:tav tm="0">
                                          <p:val>
                                            <p:strVal val="0-#ppt_w/2"/>
                                          </p:val>
                                        </p:tav>
                                        <p:tav tm="100000">
                                          <p:val>
                                            <p:strVal val="#ppt_x"/>
                                          </p:val>
                                        </p:tav>
                                      </p:tavLst>
                                    </p:anim>
                                    <p:anim calcmode="lin" valueType="num">
                                      <p:cBhvr additive="base">
                                        <p:cTn id="49" dur="500" fill="hold"/>
                                        <p:tgtEl>
                                          <p:spTgt spid="20"/>
                                        </p:tgtEl>
                                        <p:attrNameLst>
                                          <p:attrName>ppt_y</p:attrName>
                                        </p:attrNameLst>
                                      </p:cBhvr>
                                      <p:tavLst>
                                        <p:tav tm="0">
                                          <p:val>
                                            <p:strVal val="#ppt_y"/>
                                          </p:val>
                                        </p:tav>
                                        <p:tav tm="100000">
                                          <p:val>
                                            <p:strVal val="#ppt_y"/>
                                          </p:val>
                                        </p:tav>
                                      </p:tavLst>
                                    </p:anim>
                                  </p:childTnLst>
                                </p:cTn>
                              </p:par>
                            </p:childTnLst>
                          </p:cTn>
                        </p:par>
                        <p:par>
                          <p:cTn id="50" fill="hold">
                            <p:stCondLst>
                              <p:cond delay="3069"/>
                            </p:stCondLst>
                            <p:childTnLst>
                              <p:par>
                                <p:cTn id="51" presetID="53" presetClass="entr" presetSubtype="528" fill="hold" nodeType="afterEffect">
                                  <p:stCondLst>
                                    <p:cond delay="0"/>
                                  </p:stCondLst>
                                  <p:childTnLst>
                                    <p:set>
                                      <p:cBhvr>
                                        <p:cTn id="52" dur="1" fill="hold">
                                          <p:stCondLst>
                                            <p:cond delay="0"/>
                                          </p:stCondLst>
                                        </p:cTn>
                                        <p:tgtEl>
                                          <p:spTgt spid="30"/>
                                        </p:tgtEl>
                                        <p:attrNameLst>
                                          <p:attrName>style.visibility</p:attrName>
                                        </p:attrNameLst>
                                      </p:cBhvr>
                                      <p:to>
                                        <p:strVal val="visible"/>
                                      </p:to>
                                    </p:set>
                                    <p:anim calcmode="lin" valueType="num">
                                      <p:cBhvr>
                                        <p:cTn id="53" dur="500" fill="hold"/>
                                        <p:tgtEl>
                                          <p:spTgt spid="30"/>
                                        </p:tgtEl>
                                        <p:attrNameLst>
                                          <p:attrName>ppt_w</p:attrName>
                                        </p:attrNameLst>
                                      </p:cBhvr>
                                      <p:tavLst>
                                        <p:tav tm="0">
                                          <p:val>
                                            <p:fltVal val="0"/>
                                          </p:val>
                                        </p:tav>
                                        <p:tav tm="100000">
                                          <p:val>
                                            <p:strVal val="#ppt_w"/>
                                          </p:val>
                                        </p:tav>
                                      </p:tavLst>
                                    </p:anim>
                                    <p:anim calcmode="lin" valueType="num">
                                      <p:cBhvr>
                                        <p:cTn id="54" dur="500" fill="hold"/>
                                        <p:tgtEl>
                                          <p:spTgt spid="30"/>
                                        </p:tgtEl>
                                        <p:attrNameLst>
                                          <p:attrName>ppt_h</p:attrName>
                                        </p:attrNameLst>
                                      </p:cBhvr>
                                      <p:tavLst>
                                        <p:tav tm="0">
                                          <p:val>
                                            <p:fltVal val="0"/>
                                          </p:val>
                                        </p:tav>
                                        <p:tav tm="100000">
                                          <p:val>
                                            <p:strVal val="#ppt_h"/>
                                          </p:val>
                                        </p:tav>
                                      </p:tavLst>
                                    </p:anim>
                                    <p:animEffect transition="in" filter="fade">
                                      <p:cBhvr>
                                        <p:cTn id="55" dur="500"/>
                                        <p:tgtEl>
                                          <p:spTgt spid="30"/>
                                        </p:tgtEl>
                                      </p:cBhvr>
                                    </p:animEffect>
                                    <p:anim calcmode="lin" valueType="num">
                                      <p:cBhvr>
                                        <p:cTn id="56" dur="500" fill="hold"/>
                                        <p:tgtEl>
                                          <p:spTgt spid="30"/>
                                        </p:tgtEl>
                                        <p:attrNameLst>
                                          <p:attrName>ppt_x</p:attrName>
                                        </p:attrNameLst>
                                      </p:cBhvr>
                                      <p:tavLst>
                                        <p:tav tm="0">
                                          <p:val>
                                            <p:fltVal val="0.5"/>
                                          </p:val>
                                        </p:tav>
                                        <p:tav tm="100000">
                                          <p:val>
                                            <p:strVal val="#ppt_x"/>
                                          </p:val>
                                        </p:tav>
                                      </p:tavLst>
                                    </p:anim>
                                    <p:anim calcmode="lin" valueType="num">
                                      <p:cBhvr>
                                        <p:cTn id="57" dur="500" fill="hold"/>
                                        <p:tgtEl>
                                          <p:spTgt spid="30"/>
                                        </p:tgtEl>
                                        <p:attrNameLst>
                                          <p:attrName>ppt_y</p:attrName>
                                        </p:attrNameLst>
                                      </p:cBhvr>
                                      <p:tavLst>
                                        <p:tav tm="0">
                                          <p:val>
                                            <p:fltVal val="0.5"/>
                                          </p:val>
                                        </p:tav>
                                        <p:tav tm="100000">
                                          <p:val>
                                            <p:strVal val="#ppt_y"/>
                                          </p:val>
                                        </p:tav>
                                      </p:tavLst>
                                    </p:anim>
                                  </p:childTnLst>
                                </p:cTn>
                              </p:par>
                            </p:childTnLst>
                          </p:cTn>
                        </p:par>
                        <p:par>
                          <p:cTn id="58" fill="hold">
                            <p:stCondLst>
                              <p:cond delay="3569"/>
                            </p:stCondLst>
                            <p:childTnLst>
                              <p:par>
                                <p:cTn id="59" presetID="2" presetClass="entr" presetSubtype="8" fill="hold" nodeType="afterEffect">
                                  <p:stCondLst>
                                    <p:cond delay="0"/>
                                  </p:stCondLst>
                                  <p:childTnLst>
                                    <p:set>
                                      <p:cBhvr>
                                        <p:cTn id="60" dur="1" fill="hold">
                                          <p:stCondLst>
                                            <p:cond delay="0"/>
                                          </p:stCondLst>
                                        </p:cTn>
                                        <p:tgtEl>
                                          <p:spTgt spid="23"/>
                                        </p:tgtEl>
                                        <p:attrNameLst>
                                          <p:attrName>style.visibility</p:attrName>
                                        </p:attrNameLst>
                                      </p:cBhvr>
                                      <p:to>
                                        <p:strVal val="visible"/>
                                      </p:to>
                                    </p:set>
                                    <p:anim calcmode="lin" valueType="num">
                                      <p:cBhvr additive="base">
                                        <p:cTn id="61" dur="500" fill="hold"/>
                                        <p:tgtEl>
                                          <p:spTgt spid="23"/>
                                        </p:tgtEl>
                                        <p:attrNameLst>
                                          <p:attrName>ppt_x</p:attrName>
                                        </p:attrNameLst>
                                      </p:cBhvr>
                                      <p:tavLst>
                                        <p:tav tm="0">
                                          <p:val>
                                            <p:strVal val="0-#ppt_w/2"/>
                                          </p:val>
                                        </p:tav>
                                        <p:tav tm="100000">
                                          <p:val>
                                            <p:strVal val="#ppt_x"/>
                                          </p:val>
                                        </p:tav>
                                      </p:tavLst>
                                    </p:anim>
                                    <p:anim calcmode="lin" valueType="num">
                                      <p:cBhvr additive="base">
                                        <p:cTn id="62" dur="500" fill="hold"/>
                                        <p:tgtEl>
                                          <p:spTgt spid="23"/>
                                        </p:tgtEl>
                                        <p:attrNameLst>
                                          <p:attrName>ppt_y</p:attrName>
                                        </p:attrNameLst>
                                      </p:cBhvr>
                                      <p:tavLst>
                                        <p:tav tm="0">
                                          <p:val>
                                            <p:strVal val="#ppt_y"/>
                                          </p:val>
                                        </p:tav>
                                        <p:tav tm="100000">
                                          <p:val>
                                            <p:strVal val="#ppt_y"/>
                                          </p:val>
                                        </p:tav>
                                      </p:tavLst>
                                    </p:anim>
                                  </p:childTnLst>
                                </p:cTn>
                              </p:par>
                            </p:childTnLst>
                          </p:cTn>
                        </p:par>
                        <p:par>
                          <p:cTn id="63" fill="hold">
                            <p:stCondLst>
                              <p:cond delay="4069"/>
                            </p:stCondLst>
                            <p:childTnLst>
                              <p:par>
                                <p:cTn id="64" presetID="53" presetClass="entr" presetSubtype="528" fill="hold" nodeType="afterEffect">
                                  <p:stCondLst>
                                    <p:cond delay="0"/>
                                  </p:stCondLst>
                                  <p:childTnLst>
                                    <p:set>
                                      <p:cBhvr>
                                        <p:cTn id="65" dur="1" fill="hold">
                                          <p:stCondLst>
                                            <p:cond delay="0"/>
                                          </p:stCondLst>
                                        </p:cTn>
                                        <p:tgtEl>
                                          <p:spTgt spid="7"/>
                                        </p:tgtEl>
                                        <p:attrNameLst>
                                          <p:attrName>style.visibility</p:attrName>
                                        </p:attrNameLst>
                                      </p:cBhvr>
                                      <p:to>
                                        <p:strVal val="visible"/>
                                      </p:to>
                                    </p:set>
                                    <p:anim calcmode="lin" valueType="num">
                                      <p:cBhvr>
                                        <p:cTn id="66" dur="500" fill="hold"/>
                                        <p:tgtEl>
                                          <p:spTgt spid="7"/>
                                        </p:tgtEl>
                                        <p:attrNameLst>
                                          <p:attrName>ppt_w</p:attrName>
                                        </p:attrNameLst>
                                      </p:cBhvr>
                                      <p:tavLst>
                                        <p:tav tm="0">
                                          <p:val>
                                            <p:fltVal val="0"/>
                                          </p:val>
                                        </p:tav>
                                        <p:tav tm="100000">
                                          <p:val>
                                            <p:strVal val="#ppt_w"/>
                                          </p:val>
                                        </p:tav>
                                      </p:tavLst>
                                    </p:anim>
                                    <p:anim calcmode="lin" valueType="num">
                                      <p:cBhvr>
                                        <p:cTn id="67" dur="500" fill="hold"/>
                                        <p:tgtEl>
                                          <p:spTgt spid="7"/>
                                        </p:tgtEl>
                                        <p:attrNameLst>
                                          <p:attrName>ppt_h</p:attrName>
                                        </p:attrNameLst>
                                      </p:cBhvr>
                                      <p:tavLst>
                                        <p:tav tm="0">
                                          <p:val>
                                            <p:fltVal val="0"/>
                                          </p:val>
                                        </p:tav>
                                        <p:tav tm="100000">
                                          <p:val>
                                            <p:strVal val="#ppt_h"/>
                                          </p:val>
                                        </p:tav>
                                      </p:tavLst>
                                    </p:anim>
                                    <p:animEffect transition="in" filter="fade">
                                      <p:cBhvr>
                                        <p:cTn id="68" dur="500"/>
                                        <p:tgtEl>
                                          <p:spTgt spid="7"/>
                                        </p:tgtEl>
                                      </p:cBhvr>
                                    </p:animEffect>
                                    <p:anim calcmode="lin" valueType="num">
                                      <p:cBhvr>
                                        <p:cTn id="69" dur="500" fill="hold"/>
                                        <p:tgtEl>
                                          <p:spTgt spid="7"/>
                                        </p:tgtEl>
                                        <p:attrNameLst>
                                          <p:attrName>ppt_x</p:attrName>
                                        </p:attrNameLst>
                                      </p:cBhvr>
                                      <p:tavLst>
                                        <p:tav tm="0">
                                          <p:val>
                                            <p:fltVal val="0.5"/>
                                          </p:val>
                                        </p:tav>
                                        <p:tav tm="100000">
                                          <p:val>
                                            <p:strVal val="#ppt_x"/>
                                          </p:val>
                                        </p:tav>
                                      </p:tavLst>
                                    </p:anim>
                                    <p:anim calcmode="lin" valueType="num">
                                      <p:cBhvr>
                                        <p:cTn id="70" dur="500" fill="hold"/>
                                        <p:tgtEl>
                                          <p:spTgt spid="7"/>
                                        </p:tgtEl>
                                        <p:attrNameLst>
                                          <p:attrName>ppt_y</p:attrName>
                                        </p:attrNameLst>
                                      </p:cBhvr>
                                      <p:tavLst>
                                        <p:tav tm="0">
                                          <p:val>
                                            <p:fltVal val="0.5"/>
                                          </p:val>
                                        </p:tav>
                                        <p:tav tm="100000">
                                          <p:val>
                                            <p:strVal val="#ppt_y"/>
                                          </p:val>
                                        </p:tav>
                                      </p:tavLst>
                                    </p:anim>
                                  </p:childTnLst>
                                </p:cTn>
                              </p:par>
                            </p:childTnLst>
                          </p:cTn>
                        </p:par>
                        <p:par>
                          <p:cTn id="71" fill="hold">
                            <p:stCondLst>
                              <p:cond delay="4569"/>
                            </p:stCondLst>
                            <p:childTnLst>
                              <p:par>
                                <p:cTn id="72" presetID="2" presetClass="entr" presetSubtype="2" fill="hold" nodeType="afterEffect">
                                  <p:stCondLst>
                                    <p:cond delay="0"/>
                                  </p:stCondLst>
                                  <p:childTnLst>
                                    <p:set>
                                      <p:cBhvr>
                                        <p:cTn id="73" dur="1" fill="hold">
                                          <p:stCondLst>
                                            <p:cond delay="0"/>
                                          </p:stCondLst>
                                        </p:cTn>
                                        <p:tgtEl>
                                          <p:spTgt spid="14"/>
                                        </p:tgtEl>
                                        <p:attrNameLst>
                                          <p:attrName>style.visibility</p:attrName>
                                        </p:attrNameLst>
                                      </p:cBhvr>
                                      <p:to>
                                        <p:strVal val="visible"/>
                                      </p:to>
                                    </p:set>
                                    <p:anim calcmode="lin" valueType="num">
                                      <p:cBhvr additive="base">
                                        <p:cTn id="74" dur="500" fill="hold"/>
                                        <p:tgtEl>
                                          <p:spTgt spid="14"/>
                                        </p:tgtEl>
                                        <p:attrNameLst>
                                          <p:attrName>ppt_x</p:attrName>
                                        </p:attrNameLst>
                                      </p:cBhvr>
                                      <p:tavLst>
                                        <p:tav tm="0">
                                          <p:val>
                                            <p:strVal val="1+#ppt_w/2"/>
                                          </p:val>
                                        </p:tav>
                                        <p:tav tm="100000">
                                          <p:val>
                                            <p:strVal val="#ppt_x"/>
                                          </p:val>
                                        </p:tav>
                                      </p:tavLst>
                                    </p:anim>
                                    <p:anim calcmode="lin" valueType="num">
                                      <p:cBhvr additive="base">
                                        <p:cTn id="75" dur="500" fill="hold"/>
                                        <p:tgtEl>
                                          <p:spTgt spid="14"/>
                                        </p:tgtEl>
                                        <p:attrNameLst>
                                          <p:attrName>ppt_y</p:attrName>
                                        </p:attrNameLst>
                                      </p:cBhvr>
                                      <p:tavLst>
                                        <p:tav tm="0">
                                          <p:val>
                                            <p:strVal val="#ppt_y"/>
                                          </p:val>
                                        </p:tav>
                                        <p:tav tm="100000">
                                          <p:val>
                                            <p:strVal val="#ppt_y"/>
                                          </p:val>
                                        </p:tav>
                                      </p:tavLst>
                                    </p:anim>
                                  </p:childTnLst>
                                </p:cTn>
                              </p:par>
                            </p:childTnLst>
                          </p:cTn>
                        </p:par>
                        <p:par>
                          <p:cTn id="76" fill="hold">
                            <p:stCondLst>
                              <p:cond delay="5069"/>
                            </p:stCondLst>
                            <p:childTnLst>
                              <p:par>
                                <p:cTn id="77" presetID="53" presetClass="entr" presetSubtype="528" fill="hold" nodeType="afterEffect">
                                  <p:stCondLst>
                                    <p:cond delay="0"/>
                                  </p:stCondLst>
                                  <p:childTnLst>
                                    <p:set>
                                      <p:cBhvr>
                                        <p:cTn id="78" dur="1" fill="hold">
                                          <p:stCondLst>
                                            <p:cond delay="0"/>
                                          </p:stCondLst>
                                        </p:cTn>
                                        <p:tgtEl>
                                          <p:spTgt spid="8"/>
                                        </p:tgtEl>
                                        <p:attrNameLst>
                                          <p:attrName>style.visibility</p:attrName>
                                        </p:attrNameLst>
                                      </p:cBhvr>
                                      <p:to>
                                        <p:strVal val="visible"/>
                                      </p:to>
                                    </p:set>
                                    <p:anim calcmode="lin" valueType="num">
                                      <p:cBhvr>
                                        <p:cTn id="79" dur="500" fill="hold"/>
                                        <p:tgtEl>
                                          <p:spTgt spid="8"/>
                                        </p:tgtEl>
                                        <p:attrNameLst>
                                          <p:attrName>ppt_w</p:attrName>
                                        </p:attrNameLst>
                                      </p:cBhvr>
                                      <p:tavLst>
                                        <p:tav tm="0">
                                          <p:val>
                                            <p:fltVal val="0"/>
                                          </p:val>
                                        </p:tav>
                                        <p:tav tm="100000">
                                          <p:val>
                                            <p:strVal val="#ppt_w"/>
                                          </p:val>
                                        </p:tav>
                                      </p:tavLst>
                                    </p:anim>
                                    <p:anim calcmode="lin" valueType="num">
                                      <p:cBhvr>
                                        <p:cTn id="80" dur="500" fill="hold"/>
                                        <p:tgtEl>
                                          <p:spTgt spid="8"/>
                                        </p:tgtEl>
                                        <p:attrNameLst>
                                          <p:attrName>ppt_h</p:attrName>
                                        </p:attrNameLst>
                                      </p:cBhvr>
                                      <p:tavLst>
                                        <p:tav tm="0">
                                          <p:val>
                                            <p:fltVal val="0"/>
                                          </p:val>
                                        </p:tav>
                                        <p:tav tm="100000">
                                          <p:val>
                                            <p:strVal val="#ppt_h"/>
                                          </p:val>
                                        </p:tav>
                                      </p:tavLst>
                                    </p:anim>
                                    <p:animEffect transition="in" filter="fade">
                                      <p:cBhvr>
                                        <p:cTn id="81" dur="500"/>
                                        <p:tgtEl>
                                          <p:spTgt spid="8"/>
                                        </p:tgtEl>
                                      </p:cBhvr>
                                    </p:animEffect>
                                    <p:anim calcmode="lin" valueType="num">
                                      <p:cBhvr>
                                        <p:cTn id="82" dur="500" fill="hold"/>
                                        <p:tgtEl>
                                          <p:spTgt spid="8"/>
                                        </p:tgtEl>
                                        <p:attrNameLst>
                                          <p:attrName>ppt_x</p:attrName>
                                        </p:attrNameLst>
                                      </p:cBhvr>
                                      <p:tavLst>
                                        <p:tav tm="0">
                                          <p:val>
                                            <p:fltVal val="0.5"/>
                                          </p:val>
                                        </p:tav>
                                        <p:tav tm="100000">
                                          <p:val>
                                            <p:strVal val="#ppt_x"/>
                                          </p:val>
                                        </p:tav>
                                      </p:tavLst>
                                    </p:anim>
                                    <p:anim calcmode="lin" valueType="num">
                                      <p:cBhvr>
                                        <p:cTn id="83" dur="500" fill="hold"/>
                                        <p:tgtEl>
                                          <p:spTgt spid="8"/>
                                        </p:tgtEl>
                                        <p:attrNameLst>
                                          <p:attrName>ppt_y</p:attrName>
                                        </p:attrNameLst>
                                      </p:cBhvr>
                                      <p:tavLst>
                                        <p:tav tm="0">
                                          <p:val>
                                            <p:fltVal val="0.5"/>
                                          </p:val>
                                        </p:tav>
                                        <p:tav tm="100000">
                                          <p:val>
                                            <p:strVal val="#ppt_y"/>
                                          </p:val>
                                        </p:tav>
                                      </p:tavLst>
                                    </p:anim>
                                  </p:childTnLst>
                                </p:cTn>
                              </p:par>
                            </p:childTnLst>
                          </p:cTn>
                        </p:par>
                        <p:par>
                          <p:cTn id="84" fill="hold">
                            <p:stCondLst>
                              <p:cond delay="5569"/>
                            </p:stCondLst>
                            <p:childTnLst>
                              <p:par>
                                <p:cTn id="85" presetID="2" presetClass="entr" presetSubtype="2" fill="hold" nodeType="afterEffect">
                                  <p:stCondLst>
                                    <p:cond delay="0"/>
                                  </p:stCondLst>
                                  <p:childTnLst>
                                    <p:set>
                                      <p:cBhvr>
                                        <p:cTn id="86" dur="1" fill="hold">
                                          <p:stCondLst>
                                            <p:cond delay="0"/>
                                          </p:stCondLst>
                                        </p:cTn>
                                        <p:tgtEl>
                                          <p:spTgt spid="17"/>
                                        </p:tgtEl>
                                        <p:attrNameLst>
                                          <p:attrName>style.visibility</p:attrName>
                                        </p:attrNameLst>
                                      </p:cBhvr>
                                      <p:to>
                                        <p:strVal val="visible"/>
                                      </p:to>
                                    </p:set>
                                    <p:anim calcmode="lin" valueType="num">
                                      <p:cBhvr additive="base">
                                        <p:cTn id="87" dur="500" fill="hold"/>
                                        <p:tgtEl>
                                          <p:spTgt spid="17"/>
                                        </p:tgtEl>
                                        <p:attrNameLst>
                                          <p:attrName>ppt_x</p:attrName>
                                        </p:attrNameLst>
                                      </p:cBhvr>
                                      <p:tavLst>
                                        <p:tav tm="0">
                                          <p:val>
                                            <p:strVal val="1+#ppt_w/2"/>
                                          </p:val>
                                        </p:tav>
                                        <p:tav tm="100000">
                                          <p:val>
                                            <p:strVal val="#ppt_x"/>
                                          </p:val>
                                        </p:tav>
                                      </p:tavLst>
                                    </p:anim>
                                    <p:anim calcmode="lin" valueType="num">
                                      <p:cBhvr additive="base">
                                        <p:cTn id="88"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36" grpId="0"/>
      <p:bldP spid="37" grpId="0"/>
      <p:bldP spid="3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xmlns="" id="{89D42D32-E21B-4A6D-A8DD-29DE4596A72B}"/>
              </a:ext>
            </a:extLst>
          </p:cNvPr>
          <p:cNvGrpSpPr/>
          <p:nvPr/>
        </p:nvGrpSpPr>
        <p:grpSpPr>
          <a:xfrm>
            <a:off x="5191867" y="3350667"/>
            <a:ext cx="3116263" cy="893020"/>
            <a:chOff x="5318125" y="3516313"/>
            <a:chExt cx="3116263" cy="893020"/>
          </a:xfrm>
        </p:grpSpPr>
        <p:sp>
          <p:nvSpPr>
            <p:cNvPr id="10" name="椭圆 9">
              <a:extLst>
                <a:ext uri="{FF2B5EF4-FFF2-40B4-BE49-F238E27FC236}">
                  <a16:creationId xmlns:a16="http://schemas.microsoft.com/office/drawing/2014/main" xmlns="" id="{B9DEBA5D-E8FE-44A1-8B0A-2BD20148BCE7}"/>
                </a:ext>
              </a:extLst>
            </p:cNvPr>
            <p:cNvSpPr/>
            <p:nvPr/>
          </p:nvSpPr>
          <p:spPr>
            <a:xfrm>
              <a:off x="5318125" y="3516313"/>
              <a:ext cx="536575" cy="536575"/>
            </a:xfrm>
            <a:prstGeom prst="ellipse">
              <a:avLst/>
            </a:prstGeom>
            <a:solidFill>
              <a:srgbClr val="201F42"/>
            </a:solidFill>
            <a:ln>
              <a:noFill/>
            </a:ln>
            <a:effectLst>
              <a:outerShdw blurRad="647700" sx="102000" sy="102000" algn="c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cs typeface="+mn-ea"/>
                <a:sym typeface="+mn-lt"/>
              </a:endParaRPr>
            </a:p>
          </p:txBody>
        </p:sp>
        <p:sp>
          <p:nvSpPr>
            <p:cNvPr id="11" name="椭圆 6">
              <a:extLst>
                <a:ext uri="{FF2B5EF4-FFF2-40B4-BE49-F238E27FC236}">
                  <a16:creationId xmlns:a16="http://schemas.microsoft.com/office/drawing/2014/main" xmlns="" id="{20FE1B13-6910-4DFC-B020-5519EA268BB2}"/>
                </a:ext>
              </a:extLst>
            </p:cNvPr>
            <p:cNvSpPr/>
            <p:nvPr/>
          </p:nvSpPr>
          <p:spPr>
            <a:xfrm>
              <a:off x="5438775" y="3645667"/>
              <a:ext cx="295276" cy="281046"/>
            </a:xfrm>
            <a:custGeom>
              <a:avLst/>
              <a:gdLst>
                <a:gd name="T0" fmla="*/ 6829 w 6861"/>
                <a:gd name="T1" fmla="*/ 2470 h 6539"/>
                <a:gd name="T2" fmla="*/ 6615 w 6861"/>
                <a:gd name="T3" fmla="*/ 2270 h 6539"/>
                <a:gd name="T4" fmla="*/ 4720 w 6861"/>
                <a:gd name="T5" fmla="*/ 1799 h 6539"/>
                <a:gd name="T6" fmla="*/ 3686 w 6861"/>
                <a:gd name="T7" fmla="*/ 142 h 6539"/>
                <a:gd name="T8" fmla="*/ 3430 w 6861"/>
                <a:gd name="T9" fmla="*/ 0 h 6539"/>
                <a:gd name="T10" fmla="*/ 3175 w 6861"/>
                <a:gd name="T11" fmla="*/ 142 h 6539"/>
                <a:gd name="T12" fmla="*/ 2141 w 6861"/>
                <a:gd name="T13" fmla="*/ 1799 h 6539"/>
                <a:gd name="T14" fmla="*/ 246 w 6861"/>
                <a:gd name="T15" fmla="*/ 2270 h 6539"/>
                <a:gd name="T16" fmla="*/ 32 w 6861"/>
                <a:gd name="T17" fmla="*/ 2470 h 6539"/>
                <a:gd name="T18" fmla="*/ 88 w 6861"/>
                <a:gd name="T19" fmla="*/ 2757 h 6539"/>
                <a:gd name="T20" fmla="*/ 1344 w 6861"/>
                <a:gd name="T21" fmla="*/ 4252 h 6539"/>
                <a:gd name="T22" fmla="*/ 1206 w 6861"/>
                <a:gd name="T23" fmla="*/ 6200 h 6539"/>
                <a:gd name="T24" fmla="*/ 1330 w 6861"/>
                <a:gd name="T25" fmla="*/ 6465 h 6539"/>
                <a:gd name="T26" fmla="*/ 1620 w 6861"/>
                <a:gd name="T27" fmla="*/ 6500 h 6539"/>
                <a:gd name="T28" fmla="*/ 3430 w 6861"/>
                <a:gd name="T29" fmla="*/ 5768 h 6539"/>
                <a:gd name="T30" fmla="*/ 5241 w 6861"/>
                <a:gd name="T31" fmla="*/ 6500 h 6539"/>
                <a:gd name="T32" fmla="*/ 5531 w 6861"/>
                <a:gd name="T33" fmla="*/ 6465 h 6539"/>
                <a:gd name="T34" fmla="*/ 5654 w 6861"/>
                <a:gd name="T35" fmla="*/ 6200 h 6539"/>
                <a:gd name="T36" fmla="*/ 5517 w 6861"/>
                <a:gd name="T37" fmla="*/ 4252 h 6539"/>
                <a:gd name="T38" fmla="*/ 6773 w 6861"/>
                <a:gd name="T39" fmla="*/ 2757 h 6539"/>
                <a:gd name="T40" fmla="*/ 6829 w 6861"/>
                <a:gd name="T41" fmla="*/ 2470 h 6539"/>
                <a:gd name="T42" fmla="*/ 3618 w 6861"/>
                <a:gd name="T43" fmla="*/ 1362 h 6539"/>
                <a:gd name="T44" fmla="*/ 2881 w 6861"/>
                <a:gd name="T45" fmla="*/ 2543 h 6539"/>
                <a:gd name="T46" fmla="*/ 2747 w 6861"/>
                <a:gd name="T47" fmla="*/ 2640 h 6539"/>
                <a:gd name="T48" fmla="*/ 1397 w 6861"/>
                <a:gd name="T49" fmla="*/ 2976 h 6539"/>
                <a:gd name="T50" fmla="*/ 1343 w 6861"/>
                <a:gd name="T51" fmla="*/ 2983 h 6539"/>
                <a:gd name="T52" fmla="*/ 1129 w 6861"/>
                <a:gd name="T53" fmla="*/ 2815 h 6539"/>
                <a:gd name="T54" fmla="*/ 1290 w 6861"/>
                <a:gd name="T55" fmla="*/ 2547 h 6539"/>
                <a:gd name="T56" fmla="*/ 2554 w 6861"/>
                <a:gd name="T57" fmla="*/ 2233 h 6539"/>
                <a:gd name="T58" fmla="*/ 3243 w 6861"/>
                <a:gd name="T59" fmla="*/ 1129 h 6539"/>
                <a:gd name="T60" fmla="*/ 3547 w 6861"/>
                <a:gd name="T61" fmla="*/ 1058 h 6539"/>
                <a:gd name="T62" fmla="*/ 3618 w 6861"/>
                <a:gd name="T63" fmla="*/ 1362 h 6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861" h="6539">
                  <a:moveTo>
                    <a:pt x="6829" y="2470"/>
                  </a:moveTo>
                  <a:cubicBezTo>
                    <a:pt x="6797" y="2371"/>
                    <a:pt x="6716" y="2295"/>
                    <a:pt x="6615" y="2270"/>
                  </a:cubicBezTo>
                  <a:lnTo>
                    <a:pt x="4720" y="1799"/>
                  </a:lnTo>
                  <a:lnTo>
                    <a:pt x="3686" y="142"/>
                  </a:lnTo>
                  <a:cubicBezTo>
                    <a:pt x="3631" y="54"/>
                    <a:pt x="3534" y="0"/>
                    <a:pt x="3430" y="0"/>
                  </a:cubicBezTo>
                  <a:cubicBezTo>
                    <a:pt x="3326" y="0"/>
                    <a:pt x="3230" y="54"/>
                    <a:pt x="3175" y="142"/>
                  </a:cubicBezTo>
                  <a:lnTo>
                    <a:pt x="2141" y="1799"/>
                  </a:lnTo>
                  <a:lnTo>
                    <a:pt x="246" y="2270"/>
                  </a:lnTo>
                  <a:cubicBezTo>
                    <a:pt x="145" y="2295"/>
                    <a:pt x="64" y="2371"/>
                    <a:pt x="32" y="2470"/>
                  </a:cubicBezTo>
                  <a:cubicBezTo>
                    <a:pt x="0" y="2568"/>
                    <a:pt x="21" y="2677"/>
                    <a:pt x="88" y="2757"/>
                  </a:cubicBezTo>
                  <a:lnTo>
                    <a:pt x="1344" y="4252"/>
                  </a:lnTo>
                  <a:lnTo>
                    <a:pt x="1206" y="6200"/>
                  </a:lnTo>
                  <a:cubicBezTo>
                    <a:pt x="1199" y="6304"/>
                    <a:pt x="1246" y="6404"/>
                    <a:pt x="1330" y="6465"/>
                  </a:cubicBezTo>
                  <a:cubicBezTo>
                    <a:pt x="1414" y="6526"/>
                    <a:pt x="1524" y="6539"/>
                    <a:pt x="1620" y="6500"/>
                  </a:cubicBezTo>
                  <a:lnTo>
                    <a:pt x="3430" y="5768"/>
                  </a:lnTo>
                  <a:lnTo>
                    <a:pt x="5241" y="6500"/>
                  </a:lnTo>
                  <a:cubicBezTo>
                    <a:pt x="5337" y="6539"/>
                    <a:pt x="5447" y="6526"/>
                    <a:pt x="5531" y="6465"/>
                  </a:cubicBezTo>
                  <a:cubicBezTo>
                    <a:pt x="5615" y="6404"/>
                    <a:pt x="5662" y="6304"/>
                    <a:pt x="5654" y="6200"/>
                  </a:cubicBezTo>
                  <a:lnTo>
                    <a:pt x="5517" y="4252"/>
                  </a:lnTo>
                  <a:lnTo>
                    <a:pt x="6773" y="2757"/>
                  </a:lnTo>
                  <a:cubicBezTo>
                    <a:pt x="6840" y="2677"/>
                    <a:pt x="6861" y="2568"/>
                    <a:pt x="6829" y="2470"/>
                  </a:cubicBezTo>
                  <a:close/>
                  <a:moveTo>
                    <a:pt x="3618" y="1362"/>
                  </a:moveTo>
                  <a:lnTo>
                    <a:pt x="2881" y="2543"/>
                  </a:lnTo>
                  <a:cubicBezTo>
                    <a:pt x="2851" y="2591"/>
                    <a:pt x="2803" y="2626"/>
                    <a:pt x="2747" y="2640"/>
                  </a:cubicBezTo>
                  <a:lnTo>
                    <a:pt x="1397" y="2976"/>
                  </a:lnTo>
                  <a:cubicBezTo>
                    <a:pt x="1379" y="2980"/>
                    <a:pt x="1361" y="2983"/>
                    <a:pt x="1343" y="2983"/>
                  </a:cubicBezTo>
                  <a:cubicBezTo>
                    <a:pt x="1244" y="2983"/>
                    <a:pt x="1154" y="2915"/>
                    <a:pt x="1129" y="2815"/>
                  </a:cubicBezTo>
                  <a:cubicBezTo>
                    <a:pt x="1100" y="2697"/>
                    <a:pt x="1172" y="2577"/>
                    <a:pt x="1290" y="2547"/>
                  </a:cubicBezTo>
                  <a:lnTo>
                    <a:pt x="2554" y="2233"/>
                  </a:lnTo>
                  <a:lnTo>
                    <a:pt x="3243" y="1129"/>
                  </a:lnTo>
                  <a:cubicBezTo>
                    <a:pt x="3308" y="1025"/>
                    <a:pt x="3444" y="994"/>
                    <a:pt x="3547" y="1058"/>
                  </a:cubicBezTo>
                  <a:cubicBezTo>
                    <a:pt x="3651" y="1123"/>
                    <a:pt x="3682" y="1259"/>
                    <a:pt x="3618" y="136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grpSp>
          <p:nvGrpSpPr>
            <p:cNvPr id="12" name="组合 11">
              <a:extLst>
                <a:ext uri="{FF2B5EF4-FFF2-40B4-BE49-F238E27FC236}">
                  <a16:creationId xmlns:a16="http://schemas.microsoft.com/office/drawing/2014/main" xmlns="" id="{404320E1-5D2B-4247-9D1A-30550189E31B}"/>
                </a:ext>
              </a:extLst>
            </p:cNvPr>
            <p:cNvGrpSpPr/>
            <p:nvPr/>
          </p:nvGrpSpPr>
          <p:grpSpPr>
            <a:xfrm>
              <a:off x="5911850" y="3516313"/>
              <a:ext cx="2522538" cy="893020"/>
              <a:chOff x="3159911" y="3408233"/>
              <a:chExt cx="1706754" cy="893020"/>
            </a:xfrm>
          </p:grpSpPr>
          <p:sp>
            <p:nvSpPr>
              <p:cNvPr id="13" name="矩形 12">
                <a:extLst>
                  <a:ext uri="{FF2B5EF4-FFF2-40B4-BE49-F238E27FC236}">
                    <a16:creationId xmlns:a16="http://schemas.microsoft.com/office/drawing/2014/main" xmlns="" id="{CC00CA16-2C3F-42F9-AAB7-03AB955B0908}"/>
                  </a:ext>
                </a:extLst>
              </p:cNvPr>
              <p:cNvSpPr/>
              <p:nvPr/>
            </p:nvSpPr>
            <p:spPr bwMode="auto">
              <a:xfrm>
                <a:off x="3165095" y="3654922"/>
                <a:ext cx="1551243" cy="646331"/>
              </a:xfrm>
              <a:prstGeom prst="rect">
                <a:avLst/>
              </a:prstGeom>
            </p:spPr>
            <p:txBody>
              <a:bodyPr wrap="square">
                <a:spAutoFit/>
                <a:scene3d>
                  <a:camera prst="orthographicFront"/>
                  <a:lightRig rig="threePt" dir="t"/>
                </a:scene3d>
                <a:sp3d contourW="12700"/>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800" b="0" i="0" u="none" strike="noStrike" kern="1200" cap="none" spc="0" normalizeH="0" baseline="0" noProof="0" dirty="0">
                    <a:ln>
                      <a:noFill/>
                    </a:ln>
                    <a:solidFill>
                      <a:srgbClr val="000000">
                        <a:lumMod val="75000"/>
                        <a:lumOff val="25000"/>
                      </a:srgbClr>
                    </a:solidFill>
                    <a:effectLst/>
                    <a:uLnTx/>
                    <a:uFillTx/>
                    <a:cs typeface="+mn-ea"/>
                    <a:sym typeface="+mn-lt"/>
                  </a:rPr>
                  <a:t>点击输入简要文字内容，文字内容需概括精炼，言简意赅的说明分项内容言简意赅的说明分项内容点击输入简要文字内容，</a:t>
                </a:r>
              </a:p>
            </p:txBody>
          </p:sp>
          <p:sp>
            <p:nvSpPr>
              <p:cNvPr id="14" name="文本框 13">
                <a:extLst>
                  <a:ext uri="{FF2B5EF4-FFF2-40B4-BE49-F238E27FC236}">
                    <a16:creationId xmlns:a16="http://schemas.microsoft.com/office/drawing/2014/main" xmlns="" id="{59B3788E-0D54-4C1E-B549-60D918B8C9B1}"/>
                  </a:ext>
                </a:extLst>
              </p:cNvPr>
              <p:cNvSpPr txBox="1"/>
              <p:nvPr/>
            </p:nvSpPr>
            <p:spPr>
              <a:xfrm>
                <a:off x="3159911" y="3408233"/>
                <a:ext cx="1706754" cy="338554"/>
              </a:xfrm>
              <a:prstGeom prst="rect">
                <a:avLst/>
              </a:prstGeom>
              <a:noFill/>
            </p:spPr>
            <p:txBody>
              <a:bodyPr wrap="square" rtlCol="0">
                <a:spAutoFit/>
                <a:scene3d>
                  <a:camera prst="orthographicFront"/>
                  <a:lightRig rig="threePt" dir="t"/>
                </a:scene3d>
                <a:sp3d contourW="12700"/>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000000">
                        <a:lumMod val="75000"/>
                        <a:lumOff val="25000"/>
                      </a:srgbClr>
                    </a:solidFill>
                    <a:effectLst/>
                    <a:uLnTx/>
                    <a:uFillTx/>
                    <a:cs typeface="+mn-ea"/>
                    <a:sym typeface="+mn-lt"/>
                  </a:rPr>
                  <a:t>标题文本添加</a:t>
                </a:r>
              </a:p>
            </p:txBody>
          </p:sp>
        </p:grpSp>
      </p:grpSp>
      <p:grpSp>
        <p:nvGrpSpPr>
          <p:cNvPr id="15" name="组合 14">
            <a:extLst>
              <a:ext uri="{FF2B5EF4-FFF2-40B4-BE49-F238E27FC236}">
                <a16:creationId xmlns:a16="http://schemas.microsoft.com/office/drawing/2014/main" xmlns="" id="{68B9FA1C-4A5B-4B34-B80B-0FC8B5B7E642}"/>
              </a:ext>
            </a:extLst>
          </p:cNvPr>
          <p:cNvGrpSpPr/>
          <p:nvPr/>
        </p:nvGrpSpPr>
        <p:grpSpPr>
          <a:xfrm>
            <a:off x="5191867" y="4706392"/>
            <a:ext cx="3116263" cy="905720"/>
            <a:chOff x="5318125" y="4872038"/>
            <a:chExt cx="3116263" cy="905720"/>
          </a:xfrm>
        </p:grpSpPr>
        <p:sp>
          <p:nvSpPr>
            <p:cNvPr id="16" name="椭圆 15">
              <a:extLst>
                <a:ext uri="{FF2B5EF4-FFF2-40B4-BE49-F238E27FC236}">
                  <a16:creationId xmlns:a16="http://schemas.microsoft.com/office/drawing/2014/main" xmlns="" id="{7BE1C761-E233-4ED9-A08D-47E938164A2A}"/>
                </a:ext>
              </a:extLst>
            </p:cNvPr>
            <p:cNvSpPr/>
            <p:nvPr/>
          </p:nvSpPr>
          <p:spPr>
            <a:xfrm>
              <a:off x="5318125" y="4872038"/>
              <a:ext cx="536575" cy="536575"/>
            </a:xfrm>
            <a:prstGeom prst="ellipse">
              <a:avLst/>
            </a:prstGeom>
            <a:solidFill>
              <a:srgbClr val="201F42"/>
            </a:solidFill>
            <a:ln>
              <a:noFill/>
            </a:ln>
            <a:effectLst>
              <a:outerShdw blurRad="647700" sx="102000" sy="102000" algn="c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17" name="椭圆 7">
              <a:extLst>
                <a:ext uri="{FF2B5EF4-FFF2-40B4-BE49-F238E27FC236}">
                  <a16:creationId xmlns:a16="http://schemas.microsoft.com/office/drawing/2014/main" xmlns="" id="{E3198AA1-A272-4CC4-B1D1-4F0291468C13}"/>
                </a:ext>
              </a:extLst>
            </p:cNvPr>
            <p:cNvSpPr/>
            <p:nvPr/>
          </p:nvSpPr>
          <p:spPr>
            <a:xfrm>
              <a:off x="5438775" y="4995706"/>
              <a:ext cx="295276" cy="292416"/>
            </a:xfrm>
            <a:custGeom>
              <a:avLst/>
              <a:gdLst>
                <a:gd name="connsiteX0" fmla="*/ 251451 w 608736"/>
                <a:gd name="connsiteY0" fmla="*/ 247191 h 602841"/>
                <a:gd name="connsiteX1" fmla="*/ 262137 w 608736"/>
                <a:gd name="connsiteY1" fmla="*/ 250055 h 602841"/>
                <a:gd name="connsiteX2" fmla="*/ 323645 w 608736"/>
                <a:gd name="connsiteY2" fmla="*/ 285209 h 602841"/>
                <a:gd name="connsiteX3" fmla="*/ 359872 w 608736"/>
                <a:gd name="connsiteY3" fmla="*/ 350307 h 602841"/>
                <a:gd name="connsiteX4" fmla="*/ 363521 w 608736"/>
                <a:gd name="connsiteY4" fmla="*/ 365670 h 602841"/>
                <a:gd name="connsiteX5" fmla="*/ 347753 w 608736"/>
                <a:gd name="connsiteY5" fmla="*/ 364108 h 602841"/>
                <a:gd name="connsiteX6" fmla="*/ 342801 w 608736"/>
                <a:gd name="connsiteY6" fmla="*/ 363587 h 602841"/>
                <a:gd name="connsiteX7" fmla="*/ 326121 w 608736"/>
                <a:gd name="connsiteY7" fmla="*/ 362676 h 602841"/>
                <a:gd name="connsiteX8" fmla="*/ 323776 w 608736"/>
                <a:gd name="connsiteY8" fmla="*/ 354734 h 602841"/>
                <a:gd name="connsiteX9" fmla="*/ 298104 w 608736"/>
                <a:gd name="connsiteY9" fmla="*/ 310727 h 602841"/>
                <a:gd name="connsiteX10" fmla="*/ 251842 w 608736"/>
                <a:gd name="connsiteY10" fmla="*/ 284558 h 602841"/>
                <a:gd name="connsiteX11" fmla="*/ 238550 w 608736"/>
                <a:gd name="connsiteY11" fmla="*/ 281042 h 602841"/>
                <a:gd name="connsiteX12" fmla="*/ 244284 w 608736"/>
                <a:gd name="connsiteY12" fmla="*/ 268674 h 602841"/>
                <a:gd name="connsiteX13" fmla="*/ 248324 w 608736"/>
                <a:gd name="connsiteY13" fmla="*/ 257737 h 602841"/>
                <a:gd name="connsiteX14" fmla="*/ 246454 w 608736"/>
                <a:gd name="connsiteY14" fmla="*/ 168722 h 602841"/>
                <a:gd name="connsiteX15" fmla="*/ 261971 w 608736"/>
                <a:gd name="connsiteY15" fmla="*/ 171325 h 602841"/>
                <a:gd name="connsiteX16" fmla="*/ 378414 w 608736"/>
                <a:gd name="connsiteY16" fmla="*/ 230549 h 602841"/>
                <a:gd name="connsiteX17" fmla="*/ 439699 w 608736"/>
                <a:gd name="connsiteY17" fmla="*/ 360970 h 602841"/>
                <a:gd name="connsiteX18" fmla="*/ 441003 w 608736"/>
                <a:gd name="connsiteY18" fmla="*/ 373856 h 602841"/>
                <a:gd name="connsiteX19" fmla="*/ 425225 w 608736"/>
                <a:gd name="connsiteY19" fmla="*/ 373335 h 602841"/>
                <a:gd name="connsiteX20" fmla="*/ 417923 w 608736"/>
                <a:gd name="connsiteY20" fmla="*/ 373075 h 602841"/>
                <a:gd name="connsiteX21" fmla="*/ 404753 w 608736"/>
                <a:gd name="connsiteY21" fmla="*/ 371253 h 602841"/>
                <a:gd name="connsiteX22" fmla="*/ 403841 w 608736"/>
                <a:gd name="connsiteY22" fmla="*/ 362532 h 602841"/>
                <a:gd name="connsiteX23" fmla="*/ 352856 w 608736"/>
                <a:gd name="connsiteY23" fmla="*/ 256060 h 602841"/>
                <a:gd name="connsiteX24" fmla="*/ 260015 w 608736"/>
                <a:gd name="connsiteY24" fmla="*/ 207640 h 602841"/>
                <a:gd name="connsiteX25" fmla="*/ 251800 w 608736"/>
                <a:gd name="connsiteY25" fmla="*/ 206078 h 602841"/>
                <a:gd name="connsiteX26" fmla="*/ 250757 w 608736"/>
                <a:gd name="connsiteY26" fmla="*/ 197878 h 602841"/>
                <a:gd name="connsiteX27" fmla="*/ 248932 w 608736"/>
                <a:gd name="connsiteY27" fmla="*/ 184211 h 602841"/>
                <a:gd name="connsiteX28" fmla="*/ 73371 w 608736"/>
                <a:gd name="connsiteY28" fmla="*/ 111141 h 602841"/>
                <a:gd name="connsiteX29" fmla="*/ 97098 w 608736"/>
                <a:gd name="connsiteY29" fmla="*/ 120514 h 602841"/>
                <a:gd name="connsiteX30" fmla="*/ 175057 w 608736"/>
                <a:gd name="connsiteY30" fmla="*/ 198363 h 602841"/>
                <a:gd name="connsiteX31" fmla="*/ 174014 w 608736"/>
                <a:gd name="connsiteY31" fmla="*/ 247963 h 602841"/>
                <a:gd name="connsiteX32" fmla="*/ 131906 w 608736"/>
                <a:gd name="connsiteY32" fmla="*/ 290142 h 602841"/>
                <a:gd name="connsiteX33" fmla="*/ 138033 w 608736"/>
                <a:gd name="connsiteY33" fmla="*/ 301208 h 602841"/>
                <a:gd name="connsiteX34" fmla="*/ 207388 w 608736"/>
                <a:gd name="connsiteY34" fmla="*/ 396892 h 602841"/>
                <a:gd name="connsiteX35" fmla="*/ 302947 w 608736"/>
                <a:gd name="connsiteY35" fmla="*/ 466019 h 602841"/>
                <a:gd name="connsiteX36" fmla="*/ 314419 w 608736"/>
                <a:gd name="connsiteY36" fmla="*/ 472268 h 602841"/>
                <a:gd name="connsiteX37" fmla="*/ 356528 w 608736"/>
                <a:gd name="connsiteY37" fmla="*/ 430219 h 602841"/>
                <a:gd name="connsiteX38" fmla="*/ 382340 w 608736"/>
                <a:gd name="connsiteY38" fmla="*/ 419804 h 602841"/>
                <a:gd name="connsiteX39" fmla="*/ 406198 w 608736"/>
                <a:gd name="connsiteY39" fmla="*/ 429177 h 602841"/>
                <a:gd name="connsiteX40" fmla="*/ 484157 w 608736"/>
                <a:gd name="connsiteY40" fmla="*/ 507027 h 602841"/>
                <a:gd name="connsiteX41" fmla="*/ 483114 w 608736"/>
                <a:gd name="connsiteY41" fmla="*/ 556496 h 602841"/>
                <a:gd name="connsiteX42" fmla="*/ 465123 w 608736"/>
                <a:gd name="connsiteY42" fmla="*/ 574071 h 602841"/>
                <a:gd name="connsiteX43" fmla="*/ 460821 w 608736"/>
                <a:gd name="connsiteY43" fmla="*/ 577586 h 602841"/>
                <a:gd name="connsiteX44" fmla="*/ 430446 w 608736"/>
                <a:gd name="connsiteY44" fmla="*/ 594770 h 602841"/>
                <a:gd name="connsiteX45" fmla="*/ 399288 w 608736"/>
                <a:gd name="connsiteY45" fmla="*/ 602581 h 602841"/>
                <a:gd name="connsiteX46" fmla="*/ 390554 w 608736"/>
                <a:gd name="connsiteY46" fmla="*/ 602841 h 602841"/>
                <a:gd name="connsiteX47" fmla="*/ 134513 w 608736"/>
                <a:gd name="connsiteY47" fmla="*/ 469664 h 602841"/>
                <a:gd name="connsiteX48" fmla="*/ 1539 w 608736"/>
                <a:gd name="connsiteY48" fmla="*/ 205263 h 602841"/>
                <a:gd name="connsiteX49" fmla="*/ 9231 w 608736"/>
                <a:gd name="connsiteY49" fmla="*/ 174410 h 602841"/>
                <a:gd name="connsiteX50" fmla="*/ 26569 w 608736"/>
                <a:gd name="connsiteY50" fmla="*/ 143817 h 602841"/>
                <a:gd name="connsiteX51" fmla="*/ 28395 w 608736"/>
                <a:gd name="connsiteY51" fmla="*/ 140953 h 602841"/>
                <a:gd name="connsiteX52" fmla="*/ 47558 w 608736"/>
                <a:gd name="connsiteY52" fmla="*/ 121686 h 602841"/>
                <a:gd name="connsiteX53" fmla="*/ 73371 w 608736"/>
                <a:gd name="connsiteY53" fmla="*/ 111141 h 602841"/>
                <a:gd name="connsiteX54" fmla="*/ 229800 w 608736"/>
                <a:gd name="connsiteY54" fmla="*/ 83832 h 602841"/>
                <a:gd name="connsiteX55" fmla="*/ 244010 w 608736"/>
                <a:gd name="connsiteY55" fmla="*/ 84743 h 602841"/>
                <a:gd name="connsiteX56" fmla="*/ 437738 w 608736"/>
                <a:gd name="connsiteY56" fmla="*/ 171303 h 602841"/>
                <a:gd name="connsiteX57" fmla="*/ 523781 w 608736"/>
                <a:gd name="connsiteY57" fmla="*/ 359001 h 602841"/>
                <a:gd name="connsiteX58" fmla="*/ 524693 w 608736"/>
                <a:gd name="connsiteY58" fmla="*/ 370195 h 602841"/>
                <a:gd name="connsiteX59" fmla="*/ 508788 w 608736"/>
                <a:gd name="connsiteY59" fmla="*/ 371496 h 602841"/>
                <a:gd name="connsiteX60" fmla="*/ 499793 w 608736"/>
                <a:gd name="connsiteY60" fmla="*/ 372147 h 602841"/>
                <a:gd name="connsiteX61" fmla="*/ 488581 w 608736"/>
                <a:gd name="connsiteY61" fmla="*/ 372798 h 602841"/>
                <a:gd name="connsiteX62" fmla="*/ 487799 w 608736"/>
                <a:gd name="connsiteY62" fmla="*/ 361734 h 602841"/>
                <a:gd name="connsiteX63" fmla="*/ 412316 w 608736"/>
                <a:gd name="connsiteY63" fmla="*/ 196685 h 602841"/>
                <a:gd name="connsiteX64" fmla="*/ 245053 w 608736"/>
                <a:gd name="connsiteY64" fmla="*/ 121059 h 602841"/>
                <a:gd name="connsiteX65" fmla="*/ 236449 w 608736"/>
                <a:gd name="connsiteY65" fmla="*/ 120408 h 602841"/>
                <a:gd name="connsiteX66" fmla="*/ 234754 w 608736"/>
                <a:gd name="connsiteY66" fmla="*/ 111948 h 602841"/>
                <a:gd name="connsiteX67" fmla="*/ 232147 w 608736"/>
                <a:gd name="connsiteY67" fmla="*/ 97890 h 602841"/>
                <a:gd name="connsiteX68" fmla="*/ 230344 w 608736"/>
                <a:gd name="connsiteY68" fmla="*/ 0 h 602841"/>
                <a:gd name="connsiteX69" fmla="*/ 241293 w 608736"/>
                <a:gd name="connsiteY69" fmla="*/ 521 h 602841"/>
                <a:gd name="connsiteX70" fmla="*/ 497291 w 608736"/>
                <a:gd name="connsiteY70" fmla="*/ 111947 h 602841"/>
                <a:gd name="connsiteX71" fmla="*/ 607824 w 608736"/>
                <a:gd name="connsiteY71" fmla="*/ 351069 h 602841"/>
                <a:gd name="connsiteX72" fmla="*/ 608736 w 608736"/>
                <a:gd name="connsiteY72" fmla="*/ 362394 h 602841"/>
                <a:gd name="connsiteX73" fmla="*/ 596223 w 608736"/>
                <a:gd name="connsiteY73" fmla="*/ 363305 h 602841"/>
                <a:gd name="connsiteX74" fmla="*/ 584362 w 608736"/>
                <a:gd name="connsiteY74" fmla="*/ 364347 h 602841"/>
                <a:gd name="connsiteX75" fmla="*/ 572761 w 608736"/>
                <a:gd name="connsiteY75" fmla="*/ 365388 h 602841"/>
                <a:gd name="connsiteX76" fmla="*/ 571849 w 608736"/>
                <a:gd name="connsiteY76" fmla="*/ 353933 h 602841"/>
                <a:gd name="connsiteX77" fmla="*/ 471744 w 608736"/>
                <a:gd name="connsiteY77" fmla="*/ 137460 h 602841"/>
                <a:gd name="connsiteX78" fmla="*/ 239860 w 608736"/>
                <a:gd name="connsiteY78" fmla="*/ 36578 h 602841"/>
                <a:gd name="connsiteX79" fmla="*/ 228389 w 608736"/>
                <a:gd name="connsiteY79" fmla="*/ 36187 h 602841"/>
                <a:gd name="connsiteX80" fmla="*/ 229041 w 608736"/>
                <a:gd name="connsiteY80" fmla="*/ 20176 h 602841"/>
                <a:gd name="connsiteX81" fmla="*/ 229562 w 608736"/>
                <a:gd name="connsiteY81" fmla="*/ 11065 h 602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608736" h="602841">
                  <a:moveTo>
                    <a:pt x="251451" y="247191"/>
                  </a:moveTo>
                  <a:lnTo>
                    <a:pt x="262137" y="250055"/>
                  </a:lnTo>
                  <a:cubicBezTo>
                    <a:pt x="285463" y="256175"/>
                    <a:pt x="306704" y="268283"/>
                    <a:pt x="323645" y="285209"/>
                  </a:cubicBezTo>
                  <a:cubicBezTo>
                    <a:pt x="341498" y="303045"/>
                    <a:pt x="354008" y="325569"/>
                    <a:pt x="359872" y="350307"/>
                  </a:cubicBezTo>
                  <a:lnTo>
                    <a:pt x="363521" y="365670"/>
                  </a:lnTo>
                  <a:lnTo>
                    <a:pt x="347753" y="364108"/>
                  </a:lnTo>
                  <a:cubicBezTo>
                    <a:pt x="346190" y="363978"/>
                    <a:pt x="344495" y="363847"/>
                    <a:pt x="342801" y="363587"/>
                  </a:cubicBezTo>
                  <a:lnTo>
                    <a:pt x="326121" y="362676"/>
                  </a:lnTo>
                  <a:lnTo>
                    <a:pt x="323776" y="354734"/>
                  </a:lnTo>
                  <a:cubicBezTo>
                    <a:pt x="319215" y="338068"/>
                    <a:pt x="310353" y="322835"/>
                    <a:pt x="298104" y="310727"/>
                  </a:cubicBezTo>
                  <a:cubicBezTo>
                    <a:pt x="285463" y="297968"/>
                    <a:pt x="269435" y="288984"/>
                    <a:pt x="251842" y="284558"/>
                  </a:cubicBezTo>
                  <a:lnTo>
                    <a:pt x="238550" y="281042"/>
                  </a:lnTo>
                  <a:lnTo>
                    <a:pt x="244284" y="268674"/>
                  </a:lnTo>
                  <a:cubicBezTo>
                    <a:pt x="245848" y="265419"/>
                    <a:pt x="247151" y="261643"/>
                    <a:pt x="248324" y="257737"/>
                  </a:cubicBezTo>
                  <a:close/>
                  <a:moveTo>
                    <a:pt x="246454" y="168722"/>
                  </a:moveTo>
                  <a:lnTo>
                    <a:pt x="261971" y="171325"/>
                  </a:lnTo>
                  <a:cubicBezTo>
                    <a:pt x="306566" y="178614"/>
                    <a:pt x="346858" y="199180"/>
                    <a:pt x="378414" y="230549"/>
                  </a:cubicBezTo>
                  <a:cubicBezTo>
                    <a:pt x="413620" y="265822"/>
                    <a:pt x="434744" y="310858"/>
                    <a:pt x="439699" y="360970"/>
                  </a:cubicBezTo>
                  <a:lnTo>
                    <a:pt x="441003" y="373856"/>
                  </a:lnTo>
                  <a:lnTo>
                    <a:pt x="425225" y="373335"/>
                  </a:lnTo>
                  <a:cubicBezTo>
                    <a:pt x="422096" y="373205"/>
                    <a:pt x="420010" y="373335"/>
                    <a:pt x="417923" y="373075"/>
                  </a:cubicBezTo>
                  <a:lnTo>
                    <a:pt x="404753" y="371253"/>
                  </a:lnTo>
                  <a:lnTo>
                    <a:pt x="403841" y="362532"/>
                  </a:lnTo>
                  <a:cubicBezTo>
                    <a:pt x="399407" y="321792"/>
                    <a:pt x="381674" y="284956"/>
                    <a:pt x="352856" y="256060"/>
                  </a:cubicBezTo>
                  <a:cubicBezTo>
                    <a:pt x="327690" y="231069"/>
                    <a:pt x="295613" y="214278"/>
                    <a:pt x="260015" y="207640"/>
                  </a:cubicBezTo>
                  <a:lnTo>
                    <a:pt x="251800" y="206078"/>
                  </a:lnTo>
                  <a:lnTo>
                    <a:pt x="250757" y="197878"/>
                  </a:lnTo>
                  <a:cubicBezTo>
                    <a:pt x="250236" y="193323"/>
                    <a:pt x="249714" y="188767"/>
                    <a:pt x="248932" y="184211"/>
                  </a:cubicBezTo>
                  <a:close/>
                  <a:moveTo>
                    <a:pt x="73371" y="111141"/>
                  </a:moveTo>
                  <a:cubicBezTo>
                    <a:pt x="82627" y="111141"/>
                    <a:pt x="91101" y="114526"/>
                    <a:pt x="97098" y="120514"/>
                  </a:cubicBezTo>
                  <a:lnTo>
                    <a:pt x="175057" y="198363"/>
                  </a:lnTo>
                  <a:cubicBezTo>
                    <a:pt x="188485" y="211772"/>
                    <a:pt x="187963" y="234034"/>
                    <a:pt x="174014" y="247963"/>
                  </a:cubicBezTo>
                  <a:lnTo>
                    <a:pt x="131906" y="290142"/>
                  </a:lnTo>
                  <a:lnTo>
                    <a:pt x="138033" y="301208"/>
                  </a:lnTo>
                  <a:cubicBezTo>
                    <a:pt x="151982" y="326333"/>
                    <a:pt x="171016" y="360701"/>
                    <a:pt x="207388" y="396892"/>
                  </a:cubicBezTo>
                  <a:cubicBezTo>
                    <a:pt x="243630" y="433083"/>
                    <a:pt x="277917" y="452090"/>
                    <a:pt x="302947" y="466019"/>
                  </a:cubicBezTo>
                  <a:lnTo>
                    <a:pt x="314419" y="472268"/>
                  </a:lnTo>
                  <a:lnTo>
                    <a:pt x="356528" y="430219"/>
                  </a:lnTo>
                  <a:cubicBezTo>
                    <a:pt x="363177" y="423580"/>
                    <a:pt x="372563" y="419804"/>
                    <a:pt x="382340" y="419804"/>
                  </a:cubicBezTo>
                  <a:cubicBezTo>
                    <a:pt x="391597" y="419804"/>
                    <a:pt x="400070" y="423059"/>
                    <a:pt x="406198" y="429177"/>
                  </a:cubicBezTo>
                  <a:lnTo>
                    <a:pt x="484157" y="507027"/>
                  </a:lnTo>
                  <a:cubicBezTo>
                    <a:pt x="497454" y="520435"/>
                    <a:pt x="497063" y="542566"/>
                    <a:pt x="483114" y="556496"/>
                  </a:cubicBezTo>
                  <a:lnTo>
                    <a:pt x="465123" y="574071"/>
                  </a:lnTo>
                  <a:lnTo>
                    <a:pt x="460821" y="577586"/>
                  </a:lnTo>
                  <a:cubicBezTo>
                    <a:pt x="451696" y="584616"/>
                    <a:pt x="441397" y="590474"/>
                    <a:pt x="430446" y="594770"/>
                  </a:cubicBezTo>
                  <a:cubicBezTo>
                    <a:pt x="420147" y="598675"/>
                    <a:pt x="409978" y="601279"/>
                    <a:pt x="399288" y="602581"/>
                  </a:cubicBezTo>
                  <a:cubicBezTo>
                    <a:pt x="398506" y="602581"/>
                    <a:pt x="395508" y="602841"/>
                    <a:pt x="390554" y="602841"/>
                  </a:cubicBezTo>
                  <a:cubicBezTo>
                    <a:pt x="361873" y="602841"/>
                    <a:pt x="258362" y="593338"/>
                    <a:pt x="134513" y="469664"/>
                  </a:cubicBezTo>
                  <a:cubicBezTo>
                    <a:pt x="29959" y="365258"/>
                    <a:pt x="-8499" y="288710"/>
                    <a:pt x="1539" y="205263"/>
                  </a:cubicBezTo>
                  <a:cubicBezTo>
                    <a:pt x="2712" y="195109"/>
                    <a:pt x="5189" y="185085"/>
                    <a:pt x="9231" y="174410"/>
                  </a:cubicBezTo>
                  <a:cubicBezTo>
                    <a:pt x="13663" y="163214"/>
                    <a:pt x="19399" y="152930"/>
                    <a:pt x="26569" y="143817"/>
                  </a:cubicBezTo>
                  <a:lnTo>
                    <a:pt x="28395" y="140953"/>
                  </a:lnTo>
                  <a:lnTo>
                    <a:pt x="47558" y="121686"/>
                  </a:lnTo>
                  <a:cubicBezTo>
                    <a:pt x="54207" y="115047"/>
                    <a:pt x="63594" y="111141"/>
                    <a:pt x="73371" y="111141"/>
                  </a:cubicBezTo>
                  <a:close/>
                  <a:moveTo>
                    <a:pt x="229800" y="83832"/>
                  </a:moveTo>
                  <a:lnTo>
                    <a:pt x="244010" y="84743"/>
                  </a:lnTo>
                  <a:cubicBezTo>
                    <a:pt x="317277" y="88908"/>
                    <a:pt x="386112" y="119627"/>
                    <a:pt x="437738" y="171303"/>
                  </a:cubicBezTo>
                  <a:cubicBezTo>
                    <a:pt x="487799" y="221156"/>
                    <a:pt x="518436" y="287931"/>
                    <a:pt x="523781" y="359001"/>
                  </a:cubicBezTo>
                  <a:lnTo>
                    <a:pt x="524693" y="370195"/>
                  </a:lnTo>
                  <a:lnTo>
                    <a:pt x="508788" y="371496"/>
                  </a:lnTo>
                  <a:cubicBezTo>
                    <a:pt x="505008" y="371887"/>
                    <a:pt x="502400" y="372017"/>
                    <a:pt x="499793" y="372147"/>
                  </a:cubicBezTo>
                  <a:lnTo>
                    <a:pt x="488581" y="372798"/>
                  </a:lnTo>
                  <a:lnTo>
                    <a:pt x="487799" y="361734"/>
                  </a:lnTo>
                  <a:cubicBezTo>
                    <a:pt x="482975" y="299125"/>
                    <a:pt x="456120" y="240551"/>
                    <a:pt x="412316" y="196685"/>
                  </a:cubicBezTo>
                  <a:cubicBezTo>
                    <a:pt x="367730" y="152169"/>
                    <a:pt x="308282" y="125355"/>
                    <a:pt x="245053" y="121059"/>
                  </a:cubicBezTo>
                  <a:lnTo>
                    <a:pt x="236449" y="120408"/>
                  </a:lnTo>
                  <a:lnTo>
                    <a:pt x="234754" y="111948"/>
                  </a:lnTo>
                  <a:cubicBezTo>
                    <a:pt x="233711" y="107132"/>
                    <a:pt x="232929" y="102446"/>
                    <a:pt x="232147" y="97890"/>
                  </a:cubicBezTo>
                  <a:close/>
                  <a:moveTo>
                    <a:pt x="230344" y="0"/>
                  </a:moveTo>
                  <a:lnTo>
                    <a:pt x="241293" y="521"/>
                  </a:lnTo>
                  <a:cubicBezTo>
                    <a:pt x="338009" y="4166"/>
                    <a:pt x="428990" y="43737"/>
                    <a:pt x="497291" y="111947"/>
                  </a:cubicBezTo>
                  <a:cubicBezTo>
                    <a:pt x="561291" y="175860"/>
                    <a:pt x="600524" y="260731"/>
                    <a:pt x="607824" y="351069"/>
                  </a:cubicBezTo>
                  <a:lnTo>
                    <a:pt x="608736" y="362394"/>
                  </a:lnTo>
                  <a:lnTo>
                    <a:pt x="596223" y="363305"/>
                  </a:lnTo>
                  <a:cubicBezTo>
                    <a:pt x="592182" y="363566"/>
                    <a:pt x="588272" y="363956"/>
                    <a:pt x="584362" y="364347"/>
                  </a:cubicBezTo>
                  <a:lnTo>
                    <a:pt x="572761" y="365388"/>
                  </a:lnTo>
                  <a:lnTo>
                    <a:pt x="571849" y="353933"/>
                  </a:lnTo>
                  <a:cubicBezTo>
                    <a:pt x="565201" y="272186"/>
                    <a:pt x="529617" y="195256"/>
                    <a:pt x="471744" y="137460"/>
                  </a:cubicBezTo>
                  <a:cubicBezTo>
                    <a:pt x="409830" y="75629"/>
                    <a:pt x="327452" y="39832"/>
                    <a:pt x="239860" y="36578"/>
                  </a:cubicBezTo>
                  <a:lnTo>
                    <a:pt x="228389" y="36187"/>
                  </a:lnTo>
                  <a:lnTo>
                    <a:pt x="229041" y="20176"/>
                  </a:lnTo>
                  <a:cubicBezTo>
                    <a:pt x="229171" y="17183"/>
                    <a:pt x="229302" y="14058"/>
                    <a:pt x="229562" y="1106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grpSp>
          <p:nvGrpSpPr>
            <p:cNvPr id="18" name="组合 17">
              <a:extLst>
                <a:ext uri="{FF2B5EF4-FFF2-40B4-BE49-F238E27FC236}">
                  <a16:creationId xmlns:a16="http://schemas.microsoft.com/office/drawing/2014/main" xmlns="" id="{7C69557A-5EC0-4737-995B-47E8ED4388ED}"/>
                </a:ext>
              </a:extLst>
            </p:cNvPr>
            <p:cNvGrpSpPr/>
            <p:nvPr/>
          </p:nvGrpSpPr>
          <p:grpSpPr>
            <a:xfrm>
              <a:off x="5911850" y="4872038"/>
              <a:ext cx="2522538" cy="905720"/>
              <a:chOff x="3159911" y="3408233"/>
              <a:chExt cx="1706754" cy="905720"/>
            </a:xfrm>
          </p:grpSpPr>
          <p:sp>
            <p:nvSpPr>
              <p:cNvPr id="19" name="矩形 18">
                <a:extLst>
                  <a:ext uri="{FF2B5EF4-FFF2-40B4-BE49-F238E27FC236}">
                    <a16:creationId xmlns:a16="http://schemas.microsoft.com/office/drawing/2014/main" xmlns="" id="{2346C10B-FFBD-4E5F-AFA7-B15B68BBB192}"/>
                  </a:ext>
                </a:extLst>
              </p:cNvPr>
              <p:cNvSpPr/>
              <p:nvPr/>
            </p:nvSpPr>
            <p:spPr bwMode="auto">
              <a:xfrm>
                <a:off x="3165095" y="3667622"/>
                <a:ext cx="1551243" cy="646331"/>
              </a:xfrm>
              <a:prstGeom prst="rect">
                <a:avLst/>
              </a:prstGeom>
            </p:spPr>
            <p:txBody>
              <a:bodyPr wrap="square">
                <a:spAutoFit/>
                <a:scene3d>
                  <a:camera prst="orthographicFront"/>
                  <a:lightRig rig="threePt" dir="t"/>
                </a:scene3d>
                <a:sp3d contourW="12700"/>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800" b="0" i="0" u="none" strike="noStrike" kern="1200" cap="none" spc="0" normalizeH="0" baseline="0" noProof="0" dirty="0">
                    <a:ln>
                      <a:noFill/>
                    </a:ln>
                    <a:solidFill>
                      <a:srgbClr val="000000">
                        <a:lumMod val="75000"/>
                        <a:lumOff val="25000"/>
                      </a:srgbClr>
                    </a:solidFill>
                    <a:effectLst/>
                    <a:uLnTx/>
                    <a:uFillTx/>
                    <a:cs typeface="+mn-ea"/>
                    <a:sym typeface="+mn-lt"/>
                  </a:rPr>
                  <a:t>点击输入简要文字内容，文字内容需概括精炼，言简意赅的说明分项内容言简意赅的说明分项内容点击输入简要文字内容，</a:t>
                </a:r>
              </a:p>
            </p:txBody>
          </p:sp>
          <p:sp>
            <p:nvSpPr>
              <p:cNvPr id="20" name="文本框 19">
                <a:extLst>
                  <a:ext uri="{FF2B5EF4-FFF2-40B4-BE49-F238E27FC236}">
                    <a16:creationId xmlns:a16="http://schemas.microsoft.com/office/drawing/2014/main" xmlns="" id="{0B4E65FC-3881-4ACF-9424-F759E29E8B65}"/>
                  </a:ext>
                </a:extLst>
              </p:cNvPr>
              <p:cNvSpPr txBox="1"/>
              <p:nvPr/>
            </p:nvSpPr>
            <p:spPr>
              <a:xfrm>
                <a:off x="3159911" y="3408233"/>
                <a:ext cx="1706754" cy="338554"/>
              </a:xfrm>
              <a:prstGeom prst="rect">
                <a:avLst/>
              </a:prstGeom>
              <a:noFill/>
            </p:spPr>
            <p:txBody>
              <a:bodyPr wrap="square" rtlCol="0">
                <a:spAutoFit/>
                <a:scene3d>
                  <a:camera prst="orthographicFront"/>
                  <a:lightRig rig="threePt" dir="t"/>
                </a:scene3d>
                <a:sp3d contourW="12700"/>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000000">
                        <a:lumMod val="75000"/>
                        <a:lumOff val="25000"/>
                      </a:srgbClr>
                    </a:solidFill>
                    <a:effectLst/>
                    <a:uLnTx/>
                    <a:uFillTx/>
                    <a:cs typeface="+mn-ea"/>
                    <a:sym typeface="+mn-lt"/>
                  </a:rPr>
                  <a:t>标题文本添加</a:t>
                </a:r>
              </a:p>
            </p:txBody>
          </p:sp>
        </p:grpSp>
      </p:grpSp>
      <p:grpSp>
        <p:nvGrpSpPr>
          <p:cNvPr id="21" name="组合 20">
            <a:extLst>
              <a:ext uri="{FF2B5EF4-FFF2-40B4-BE49-F238E27FC236}">
                <a16:creationId xmlns:a16="http://schemas.microsoft.com/office/drawing/2014/main" xmlns="" id="{487FCBA7-3D74-41AF-850F-5A1533D4213F}"/>
              </a:ext>
            </a:extLst>
          </p:cNvPr>
          <p:cNvGrpSpPr/>
          <p:nvPr/>
        </p:nvGrpSpPr>
        <p:grpSpPr>
          <a:xfrm>
            <a:off x="8212879" y="3350667"/>
            <a:ext cx="3116263" cy="893020"/>
            <a:chOff x="8339137" y="3516313"/>
            <a:chExt cx="3116263" cy="893020"/>
          </a:xfrm>
        </p:grpSpPr>
        <p:sp>
          <p:nvSpPr>
            <p:cNvPr id="22" name="椭圆 21">
              <a:extLst>
                <a:ext uri="{FF2B5EF4-FFF2-40B4-BE49-F238E27FC236}">
                  <a16:creationId xmlns:a16="http://schemas.microsoft.com/office/drawing/2014/main" xmlns="" id="{830F09FA-DD7B-4367-868C-937D1E28CC19}"/>
                </a:ext>
              </a:extLst>
            </p:cNvPr>
            <p:cNvSpPr/>
            <p:nvPr/>
          </p:nvSpPr>
          <p:spPr>
            <a:xfrm>
              <a:off x="8339137" y="3516313"/>
              <a:ext cx="536575" cy="536575"/>
            </a:xfrm>
            <a:prstGeom prst="ellipse">
              <a:avLst/>
            </a:prstGeom>
            <a:solidFill>
              <a:srgbClr val="201F42"/>
            </a:solidFill>
            <a:ln>
              <a:noFill/>
            </a:ln>
            <a:effectLst>
              <a:outerShdw blurRad="647700" sx="102000" sy="102000" algn="c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23" name="椭圆 8">
              <a:extLst>
                <a:ext uri="{FF2B5EF4-FFF2-40B4-BE49-F238E27FC236}">
                  <a16:creationId xmlns:a16="http://schemas.microsoft.com/office/drawing/2014/main" xmlns="" id="{5C5FDCAA-2210-4606-8AE0-3B147E64AF75}"/>
                </a:ext>
              </a:extLst>
            </p:cNvPr>
            <p:cNvSpPr/>
            <p:nvPr/>
          </p:nvSpPr>
          <p:spPr>
            <a:xfrm>
              <a:off x="8459787" y="3638792"/>
              <a:ext cx="295276" cy="294794"/>
            </a:xfrm>
            <a:custGeom>
              <a:avLst/>
              <a:gdLst>
                <a:gd name="connsiteX0" fmla="*/ 140017 w 606581"/>
                <a:gd name="connsiteY0" fmla="*/ 411043 h 605592"/>
                <a:gd name="connsiteX1" fmla="*/ 178821 w 606581"/>
                <a:gd name="connsiteY1" fmla="*/ 427078 h 605592"/>
                <a:gd name="connsiteX2" fmla="*/ 178821 w 606581"/>
                <a:gd name="connsiteY2" fmla="*/ 504564 h 605592"/>
                <a:gd name="connsiteX3" fmla="*/ 93692 w 606581"/>
                <a:gd name="connsiteY3" fmla="*/ 589557 h 605592"/>
                <a:gd name="connsiteX4" fmla="*/ 54887 w 606581"/>
                <a:gd name="connsiteY4" fmla="*/ 605592 h 605592"/>
                <a:gd name="connsiteX5" fmla="*/ 16083 w 606581"/>
                <a:gd name="connsiteY5" fmla="*/ 589557 h 605592"/>
                <a:gd name="connsiteX6" fmla="*/ 16083 w 606581"/>
                <a:gd name="connsiteY6" fmla="*/ 511979 h 605592"/>
                <a:gd name="connsiteX7" fmla="*/ 101212 w 606581"/>
                <a:gd name="connsiteY7" fmla="*/ 427078 h 605592"/>
                <a:gd name="connsiteX8" fmla="*/ 140017 w 606581"/>
                <a:gd name="connsiteY8" fmla="*/ 411043 h 605592"/>
                <a:gd name="connsiteX9" fmla="*/ 382501 w 606581"/>
                <a:gd name="connsiteY9" fmla="*/ 49537 h 605592"/>
                <a:gd name="connsiteX10" fmla="*/ 557044 w 606581"/>
                <a:gd name="connsiteY10" fmla="*/ 223798 h 605592"/>
                <a:gd name="connsiteX11" fmla="*/ 382501 w 606581"/>
                <a:gd name="connsiteY11" fmla="*/ 398059 h 605592"/>
                <a:gd name="connsiteX12" fmla="*/ 207957 w 606581"/>
                <a:gd name="connsiteY12" fmla="*/ 223798 h 605592"/>
                <a:gd name="connsiteX13" fmla="*/ 382501 w 606581"/>
                <a:gd name="connsiteY13" fmla="*/ 49537 h 605592"/>
                <a:gd name="connsiteX14" fmla="*/ 382536 w 606581"/>
                <a:gd name="connsiteY14" fmla="*/ 24750 h 605592"/>
                <a:gd name="connsiteX15" fmla="*/ 304914 w 606581"/>
                <a:gd name="connsiteY15" fmla="*/ 40417 h 605592"/>
                <a:gd name="connsiteX16" fmla="*/ 241591 w 606581"/>
                <a:gd name="connsiteY16" fmla="*/ 83058 h 605592"/>
                <a:gd name="connsiteX17" fmla="*/ 198880 w 606581"/>
                <a:gd name="connsiteY17" fmla="*/ 146278 h 605592"/>
                <a:gd name="connsiteX18" fmla="*/ 183189 w 606581"/>
                <a:gd name="connsiteY18" fmla="*/ 223774 h 605592"/>
                <a:gd name="connsiteX19" fmla="*/ 198880 w 606581"/>
                <a:gd name="connsiteY19" fmla="*/ 301177 h 605592"/>
                <a:gd name="connsiteX20" fmla="*/ 241591 w 606581"/>
                <a:gd name="connsiteY20" fmla="*/ 364490 h 605592"/>
                <a:gd name="connsiteX21" fmla="*/ 304914 w 606581"/>
                <a:gd name="connsiteY21" fmla="*/ 407131 h 605592"/>
                <a:gd name="connsiteX22" fmla="*/ 382536 w 606581"/>
                <a:gd name="connsiteY22" fmla="*/ 422705 h 605592"/>
                <a:gd name="connsiteX23" fmla="*/ 460158 w 606581"/>
                <a:gd name="connsiteY23" fmla="*/ 407131 h 605592"/>
                <a:gd name="connsiteX24" fmla="*/ 523481 w 606581"/>
                <a:gd name="connsiteY24" fmla="*/ 364490 h 605592"/>
                <a:gd name="connsiteX25" fmla="*/ 566192 w 606581"/>
                <a:gd name="connsiteY25" fmla="*/ 301177 h 605592"/>
                <a:gd name="connsiteX26" fmla="*/ 581883 w 606581"/>
                <a:gd name="connsiteY26" fmla="*/ 223774 h 605592"/>
                <a:gd name="connsiteX27" fmla="*/ 566192 w 606581"/>
                <a:gd name="connsiteY27" fmla="*/ 146278 h 605592"/>
                <a:gd name="connsiteX28" fmla="*/ 523481 w 606581"/>
                <a:gd name="connsiteY28" fmla="*/ 83058 h 605592"/>
                <a:gd name="connsiteX29" fmla="*/ 460158 w 606581"/>
                <a:gd name="connsiteY29" fmla="*/ 40417 h 605592"/>
                <a:gd name="connsiteX30" fmla="*/ 382536 w 606581"/>
                <a:gd name="connsiteY30" fmla="*/ 24750 h 605592"/>
                <a:gd name="connsiteX31" fmla="*/ 382536 w 606581"/>
                <a:gd name="connsiteY31" fmla="*/ 0 h 605592"/>
                <a:gd name="connsiteX32" fmla="*/ 469721 w 606581"/>
                <a:gd name="connsiteY32" fmla="*/ 17613 h 605592"/>
                <a:gd name="connsiteX33" fmla="*/ 540937 w 606581"/>
                <a:gd name="connsiteY33" fmla="*/ 65538 h 605592"/>
                <a:gd name="connsiteX34" fmla="*/ 588940 w 606581"/>
                <a:gd name="connsiteY34" fmla="*/ 136637 h 605592"/>
                <a:gd name="connsiteX35" fmla="*/ 606581 w 606581"/>
                <a:gd name="connsiteY35" fmla="*/ 223774 h 605592"/>
                <a:gd name="connsiteX36" fmla="*/ 588940 w 606581"/>
                <a:gd name="connsiteY36" fmla="*/ 310818 h 605592"/>
                <a:gd name="connsiteX37" fmla="*/ 540937 w 606581"/>
                <a:gd name="connsiteY37" fmla="*/ 381917 h 605592"/>
                <a:gd name="connsiteX38" fmla="*/ 469721 w 606581"/>
                <a:gd name="connsiteY38" fmla="*/ 429842 h 605592"/>
                <a:gd name="connsiteX39" fmla="*/ 382536 w 606581"/>
                <a:gd name="connsiteY39" fmla="*/ 447455 h 605592"/>
                <a:gd name="connsiteX40" fmla="*/ 295258 w 606581"/>
                <a:gd name="connsiteY40" fmla="*/ 429842 h 605592"/>
                <a:gd name="connsiteX41" fmla="*/ 240105 w 606581"/>
                <a:gd name="connsiteY41" fmla="*/ 396471 h 605592"/>
                <a:gd name="connsiteX42" fmla="*/ 209558 w 606581"/>
                <a:gd name="connsiteY42" fmla="*/ 427061 h 605592"/>
                <a:gd name="connsiteX43" fmla="*/ 196373 w 606581"/>
                <a:gd name="connsiteY43" fmla="*/ 409541 h 605592"/>
                <a:gd name="connsiteX44" fmla="*/ 178918 w 606581"/>
                <a:gd name="connsiteY44" fmla="*/ 396378 h 605592"/>
                <a:gd name="connsiteX45" fmla="*/ 209465 w 606581"/>
                <a:gd name="connsiteY45" fmla="*/ 365880 h 605592"/>
                <a:gd name="connsiteX46" fmla="*/ 176040 w 606581"/>
                <a:gd name="connsiteY46" fmla="*/ 310818 h 605592"/>
                <a:gd name="connsiteX47" fmla="*/ 158491 w 606581"/>
                <a:gd name="connsiteY47" fmla="*/ 223774 h 605592"/>
                <a:gd name="connsiteX48" fmla="*/ 176040 w 606581"/>
                <a:gd name="connsiteY48" fmla="*/ 136637 h 605592"/>
                <a:gd name="connsiteX49" fmla="*/ 224043 w 606581"/>
                <a:gd name="connsiteY49" fmla="*/ 65538 h 605592"/>
                <a:gd name="connsiteX50" fmla="*/ 295258 w 606581"/>
                <a:gd name="connsiteY50" fmla="*/ 17613 h 605592"/>
                <a:gd name="connsiteX51" fmla="*/ 382536 w 606581"/>
                <a:gd name="connsiteY51" fmla="*/ 0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6581" h="605592">
                  <a:moveTo>
                    <a:pt x="140017" y="411043"/>
                  </a:moveTo>
                  <a:cubicBezTo>
                    <a:pt x="154035" y="411043"/>
                    <a:pt x="168053" y="416326"/>
                    <a:pt x="178821" y="427078"/>
                  </a:cubicBezTo>
                  <a:cubicBezTo>
                    <a:pt x="200266" y="448488"/>
                    <a:pt x="200266" y="483153"/>
                    <a:pt x="178821" y="504564"/>
                  </a:cubicBezTo>
                  <a:lnTo>
                    <a:pt x="93692" y="589557"/>
                  </a:lnTo>
                  <a:cubicBezTo>
                    <a:pt x="83016" y="600216"/>
                    <a:pt x="68905" y="605592"/>
                    <a:pt x="54887" y="605592"/>
                  </a:cubicBezTo>
                  <a:cubicBezTo>
                    <a:pt x="40870" y="605592"/>
                    <a:pt x="26759" y="600216"/>
                    <a:pt x="16083" y="589557"/>
                  </a:cubicBezTo>
                  <a:cubicBezTo>
                    <a:pt x="-5362" y="568147"/>
                    <a:pt x="-5362" y="533389"/>
                    <a:pt x="16083" y="511979"/>
                  </a:cubicBezTo>
                  <a:lnTo>
                    <a:pt x="101212" y="427078"/>
                  </a:lnTo>
                  <a:cubicBezTo>
                    <a:pt x="111888" y="416326"/>
                    <a:pt x="125999" y="411043"/>
                    <a:pt x="140017" y="411043"/>
                  </a:cubicBezTo>
                  <a:close/>
                  <a:moveTo>
                    <a:pt x="382501" y="49537"/>
                  </a:moveTo>
                  <a:cubicBezTo>
                    <a:pt x="478871" y="49537"/>
                    <a:pt x="557044" y="127491"/>
                    <a:pt x="557044" y="223798"/>
                  </a:cubicBezTo>
                  <a:cubicBezTo>
                    <a:pt x="557044" y="320012"/>
                    <a:pt x="478871" y="398059"/>
                    <a:pt x="382501" y="398059"/>
                  </a:cubicBezTo>
                  <a:cubicBezTo>
                    <a:pt x="286130" y="398059"/>
                    <a:pt x="207957" y="320012"/>
                    <a:pt x="207957" y="223798"/>
                  </a:cubicBezTo>
                  <a:cubicBezTo>
                    <a:pt x="207957" y="127491"/>
                    <a:pt x="286130" y="49537"/>
                    <a:pt x="382501" y="49537"/>
                  </a:cubicBezTo>
                  <a:close/>
                  <a:moveTo>
                    <a:pt x="382536" y="24750"/>
                  </a:moveTo>
                  <a:cubicBezTo>
                    <a:pt x="355610" y="24750"/>
                    <a:pt x="329519" y="30034"/>
                    <a:pt x="304914" y="40417"/>
                  </a:cubicBezTo>
                  <a:cubicBezTo>
                    <a:pt x="281238" y="50428"/>
                    <a:pt x="259882" y="64796"/>
                    <a:pt x="241591" y="83058"/>
                  </a:cubicBezTo>
                  <a:cubicBezTo>
                    <a:pt x="223300" y="101319"/>
                    <a:pt x="208908" y="122547"/>
                    <a:pt x="198880" y="146278"/>
                  </a:cubicBezTo>
                  <a:cubicBezTo>
                    <a:pt x="188481" y="170843"/>
                    <a:pt x="183189" y="196891"/>
                    <a:pt x="183189" y="223774"/>
                  </a:cubicBezTo>
                  <a:cubicBezTo>
                    <a:pt x="183189" y="250564"/>
                    <a:pt x="188481" y="276705"/>
                    <a:pt x="198880" y="301177"/>
                  </a:cubicBezTo>
                  <a:cubicBezTo>
                    <a:pt x="208908" y="324908"/>
                    <a:pt x="223300" y="346228"/>
                    <a:pt x="241591" y="364490"/>
                  </a:cubicBezTo>
                  <a:cubicBezTo>
                    <a:pt x="259882" y="382752"/>
                    <a:pt x="281238" y="397027"/>
                    <a:pt x="304914" y="407131"/>
                  </a:cubicBezTo>
                  <a:cubicBezTo>
                    <a:pt x="329519" y="417513"/>
                    <a:pt x="355610" y="422705"/>
                    <a:pt x="382536" y="422705"/>
                  </a:cubicBezTo>
                  <a:cubicBezTo>
                    <a:pt x="409462" y="422705"/>
                    <a:pt x="435553" y="417513"/>
                    <a:pt x="460158" y="407131"/>
                  </a:cubicBezTo>
                  <a:cubicBezTo>
                    <a:pt x="483834" y="397027"/>
                    <a:pt x="505190" y="382752"/>
                    <a:pt x="523481" y="364490"/>
                  </a:cubicBezTo>
                  <a:cubicBezTo>
                    <a:pt x="541772" y="346228"/>
                    <a:pt x="556164" y="324908"/>
                    <a:pt x="566192" y="301177"/>
                  </a:cubicBezTo>
                  <a:cubicBezTo>
                    <a:pt x="576591" y="276705"/>
                    <a:pt x="581883" y="250564"/>
                    <a:pt x="581883" y="223774"/>
                  </a:cubicBezTo>
                  <a:cubicBezTo>
                    <a:pt x="581883" y="196891"/>
                    <a:pt x="576591" y="170843"/>
                    <a:pt x="566192" y="146278"/>
                  </a:cubicBezTo>
                  <a:cubicBezTo>
                    <a:pt x="556164" y="122547"/>
                    <a:pt x="541772" y="101319"/>
                    <a:pt x="523481" y="83058"/>
                  </a:cubicBezTo>
                  <a:cubicBezTo>
                    <a:pt x="505190" y="64796"/>
                    <a:pt x="483834" y="50428"/>
                    <a:pt x="460158" y="40417"/>
                  </a:cubicBezTo>
                  <a:cubicBezTo>
                    <a:pt x="435553" y="30034"/>
                    <a:pt x="409462" y="24750"/>
                    <a:pt x="382536" y="24750"/>
                  </a:cubicBezTo>
                  <a:close/>
                  <a:moveTo>
                    <a:pt x="382536" y="0"/>
                  </a:moveTo>
                  <a:cubicBezTo>
                    <a:pt x="412712" y="0"/>
                    <a:pt x="442145" y="5933"/>
                    <a:pt x="469721" y="17613"/>
                  </a:cubicBezTo>
                  <a:cubicBezTo>
                    <a:pt x="496462" y="28922"/>
                    <a:pt x="520417" y="45051"/>
                    <a:pt x="540937" y="65538"/>
                  </a:cubicBezTo>
                  <a:cubicBezTo>
                    <a:pt x="561549" y="86117"/>
                    <a:pt x="577705" y="110033"/>
                    <a:pt x="588940" y="136637"/>
                  </a:cubicBezTo>
                  <a:cubicBezTo>
                    <a:pt x="600639" y="164262"/>
                    <a:pt x="606581" y="193554"/>
                    <a:pt x="606581" y="223774"/>
                  </a:cubicBezTo>
                  <a:cubicBezTo>
                    <a:pt x="606581" y="253901"/>
                    <a:pt x="600639" y="283194"/>
                    <a:pt x="588940" y="310818"/>
                  </a:cubicBezTo>
                  <a:cubicBezTo>
                    <a:pt x="577705" y="337515"/>
                    <a:pt x="561549" y="361431"/>
                    <a:pt x="540937" y="381917"/>
                  </a:cubicBezTo>
                  <a:cubicBezTo>
                    <a:pt x="520417" y="402496"/>
                    <a:pt x="496462" y="418626"/>
                    <a:pt x="469721" y="429842"/>
                  </a:cubicBezTo>
                  <a:cubicBezTo>
                    <a:pt x="442145" y="441522"/>
                    <a:pt x="412805" y="447455"/>
                    <a:pt x="382536" y="447455"/>
                  </a:cubicBezTo>
                  <a:cubicBezTo>
                    <a:pt x="352267" y="447455"/>
                    <a:pt x="322927" y="441522"/>
                    <a:pt x="295258" y="429842"/>
                  </a:cubicBezTo>
                  <a:cubicBezTo>
                    <a:pt x="275295" y="421407"/>
                    <a:pt x="256818" y="410190"/>
                    <a:pt x="240105" y="396471"/>
                  </a:cubicBezTo>
                  <a:lnTo>
                    <a:pt x="209558" y="427061"/>
                  </a:lnTo>
                  <a:cubicBezTo>
                    <a:pt x="206030" y="420758"/>
                    <a:pt x="201666" y="414918"/>
                    <a:pt x="196373" y="409541"/>
                  </a:cubicBezTo>
                  <a:cubicBezTo>
                    <a:pt x="191081" y="404350"/>
                    <a:pt x="185232" y="399901"/>
                    <a:pt x="178918" y="396378"/>
                  </a:cubicBezTo>
                  <a:lnTo>
                    <a:pt x="209465" y="365880"/>
                  </a:lnTo>
                  <a:cubicBezTo>
                    <a:pt x="195724" y="349287"/>
                    <a:pt x="184582" y="330840"/>
                    <a:pt x="176040" y="310818"/>
                  </a:cubicBezTo>
                  <a:cubicBezTo>
                    <a:pt x="164341" y="283194"/>
                    <a:pt x="158491" y="253901"/>
                    <a:pt x="158491" y="223774"/>
                  </a:cubicBezTo>
                  <a:cubicBezTo>
                    <a:pt x="158491" y="193554"/>
                    <a:pt x="164341" y="164262"/>
                    <a:pt x="176040" y="136637"/>
                  </a:cubicBezTo>
                  <a:cubicBezTo>
                    <a:pt x="187367" y="110033"/>
                    <a:pt x="203523" y="86117"/>
                    <a:pt x="224043" y="65538"/>
                  </a:cubicBezTo>
                  <a:cubicBezTo>
                    <a:pt x="244655" y="45051"/>
                    <a:pt x="268610" y="28922"/>
                    <a:pt x="295258" y="17613"/>
                  </a:cubicBezTo>
                  <a:cubicBezTo>
                    <a:pt x="322927" y="5933"/>
                    <a:pt x="352267" y="0"/>
                    <a:pt x="38253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grpSp>
          <p:nvGrpSpPr>
            <p:cNvPr id="24" name="组合 23">
              <a:extLst>
                <a:ext uri="{FF2B5EF4-FFF2-40B4-BE49-F238E27FC236}">
                  <a16:creationId xmlns:a16="http://schemas.microsoft.com/office/drawing/2014/main" xmlns="" id="{45E97CDD-107A-4CE0-A57D-FB1D5F9AC7E9}"/>
                </a:ext>
              </a:extLst>
            </p:cNvPr>
            <p:cNvGrpSpPr/>
            <p:nvPr/>
          </p:nvGrpSpPr>
          <p:grpSpPr>
            <a:xfrm>
              <a:off x="8932862" y="3516313"/>
              <a:ext cx="2522538" cy="893020"/>
              <a:chOff x="3159911" y="3408233"/>
              <a:chExt cx="1706754" cy="893020"/>
            </a:xfrm>
          </p:grpSpPr>
          <p:sp>
            <p:nvSpPr>
              <p:cNvPr id="25" name="矩形 24">
                <a:extLst>
                  <a:ext uri="{FF2B5EF4-FFF2-40B4-BE49-F238E27FC236}">
                    <a16:creationId xmlns:a16="http://schemas.microsoft.com/office/drawing/2014/main" xmlns="" id="{616C295F-2E39-4CE6-834D-3AE37FEF2EB3}"/>
                  </a:ext>
                </a:extLst>
              </p:cNvPr>
              <p:cNvSpPr/>
              <p:nvPr/>
            </p:nvSpPr>
            <p:spPr bwMode="auto">
              <a:xfrm>
                <a:off x="3165095" y="3654922"/>
                <a:ext cx="1551243" cy="646331"/>
              </a:xfrm>
              <a:prstGeom prst="rect">
                <a:avLst/>
              </a:prstGeom>
            </p:spPr>
            <p:txBody>
              <a:bodyPr wrap="square">
                <a:spAutoFit/>
                <a:scene3d>
                  <a:camera prst="orthographicFront"/>
                  <a:lightRig rig="threePt" dir="t"/>
                </a:scene3d>
                <a:sp3d contourW="12700"/>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800" b="0" i="0" u="none" strike="noStrike" kern="1200" cap="none" spc="0" normalizeH="0" baseline="0" noProof="0" dirty="0">
                    <a:ln>
                      <a:noFill/>
                    </a:ln>
                    <a:solidFill>
                      <a:srgbClr val="000000">
                        <a:lumMod val="75000"/>
                        <a:lumOff val="25000"/>
                      </a:srgbClr>
                    </a:solidFill>
                    <a:effectLst/>
                    <a:uLnTx/>
                    <a:uFillTx/>
                    <a:cs typeface="+mn-ea"/>
                    <a:sym typeface="+mn-lt"/>
                  </a:rPr>
                  <a:t>点击输入简要文字内容，文字内容需概括精炼，言简意赅的说明分项内容言简意赅的说明分项内容点击输入简要文字内容，</a:t>
                </a:r>
              </a:p>
            </p:txBody>
          </p:sp>
          <p:sp>
            <p:nvSpPr>
              <p:cNvPr id="26" name="文本框 25">
                <a:extLst>
                  <a:ext uri="{FF2B5EF4-FFF2-40B4-BE49-F238E27FC236}">
                    <a16:creationId xmlns:a16="http://schemas.microsoft.com/office/drawing/2014/main" xmlns="" id="{F1A52785-7D6E-4B2C-86B1-FB1D78E25E9B}"/>
                  </a:ext>
                </a:extLst>
              </p:cNvPr>
              <p:cNvSpPr txBox="1"/>
              <p:nvPr/>
            </p:nvSpPr>
            <p:spPr>
              <a:xfrm>
                <a:off x="3159911" y="3408233"/>
                <a:ext cx="1706754" cy="338554"/>
              </a:xfrm>
              <a:prstGeom prst="rect">
                <a:avLst/>
              </a:prstGeom>
              <a:noFill/>
            </p:spPr>
            <p:txBody>
              <a:bodyPr wrap="square" rtlCol="0">
                <a:spAutoFit/>
                <a:scene3d>
                  <a:camera prst="orthographicFront"/>
                  <a:lightRig rig="threePt" dir="t"/>
                </a:scene3d>
                <a:sp3d contourW="12700"/>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000000">
                        <a:lumMod val="75000"/>
                        <a:lumOff val="25000"/>
                      </a:srgbClr>
                    </a:solidFill>
                    <a:effectLst/>
                    <a:uLnTx/>
                    <a:uFillTx/>
                    <a:cs typeface="+mn-ea"/>
                    <a:sym typeface="+mn-lt"/>
                  </a:rPr>
                  <a:t>标题文本添加</a:t>
                </a:r>
              </a:p>
            </p:txBody>
          </p:sp>
        </p:grpSp>
      </p:grpSp>
      <p:grpSp>
        <p:nvGrpSpPr>
          <p:cNvPr id="27" name="组合 26">
            <a:extLst>
              <a:ext uri="{FF2B5EF4-FFF2-40B4-BE49-F238E27FC236}">
                <a16:creationId xmlns:a16="http://schemas.microsoft.com/office/drawing/2014/main" xmlns="" id="{2A46094B-5594-40F5-8A90-C00C1AB42EAE}"/>
              </a:ext>
            </a:extLst>
          </p:cNvPr>
          <p:cNvGrpSpPr/>
          <p:nvPr/>
        </p:nvGrpSpPr>
        <p:grpSpPr>
          <a:xfrm>
            <a:off x="8212879" y="4706392"/>
            <a:ext cx="3116263" cy="905720"/>
            <a:chOff x="8339137" y="4872038"/>
            <a:chExt cx="3116263" cy="905720"/>
          </a:xfrm>
        </p:grpSpPr>
        <p:sp>
          <p:nvSpPr>
            <p:cNvPr id="28" name="椭圆 27">
              <a:extLst>
                <a:ext uri="{FF2B5EF4-FFF2-40B4-BE49-F238E27FC236}">
                  <a16:creationId xmlns:a16="http://schemas.microsoft.com/office/drawing/2014/main" xmlns="" id="{4F7945AA-7E1B-4A8E-842F-8AA592FB5732}"/>
                </a:ext>
              </a:extLst>
            </p:cNvPr>
            <p:cNvSpPr/>
            <p:nvPr/>
          </p:nvSpPr>
          <p:spPr>
            <a:xfrm>
              <a:off x="8339137" y="4872038"/>
              <a:ext cx="536575" cy="536575"/>
            </a:xfrm>
            <a:prstGeom prst="ellipse">
              <a:avLst/>
            </a:prstGeom>
            <a:solidFill>
              <a:srgbClr val="201F42"/>
            </a:solidFill>
            <a:ln>
              <a:noFill/>
            </a:ln>
            <a:effectLst>
              <a:outerShdw blurRad="647700" sx="102000" sy="102000" algn="c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29" name="椭圆 9">
              <a:extLst>
                <a:ext uri="{FF2B5EF4-FFF2-40B4-BE49-F238E27FC236}">
                  <a16:creationId xmlns:a16="http://schemas.microsoft.com/office/drawing/2014/main" xmlns="" id="{38D33FC1-7464-43E9-818B-21AEBDD48BEE}"/>
                </a:ext>
              </a:extLst>
            </p:cNvPr>
            <p:cNvSpPr/>
            <p:nvPr/>
          </p:nvSpPr>
          <p:spPr>
            <a:xfrm>
              <a:off x="8484222" y="4994276"/>
              <a:ext cx="246406" cy="295276"/>
            </a:xfrm>
            <a:custGeom>
              <a:avLst/>
              <a:gdLst>
                <a:gd name="connsiteX0" fmla="*/ 234347 w 506307"/>
                <a:gd name="connsiteY0" fmla="*/ 379219 h 606722"/>
                <a:gd name="connsiteX1" fmla="*/ 271960 w 506307"/>
                <a:gd name="connsiteY1" fmla="*/ 379219 h 606722"/>
                <a:gd name="connsiteX2" fmla="*/ 278451 w 506307"/>
                <a:gd name="connsiteY2" fmla="*/ 385705 h 606722"/>
                <a:gd name="connsiteX3" fmla="*/ 278451 w 506307"/>
                <a:gd name="connsiteY3" fmla="*/ 448520 h 606722"/>
                <a:gd name="connsiteX4" fmla="*/ 271960 w 506307"/>
                <a:gd name="connsiteY4" fmla="*/ 455006 h 606722"/>
                <a:gd name="connsiteX5" fmla="*/ 234347 w 506307"/>
                <a:gd name="connsiteY5" fmla="*/ 455006 h 606722"/>
                <a:gd name="connsiteX6" fmla="*/ 227856 w 506307"/>
                <a:gd name="connsiteY6" fmla="*/ 448520 h 606722"/>
                <a:gd name="connsiteX7" fmla="*/ 227856 w 506307"/>
                <a:gd name="connsiteY7" fmla="*/ 385705 h 606722"/>
                <a:gd name="connsiteX8" fmla="*/ 234347 w 506307"/>
                <a:gd name="connsiteY8" fmla="*/ 379219 h 606722"/>
                <a:gd name="connsiteX9" fmla="*/ 234331 w 506307"/>
                <a:gd name="connsiteY9" fmla="*/ 328645 h 606722"/>
                <a:gd name="connsiteX10" fmla="*/ 177194 w 506307"/>
                <a:gd name="connsiteY10" fmla="*/ 385700 h 606722"/>
                <a:gd name="connsiteX11" fmla="*/ 177194 w 506307"/>
                <a:gd name="connsiteY11" fmla="*/ 448532 h 606722"/>
                <a:gd name="connsiteX12" fmla="*/ 234331 w 506307"/>
                <a:gd name="connsiteY12" fmla="*/ 505587 h 606722"/>
                <a:gd name="connsiteX13" fmla="*/ 271977 w 506307"/>
                <a:gd name="connsiteY13" fmla="*/ 505587 h 606722"/>
                <a:gd name="connsiteX14" fmla="*/ 329113 w 506307"/>
                <a:gd name="connsiteY14" fmla="*/ 448532 h 606722"/>
                <a:gd name="connsiteX15" fmla="*/ 329113 w 506307"/>
                <a:gd name="connsiteY15" fmla="*/ 385700 h 606722"/>
                <a:gd name="connsiteX16" fmla="*/ 271977 w 506307"/>
                <a:gd name="connsiteY16" fmla="*/ 328645 h 606722"/>
                <a:gd name="connsiteX17" fmla="*/ 253109 w 506307"/>
                <a:gd name="connsiteY17" fmla="*/ 0 h 606722"/>
                <a:gd name="connsiteX18" fmla="*/ 430303 w 506307"/>
                <a:gd name="connsiteY18" fmla="*/ 176942 h 606722"/>
                <a:gd name="connsiteX19" fmla="*/ 430303 w 506307"/>
                <a:gd name="connsiteY19" fmla="*/ 252749 h 606722"/>
                <a:gd name="connsiteX20" fmla="*/ 480943 w 506307"/>
                <a:gd name="connsiteY20" fmla="*/ 252749 h 606722"/>
                <a:gd name="connsiteX21" fmla="*/ 506307 w 506307"/>
                <a:gd name="connsiteY21" fmla="*/ 278077 h 606722"/>
                <a:gd name="connsiteX22" fmla="*/ 506307 w 506307"/>
                <a:gd name="connsiteY22" fmla="*/ 581394 h 606722"/>
                <a:gd name="connsiteX23" fmla="*/ 480943 w 506307"/>
                <a:gd name="connsiteY23" fmla="*/ 606722 h 606722"/>
                <a:gd name="connsiteX24" fmla="*/ 25275 w 506307"/>
                <a:gd name="connsiteY24" fmla="*/ 606722 h 606722"/>
                <a:gd name="connsiteX25" fmla="*/ 0 w 506307"/>
                <a:gd name="connsiteY25" fmla="*/ 581394 h 606722"/>
                <a:gd name="connsiteX26" fmla="*/ 0 w 506307"/>
                <a:gd name="connsiteY26" fmla="*/ 278077 h 606722"/>
                <a:gd name="connsiteX27" fmla="*/ 25275 w 506307"/>
                <a:gd name="connsiteY27" fmla="*/ 252749 h 606722"/>
                <a:gd name="connsiteX28" fmla="*/ 379753 w 506307"/>
                <a:gd name="connsiteY28" fmla="*/ 252749 h 606722"/>
                <a:gd name="connsiteX29" fmla="*/ 379753 w 506307"/>
                <a:gd name="connsiteY29" fmla="*/ 176942 h 606722"/>
                <a:gd name="connsiteX30" fmla="*/ 253109 w 506307"/>
                <a:gd name="connsiteY30" fmla="*/ 50568 h 606722"/>
                <a:gd name="connsiteX31" fmla="*/ 126554 w 506307"/>
                <a:gd name="connsiteY31" fmla="*/ 176942 h 606722"/>
                <a:gd name="connsiteX32" fmla="*/ 101279 w 506307"/>
                <a:gd name="connsiteY32" fmla="*/ 202270 h 606722"/>
                <a:gd name="connsiteX33" fmla="*/ 75915 w 506307"/>
                <a:gd name="connsiteY33" fmla="*/ 176942 h 606722"/>
                <a:gd name="connsiteX34" fmla="*/ 253109 w 506307"/>
                <a:gd name="connsiteY34"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06307" h="606722">
                  <a:moveTo>
                    <a:pt x="234347" y="379219"/>
                  </a:moveTo>
                  <a:lnTo>
                    <a:pt x="271960" y="379219"/>
                  </a:lnTo>
                  <a:cubicBezTo>
                    <a:pt x="275517" y="379219"/>
                    <a:pt x="278451" y="382062"/>
                    <a:pt x="278451" y="385705"/>
                  </a:cubicBezTo>
                  <a:lnTo>
                    <a:pt x="278451" y="448520"/>
                  </a:lnTo>
                  <a:cubicBezTo>
                    <a:pt x="278451" y="452074"/>
                    <a:pt x="275517" y="455006"/>
                    <a:pt x="271960" y="455006"/>
                  </a:cubicBezTo>
                  <a:lnTo>
                    <a:pt x="234347" y="455006"/>
                  </a:lnTo>
                  <a:cubicBezTo>
                    <a:pt x="230791" y="455006"/>
                    <a:pt x="227856" y="452074"/>
                    <a:pt x="227856" y="448520"/>
                  </a:cubicBezTo>
                  <a:lnTo>
                    <a:pt x="227856" y="385705"/>
                  </a:lnTo>
                  <a:cubicBezTo>
                    <a:pt x="227856" y="382062"/>
                    <a:pt x="230791" y="379219"/>
                    <a:pt x="234347" y="379219"/>
                  </a:cubicBezTo>
                  <a:close/>
                  <a:moveTo>
                    <a:pt x="234331" y="328645"/>
                  </a:moveTo>
                  <a:cubicBezTo>
                    <a:pt x="202825" y="328645"/>
                    <a:pt x="177194" y="354240"/>
                    <a:pt x="177194" y="385700"/>
                  </a:cubicBezTo>
                  <a:lnTo>
                    <a:pt x="177194" y="448532"/>
                  </a:lnTo>
                  <a:cubicBezTo>
                    <a:pt x="177194" y="479992"/>
                    <a:pt x="202825" y="505587"/>
                    <a:pt x="234331" y="505587"/>
                  </a:cubicBezTo>
                  <a:lnTo>
                    <a:pt x="271977" y="505587"/>
                  </a:lnTo>
                  <a:cubicBezTo>
                    <a:pt x="303482" y="505587"/>
                    <a:pt x="329113" y="479992"/>
                    <a:pt x="329113" y="448532"/>
                  </a:cubicBezTo>
                  <a:lnTo>
                    <a:pt x="329113" y="385700"/>
                  </a:lnTo>
                  <a:cubicBezTo>
                    <a:pt x="329113" y="354240"/>
                    <a:pt x="303482" y="328645"/>
                    <a:pt x="271977" y="328645"/>
                  </a:cubicBezTo>
                  <a:close/>
                  <a:moveTo>
                    <a:pt x="253109" y="0"/>
                  </a:moveTo>
                  <a:cubicBezTo>
                    <a:pt x="350829" y="0"/>
                    <a:pt x="430303" y="79362"/>
                    <a:pt x="430303" y="176942"/>
                  </a:cubicBezTo>
                  <a:lnTo>
                    <a:pt x="430303" y="252749"/>
                  </a:lnTo>
                  <a:lnTo>
                    <a:pt x="480943" y="252749"/>
                  </a:lnTo>
                  <a:cubicBezTo>
                    <a:pt x="494916" y="252749"/>
                    <a:pt x="506307" y="264124"/>
                    <a:pt x="506307" y="278077"/>
                  </a:cubicBezTo>
                  <a:lnTo>
                    <a:pt x="506307" y="581394"/>
                  </a:lnTo>
                  <a:cubicBezTo>
                    <a:pt x="506307" y="595435"/>
                    <a:pt x="494916" y="606722"/>
                    <a:pt x="480943" y="606722"/>
                  </a:cubicBezTo>
                  <a:lnTo>
                    <a:pt x="25275" y="606722"/>
                  </a:lnTo>
                  <a:cubicBezTo>
                    <a:pt x="11302" y="606722"/>
                    <a:pt x="0" y="595435"/>
                    <a:pt x="0" y="581394"/>
                  </a:cubicBezTo>
                  <a:lnTo>
                    <a:pt x="0" y="278077"/>
                  </a:lnTo>
                  <a:cubicBezTo>
                    <a:pt x="0" y="264124"/>
                    <a:pt x="11302" y="252749"/>
                    <a:pt x="25275" y="252749"/>
                  </a:cubicBezTo>
                  <a:lnTo>
                    <a:pt x="379753" y="252749"/>
                  </a:lnTo>
                  <a:lnTo>
                    <a:pt x="379753" y="176942"/>
                  </a:lnTo>
                  <a:cubicBezTo>
                    <a:pt x="379753" y="107267"/>
                    <a:pt x="322972" y="50568"/>
                    <a:pt x="253109" y="50568"/>
                  </a:cubicBezTo>
                  <a:cubicBezTo>
                    <a:pt x="183335" y="50568"/>
                    <a:pt x="126554" y="107267"/>
                    <a:pt x="126554" y="176942"/>
                  </a:cubicBezTo>
                  <a:cubicBezTo>
                    <a:pt x="126554" y="190895"/>
                    <a:pt x="115252" y="202270"/>
                    <a:pt x="101279" y="202270"/>
                  </a:cubicBezTo>
                  <a:cubicBezTo>
                    <a:pt x="87306" y="202270"/>
                    <a:pt x="75915" y="190895"/>
                    <a:pt x="75915" y="176942"/>
                  </a:cubicBezTo>
                  <a:cubicBezTo>
                    <a:pt x="75915" y="79362"/>
                    <a:pt x="155389" y="0"/>
                    <a:pt x="253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grpSp>
          <p:nvGrpSpPr>
            <p:cNvPr id="30" name="组合 29">
              <a:extLst>
                <a:ext uri="{FF2B5EF4-FFF2-40B4-BE49-F238E27FC236}">
                  <a16:creationId xmlns:a16="http://schemas.microsoft.com/office/drawing/2014/main" xmlns="" id="{F5954B4F-841A-4D56-9521-38175AD8B840}"/>
                </a:ext>
              </a:extLst>
            </p:cNvPr>
            <p:cNvGrpSpPr/>
            <p:nvPr/>
          </p:nvGrpSpPr>
          <p:grpSpPr>
            <a:xfrm>
              <a:off x="8932862" y="4872038"/>
              <a:ext cx="2522538" cy="905720"/>
              <a:chOff x="3159911" y="3408233"/>
              <a:chExt cx="1706754" cy="905720"/>
            </a:xfrm>
          </p:grpSpPr>
          <p:sp>
            <p:nvSpPr>
              <p:cNvPr id="31" name="矩形 30">
                <a:extLst>
                  <a:ext uri="{FF2B5EF4-FFF2-40B4-BE49-F238E27FC236}">
                    <a16:creationId xmlns:a16="http://schemas.microsoft.com/office/drawing/2014/main" xmlns="" id="{11C240D0-8B04-471E-B189-9E88E1D1D60C}"/>
                  </a:ext>
                </a:extLst>
              </p:cNvPr>
              <p:cNvSpPr/>
              <p:nvPr/>
            </p:nvSpPr>
            <p:spPr bwMode="auto">
              <a:xfrm>
                <a:off x="3165095" y="3667622"/>
                <a:ext cx="1551243" cy="646331"/>
              </a:xfrm>
              <a:prstGeom prst="rect">
                <a:avLst/>
              </a:prstGeom>
            </p:spPr>
            <p:txBody>
              <a:bodyPr wrap="square">
                <a:spAutoFit/>
                <a:scene3d>
                  <a:camera prst="orthographicFront"/>
                  <a:lightRig rig="threePt" dir="t"/>
                </a:scene3d>
                <a:sp3d contourW="12700"/>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800" b="0" i="0" u="none" strike="noStrike" kern="1200" cap="none" spc="0" normalizeH="0" baseline="0" noProof="0" dirty="0">
                    <a:ln>
                      <a:noFill/>
                    </a:ln>
                    <a:solidFill>
                      <a:srgbClr val="000000">
                        <a:lumMod val="75000"/>
                        <a:lumOff val="25000"/>
                      </a:srgbClr>
                    </a:solidFill>
                    <a:effectLst/>
                    <a:uLnTx/>
                    <a:uFillTx/>
                    <a:cs typeface="+mn-ea"/>
                    <a:sym typeface="+mn-lt"/>
                  </a:rPr>
                  <a:t>点击输入简要文字内容，文字内容需概括精炼，言简意赅的说明分项内容言简意赅的说明分项内容点击输入简要文字内容，</a:t>
                </a:r>
              </a:p>
            </p:txBody>
          </p:sp>
          <p:sp>
            <p:nvSpPr>
              <p:cNvPr id="32" name="文本框 31">
                <a:extLst>
                  <a:ext uri="{FF2B5EF4-FFF2-40B4-BE49-F238E27FC236}">
                    <a16:creationId xmlns:a16="http://schemas.microsoft.com/office/drawing/2014/main" xmlns="" id="{6DEB5FAA-45FD-4C2D-921C-67163024CDE5}"/>
                  </a:ext>
                </a:extLst>
              </p:cNvPr>
              <p:cNvSpPr txBox="1"/>
              <p:nvPr/>
            </p:nvSpPr>
            <p:spPr>
              <a:xfrm>
                <a:off x="3159911" y="3408233"/>
                <a:ext cx="1706754" cy="338554"/>
              </a:xfrm>
              <a:prstGeom prst="rect">
                <a:avLst/>
              </a:prstGeom>
              <a:noFill/>
            </p:spPr>
            <p:txBody>
              <a:bodyPr wrap="square" rtlCol="0">
                <a:spAutoFit/>
                <a:scene3d>
                  <a:camera prst="orthographicFront"/>
                  <a:lightRig rig="threePt" dir="t"/>
                </a:scene3d>
                <a:sp3d contourW="12700"/>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000000">
                        <a:lumMod val="75000"/>
                        <a:lumOff val="25000"/>
                      </a:srgbClr>
                    </a:solidFill>
                    <a:effectLst/>
                    <a:uLnTx/>
                    <a:uFillTx/>
                    <a:cs typeface="+mn-ea"/>
                    <a:sym typeface="+mn-lt"/>
                  </a:rPr>
                  <a:t>标题文本添加</a:t>
                </a:r>
              </a:p>
            </p:txBody>
          </p:sp>
        </p:grpSp>
      </p:grpSp>
      <p:sp>
        <p:nvSpPr>
          <p:cNvPr id="33" name="椭圆 32">
            <a:extLst>
              <a:ext uri="{FF2B5EF4-FFF2-40B4-BE49-F238E27FC236}">
                <a16:creationId xmlns:a16="http://schemas.microsoft.com/office/drawing/2014/main" xmlns="" id="{B3C5C33E-EF09-4914-B010-0FCF7E23121A}"/>
              </a:ext>
            </a:extLst>
          </p:cNvPr>
          <p:cNvSpPr/>
          <p:nvPr/>
        </p:nvSpPr>
        <p:spPr>
          <a:xfrm>
            <a:off x="932476" y="1926481"/>
            <a:ext cx="3316486" cy="3316486"/>
          </a:xfrm>
          <a:prstGeom prst="ellipse">
            <a:avLst/>
          </a:prstGeom>
          <a:solidFill>
            <a:srgbClr val="D3323C"/>
          </a:solidFill>
          <a:ln>
            <a:solidFill>
              <a:srgbClr val="D3323C"/>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cs typeface="+mn-ea"/>
              <a:sym typeface="+mn-lt"/>
            </a:endParaRPr>
          </a:p>
        </p:txBody>
      </p:sp>
      <p:sp>
        <p:nvSpPr>
          <p:cNvPr id="34" name="椭圆 33">
            <a:extLst>
              <a:ext uri="{FF2B5EF4-FFF2-40B4-BE49-F238E27FC236}">
                <a16:creationId xmlns:a16="http://schemas.microsoft.com/office/drawing/2014/main" xmlns="" id="{508C598A-6832-4EA1-B5F0-1EB4F3AF7752}"/>
              </a:ext>
            </a:extLst>
          </p:cNvPr>
          <p:cNvSpPr/>
          <p:nvPr/>
        </p:nvSpPr>
        <p:spPr>
          <a:xfrm>
            <a:off x="1117438" y="2111443"/>
            <a:ext cx="2946562" cy="2946562"/>
          </a:xfrm>
          <a:prstGeom prst="ellipse">
            <a:avLst/>
          </a:prstGeom>
          <a:blipFill dpi="0" rotWithShape="1">
            <a:blip r:embed="rId5" cstate="screen">
              <a:extLst>
                <a:ext uri="{28A0092B-C50C-407E-A947-70E740481C1C}">
                  <a14:useLocalDpi xmlns:a14="http://schemas.microsoft.com/office/drawing/2010/main"/>
                </a:ext>
              </a:extLst>
            </a:blip>
            <a:srcRec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cs typeface="+mn-ea"/>
              <a:sym typeface="+mn-lt"/>
            </a:endParaRPr>
          </a:p>
        </p:txBody>
      </p:sp>
      <p:grpSp>
        <p:nvGrpSpPr>
          <p:cNvPr id="35" name="组合 34">
            <a:extLst>
              <a:ext uri="{FF2B5EF4-FFF2-40B4-BE49-F238E27FC236}">
                <a16:creationId xmlns:a16="http://schemas.microsoft.com/office/drawing/2014/main" xmlns="" id="{496611E2-FC4F-48D3-9B84-C17A4CE43B47}"/>
              </a:ext>
            </a:extLst>
          </p:cNvPr>
          <p:cNvGrpSpPr/>
          <p:nvPr/>
        </p:nvGrpSpPr>
        <p:grpSpPr>
          <a:xfrm>
            <a:off x="5041703" y="1857305"/>
            <a:ext cx="6032857" cy="1194591"/>
            <a:chOff x="1465950" y="3271458"/>
            <a:chExt cx="4081843" cy="1194591"/>
          </a:xfrm>
        </p:grpSpPr>
        <p:sp>
          <p:nvSpPr>
            <p:cNvPr id="36" name="矩形 35">
              <a:extLst>
                <a:ext uri="{FF2B5EF4-FFF2-40B4-BE49-F238E27FC236}">
                  <a16:creationId xmlns:a16="http://schemas.microsoft.com/office/drawing/2014/main" xmlns="" id="{9A8CAB76-AA09-48D0-8C6C-B9CF610896B5}"/>
                </a:ext>
              </a:extLst>
            </p:cNvPr>
            <p:cNvSpPr/>
            <p:nvPr/>
          </p:nvSpPr>
          <p:spPr bwMode="auto">
            <a:xfrm>
              <a:off x="1465950" y="3681219"/>
              <a:ext cx="4081843" cy="784830"/>
            </a:xfrm>
            <a:prstGeom prst="rect">
              <a:avLst/>
            </a:prstGeom>
          </p:spPr>
          <p:txBody>
            <a:bodyPr wrap="square">
              <a:spAutoFit/>
              <a:scene3d>
                <a:camera prst="orthographicFront"/>
                <a:lightRig rig="threePt" dir="t"/>
              </a:scene3d>
              <a:sp3d contourW="12700"/>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srgbClr val="000000">
                      <a:lumMod val="75000"/>
                      <a:lumOff val="25000"/>
                    </a:srgbClr>
                  </a:solidFill>
                  <a:effectLst/>
                  <a:uLnTx/>
                  <a:uFillTx/>
                  <a:cs typeface="+mn-ea"/>
                  <a:sym typeface="+mn-lt"/>
                </a:rPr>
                <a:t>点击输入简要文字内容，文字内容需概括精炼，言简意赅的说明分项内容言简意赅的说明分项内容点击输入简要文字内容，点击输入简要文字内容，文字内容需概括精炼，言简意赅的说明分项内容言简意赅的说明分项内容点击输入简要文字内容，</a:t>
              </a:r>
            </a:p>
          </p:txBody>
        </p:sp>
        <p:sp>
          <p:nvSpPr>
            <p:cNvPr id="37" name="文本框 36">
              <a:extLst>
                <a:ext uri="{FF2B5EF4-FFF2-40B4-BE49-F238E27FC236}">
                  <a16:creationId xmlns:a16="http://schemas.microsoft.com/office/drawing/2014/main" xmlns="" id="{3E91F499-821D-425D-8FA7-71A7E67E63FD}"/>
                </a:ext>
              </a:extLst>
            </p:cNvPr>
            <p:cNvSpPr txBox="1"/>
            <p:nvPr/>
          </p:nvSpPr>
          <p:spPr>
            <a:xfrm>
              <a:off x="1465951" y="3271458"/>
              <a:ext cx="1706754" cy="523220"/>
            </a:xfrm>
            <a:prstGeom prst="rect">
              <a:avLst/>
            </a:prstGeom>
            <a:noFill/>
          </p:spPr>
          <p:txBody>
            <a:bodyPr wrap="square" rtlCol="0">
              <a:spAutoFit/>
              <a:scene3d>
                <a:camera prst="orthographicFront"/>
                <a:lightRig rig="threePt" dir="t"/>
              </a:scene3d>
              <a:sp3d contourW="12700"/>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00">
                      <a:lumMod val="75000"/>
                      <a:lumOff val="25000"/>
                    </a:srgbClr>
                  </a:solidFill>
                  <a:effectLst/>
                  <a:uLnTx/>
                  <a:uFillTx/>
                  <a:cs typeface="+mn-ea"/>
                  <a:sym typeface="+mn-lt"/>
                </a:rPr>
                <a:t>标题文本添加</a:t>
              </a:r>
            </a:p>
          </p:txBody>
        </p:sp>
      </p:grpSp>
      <p:sp>
        <p:nvSpPr>
          <p:cNvPr id="38" name="文本框 37">
            <a:extLst>
              <a:ext uri="{FF2B5EF4-FFF2-40B4-BE49-F238E27FC236}">
                <a16:creationId xmlns:a16="http://schemas.microsoft.com/office/drawing/2014/main" xmlns="" id="{59953652-8F60-49E1-9DB0-855B7D37B964}"/>
              </a:ext>
            </a:extLst>
          </p:cNvPr>
          <p:cNvSpPr txBox="1"/>
          <p:nvPr/>
        </p:nvSpPr>
        <p:spPr>
          <a:xfrm>
            <a:off x="1373737" y="5260113"/>
            <a:ext cx="2522538" cy="369332"/>
          </a:xfrm>
          <a:prstGeom prst="rect">
            <a:avLst/>
          </a:prstGeom>
          <a:noFill/>
        </p:spPr>
        <p:txBody>
          <a:bodyPr wrap="square" rtlCol="0">
            <a:spAutoFit/>
            <a:scene3d>
              <a:camera prst="orthographicFront"/>
              <a:lightRig rig="threePt" dir="t"/>
            </a:scene3d>
            <a:sp3d contourW="12700"/>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lumMod val="75000"/>
                    <a:lumOff val="25000"/>
                  </a:srgbClr>
                </a:solidFill>
                <a:effectLst/>
                <a:uLnTx/>
                <a:uFillTx/>
                <a:cs typeface="+mn-ea"/>
                <a:sym typeface="+mn-lt"/>
              </a:rPr>
              <a:t>标题文本添加</a:t>
            </a:r>
          </a:p>
        </p:txBody>
      </p:sp>
      <p:sp>
        <p:nvSpPr>
          <p:cNvPr id="39" name="PA-矩形 7">
            <a:extLst>
              <a:ext uri="{FF2B5EF4-FFF2-40B4-BE49-F238E27FC236}">
                <a16:creationId xmlns:a16="http://schemas.microsoft.com/office/drawing/2014/main" xmlns="" id="{E4ECA68F-0EE4-4B8B-AC31-F70AFB9F0975}"/>
              </a:ext>
            </a:extLst>
          </p:cNvPr>
          <p:cNvSpPr/>
          <p:nvPr>
            <p:custDataLst>
              <p:tags r:id="rId1"/>
            </p:custDataLst>
          </p:nvPr>
        </p:nvSpPr>
        <p:spPr>
          <a:xfrm>
            <a:off x="1014049" y="52817"/>
            <a:ext cx="1620957" cy="52322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2800" dirty="0">
                <a:solidFill>
                  <a:srgbClr val="0D0A47"/>
                </a:solidFill>
                <a:cs typeface="+mn-ea"/>
                <a:sym typeface="+mn-lt"/>
              </a:rPr>
              <a:t>市场分析</a:t>
            </a:r>
            <a:endParaRPr kumimoji="0" lang="zh-CN" altLang="en-US" sz="2800" b="0" i="0" u="none" strike="noStrike" kern="1200" cap="none" spc="0" normalizeH="0" baseline="0" noProof="0" dirty="0">
              <a:ln>
                <a:noFill/>
              </a:ln>
              <a:solidFill>
                <a:srgbClr val="0D0A47"/>
              </a:solidFill>
              <a:effectLst/>
              <a:uLnTx/>
              <a:uFillTx/>
              <a:cs typeface="+mn-ea"/>
              <a:sym typeface="+mn-lt"/>
            </a:endParaRPr>
          </a:p>
        </p:txBody>
      </p:sp>
      <p:sp>
        <p:nvSpPr>
          <p:cNvPr id="40" name="PA-矩形 8">
            <a:extLst>
              <a:ext uri="{FF2B5EF4-FFF2-40B4-BE49-F238E27FC236}">
                <a16:creationId xmlns:a16="http://schemas.microsoft.com/office/drawing/2014/main" xmlns="" id="{BAB76099-99CA-4D12-A720-377C0C7A51B0}"/>
              </a:ext>
            </a:extLst>
          </p:cNvPr>
          <p:cNvSpPr/>
          <p:nvPr>
            <p:custDataLst>
              <p:tags r:id="rId2"/>
            </p:custDataLst>
          </p:nvPr>
        </p:nvSpPr>
        <p:spPr>
          <a:xfrm>
            <a:off x="1029924" y="497032"/>
            <a:ext cx="2661430" cy="252313"/>
          </a:xfrm>
          <a:prstGeom prst="rect">
            <a:avLst/>
          </a:prstGeom>
          <a:noFill/>
        </p:spPr>
        <p:txBody>
          <a:bodyPr wrap="square" rtlCol="0">
            <a:spAutoFit/>
            <a:scene3d>
              <a:camera prst="orthographicFront"/>
              <a:lightRig rig="threePt" dir="t"/>
            </a:scene3d>
            <a:sp3d contourW="12700"/>
          </a:bodyPr>
          <a:lstStyle/>
          <a:p>
            <a:pPr marL="0" marR="0" lvl="0" indent="0" algn="l" defTabSz="457200" rtl="0" eaLnBrk="1" fontAlgn="auto" latinLnBrk="0" hangingPunct="1">
              <a:lnSpc>
                <a:spcPct val="114000"/>
              </a:lnSpc>
              <a:spcBef>
                <a:spcPts val="0"/>
              </a:spcBef>
              <a:spcAft>
                <a:spcPts val="0"/>
              </a:spcAft>
              <a:buClrTx/>
              <a:buSzTx/>
              <a:buFontTx/>
              <a:buNone/>
              <a:tabLst/>
              <a:defRPr/>
            </a:pPr>
            <a:r>
              <a:rPr kumimoji="0" lang="en-US" altLang="zh-CN" sz="1000" b="0" i="0" u="none" strike="noStrike" kern="1200" cap="none" spc="300" normalizeH="0" baseline="0" noProof="0" dirty="0">
                <a:ln>
                  <a:noFill/>
                </a:ln>
                <a:solidFill>
                  <a:srgbClr val="D3323C"/>
                </a:solidFill>
                <a:effectLst/>
                <a:uLnTx/>
                <a:uFillTx/>
                <a:cs typeface="+mn-ea"/>
                <a:sym typeface="+mn-lt"/>
              </a:rPr>
              <a:t>MARKET ANALYSIS</a:t>
            </a:r>
            <a:endParaRPr kumimoji="0" lang="zh-CN" altLang="en-US" sz="1000" b="0" i="0" u="none" strike="noStrike" kern="1200" cap="none" spc="300" normalizeH="0" baseline="0" noProof="0" dirty="0">
              <a:ln>
                <a:noFill/>
              </a:ln>
              <a:solidFill>
                <a:srgbClr val="D3323C"/>
              </a:solidFill>
              <a:effectLst/>
              <a:uLnTx/>
              <a:uFillTx/>
              <a:cs typeface="+mn-ea"/>
              <a:sym typeface="+mn-lt"/>
            </a:endParaRPr>
          </a:p>
        </p:txBody>
      </p:sp>
      <p:sp>
        <p:nvSpPr>
          <p:cNvPr id="41" name="矩形 40">
            <a:extLst>
              <a:ext uri="{FF2B5EF4-FFF2-40B4-BE49-F238E27FC236}">
                <a16:creationId xmlns:a16="http://schemas.microsoft.com/office/drawing/2014/main" xmlns="" id="{C940D126-8301-4CB1-BEDB-A07985E07285}"/>
              </a:ext>
            </a:extLst>
          </p:cNvPr>
          <p:cNvSpPr/>
          <p:nvPr/>
        </p:nvSpPr>
        <p:spPr>
          <a:xfrm flipV="1">
            <a:off x="0" y="515837"/>
            <a:ext cx="12192000" cy="36000"/>
          </a:xfrm>
          <a:prstGeom prst="rect">
            <a:avLst/>
          </a:prstGeom>
          <a:gradFill>
            <a:gsLst>
              <a:gs pos="0">
                <a:schemeClr val="accent1">
                  <a:lumMod val="5000"/>
                  <a:lumOff val="95000"/>
                </a:schemeClr>
              </a:gs>
              <a:gs pos="74000">
                <a:srgbClr val="2C2254"/>
              </a:gs>
              <a:gs pos="83000">
                <a:srgbClr val="2C2254"/>
              </a:gs>
              <a:gs pos="100000">
                <a:srgbClr val="0D0A47"/>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201F42"/>
              </a:solidFill>
              <a:effectLst/>
              <a:uLnTx/>
              <a:uFillTx/>
              <a:cs typeface="+mn-ea"/>
              <a:sym typeface="+mn-lt"/>
            </a:endParaRPr>
          </a:p>
        </p:txBody>
      </p:sp>
      <p:grpSp>
        <p:nvGrpSpPr>
          <p:cNvPr id="42" name="组合 41">
            <a:extLst>
              <a:ext uri="{FF2B5EF4-FFF2-40B4-BE49-F238E27FC236}">
                <a16:creationId xmlns:a16="http://schemas.microsoft.com/office/drawing/2014/main" xmlns="" id="{A17607F2-9CF1-4D80-90A3-1293189DF322}"/>
              </a:ext>
            </a:extLst>
          </p:cNvPr>
          <p:cNvGrpSpPr/>
          <p:nvPr/>
        </p:nvGrpSpPr>
        <p:grpSpPr>
          <a:xfrm>
            <a:off x="217540" y="1"/>
            <a:ext cx="730741" cy="812800"/>
            <a:chOff x="117754" y="1"/>
            <a:chExt cx="730741" cy="812800"/>
          </a:xfrm>
        </p:grpSpPr>
        <p:sp>
          <p:nvSpPr>
            <p:cNvPr id="43" name="矩形 42">
              <a:extLst>
                <a:ext uri="{FF2B5EF4-FFF2-40B4-BE49-F238E27FC236}">
                  <a16:creationId xmlns:a16="http://schemas.microsoft.com/office/drawing/2014/main" xmlns="" id="{F8D87438-5B58-406A-AD0C-E44723F09F2C}"/>
                </a:ext>
              </a:extLst>
            </p:cNvPr>
            <p:cNvSpPr/>
            <p:nvPr/>
          </p:nvSpPr>
          <p:spPr>
            <a:xfrm>
              <a:off x="120575" y="1"/>
              <a:ext cx="699345" cy="812800"/>
            </a:xfrm>
            <a:prstGeom prst="rect">
              <a:avLst/>
            </a:prstGeom>
            <a:solidFill>
              <a:srgbClr val="0D0A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44" name="文本框 43">
              <a:extLst>
                <a:ext uri="{FF2B5EF4-FFF2-40B4-BE49-F238E27FC236}">
                  <a16:creationId xmlns:a16="http://schemas.microsoft.com/office/drawing/2014/main" xmlns="" id="{E553DCEC-F0CB-4664-B56A-922755235BC3}"/>
                </a:ext>
              </a:extLst>
            </p:cNvPr>
            <p:cNvSpPr txBox="1"/>
            <p:nvPr/>
          </p:nvSpPr>
          <p:spPr>
            <a:xfrm>
              <a:off x="117754" y="51021"/>
              <a:ext cx="730741" cy="723853"/>
            </a:xfrm>
            <a:prstGeom prst="rect">
              <a:avLst/>
            </a:prstGeom>
            <a:noFill/>
          </p:spPr>
          <p:txBody>
            <a:bodyPr wrap="square" rtlCol="0">
              <a:spAutoFit/>
              <a:scene3d>
                <a:camera prst="orthographicFront"/>
                <a:lightRig rig="threePt" dir="t"/>
              </a:scene3d>
              <a:sp3d contourW="12700"/>
            </a:bodyPr>
            <a:lstStyle>
              <a:defPPr>
                <a:defRPr lang="en-US"/>
              </a:defPPr>
              <a:lvl1pPr>
                <a:lnSpc>
                  <a:spcPct val="114000"/>
                </a:lnSpc>
                <a:defRPr sz="1000" spc="300">
                  <a:solidFill>
                    <a:srgbClr val="C0A984"/>
                  </a:solidFill>
                  <a:latin typeface="Century Gothic" panose="020B0502020202020204" pitchFamily="34" charset="0"/>
                  <a:ea typeface="+mj-ea"/>
                </a:defRPr>
              </a:lvl1pPr>
            </a:lstStyle>
            <a:p>
              <a:pPr marL="0" marR="0" lvl="0" indent="0" algn="ctr" defTabSz="457200" rtl="0" eaLnBrk="1" fontAlgn="auto" latinLnBrk="0" hangingPunct="1">
                <a:lnSpc>
                  <a:spcPct val="114000"/>
                </a:lnSpc>
                <a:spcBef>
                  <a:spcPts val="0"/>
                </a:spcBef>
                <a:spcAft>
                  <a:spcPts val="0"/>
                </a:spcAft>
                <a:buClrTx/>
                <a:buSzTx/>
                <a:buFontTx/>
                <a:buNone/>
                <a:tabLst/>
                <a:defRPr/>
              </a:pPr>
              <a:r>
                <a:rPr kumimoji="0" lang="en-US" altLang="zh-CN" sz="2400" b="0" i="0" u="none" strike="noStrike" kern="1200" cap="none" spc="300" normalizeH="0" baseline="0" noProof="0" dirty="0">
                  <a:ln>
                    <a:noFill/>
                  </a:ln>
                  <a:solidFill>
                    <a:srgbClr val="D3323C"/>
                  </a:solidFill>
                  <a:effectLst/>
                  <a:uLnTx/>
                  <a:uFillTx/>
                  <a:latin typeface="+mn-lt"/>
                  <a:ea typeface="+mn-ea"/>
                  <a:cs typeface="+mn-ea"/>
                  <a:sym typeface="+mn-lt"/>
                </a:rPr>
                <a:t>04</a:t>
              </a:r>
              <a:endParaRPr kumimoji="0" lang="zh-CN" altLang="en-US" sz="2400" b="0" i="0" u="none" strike="noStrike" kern="1200" cap="none" spc="300" normalizeH="0" baseline="0" noProof="0" dirty="0">
                <a:ln>
                  <a:noFill/>
                </a:ln>
                <a:solidFill>
                  <a:srgbClr val="D3323C"/>
                </a:solidFill>
                <a:effectLst/>
                <a:uLnTx/>
                <a:uFillTx/>
                <a:latin typeface="+mn-lt"/>
                <a:ea typeface="+mn-ea"/>
                <a:cs typeface="+mn-ea"/>
                <a:sym typeface="+mn-lt"/>
              </a:endParaRPr>
            </a:p>
            <a:p>
              <a:pPr marL="0" marR="0" lvl="0" indent="0" algn="ctr" defTabSz="457200" rtl="0" eaLnBrk="1" fontAlgn="auto" latinLnBrk="0" hangingPunct="1">
                <a:lnSpc>
                  <a:spcPct val="114000"/>
                </a:lnSpc>
                <a:spcBef>
                  <a:spcPts val="0"/>
                </a:spcBef>
                <a:spcAft>
                  <a:spcPts val="0"/>
                </a:spcAft>
                <a:buClrTx/>
                <a:buSzTx/>
                <a:buFontTx/>
                <a:buNone/>
                <a:tabLst/>
                <a:defRPr/>
              </a:pPr>
              <a:r>
                <a:rPr kumimoji="0" lang="en-US" altLang="zh-CN" sz="1200" b="0" i="0" u="none" strike="noStrike" kern="1200" cap="none" spc="300" normalizeH="0" baseline="0" noProof="0" dirty="0">
                  <a:ln>
                    <a:noFill/>
                  </a:ln>
                  <a:solidFill>
                    <a:srgbClr val="D3323C"/>
                  </a:solidFill>
                  <a:effectLst/>
                  <a:uLnTx/>
                  <a:uFillTx/>
                  <a:latin typeface="+mn-lt"/>
                  <a:ea typeface="+mn-ea"/>
                  <a:cs typeface="+mn-ea"/>
                  <a:sym typeface="+mn-lt"/>
                </a:rPr>
                <a:t>PART</a:t>
              </a:r>
            </a:p>
          </p:txBody>
        </p:sp>
      </p:grpSp>
    </p:spTree>
    <p:extLst>
      <p:ext uri="{BB962C8B-B14F-4D97-AF65-F5344CB8AC3E}">
        <p14:creationId xmlns:p14="http://schemas.microsoft.com/office/powerpoint/2010/main" val="1714534675"/>
      </p:ext>
    </p:extLst>
  </p:cSld>
  <p:clrMapOvr>
    <a:masterClrMapping/>
  </p:clrMapOvr>
  <mc:AlternateContent xmlns:mc="http://schemas.openxmlformats.org/markup-compatibility/2006" xmlns:p14="http://schemas.microsoft.com/office/powerpoint/2010/main">
    <mc:Choice Requires="p14">
      <p:transition spd="slow" p14:dur="1500" advTm="4000">
        <p:random/>
      </p:transition>
    </mc:Choice>
    <mc:Fallback xmlns="">
      <p:transition spd="slow" advTm="4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fill="hold"/>
                                        <p:tgtEl>
                                          <p:spTgt spid="42"/>
                                        </p:tgtEl>
                                        <p:attrNameLst>
                                          <p:attrName>ppt_x</p:attrName>
                                        </p:attrNameLst>
                                      </p:cBhvr>
                                      <p:tavLst>
                                        <p:tav tm="0">
                                          <p:val>
                                            <p:strVal val="#ppt_x"/>
                                          </p:val>
                                        </p:tav>
                                        <p:tav tm="100000">
                                          <p:val>
                                            <p:strVal val="#ppt_x"/>
                                          </p:val>
                                        </p:tav>
                                      </p:tavLst>
                                    </p:anim>
                                    <p:anim calcmode="lin" valueType="num">
                                      <p:cBhvr additive="base">
                                        <p:cTn id="8" dur="500" fill="hold"/>
                                        <p:tgtEl>
                                          <p:spTgt spid="42"/>
                                        </p:tgtEl>
                                        <p:attrNameLst>
                                          <p:attrName>ppt_y</p:attrName>
                                        </p:attrNameLst>
                                      </p:cBhvr>
                                      <p:tavLst>
                                        <p:tav tm="0">
                                          <p:val>
                                            <p:strVal val="0-#ppt_h/2"/>
                                          </p:val>
                                        </p:tav>
                                        <p:tav tm="100000">
                                          <p:val>
                                            <p:strVal val="#ppt_y"/>
                                          </p:val>
                                        </p:tav>
                                      </p:tavLst>
                                    </p:anim>
                                  </p:childTnLst>
                                </p:cTn>
                              </p:par>
                              <p:par>
                                <p:cTn id="9" presetID="12" presetClass="entr" presetSubtype="4" fill="hold" grpId="0" nodeType="withEffect">
                                  <p:stCondLst>
                                    <p:cond delay="0"/>
                                  </p:stCondLst>
                                  <p:childTnLst>
                                    <p:set>
                                      <p:cBhvr>
                                        <p:cTn id="10" dur="1" fill="hold">
                                          <p:stCondLst>
                                            <p:cond delay="0"/>
                                          </p:stCondLst>
                                        </p:cTn>
                                        <p:tgtEl>
                                          <p:spTgt spid="41"/>
                                        </p:tgtEl>
                                        <p:attrNameLst>
                                          <p:attrName>style.visibility</p:attrName>
                                        </p:attrNameLst>
                                      </p:cBhvr>
                                      <p:to>
                                        <p:strVal val="visible"/>
                                      </p:to>
                                    </p:set>
                                    <p:anim calcmode="lin" valueType="num">
                                      <p:cBhvr additive="base">
                                        <p:cTn id="11" dur="500"/>
                                        <p:tgtEl>
                                          <p:spTgt spid="41"/>
                                        </p:tgtEl>
                                        <p:attrNameLst>
                                          <p:attrName>ppt_y</p:attrName>
                                        </p:attrNameLst>
                                      </p:cBhvr>
                                      <p:tavLst>
                                        <p:tav tm="0">
                                          <p:val>
                                            <p:strVal val="#ppt_y+#ppt_h*1.125000"/>
                                          </p:val>
                                        </p:tav>
                                        <p:tav tm="100000">
                                          <p:val>
                                            <p:strVal val="#ppt_y"/>
                                          </p:val>
                                        </p:tav>
                                      </p:tavLst>
                                    </p:anim>
                                    <p:animEffect transition="in" filter="wipe(up)">
                                      <p:cBhvr>
                                        <p:cTn id="12" dur="500"/>
                                        <p:tgtEl>
                                          <p:spTgt spid="41"/>
                                        </p:tgtEl>
                                      </p:cBhvr>
                                    </p:animEffect>
                                  </p:childTnLst>
                                </p:cTn>
                              </p:par>
                            </p:childTnLst>
                          </p:cTn>
                        </p:par>
                        <p:par>
                          <p:cTn id="13" fill="hold">
                            <p:stCondLst>
                              <p:cond delay="500"/>
                            </p:stCondLst>
                            <p:childTnLst>
                              <p:par>
                                <p:cTn id="14" presetID="0" presetClass="entr" presetSubtype="0" fill="hold" grpId="0" nodeType="afterEffect">
                                  <p:stCondLst>
                                    <p:cond delay="0"/>
                                  </p:stCondLst>
                                  <p:iterate type="lt">
                                    <p:tmPct val="14286"/>
                                  </p:iterate>
                                  <p:childTnLst>
                                    <p:set>
                                      <p:cBhvr>
                                        <p:cTn id="15" dur="1" fill="hold">
                                          <p:stCondLst>
                                            <p:cond delay="0"/>
                                          </p:stCondLst>
                                        </p:cTn>
                                        <p:tgtEl>
                                          <p:spTgt spid="39"/>
                                        </p:tgtEl>
                                        <p:attrNameLst>
                                          <p:attrName>style.visibility</p:attrName>
                                        </p:attrNameLst>
                                      </p:cBhvr>
                                      <p:to>
                                        <p:strVal val="visible"/>
                                      </p:to>
                                    </p:set>
                                    <p:anim to="" calcmode="lin" valueType="num">
                                      <p:cBhvr>
                                        <p:cTn id="16" dur="700" fill="hold">
                                          <p:stCondLst>
                                            <p:cond delay="0"/>
                                          </p:stCondLst>
                                        </p:cTn>
                                        <p:tgtEl>
                                          <p:spTgt spid="39"/>
                                        </p:tgtEl>
                                        <p:attrNameLst>
                                          <p:attrName>ppt_x</p:attrName>
                                        </p:attrNameLst>
                                      </p:cBhvr>
                                      <p:tavLst>
                                        <p:tav tm="0" fmla="#ppt_x+(-#ppt_w/2*cos(ppt_r/180*pi))*((1.5-1.5*$)^2-(1.5-1.5*$)^3)">
                                          <p:val>
                                            <p:strVal val="0"/>
                                          </p:val>
                                        </p:tav>
                                        <p:tav tm="100000">
                                          <p:val>
                                            <p:strVal val="1"/>
                                          </p:val>
                                        </p:tav>
                                      </p:tavLst>
                                    </p:anim>
                                    <p:anim to="" calcmode="lin" valueType="num">
                                      <p:cBhvr>
                                        <p:cTn id="17" dur="700" fill="hold">
                                          <p:stCondLst>
                                            <p:cond delay="0"/>
                                          </p:stCondLst>
                                        </p:cTn>
                                        <p:tgtEl>
                                          <p:spTgt spid="39"/>
                                        </p:tgtEl>
                                        <p:attrNameLst>
                                          <p:attrName>ppt_y</p:attrName>
                                        </p:attrNameLst>
                                      </p:cBhvr>
                                      <p:tavLst>
                                        <p:tav tm="0" fmla="#ppt_y+(-#ppt_h/2*cos(ppt_r/180*pi))*((1.5-1.5*$)^2-(1.5-1.5*$)^3)">
                                          <p:val>
                                            <p:strVal val="0"/>
                                          </p:val>
                                        </p:tav>
                                        <p:tav tm="100000">
                                          <p:val>
                                            <p:strVal val="1"/>
                                          </p:val>
                                        </p:tav>
                                      </p:tavLst>
                                    </p:anim>
                                    <p:anim to="" calcmode="lin" valueType="num">
                                      <p:cBhvr>
                                        <p:cTn id="18" dur="700" fill="hold">
                                          <p:stCondLst>
                                            <p:cond delay="0"/>
                                          </p:stCondLst>
                                        </p:cTn>
                                        <p:tgtEl>
                                          <p:spTgt spid="39"/>
                                        </p:tgtEl>
                                        <p:attrNameLst>
                                          <p:attrName>ppt_h</p:attrName>
                                        </p:attrNameLst>
                                      </p:cBhvr>
                                      <p:tavLst>
                                        <p:tav tm="0" fmla="#ppt_h-(-#ppt_h)*((1.5-1.5*$)^2-(1.5-1.5*$)^3)">
                                          <p:val>
                                            <p:strVal val="0"/>
                                          </p:val>
                                        </p:tav>
                                        <p:tav tm="100000">
                                          <p:val>
                                            <p:strVal val="1"/>
                                          </p:val>
                                        </p:tav>
                                      </p:tavLst>
                                    </p:anim>
                                    <p:anim to="" calcmode="lin" valueType="num">
                                      <p:cBhvr>
                                        <p:cTn id="19" dur="700" fill="hold">
                                          <p:stCondLst>
                                            <p:cond delay="0"/>
                                          </p:stCondLst>
                                        </p:cTn>
                                        <p:tgtEl>
                                          <p:spTgt spid="39"/>
                                        </p:tgtEl>
                                        <p:attrNameLst>
                                          <p:attrName>ppt_w</p:attrName>
                                        </p:attrNameLst>
                                      </p:cBhvr>
                                      <p:tavLst>
                                        <p:tav tm="0" fmla="#ppt_w-(-#ppt_w)*((1.5-1.5*$)^2-(1.5-1.5*$)^3)">
                                          <p:val>
                                            <p:strVal val="0"/>
                                          </p:val>
                                        </p:tav>
                                        <p:tav tm="100000">
                                          <p:val>
                                            <p:strVal val="1"/>
                                          </p:val>
                                        </p:tav>
                                      </p:tavLst>
                                    </p:anim>
                                  </p:childTnLst>
                                </p:cTn>
                              </p:par>
                              <p:par>
                                <p:cTn id="20" presetID="0" presetClass="entr" presetSubtype="0" fill="hold" grpId="0" nodeType="withEffect">
                                  <p:stCondLst>
                                    <p:cond delay="0"/>
                                  </p:stCondLst>
                                  <p:iterate type="lt">
                                    <p:tmPct val="3297"/>
                                  </p:iterate>
                                  <p:childTnLst>
                                    <p:set>
                                      <p:cBhvr>
                                        <p:cTn id="21" dur="1" fill="hold">
                                          <p:stCondLst>
                                            <p:cond delay="0"/>
                                          </p:stCondLst>
                                        </p:cTn>
                                        <p:tgtEl>
                                          <p:spTgt spid="40"/>
                                        </p:tgtEl>
                                        <p:attrNameLst>
                                          <p:attrName>style.visibility</p:attrName>
                                        </p:attrNameLst>
                                      </p:cBhvr>
                                      <p:to>
                                        <p:strVal val="visible"/>
                                      </p:to>
                                    </p:set>
                                    <p:anim to="" calcmode="lin" valueType="num">
                                      <p:cBhvr>
                                        <p:cTn id="22" dur="700" fill="hold">
                                          <p:stCondLst>
                                            <p:cond delay="0"/>
                                          </p:stCondLst>
                                        </p:cTn>
                                        <p:tgtEl>
                                          <p:spTgt spid="40"/>
                                        </p:tgtEl>
                                        <p:attrNameLst>
                                          <p:attrName>ppt_x</p:attrName>
                                        </p:attrNameLst>
                                      </p:cBhvr>
                                      <p:tavLst>
                                        <p:tav tm="0" fmla="#ppt_x+(-#ppt_w/2*cos(ppt_r/180*pi))*((1.5-1.5*$)^2-(1.5-1.5*$)^3)">
                                          <p:val>
                                            <p:strVal val="0"/>
                                          </p:val>
                                        </p:tav>
                                        <p:tav tm="100000">
                                          <p:val>
                                            <p:strVal val="1"/>
                                          </p:val>
                                        </p:tav>
                                      </p:tavLst>
                                    </p:anim>
                                    <p:anim to="" calcmode="lin" valueType="num">
                                      <p:cBhvr>
                                        <p:cTn id="23" dur="700" fill="hold">
                                          <p:stCondLst>
                                            <p:cond delay="0"/>
                                          </p:stCondLst>
                                        </p:cTn>
                                        <p:tgtEl>
                                          <p:spTgt spid="40"/>
                                        </p:tgtEl>
                                        <p:attrNameLst>
                                          <p:attrName>ppt_y</p:attrName>
                                        </p:attrNameLst>
                                      </p:cBhvr>
                                      <p:tavLst>
                                        <p:tav tm="0" fmla="#ppt_y-(-#ppt_h/2*cos(ppt_r/180*pi))*((1.5-1.5*$)^2-(1.5-1.5*$)^3)">
                                          <p:val>
                                            <p:strVal val="0"/>
                                          </p:val>
                                        </p:tav>
                                        <p:tav tm="100000">
                                          <p:val>
                                            <p:strVal val="1"/>
                                          </p:val>
                                        </p:tav>
                                      </p:tavLst>
                                    </p:anim>
                                    <p:anim to="" calcmode="lin" valueType="num">
                                      <p:cBhvr>
                                        <p:cTn id="24" dur="700" fill="hold">
                                          <p:stCondLst>
                                            <p:cond delay="0"/>
                                          </p:stCondLst>
                                        </p:cTn>
                                        <p:tgtEl>
                                          <p:spTgt spid="40"/>
                                        </p:tgtEl>
                                        <p:attrNameLst>
                                          <p:attrName>ppt_h</p:attrName>
                                        </p:attrNameLst>
                                      </p:cBhvr>
                                      <p:tavLst>
                                        <p:tav tm="0" fmla="#ppt_h-(-#ppt_h)*((1.5-1.5*$)^2-(1.5-1.5*$)^3)">
                                          <p:val>
                                            <p:strVal val="0"/>
                                          </p:val>
                                        </p:tav>
                                        <p:tav tm="100000">
                                          <p:val>
                                            <p:strVal val="1"/>
                                          </p:val>
                                        </p:tav>
                                      </p:tavLst>
                                    </p:anim>
                                    <p:anim to="" calcmode="lin" valueType="num">
                                      <p:cBhvr>
                                        <p:cTn id="25" dur="700" fill="hold">
                                          <p:stCondLst>
                                            <p:cond delay="0"/>
                                          </p:stCondLst>
                                        </p:cTn>
                                        <p:tgtEl>
                                          <p:spTgt spid="40"/>
                                        </p:tgtEl>
                                        <p:attrNameLst>
                                          <p:attrName>ppt_w</p:attrName>
                                        </p:attrNameLst>
                                      </p:cBhvr>
                                      <p:tavLst>
                                        <p:tav tm="0" fmla="#ppt_w-(-#ppt_w)*((1.5-1.5*$)^2-(1.5-1.5*$)^3)">
                                          <p:val>
                                            <p:strVal val="0"/>
                                          </p:val>
                                        </p:tav>
                                        <p:tav tm="100000">
                                          <p:val>
                                            <p:strVal val="1"/>
                                          </p:val>
                                        </p:tav>
                                      </p:tavLst>
                                    </p:anim>
                                  </p:childTnLst>
                                </p:cTn>
                              </p:par>
                            </p:childTnLst>
                          </p:cTn>
                        </p:par>
                        <p:par>
                          <p:cTn id="26" fill="hold">
                            <p:stCondLst>
                              <p:cond delay="1500"/>
                            </p:stCondLst>
                            <p:childTnLst>
                              <p:par>
                                <p:cTn id="27" presetID="23" presetClass="entr" presetSubtype="272" fill="hold" grpId="0" nodeType="afterEffect">
                                  <p:stCondLst>
                                    <p:cond delay="0"/>
                                  </p:stCondLst>
                                  <p:childTnLst>
                                    <p:set>
                                      <p:cBhvr>
                                        <p:cTn id="28" dur="1" fill="hold">
                                          <p:stCondLst>
                                            <p:cond delay="0"/>
                                          </p:stCondLst>
                                        </p:cTn>
                                        <p:tgtEl>
                                          <p:spTgt spid="33"/>
                                        </p:tgtEl>
                                        <p:attrNameLst>
                                          <p:attrName>style.visibility</p:attrName>
                                        </p:attrNameLst>
                                      </p:cBhvr>
                                      <p:to>
                                        <p:strVal val="visible"/>
                                      </p:to>
                                    </p:set>
                                    <p:anim calcmode="lin" valueType="num">
                                      <p:cBhvr>
                                        <p:cTn id="29" dur="750" fill="hold"/>
                                        <p:tgtEl>
                                          <p:spTgt spid="33"/>
                                        </p:tgtEl>
                                        <p:attrNameLst>
                                          <p:attrName>ppt_w</p:attrName>
                                        </p:attrNameLst>
                                      </p:cBhvr>
                                      <p:tavLst>
                                        <p:tav tm="0">
                                          <p:val>
                                            <p:strVal val="2/3*#ppt_w"/>
                                          </p:val>
                                        </p:tav>
                                        <p:tav tm="100000">
                                          <p:val>
                                            <p:strVal val="#ppt_w"/>
                                          </p:val>
                                        </p:tav>
                                      </p:tavLst>
                                    </p:anim>
                                    <p:anim calcmode="lin" valueType="num">
                                      <p:cBhvr>
                                        <p:cTn id="30" dur="750" fill="hold"/>
                                        <p:tgtEl>
                                          <p:spTgt spid="33"/>
                                        </p:tgtEl>
                                        <p:attrNameLst>
                                          <p:attrName>ppt_h</p:attrName>
                                        </p:attrNameLst>
                                      </p:cBhvr>
                                      <p:tavLst>
                                        <p:tav tm="0">
                                          <p:val>
                                            <p:strVal val="2/3*#ppt_h"/>
                                          </p:val>
                                        </p:tav>
                                        <p:tav tm="100000">
                                          <p:val>
                                            <p:strVal val="#ppt_h"/>
                                          </p:val>
                                        </p:tav>
                                      </p:tavLst>
                                    </p:anim>
                                  </p:childTnLst>
                                </p:cTn>
                              </p:par>
                              <p:par>
                                <p:cTn id="31" presetID="23" presetClass="entr" presetSubtype="288" fill="hold" grpId="0" nodeType="withEffect">
                                  <p:stCondLst>
                                    <p:cond delay="250"/>
                                  </p:stCondLst>
                                  <p:childTnLst>
                                    <p:set>
                                      <p:cBhvr>
                                        <p:cTn id="32" dur="1" fill="hold">
                                          <p:stCondLst>
                                            <p:cond delay="0"/>
                                          </p:stCondLst>
                                        </p:cTn>
                                        <p:tgtEl>
                                          <p:spTgt spid="34"/>
                                        </p:tgtEl>
                                        <p:attrNameLst>
                                          <p:attrName>style.visibility</p:attrName>
                                        </p:attrNameLst>
                                      </p:cBhvr>
                                      <p:to>
                                        <p:strVal val="visible"/>
                                      </p:to>
                                    </p:set>
                                    <p:anim calcmode="lin" valueType="num">
                                      <p:cBhvr>
                                        <p:cTn id="33" dur="500" fill="hold"/>
                                        <p:tgtEl>
                                          <p:spTgt spid="34"/>
                                        </p:tgtEl>
                                        <p:attrNameLst>
                                          <p:attrName>ppt_w</p:attrName>
                                        </p:attrNameLst>
                                      </p:cBhvr>
                                      <p:tavLst>
                                        <p:tav tm="0">
                                          <p:val>
                                            <p:strVal val="4/3*#ppt_w"/>
                                          </p:val>
                                        </p:tav>
                                        <p:tav tm="100000">
                                          <p:val>
                                            <p:strVal val="#ppt_w"/>
                                          </p:val>
                                        </p:tav>
                                      </p:tavLst>
                                    </p:anim>
                                    <p:anim calcmode="lin" valueType="num">
                                      <p:cBhvr>
                                        <p:cTn id="34" dur="500" fill="hold"/>
                                        <p:tgtEl>
                                          <p:spTgt spid="34"/>
                                        </p:tgtEl>
                                        <p:attrNameLst>
                                          <p:attrName>ppt_h</p:attrName>
                                        </p:attrNameLst>
                                      </p:cBhvr>
                                      <p:tavLst>
                                        <p:tav tm="0">
                                          <p:val>
                                            <p:strVal val="4/3*#ppt_h"/>
                                          </p:val>
                                        </p:tav>
                                        <p:tav tm="100000">
                                          <p:val>
                                            <p:strVal val="#ppt_h"/>
                                          </p:val>
                                        </p:tav>
                                      </p:tavLst>
                                    </p:anim>
                                  </p:childTnLst>
                                </p:cTn>
                              </p:par>
                            </p:childTnLst>
                          </p:cTn>
                        </p:par>
                        <p:par>
                          <p:cTn id="35" fill="hold">
                            <p:stCondLst>
                              <p:cond delay="2250"/>
                            </p:stCondLst>
                            <p:childTnLst>
                              <p:par>
                                <p:cTn id="36" presetID="42" presetClass="entr" presetSubtype="0" fill="hold" nodeType="afterEffect">
                                  <p:stCondLst>
                                    <p:cond delay="0"/>
                                  </p:stCondLst>
                                  <p:childTnLst>
                                    <p:set>
                                      <p:cBhvr>
                                        <p:cTn id="37" dur="1" fill="hold">
                                          <p:stCondLst>
                                            <p:cond delay="0"/>
                                          </p:stCondLst>
                                        </p:cTn>
                                        <p:tgtEl>
                                          <p:spTgt spid="38">
                                            <p:txEl>
                                              <p:pRg st="0" end="0"/>
                                            </p:txEl>
                                          </p:spTgt>
                                        </p:tgtEl>
                                        <p:attrNameLst>
                                          <p:attrName>style.visibility</p:attrName>
                                        </p:attrNameLst>
                                      </p:cBhvr>
                                      <p:to>
                                        <p:strVal val="visible"/>
                                      </p:to>
                                    </p:set>
                                    <p:animEffect transition="in" filter="fade">
                                      <p:cBhvr>
                                        <p:cTn id="38" dur="750"/>
                                        <p:tgtEl>
                                          <p:spTgt spid="38">
                                            <p:txEl>
                                              <p:pRg st="0" end="0"/>
                                            </p:txEl>
                                          </p:spTgt>
                                        </p:tgtEl>
                                      </p:cBhvr>
                                    </p:animEffect>
                                    <p:anim calcmode="lin" valueType="num">
                                      <p:cBhvr>
                                        <p:cTn id="39" dur="750" fill="hold"/>
                                        <p:tgtEl>
                                          <p:spTgt spid="38">
                                            <p:txEl>
                                              <p:pRg st="0" end="0"/>
                                            </p:txEl>
                                          </p:spTgt>
                                        </p:tgtEl>
                                        <p:attrNameLst>
                                          <p:attrName>ppt_x</p:attrName>
                                        </p:attrNameLst>
                                      </p:cBhvr>
                                      <p:tavLst>
                                        <p:tav tm="0">
                                          <p:val>
                                            <p:strVal val="#ppt_x"/>
                                          </p:val>
                                        </p:tav>
                                        <p:tav tm="100000">
                                          <p:val>
                                            <p:strVal val="#ppt_x"/>
                                          </p:val>
                                        </p:tav>
                                      </p:tavLst>
                                    </p:anim>
                                    <p:anim calcmode="lin" valueType="num">
                                      <p:cBhvr>
                                        <p:cTn id="40" dur="750" fill="hold"/>
                                        <p:tgtEl>
                                          <p:spTgt spid="38">
                                            <p:txEl>
                                              <p:pRg st="0" end="0"/>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fade">
                                      <p:cBhvr>
                                        <p:cTn id="43" dur="750"/>
                                        <p:tgtEl>
                                          <p:spTgt spid="35"/>
                                        </p:tgtEl>
                                      </p:cBhvr>
                                    </p:animEffect>
                                    <p:anim calcmode="lin" valueType="num">
                                      <p:cBhvr>
                                        <p:cTn id="44" dur="750" fill="hold"/>
                                        <p:tgtEl>
                                          <p:spTgt spid="35"/>
                                        </p:tgtEl>
                                        <p:attrNameLst>
                                          <p:attrName>ppt_x</p:attrName>
                                        </p:attrNameLst>
                                      </p:cBhvr>
                                      <p:tavLst>
                                        <p:tav tm="0">
                                          <p:val>
                                            <p:strVal val="#ppt_x"/>
                                          </p:val>
                                        </p:tav>
                                        <p:tav tm="100000">
                                          <p:val>
                                            <p:strVal val="#ppt_x"/>
                                          </p:val>
                                        </p:tav>
                                      </p:tavLst>
                                    </p:anim>
                                    <p:anim calcmode="lin" valueType="num">
                                      <p:cBhvr>
                                        <p:cTn id="45" dur="750" fill="hold"/>
                                        <p:tgtEl>
                                          <p:spTgt spid="35"/>
                                        </p:tgtEl>
                                        <p:attrNameLst>
                                          <p:attrName>ppt_y</p:attrName>
                                        </p:attrNameLst>
                                      </p:cBhvr>
                                      <p:tavLst>
                                        <p:tav tm="0">
                                          <p:val>
                                            <p:strVal val="#ppt_y+.1"/>
                                          </p:val>
                                        </p:tav>
                                        <p:tav tm="100000">
                                          <p:val>
                                            <p:strVal val="#ppt_y"/>
                                          </p:val>
                                        </p:tav>
                                      </p:tavLst>
                                    </p:anim>
                                  </p:childTnLst>
                                </p:cTn>
                              </p:par>
                            </p:childTnLst>
                          </p:cTn>
                        </p:par>
                        <p:par>
                          <p:cTn id="46" fill="hold">
                            <p:stCondLst>
                              <p:cond delay="3000"/>
                            </p:stCondLst>
                            <p:childTnLst>
                              <p:par>
                                <p:cTn id="47" presetID="12" presetClass="entr" presetSubtype="8" fill="hold" nodeType="after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additive="base">
                                        <p:cTn id="49" dur="500"/>
                                        <p:tgtEl>
                                          <p:spTgt spid="9"/>
                                        </p:tgtEl>
                                        <p:attrNameLst>
                                          <p:attrName>ppt_x</p:attrName>
                                        </p:attrNameLst>
                                      </p:cBhvr>
                                      <p:tavLst>
                                        <p:tav tm="0">
                                          <p:val>
                                            <p:strVal val="#ppt_x-#ppt_w*1.125000"/>
                                          </p:val>
                                        </p:tav>
                                        <p:tav tm="100000">
                                          <p:val>
                                            <p:strVal val="#ppt_x"/>
                                          </p:val>
                                        </p:tav>
                                      </p:tavLst>
                                    </p:anim>
                                    <p:animEffect transition="in" filter="wipe(right)">
                                      <p:cBhvr>
                                        <p:cTn id="50" dur="500"/>
                                        <p:tgtEl>
                                          <p:spTgt spid="9"/>
                                        </p:tgtEl>
                                      </p:cBhvr>
                                    </p:animEffect>
                                  </p:childTnLst>
                                </p:cTn>
                              </p:par>
                              <p:par>
                                <p:cTn id="51" presetID="12" presetClass="entr" presetSubtype="8" fill="hold" nodeType="withEffect">
                                  <p:stCondLst>
                                    <p:cond delay="0"/>
                                  </p:stCondLst>
                                  <p:childTnLst>
                                    <p:set>
                                      <p:cBhvr>
                                        <p:cTn id="52" dur="1" fill="hold">
                                          <p:stCondLst>
                                            <p:cond delay="0"/>
                                          </p:stCondLst>
                                        </p:cTn>
                                        <p:tgtEl>
                                          <p:spTgt spid="21"/>
                                        </p:tgtEl>
                                        <p:attrNameLst>
                                          <p:attrName>style.visibility</p:attrName>
                                        </p:attrNameLst>
                                      </p:cBhvr>
                                      <p:to>
                                        <p:strVal val="visible"/>
                                      </p:to>
                                    </p:set>
                                    <p:anim calcmode="lin" valueType="num">
                                      <p:cBhvr additive="base">
                                        <p:cTn id="53" dur="500"/>
                                        <p:tgtEl>
                                          <p:spTgt spid="21"/>
                                        </p:tgtEl>
                                        <p:attrNameLst>
                                          <p:attrName>ppt_x</p:attrName>
                                        </p:attrNameLst>
                                      </p:cBhvr>
                                      <p:tavLst>
                                        <p:tav tm="0">
                                          <p:val>
                                            <p:strVal val="#ppt_x-#ppt_w*1.125000"/>
                                          </p:val>
                                        </p:tav>
                                        <p:tav tm="100000">
                                          <p:val>
                                            <p:strVal val="#ppt_x"/>
                                          </p:val>
                                        </p:tav>
                                      </p:tavLst>
                                    </p:anim>
                                    <p:animEffect transition="in" filter="wipe(right)">
                                      <p:cBhvr>
                                        <p:cTn id="54" dur="500"/>
                                        <p:tgtEl>
                                          <p:spTgt spid="21"/>
                                        </p:tgtEl>
                                      </p:cBhvr>
                                    </p:animEffect>
                                  </p:childTnLst>
                                </p:cTn>
                              </p:par>
                              <p:par>
                                <p:cTn id="55" presetID="12" presetClass="entr" presetSubtype="8" fill="hold" nodeType="withEffect">
                                  <p:stCondLst>
                                    <p:cond delay="0"/>
                                  </p:stCondLst>
                                  <p:childTnLst>
                                    <p:set>
                                      <p:cBhvr>
                                        <p:cTn id="56" dur="1" fill="hold">
                                          <p:stCondLst>
                                            <p:cond delay="0"/>
                                          </p:stCondLst>
                                        </p:cTn>
                                        <p:tgtEl>
                                          <p:spTgt spid="15"/>
                                        </p:tgtEl>
                                        <p:attrNameLst>
                                          <p:attrName>style.visibility</p:attrName>
                                        </p:attrNameLst>
                                      </p:cBhvr>
                                      <p:to>
                                        <p:strVal val="visible"/>
                                      </p:to>
                                    </p:set>
                                    <p:anim calcmode="lin" valueType="num">
                                      <p:cBhvr additive="base">
                                        <p:cTn id="57" dur="500"/>
                                        <p:tgtEl>
                                          <p:spTgt spid="15"/>
                                        </p:tgtEl>
                                        <p:attrNameLst>
                                          <p:attrName>ppt_x</p:attrName>
                                        </p:attrNameLst>
                                      </p:cBhvr>
                                      <p:tavLst>
                                        <p:tav tm="0">
                                          <p:val>
                                            <p:strVal val="#ppt_x-#ppt_w*1.125000"/>
                                          </p:val>
                                        </p:tav>
                                        <p:tav tm="100000">
                                          <p:val>
                                            <p:strVal val="#ppt_x"/>
                                          </p:val>
                                        </p:tav>
                                      </p:tavLst>
                                    </p:anim>
                                    <p:animEffect transition="in" filter="wipe(right)">
                                      <p:cBhvr>
                                        <p:cTn id="58" dur="500"/>
                                        <p:tgtEl>
                                          <p:spTgt spid="15"/>
                                        </p:tgtEl>
                                      </p:cBhvr>
                                    </p:animEffect>
                                  </p:childTnLst>
                                </p:cTn>
                              </p:par>
                              <p:par>
                                <p:cTn id="59" presetID="12" presetClass="entr" presetSubtype="8" fill="hold" nodeType="withEffect">
                                  <p:stCondLst>
                                    <p:cond delay="0"/>
                                  </p:stCondLst>
                                  <p:childTnLst>
                                    <p:set>
                                      <p:cBhvr>
                                        <p:cTn id="60" dur="1" fill="hold">
                                          <p:stCondLst>
                                            <p:cond delay="0"/>
                                          </p:stCondLst>
                                        </p:cTn>
                                        <p:tgtEl>
                                          <p:spTgt spid="27"/>
                                        </p:tgtEl>
                                        <p:attrNameLst>
                                          <p:attrName>style.visibility</p:attrName>
                                        </p:attrNameLst>
                                      </p:cBhvr>
                                      <p:to>
                                        <p:strVal val="visible"/>
                                      </p:to>
                                    </p:set>
                                    <p:anim calcmode="lin" valueType="num">
                                      <p:cBhvr additive="base">
                                        <p:cTn id="61" dur="500"/>
                                        <p:tgtEl>
                                          <p:spTgt spid="27"/>
                                        </p:tgtEl>
                                        <p:attrNameLst>
                                          <p:attrName>ppt_x</p:attrName>
                                        </p:attrNameLst>
                                      </p:cBhvr>
                                      <p:tavLst>
                                        <p:tav tm="0">
                                          <p:val>
                                            <p:strVal val="#ppt_x-#ppt_w*1.125000"/>
                                          </p:val>
                                        </p:tav>
                                        <p:tav tm="100000">
                                          <p:val>
                                            <p:strVal val="#ppt_x"/>
                                          </p:val>
                                        </p:tav>
                                      </p:tavLst>
                                    </p:anim>
                                    <p:animEffect transition="in" filter="wipe(right)">
                                      <p:cBhvr>
                                        <p:cTn id="6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9" grpId="0"/>
      <p:bldP spid="40" grpId="0"/>
      <p:bldP spid="4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直接连接符 18">
            <a:extLst>
              <a:ext uri="{FF2B5EF4-FFF2-40B4-BE49-F238E27FC236}">
                <a16:creationId xmlns:a16="http://schemas.microsoft.com/office/drawing/2014/main" xmlns="" id="{1705198D-ACD8-4F83-B7E7-8A19A67D69CB}"/>
              </a:ext>
            </a:extLst>
          </p:cNvPr>
          <p:cNvCxnSpPr>
            <a:cxnSpLocks/>
          </p:cNvCxnSpPr>
          <p:nvPr/>
        </p:nvCxnSpPr>
        <p:spPr>
          <a:xfrm>
            <a:off x="3588665" y="4388916"/>
            <a:ext cx="5021044" cy="0"/>
          </a:xfrm>
          <a:prstGeom prst="line">
            <a:avLst/>
          </a:prstGeom>
          <a:ln w="19050">
            <a:solidFill>
              <a:srgbClr val="A2A5B8"/>
            </a:solidFill>
          </a:ln>
          <a:effectLst>
            <a:outerShdw blurRad="50800" dist="635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xmlns="" id="{D7D6E692-82B8-4BB6-859D-BC7173D92F0A}"/>
              </a:ext>
            </a:extLst>
          </p:cNvPr>
          <p:cNvSpPr/>
          <p:nvPr/>
        </p:nvSpPr>
        <p:spPr>
          <a:xfrm>
            <a:off x="3588662" y="4001723"/>
            <a:ext cx="5021045" cy="384144"/>
          </a:xfrm>
          <a:prstGeom prst="rect">
            <a:avLst/>
          </a:prstGeom>
        </p:spPr>
        <p:txBody>
          <a:bodyPr wrap="square">
            <a:spAutoFit/>
          </a:bodyPr>
          <a:lstStyle/>
          <a:p>
            <a:pPr marL="0" marR="0" lvl="0" indent="0" algn="dist" defTabSz="457200" rtl="0" eaLnBrk="1" fontAlgn="auto" latinLnBrk="0" hangingPunct="1">
              <a:lnSpc>
                <a:spcPct val="114000"/>
              </a:lnSpc>
              <a:spcBef>
                <a:spcPts val="0"/>
              </a:spcBef>
              <a:spcAft>
                <a:spcPts val="0"/>
              </a:spcAft>
              <a:buClrTx/>
              <a:buSzTx/>
              <a:buFontTx/>
              <a:buNone/>
              <a:tabLst/>
              <a:defRPr/>
            </a:pPr>
            <a:r>
              <a:rPr kumimoji="0" lang="en-US" altLang="zh-CN" sz="1800" b="0" i="0" u="none" strike="noStrike" kern="1200" cap="none" spc="300" normalizeH="0" baseline="0" noProof="0" dirty="0">
                <a:ln>
                  <a:noFill/>
                </a:ln>
                <a:solidFill>
                  <a:srgbClr val="D3323C"/>
                </a:solidFill>
                <a:effectLst/>
                <a:uLnTx/>
                <a:uFillTx/>
                <a:cs typeface="+mn-ea"/>
                <a:sym typeface="+mn-lt"/>
              </a:rPr>
              <a:t>FINANCIAL</a:t>
            </a:r>
            <a:r>
              <a:rPr kumimoji="0" lang="en-US" altLang="zh-CN" sz="1800" b="0" i="0" u="none" strike="noStrike" kern="1200" cap="none" spc="300" normalizeH="0" noProof="0" dirty="0">
                <a:ln>
                  <a:noFill/>
                </a:ln>
                <a:solidFill>
                  <a:srgbClr val="D3323C"/>
                </a:solidFill>
                <a:effectLst/>
                <a:uLnTx/>
                <a:uFillTx/>
                <a:cs typeface="+mn-ea"/>
                <a:sym typeface="+mn-lt"/>
              </a:rPr>
              <a:t> FINANCING</a:t>
            </a:r>
            <a:endParaRPr kumimoji="0" lang="zh-CN" altLang="en-US" sz="1800" b="0" i="0" u="none" strike="noStrike" kern="1200" cap="none" spc="300" normalizeH="0" baseline="0" noProof="0" dirty="0">
              <a:ln>
                <a:noFill/>
              </a:ln>
              <a:solidFill>
                <a:srgbClr val="D3323C"/>
              </a:solidFill>
              <a:effectLst/>
              <a:uLnTx/>
              <a:uFillTx/>
              <a:cs typeface="+mn-ea"/>
              <a:sym typeface="+mn-lt"/>
            </a:endParaRPr>
          </a:p>
        </p:txBody>
      </p:sp>
      <p:sp>
        <p:nvSpPr>
          <p:cNvPr id="33" name="矩形 32">
            <a:extLst>
              <a:ext uri="{FF2B5EF4-FFF2-40B4-BE49-F238E27FC236}">
                <a16:creationId xmlns:a16="http://schemas.microsoft.com/office/drawing/2014/main" xmlns="" id="{E7EFCC5B-FFE6-42C7-946E-078FAE4EC4E7}"/>
              </a:ext>
            </a:extLst>
          </p:cNvPr>
          <p:cNvSpPr/>
          <p:nvPr/>
        </p:nvSpPr>
        <p:spPr>
          <a:xfrm>
            <a:off x="3588665" y="2895638"/>
            <a:ext cx="5021044" cy="1200329"/>
          </a:xfrm>
          <a:prstGeom prst="rect">
            <a:avLst/>
          </a:prstGeom>
        </p:spPr>
        <p:txBody>
          <a:bodyPr wrap="square">
            <a:spAutoFit/>
          </a:bodyPr>
          <a:lstStyle/>
          <a:p>
            <a:pPr algn="dist" defTabSz="457200"/>
            <a:r>
              <a:rPr lang="zh-CN" altLang="en-US" sz="7200" b="1" dirty="0">
                <a:solidFill>
                  <a:schemeClr val="bg1"/>
                </a:solidFill>
                <a:effectLst>
                  <a:outerShdw blurRad="50800" dist="165100" algn="l" rotWithShape="0">
                    <a:prstClr val="black">
                      <a:alpha val="40000"/>
                    </a:prstClr>
                  </a:outerShdw>
                </a:effectLst>
                <a:cs typeface="+mn-ea"/>
                <a:sym typeface="+mn-lt"/>
              </a:rPr>
              <a:t>财务融资</a:t>
            </a:r>
          </a:p>
        </p:txBody>
      </p:sp>
      <p:sp>
        <p:nvSpPr>
          <p:cNvPr id="14" name="文本框 20">
            <a:extLst>
              <a:ext uri="{FF2B5EF4-FFF2-40B4-BE49-F238E27FC236}">
                <a16:creationId xmlns:a16="http://schemas.microsoft.com/office/drawing/2014/main" xmlns="" id="{84E737B3-CD8C-4257-8072-364917FD5677}"/>
              </a:ext>
            </a:extLst>
          </p:cNvPr>
          <p:cNvSpPr txBox="1"/>
          <p:nvPr/>
        </p:nvSpPr>
        <p:spPr>
          <a:xfrm flipH="1">
            <a:off x="3588662" y="1760609"/>
            <a:ext cx="5021046" cy="923330"/>
          </a:xfrm>
          <a:prstGeom prst="rect">
            <a:avLst/>
          </a:prstGeom>
          <a:noFill/>
          <a:effectLst>
            <a:outerShdw blurRad="50800" dist="101600" dir="2700000" algn="tl" rotWithShape="0">
              <a:prstClr val="black">
                <a:alpha val="40000"/>
              </a:prstClr>
            </a:outerShdw>
          </a:effectLst>
        </p:spPr>
        <p:txBody>
          <a:bodyPr wrap="square" rtlCol="0">
            <a:spAutoFit/>
            <a:scene3d>
              <a:camera prst="orthographicFront"/>
              <a:lightRig rig="threePt" dir="t"/>
            </a:scene3d>
            <a:sp3d contourW="127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dist" defTabSz="457200" rtl="0" eaLnBrk="1" fontAlgn="auto" latinLnBrk="0" hangingPunct="1">
              <a:lnSpc>
                <a:spcPct val="100000"/>
              </a:lnSpc>
              <a:spcBef>
                <a:spcPts val="0"/>
              </a:spcBef>
              <a:spcAft>
                <a:spcPts val="0"/>
              </a:spcAft>
              <a:buClrTx/>
              <a:buSzTx/>
              <a:buFontTx/>
              <a:buNone/>
              <a:tabLst/>
              <a:defRPr/>
            </a:pPr>
            <a:r>
              <a:rPr lang="en-US" altLang="zh-CN" sz="5400" spc="300" dirty="0" smtClean="0">
                <a:solidFill>
                  <a:srgbClr val="D3323C"/>
                </a:solidFill>
                <a:cs typeface="+mn-ea"/>
                <a:sym typeface="+mn-lt"/>
              </a:rPr>
              <a:t>PART FIVE</a:t>
            </a:r>
            <a:endParaRPr lang="zh-CN" altLang="en-US" sz="5400" spc="300" dirty="0">
              <a:solidFill>
                <a:srgbClr val="D3323C"/>
              </a:solidFill>
              <a:cs typeface="+mn-ea"/>
              <a:sym typeface="+mn-lt"/>
            </a:endParaRPr>
          </a:p>
        </p:txBody>
      </p:sp>
      <p:cxnSp>
        <p:nvCxnSpPr>
          <p:cNvPr id="18" name="直接连接符 17">
            <a:extLst>
              <a:ext uri="{FF2B5EF4-FFF2-40B4-BE49-F238E27FC236}">
                <a16:creationId xmlns:a16="http://schemas.microsoft.com/office/drawing/2014/main" xmlns="" id="{DF973B3B-EFF7-41EB-861A-A5ACD7F4D030}"/>
              </a:ext>
            </a:extLst>
          </p:cNvPr>
          <p:cNvCxnSpPr>
            <a:cxnSpLocks/>
          </p:cNvCxnSpPr>
          <p:nvPr/>
        </p:nvCxnSpPr>
        <p:spPr>
          <a:xfrm>
            <a:off x="3588665" y="2789788"/>
            <a:ext cx="5021044" cy="0"/>
          </a:xfrm>
          <a:prstGeom prst="line">
            <a:avLst/>
          </a:prstGeom>
          <a:ln w="19050">
            <a:solidFill>
              <a:srgbClr val="A2A5B8"/>
            </a:solidFill>
          </a:ln>
          <a:effectLst>
            <a:outerShdw blurRad="50800" dist="635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xmlns="" id="{4B9CAF6E-EACC-4A04-8F82-2AEB8794B10E}"/>
              </a:ext>
            </a:extLst>
          </p:cNvPr>
          <p:cNvSpPr/>
          <p:nvPr/>
        </p:nvSpPr>
        <p:spPr>
          <a:xfrm>
            <a:off x="3588665" y="4456900"/>
            <a:ext cx="5021042" cy="460704"/>
          </a:xfrm>
          <a:prstGeom prst="rect">
            <a:avLst/>
          </a:prstGeom>
        </p:spPr>
        <p:txBody>
          <a:bodyPr wrap="square">
            <a:spAutoFit/>
          </a:bodyPr>
          <a:lstStyle/>
          <a:p>
            <a:pPr marL="0" marR="0" lvl="0" indent="0" algn="dist" defTabSz="457200" rtl="0" eaLnBrk="1" fontAlgn="auto" latinLnBrk="0" hangingPunct="1">
              <a:lnSpc>
                <a:spcPct val="114000"/>
              </a:lnSpc>
              <a:spcBef>
                <a:spcPts val="0"/>
              </a:spcBef>
              <a:spcAft>
                <a:spcPts val="0"/>
              </a:spcAft>
              <a:buClrTx/>
              <a:buSzTx/>
              <a:buFontTx/>
              <a:buNone/>
              <a:tabLst/>
              <a:defRPr/>
            </a:pPr>
            <a:r>
              <a:rPr lang="en-US" altLang="zh-CN" sz="700" spc="300" dirty="0">
                <a:solidFill>
                  <a:srgbClr val="D3323C"/>
                </a:solidFill>
                <a:cs typeface="+mn-ea"/>
                <a:sym typeface="+mn-lt"/>
              </a:rPr>
              <a:t>Fill with simple words about Who we are</a:t>
            </a:r>
          </a:p>
          <a:p>
            <a:pPr algn="dist" defTabSz="457200">
              <a:lnSpc>
                <a:spcPct val="114000"/>
              </a:lnSpc>
              <a:defRPr/>
            </a:pPr>
            <a:r>
              <a:rPr lang="en-US" altLang="zh-CN" sz="700" spc="300" dirty="0">
                <a:solidFill>
                  <a:srgbClr val="D3323C"/>
                </a:solidFill>
                <a:cs typeface="+mn-ea"/>
                <a:sym typeface="+mn-lt"/>
              </a:rPr>
              <a:t>Fill with simple words about Who we are</a:t>
            </a:r>
            <a:endParaRPr lang="zh-CN" altLang="en-US" sz="700" spc="300" dirty="0">
              <a:solidFill>
                <a:srgbClr val="D3323C"/>
              </a:solidFill>
              <a:cs typeface="+mn-ea"/>
              <a:sym typeface="+mn-lt"/>
            </a:endParaRPr>
          </a:p>
          <a:p>
            <a:pPr marL="0" marR="0" lvl="0" indent="0" algn="dist" defTabSz="457200" rtl="0" eaLnBrk="1" fontAlgn="auto" latinLnBrk="0" hangingPunct="1">
              <a:lnSpc>
                <a:spcPct val="114000"/>
              </a:lnSpc>
              <a:spcBef>
                <a:spcPts val="0"/>
              </a:spcBef>
              <a:spcAft>
                <a:spcPts val="0"/>
              </a:spcAft>
              <a:buClrTx/>
              <a:buSzTx/>
              <a:buFontTx/>
              <a:buNone/>
              <a:tabLst/>
              <a:defRPr/>
            </a:pPr>
            <a:endParaRPr kumimoji="0" lang="zh-CN" altLang="en-US" sz="700" b="0" i="0" u="none" strike="noStrike" kern="1200" cap="none" spc="300" normalizeH="0" baseline="0" noProof="0" dirty="0">
              <a:ln>
                <a:noFill/>
              </a:ln>
              <a:solidFill>
                <a:srgbClr val="D3323C"/>
              </a:solidFill>
              <a:effectLst/>
              <a:uLnTx/>
              <a:uFillTx/>
              <a:cs typeface="+mn-ea"/>
              <a:sym typeface="+mn-lt"/>
            </a:endParaRPr>
          </a:p>
        </p:txBody>
      </p:sp>
    </p:spTree>
    <p:extLst>
      <p:ext uri="{BB962C8B-B14F-4D97-AF65-F5344CB8AC3E}">
        <p14:creationId xmlns:p14="http://schemas.microsoft.com/office/powerpoint/2010/main" val="4247012486"/>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20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1700"/>
                            </p:stCondLst>
                            <p:childTnLst>
                              <p:par>
                                <p:cTn id="9" presetID="16" presetClass="entr" presetSubtype="37" fill="hold" nodeType="afterEffect">
                                  <p:stCondLst>
                                    <p:cond delay="400"/>
                                  </p:stCondLst>
                                  <p:childTnLst>
                                    <p:set>
                                      <p:cBhvr>
                                        <p:cTn id="10" dur="1" fill="hold">
                                          <p:stCondLst>
                                            <p:cond delay="0"/>
                                          </p:stCondLst>
                                        </p:cTn>
                                        <p:tgtEl>
                                          <p:spTgt spid="18"/>
                                        </p:tgtEl>
                                        <p:attrNameLst>
                                          <p:attrName>style.visibility</p:attrName>
                                        </p:attrNameLst>
                                      </p:cBhvr>
                                      <p:to>
                                        <p:strVal val="visible"/>
                                      </p:to>
                                    </p:set>
                                    <p:animEffect transition="in" filter="barn(outVertical)">
                                      <p:cBhvr>
                                        <p:cTn id="11" dur="500"/>
                                        <p:tgtEl>
                                          <p:spTgt spid="18"/>
                                        </p:tgtEl>
                                      </p:cBhvr>
                                    </p:animEffect>
                                  </p:childTnLst>
                                </p:cTn>
                              </p:par>
                              <p:par>
                                <p:cTn id="12" presetID="16" presetClass="entr" presetSubtype="37" fill="hold" nodeType="withEffect">
                                  <p:stCondLst>
                                    <p:cond delay="500"/>
                                  </p:stCondLst>
                                  <p:childTnLst>
                                    <p:set>
                                      <p:cBhvr>
                                        <p:cTn id="13" dur="1" fill="hold">
                                          <p:stCondLst>
                                            <p:cond delay="0"/>
                                          </p:stCondLst>
                                        </p:cTn>
                                        <p:tgtEl>
                                          <p:spTgt spid="19"/>
                                        </p:tgtEl>
                                        <p:attrNameLst>
                                          <p:attrName>style.visibility</p:attrName>
                                        </p:attrNameLst>
                                      </p:cBhvr>
                                      <p:to>
                                        <p:strVal val="visible"/>
                                      </p:to>
                                    </p:set>
                                    <p:animEffect transition="in" filter="barn(outVertical)">
                                      <p:cBhvr>
                                        <p:cTn id="14" dur="500"/>
                                        <p:tgtEl>
                                          <p:spTgt spid="19"/>
                                        </p:tgtEl>
                                      </p:cBhvr>
                                    </p:animEffect>
                                  </p:childTnLst>
                                </p:cTn>
                              </p:par>
                            </p:childTnLst>
                          </p:cTn>
                        </p:par>
                        <p:par>
                          <p:cTn id="15" fill="hold">
                            <p:stCondLst>
                              <p:cond delay="2700"/>
                            </p:stCondLst>
                            <p:childTnLst>
                              <p:par>
                                <p:cTn id="16" presetID="0" presetClass="entr" presetSubtype="0" fill="hold" grpId="0" nodeType="afterEffect">
                                  <p:stCondLst>
                                    <p:cond delay="0"/>
                                  </p:stCondLst>
                                  <p:iterate type="lt">
                                    <p:tmPct val="14286"/>
                                  </p:iterate>
                                  <p:childTnLst>
                                    <p:set>
                                      <p:cBhvr>
                                        <p:cTn id="17" dur="1" fill="hold">
                                          <p:stCondLst>
                                            <p:cond delay="0"/>
                                          </p:stCondLst>
                                        </p:cTn>
                                        <p:tgtEl>
                                          <p:spTgt spid="33"/>
                                        </p:tgtEl>
                                        <p:attrNameLst>
                                          <p:attrName>style.visibility</p:attrName>
                                        </p:attrNameLst>
                                      </p:cBhvr>
                                      <p:to>
                                        <p:strVal val="visible"/>
                                      </p:to>
                                    </p:set>
                                    <p:anim to="" calcmode="lin" valueType="num">
                                      <p:cBhvr>
                                        <p:cTn id="18" dur="700" fill="hold">
                                          <p:stCondLst>
                                            <p:cond delay="0"/>
                                          </p:stCondLst>
                                        </p:cTn>
                                        <p:tgtEl>
                                          <p:spTgt spid="33"/>
                                        </p:tgtEl>
                                        <p:attrNameLst>
                                          <p:attrName>ppt_x</p:attrName>
                                        </p:attrNameLst>
                                      </p:cBhvr>
                                      <p:tavLst>
                                        <p:tav tm="0" fmla="#ppt_x+(-#ppt_w/2*cos(ppt_r/180*pi))*((1.5-1.5*$)^2-(1.5-1.5*$)^3)">
                                          <p:val>
                                            <p:strVal val="0"/>
                                          </p:val>
                                        </p:tav>
                                        <p:tav tm="100000">
                                          <p:val>
                                            <p:strVal val="1"/>
                                          </p:val>
                                        </p:tav>
                                      </p:tavLst>
                                    </p:anim>
                                    <p:anim to="" calcmode="lin" valueType="num">
                                      <p:cBhvr>
                                        <p:cTn id="19" dur="700" fill="hold">
                                          <p:stCondLst>
                                            <p:cond delay="0"/>
                                          </p:stCondLst>
                                        </p:cTn>
                                        <p:tgtEl>
                                          <p:spTgt spid="33"/>
                                        </p:tgtEl>
                                        <p:attrNameLst>
                                          <p:attrName>ppt_y</p:attrName>
                                        </p:attrNameLst>
                                      </p:cBhvr>
                                      <p:tavLst>
                                        <p:tav tm="0" fmla="#ppt_y+(-#ppt_h/2*cos(ppt_r/180*pi))*((1.5-1.5*$)^2-(1.5-1.5*$)^3)">
                                          <p:val>
                                            <p:strVal val="0"/>
                                          </p:val>
                                        </p:tav>
                                        <p:tav tm="100000">
                                          <p:val>
                                            <p:strVal val="1"/>
                                          </p:val>
                                        </p:tav>
                                      </p:tavLst>
                                    </p:anim>
                                    <p:anim to="" calcmode="lin" valueType="num">
                                      <p:cBhvr>
                                        <p:cTn id="20" dur="700" fill="hold">
                                          <p:stCondLst>
                                            <p:cond delay="0"/>
                                          </p:stCondLst>
                                        </p:cTn>
                                        <p:tgtEl>
                                          <p:spTgt spid="33"/>
                                        </p:tgtEl>
                                        <p:attrNameLst>
                                          <p:attrName>ppt_h</p:attrName>
                                        </p:attrNameLst>
                                      </p:cBhvr>
                                      <p:tavLst>
                                        <p:tav tm="0" fmla="#ppt_h-(-#ppt_h)*((1.5-1.5*$)^2-(1.5-1.5*$)^3)">
                                          <p:val>
                                            <p:strVal val="0"/>
                                          </p:val>
                                        </p:tav>
                                        <p:tav tm="100000">
                                          <p:val>
                                            <p:strVal val="1"/>
                                          </p:val>
                                        </p:tav>
                                      </p:tavLst>
                                    </p:anim>
                                    <p:anim to="" calcmode="lin" valueType="num">
                                      <p:cBhvr>
                                        <p:cTn id="21" dur="700" fill="hold">
                                          <p:stCondLst>
                                            <p:cond delay="0"/>
                                          </p:stCondLst>
                                        </p:cTn>
                                        <p:tgtEl>
                                          <p:spTgt spid="33"/>
                                        </p:tgtEl>
                                        <p:attrNameLst>
                                          <p:attrName>ppt_w</p:attrName>
                                        </p:attrNameLst>
                                      </p:cBhvr>
                                      <p:tavLst>
                                        <p:tav tm="0" fmla="#ppt_w-(-#ppt_w)*((1.5-1.5*$)^2-(1.5-1.5*$)^3)">
                                          <p:val>
                                            <p:strVal val="0"/>
                                          </p:val>
                                        </p:tav>
                                        <p:tav tm="100000">
                                          <p:val>
                                            <p:strVal val="1"/>
                                          </p:val>
                                        </p:tav>
                                      </p:tavLst>
                                    </p:anim>
                                  </p:childTnLst>
                                </p:cTn>
                              </p:par>
                              <p:par>
                                <p:cTn id="22" presetID="0" presetClass="entr" presetSubtype="0" fill="hold" grpId="0" nodeType="withEffect">
                                  <p:stCondLst>
                                    <p:cond delay="0"/>
                                  </p:stCondLst>
                                  <p:iterate type="lt">
                                    <p:tmPct val="3297"/>
                                  </p:iterate>
                                  <p:childTnLst>
                                    <p:set>
                                      <p:cBhvr>
                                        <p:cTn id="23" dur="1" fill="hold">
                                          <p:stCondLst>
                                            <p:cond delay="0"/>
                                          </p:stCondLst>
                                        </p:cTn>
                                        <p:tgtEl>
                                          <p:spTgt spid="31"/>
                                        </p:tgtEl>
                                        <p:attrNameLst>
                                          <p:attrName>style.visibility</p:attrName>
                                        </p:attrNameLst>
                                      </p:cBhvr>
                                      <p:to>
                                        <p:strVal val="visible"/>
                                      </p:to>
                                    </p:set>
                                    <p:anim to="" calcmode="lin" valueType="num">
                                      <p:cBhvr>
                                        <p:cTn id="24" dur="700" fill="hold">
                                          <p:stCondLst>
                                            <p:cond delay="0"/>
                                          </p:stCondLst>
                                        </p:cTn>
                                        <p:tgtEl>
                                          <p:spTgt spid="31"/>
                                        </p:tgtEl>
                                        <p:attrNameLst>
                                          <p:attrName>ppt_x</p:attrName>
                                        </p:attrNameLst>
                                      </p:cBhvr>
                                      <p:tavLst>
                                        <p:tav tm="0" fmla="#ppt_x+(-#ppt_w/2*cos(ppt_r/180*pi))*((1.5-1.5*$)^2-(1.5-1.5*$)^3)">
                                          <p:val>
                                            <p:strVal val="0"/>
                                          </p:val>
                                        </p:tav>
                                        <p:tav tm="100000">
                                          <p:val>
                                            <p:strVal val="1"/>
                                          </p:val>
                                        </p:tav>
                                      </p:tavLst>
                                    </p:anim>
                                    <p:anim to="" calcmode="lin" valueType="num">
                                      <p:cBhvr>
                                        <p:cTn id="25" dur="700" fill="hold">
                                          <p:stCondLst>
                                            <p:cond delay="0"/>
                                          </p:stCondLst>
                                        </p:cTn>
                                        <p:tgtEl>
                                          <p:spTgt spid="31"/>
                                        </p:tgtEl>
                                        <p:attrNameLst>
                                          <p:attrName>ppt_y</p:attrName>
                                        </p:attrNameLst>
                                      </p:cBhvr>
                                      <p:tavLst>
                                        <p:tav tm="0" fmla="#ppt_y-(-#ppt_h/2*cos(ppt_r/180*pi))*((1.5-1.5*$)^2-(1.5-1.5*$)^3)">
                                          <p:val>
                                            <p:strVal val="0"/>
                                          </p:val>
                                        </p:tav>
                                        <p:tav tm="100000">
                                          <p:val>
                                            <p:strVal val="1"/>
                                          </p:val>
                                        </p:tav>
                                      </p:tavLst>
                                    </p:anim>
                                    <p:anim to="" calcmode="lin" valueType="num">
                                      <p:cBhvr>
                                        <p:cTn id="26" dur="700" fill="hold">
                                          <p:stCondLst>
                                            <p:cond delay="0"/>
                                          </p:stCondLst>
                                        </p:cTn>
                                        <p:tgtEl>
                                          <p:spTgt spid="31"/>
                                        </p:tgtEl>
                                        <p:attrNameLst>
                                          <p:attrName>ppt_h</p:attrName>
                                        </p:attrNameLst>
                                      </p:cBhvr>
                                      <p:tavLst>
                                        <p:tav tm="0" fmla="#ppt_h-(-#ppt_h)*((1.5-1.5*$)^2-(1.5-1.5*$)^3)">
                                          <p:val>
                                            <p:strVal val="0"/>
                                          </p:val>
                                        </p:tav>
                                        <p:tav tm="100000">
                                          <p:val>
                                            <p:strVal val="1"/>
                                          </p:val>
                                        </p:tav>
                                      </p:tavLst>
                                    </p:anim>
                                    <p:anim to="" calcmode="lin" valueType="num">
                                      <p:cBhvr>
                                        <p:cTn id="27" dur="700" fill="hold">
                                          <p:stCondLst>
                                            <p:cond delay="0"/>
                                          </p:stCondLst>
                                        </p:cTn>
                                        <p:tgtEl>
                                          <p:spTgt spid="31"/>
                                        </p:tgtEl>
                                        <p:attrNameLst>
                                          <p:attrName>ppt_w</p:attrName>
                                        </p:attrNameLst>
                                      </p:cBhvr>
                                      <p:tavLst>
                                        <p:tav tm="0" fmla="#ppt_w-(-#ppt_w)*((1.5-1.5*$)^2-(1.5-1.5*$)^3)">
                                          <p:val>
                                            <p:strVal val="0"/>
                                          </p:val>
                                        </p:tav>
                                        <p:tav tm="100000">
                                          <p:val>
                                            <p:strVal val="1"/>
                                          </p:val>
                                        </p:tav>
                                      </p:tavLst>
                                    </p:anim>
                                  </p:childTnLst>
                                </p:cTn>
                              </p:par>
                              <p:par>
                                <p:cTn id="28" presetID="0" presetClass="entr" presetSubtype="0" fill="hold" grpId="0" nodeType="withEffect">
                                  <p:stCondLst>
                                    <p:cond delay="0"/>
                                  </p:stCondLst>
                                  <p:iterate type="lt">
                                    <p:tmPct val="3297"/>
                                  </p:iterate>
                                  <p:childTnLst>
                                    <p:set>
                                      <p:cBhvr>
                                        <p:cTn id="29" dur="1" fill="hold">
                                          <p:stCondLst>
                                            <p:cond delay="0"/>
                                          </p:stCondLst>
                                        </p:cTn>
                                        <p:tgtEl>
                                          <p:spTgt spid="32"/>
                                        </p:tgtEl>
                                        <p:attrNameLst>
                                          <p:attrName>style.visibility</p:attrName>
                                        </p:attrNameLst>
                                      </p:cBhvr>
                                      <p:to>
                                        <p:strVal val="visible"/>
                                      </p:to>
                                    </p:set>
                                    <p:anim to="" calcmode="lin" valueType="num">
                                      <p:cBhvr>
                                        <p:cTn id="30" dur="700" fill="hold">
                                          <p:stCondLst>
                                            <p:cond delay="0"/>
                                          </p:stCondLst>
                                        </p:cTn>
                                        <p:tgtEl>
                                          <p:spTgt spid="32"/>
                                        </p:tgtEl>
                                        <p:attrNameLst>
                                          <p:attrName>ppt_x</p:attrName>
                                        </p:attrNameLst>
                                      </p:cBhvr>
                                      <p:tavLst>
                                        <p:tav tm="0" fmla="#ppt_x+(-#ppt_w/2*cos(ppt_r/180*pi))*((1.5-1.5*$)^2-(1.5-1.5*$)^3)">
                                          <p:val>
                                            <p:strVal val="0"/>
                                          </p:val>
                                        </p:tav>
                                        <p:tav tm="100000">
                                          <p:val>
                                            <p:strVal val="1"/>
                                          </p:val>
                                        </p:tav>
                                      </p:tavLst>
                                    </p:anim>
                                    <p:anim to="" calcmode="lin" valueType="num">
                                      <p:cBhvr>
                                        <p:cTn id="31" dur="700" fill="hold">
                                          <p:stCondLst>
                                            <p:cond delay="0"/>
                                          </p:stCondLst>
                                        </p:cTn>
                                        <p:tgtEl>
                                          <p:spTgt spid="32"/>
                                        </p:tgtEl>
                                        <p:attrNameLst>
                                          <p:attrName>ppt_y</p:attrName>
                                        </p:attrNameLst>
                                      </p:cBhvr>
                                      <p:tavLst>
                                        <p:tav tm="0" fmla="#ppt_y-(-#ppt_h/2*cos(ppt_r/180*pi))*((1.5-1.5*$)^2-(1.5-1.5*$)^3)">
                                          <p:val>
                                            <p:strVal val="0"/>
                                          </p:val>
                                        </p:tav>
                                        <p:tav tm="100000">
                                          <p:val>
                                            <p:strVal val="1"/>
                                          </p:val>
                                        </p:tav>
                                      </p:tavLst>
                                    </p:anim>
                                    <p:anim to="" calcmode="lin" valueType="num">
                                      <p:cBhvr>
                                        <p:cTn id="32" dur="700" fill="hold">
                                          <p:stCondLst>
                                            <p:cond delay="0"/>
                                          </p:stCondLst>
                                        </p:cTn>
                                        <p:tgtEl>
                                          <p:spTgt spid="32"/>
                                        </p:tgtEl>
                                        <p:attrNameLst>
                                          <p:attrName>ppt_h</p:attrName>
                                        </p:attrNameLst>
                                      </p:cBhvr>
                                      <p:tavLst>
                                        <p:tav tm="0" fmla="#ppt_h-(-#ppt_h)*((1.5-1.5*$)^2-(1.5-1.5*$)^3)">
                                          <p:val>
                                            <p:strVal val="0"/>
                                          </p:val>
                                        </p:tav>
                                        <p:tav tm="100000">
                                          <p:val>
                                            <p:strVal val="1"/>
                                          </p:val>
                                        </p:tav>
                                      </p:tavLst>
                                    </p:anim>
                                    <p:anim to="" calcmode="lin" valueType="num">
                                      <p:cBhvr>
                                        <p:cTn id="33" dur="700" fill="hold">
                                          <p:stCondLst>
                                            <p:cond delay="0"/>
                                          </p:stCondLst>
                                        </p:cTn>
                                        <p:tgtEl>
                                          <p:spTgt spid="32"/>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3" grpId="0"/>
      <p:bldP spid="14" grpId="0"/>
      <p:bldP spid="3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a:extLst>
              <a:ext uri="{FF2B5EF4-FFF2-40B4-BE49-F238E27FC236}">
                <a16:creationId xmlns:a16="http://schemas.microsoft.com/office/drawing/2014/main" xmlns="" id="{B0AEAADB-B5B1-4C7E-9EB7-FEE61CDC306D}"/>
              </a:ext>
            </a:extLst>
          </p:cNvPr>
          <p:cNvGrpSpPr/>
          <p:nvPr/>
        </p:nvGrpSpPr>
        <p:grpSpPr>
          <a:xfrm>
            <a:off x="7545460" y="3043548"/>
            <a:ext cx="3385729" cy="969220"/>
            <a:chOff x="3159911" y="3408233"/>
            <a:chExt cx="2290791" cy="969220"/>
          </a:xfrm>
        </p:grpSpPr>
        <p:sp>
          <p:nvSpPr>
            <p:cNvPr id="31" name="矩形 30">
              <a:extLst>
                <a:ext uri="{FF2B5EF4-FFF2-40B4-BE49-F238E27FC236}">
                  <a16:creationId xmlns:a16="http://schemas.microsoft.com/office/drawing/2014/main" xmlns="" id="{2E36E022-5634-46FF-BBB8-F1D90C9A695F}"/>
                </a:ext>
              </a:extLst>
            </p:cNvPr>
            <p:cNvSpPr/>
            <p:nvPr/>
          </p:nvSpPr>
          <p:spPr bwMode="auto">
            <a:xfrm>
              <a:off x="3165095" y="3731122"/>
              <a:ext cx="2285607" cy="646331"/>
            </a:xfrm>
            <a:prstGeom prst="rect">
              <a:avLst/>
            </a:prstGeom>
          </p:spPr>
          <p:txBody>
            <a:bodyPr wrap="square">
              <a:spAutoFit/>
              <a:scene3d>
                <a:camera prst="orthographicFront"/>
                <a:lightRig rig="threePt" dir="t"/>
              </a:scene3d>
              <a:sp3d contourW="12700"/>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800" b="0" i="0" u="none" strike="noStrike" kern="1200" cap="none" spc="0" normalizeH="0" baseline="0" noProof="0" dirty="0">
                  <a:ln>
                    <a:noFill/>
                  </a:ln>
                  <a:solidFill>
                    <a:srgbClr val="000000">
                      <a:lumMod val="75000"/>
                      <a:lumOff val="25000"/>
                    </a:srgbClr>
                  </a:solidFill>
                  <a:effectLst/>
                  <a:uLnTx/>
                  <a:uFillTx/>
                  <a:cs typeface="+mn-ea"/>
                  <a:sym typeface="+mn-lt"/>
                </a:rPr>
                <a:t>点击输入简要文字内容，文字内容需概括精炼，言简意赅的说明分项内容言简意赅的说明分项内容点击输入简要文字内容，点击输入简要文字内容，文字内容需概括精炼，</a:t>
              </a:r>
            </a:p>
          </p:txBody>
        </p:sp>
        <p:sp>
          <p:nvSpPr>
            <p:cNvPr id="32" name="文本框 31">
              <a:extLst>
                <a:ext uri="{FF2B5EF4-FFF2-40B4-BE49-F238E27FC236}">
                  <a16:creationId xmlns:a16="http://schemas.microsoft.com/office/drawing/2014/main" xmlns="" id="{1BD58D3B-3481-4DE0-910D-03CF78DD2EF1}"/>
                </a:ext>
              </a:extLst>
            </p:cNvPr>
            <p:cNvSpPr txBox="1"/>
            <p:nvPr/>
          </p:nvSpPr>
          <p:spPr>
            <a:xfrm>
              <a:off x="3159911" y="3408233"/>
              <a:ext cx="1706754" cy="338554"/>
            </a:xfrm>
            <a:prstGeom prst="rect">
              <a:avLst/>
            </a:prstGeom>
            <a:noFill/>
          </p:spPr>
          <p:txBody>
            <a:bodyPr wrap="square" rtlCol="0">
              <a:spAutoFit/>
              <a:scene3d>
                <a:camera prst="orthographicFront"/>
                <a:lightRig rig="threePt" dir="t"/>
              </a:scene3d>
              <a:sp3d contourW="12700"/>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000000">
                      <a:lumMod val="75000"/>
                      <a:lumOff val="25000"/>
                    </a:srgbClr>
                  </a:solidFill>
                  <a:effectLst/>
                  <a:uLnTx/>
                  <a:uFillTx/>
                  <a:cs typeface="+mn-ea"/>
                  <a:sym typeface="+mn-lt"/>
                </a:rPr>
                <a:t>标题文本添加</a:t>
              </a:r>
            </a:p>
          </p:txBody>
        </p:sp>
      </p:grpSp>
      <p:grpSp>
        <p:nvGrpSpPr>
          <p:cNvPr id="12" name="组合 11">
            <a:extLst>
              <a:ext uri="{FF2B5EF4-FFF2-40B4-BE49-F238E27FC236}">
                <a16:creationId xmlns:a16="http://schemas.microsoft.com/office/drawing/2014/main" xmlns="" id="{D74A5CD0-2864-416D-B616-061106484CDF}"/>
              </a:ext>
            </a:extLst>
          </p:cNvPr>
          <p:cNvGrpSpPr/>
          <p:nvPr/>
        </p:nvGrpSpPr>
        <p:grpSpPr>
          <a:xfrm>
            <a:off x="919707" y="1291935"/>
            <a:ext cx="10415043" cy="1143293"/>
            <a:chOff x="1465950" y="3310065"/>
            <a:chExt cx="7199686" cy="1143293"/>
          </a:xfrm>
        </p:grpSpPr>
        <p:sp>
          <p:nvSpPr>
            <p:cNvPr id="29" name="矩形 28">
              <a:extLst>
                <a:ext uri="{FF2B5EF4-FFF2-40B4-BE49-F238E27FC236}">
                  <a16:creationId xmlns:a16="http://schemas.microsoft.com/office/drawing/2014/main" xmlns="" id="{7D313928-EC7E-452E-AD04-E79ADE5D1CFD}"/>
                </a:ext>
              </a:extLst>
            </p:cNvPr>
            <p:cNvSpPr/>
            <p:nvPr/>
          </p:nvSpPr>
          <p:spPr bwMode="auto">
            <a:xfrm>
              <a:off x="1465950" y="3883522"/>
              <a:ext cx="7199686" cy="569836"/>
            </a:xfrm>
            <a:prstGeom prst="rect">
              <a:avLst/>
            </a:prstGeom>
          </p:spPr>
          <p:txBody>
            <a:bodyPr wrap="square">
              <a:spAutoFit/>
              <a:scene3d>
                <a:camera prst="orthographicFront"/>
                <a:lightRig rig="threePt" dir="t"/>
              </a:scene3d>
              <a:sp3d contourW="12700"/>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1100" b="0" i="0" u="none" strike="noStrike" kern="1200" cap="none" spc="0" normalizeH="0" baseline="0" noProof="0" dirty="0">
                  <a:ln>
                    <a:noFill/>
                  </a:ln>
                  <a:solidFill>
                    <a:srgbClr val="000000">
                      <a:lumMod val="75000"/>
                      <a:lumOff val="25000"/>
                    </a:srgbClr>
                  </a:solidFill>
                  <a:effectLst/>
                  <a:uLnTx/>
                  <a:uFillTx/>
                  <a:cs typeface="+mn-ea"/>
                  <a:sym typeface="+mn-lt"/>
                </a:rPr>
                <a:t>点击输入简要文字内容，文字内容需概括精炼，言简意赅的说明分项内容言简意赅的说明分项内容点击输入简要文字内容，点击输入简要文字内容，文字内容需概括精炼，言简意赅的说明分项内容言简意赅的说明分项内容点击输入简要文字内容，</a:t>
              </a:r>
            </a:p>
          </p:txBody>
        </p:sp>
        <p:sp>
          <p:nvSpPr>
            <p:cNvPr id="30" name="文本框 29">
              <a:extLst>
                <a:ext uri="{FF2B5EF4-FFF2-40B4-BE49-F238E27FC236}">
                  <a16:creationId xmlns:a16="http://schemas.microsoft.com/office/drawing/2014/main" xmlns="" id="{100ECCC4-B628-4201-8717-A0B82EB7D934}"/>
                </a:ext>
              </a:extLst>
            </p:cNvPr>
            <p:cNvSpPr txBox="1"/>
            <p:nvPr/>
          </p:nvSpPr>
          <p:spPr>
            <a:xfrm>
              <a:off x="1465950" y="3310065"/>
              <a:ext cx="2255718" cy="523220"/>
            </a:xfrm>
            <a:prstGeom prst="rect">
              <a:avLst/>
            </a:prstGeom>
            <a:noFill/>
          </p:spPr>
          <p:txBody>
            <a:bodyPr wrap="square" rtlCol="0">
              <a:spAutoFit/>
              <a:scene3d>
                <a:camera prst="orthographicFront"/>
                <a:lightRig rig="threePt" dir="t"/>
              </a:scene3d>
              <a:sp3d contourW="12700"/>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00">
                      <a:lumMod val="75000"/>
                      <a:lumOff val="25000"/>
                    </a:srgbClr>
                  </a:solidFill>
                  <a:effectLst/>
                  <a:uLnTx/>
                  <a:uFillTx/>
                  <a:cs typeface="+mn-ea"/>
                  <a:sym typeface="+mn-lt"/>
                </a:rPr>
                <a:t>标题文本添加</a:t>
              </a:r>
            </a:p>
          </p:txBody>
        </p:sp>
      </p:grpSp>
      <p:grpSp>
        <p:nvGrpSpPr>
          <p:cNvPr id="4" name="组合 3">
            <a:extLst>
              <a:ext uri="{FF2B5EF4-FFF2-40B4-BE49-F238E27FC236}">
                <a16:creationId xmlns:a16="http://schemas.microsoft.com/office/drawing/2014/main" xmlns="" id="{4835D701-9321-499D-9073-28D82222185F}"/>
              </a:ext>
            </a:extLst>
          </p:cNvPr>
          <p:cNvGrpSpPr/>
          <p:nvPr/>
        </p:nvGrpSpPr>
        <p:grpSpPr>
          <a:xfrm>
            <a:off x="6776343" y="3078376"/>
            <a:ext cx="622564" cy="622564"/>
            <a:chOff x="6566793" y="3078376"/>
            <a:chExt cx="622564" cy="622564"/>
          </a:xfrm>
        </p:grpSpPr>
        <p:sp>
          <p:nvSpPr>
            <p:cNvPr id="27" name="椭圆 26">
              <a:extLst>
                <a:ext uri="{FF2B5EF4-FFF2-40B4-BE49-F238E27FC236}">
                  <a16:creationId xmlns:a16="http://schemas.microsoft.com/office/drawing/2014/main" xmlns="" id="{63493F73-E198-4264-ACD3-A204264F9453}"/>
                </a:ext>
              </a:extLst>
            </p:cNvPr>
            <p:cNvSpPr/>
            <p:nvPr/>
          </p:nvSpPr>
          <p:spPr>
            <a:xfrm>
              <a:off x="6566793" y="3078376"/>
              <a:ext cx="622564" cy="622564"/>
            </a:xfrm>
            <a:prstGeom prst="ellipse">
              <a:avLst/>
            </a:prstGeom>
            <a:solidFill>
              <a:srgbClr val="D3323C"/>
            </a:solidFill>
            <a:ln>
              <a:noFill/>
            </a:ln>
            <a:effectLst>
              <a:outerShdw blurRad="647700" sx="102000" sy="102000" algn="c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cs typeface="+mn-ea"/>
                <a:sym typeface="+mn-lt"/>
              </a:endParaRPr>
            </a:p>
          </p:txBody>
        </p:sp>
        <p:sp>
          <p:nvSpPr>
            <p:cNvPr id="35" name="椭圆 22">
              <a:extLst>
                <a:ext uri="{FF2B5EF4-FFF2-40B4-BE49-F238E27FC236}">
                  <a16:creationId xmlns:a16="http://schemas.microsoft.com/office/drawing/2014/main" xmlns="" id="{58D66419-3AAF-4F45-8F3C-E2FEAB90E983}"/>
                </a:ext>
              </a:extLst>
            </p:cNvPr>
            <p:cNvSpPr/>
            <p:nvPr/>
          </p:nvSpPr>
          <p:spPr>
            <a:xfrm>
              <a:off x="6645753" y="3157685"/>
              <a:ext cx="464644" cy="463944"/>
            </a:xfrm>
            <a:custGeom>
              <a:avLst/>
              <a:gdLst>
                <a:gd name="connsiteX0" fmla="*/ 506334 w 607638"/>
                <a:gd name="connsiteY0" fmla="*/ 455027 h 606722"/>
                <a:gd name="connsiteX1" fmla="*/ 506334 w 607638"/>
                <a:gd name="connsiteY1" fmla="*/ 505592 h 606722"/>
                <a:gd name="connsiteX2" fmla="*/ 531616 w 607638"/>
                <a:gd name="connsiteY2" fmla="*/ 505592 h 606722"/>
                <a:gd name="connsiteX3" fmla="*/ 556986 w 607638"/>
                <a:gd name="connsiteY3" fmla="*/ 480265 h 606722"/>
                <a:gd name="connsiteX4" fmla="*/ 531616 w 607638"/>
                <a:gd name="connsiteY4" fmla="*/ 455027 h 606722"/>
                <a:gd name="connsiteX5" fmla="*/ 430401 w 607638"/>
                <a:gd name="connsiteY5" fmla="*/ 353896 h 606722"/>
                <a:gd name="connsiteX6" fmla="*/ 405031 w 607638"/>
                <a:gd name="connsiteY6" fmla="*/ 379223 h 606722"/>
                <a:gd name="connsiteX7" fmla="*/ 430401 w 607638"/>
                <a:gd name="connsiteY7" fmla="*/ 404461 h 606722"/>
                <a:gd name="connsiteX8" fmla="*/ 455683 w 607638"/>
                <a:gd name="connsiteY8" fmla="*/ 404461 h 606722"/>
                <a:gd name="connsiteX9" fmla="*/ 455683 w 607638"/>
                <a:gd name="connsiteY9" fmla="*/ 353896 h 606722"/>
                <a:gd name="connsiteX10" fmla="*/ 480964 w 607638"/>
                <a:gd name="connsiteY10" fmla="*/ 252766 h 606722"/>
                <a:gd name="connsiteX11" fmla="*/ 506334 w 607638"/>
                <a:gd name="connsiteY11" fmla="*/ 278093 h 606722"/>
                <a:gd name="connsiteX12" fmla="*/ 506334 w 607638"/>
                <a:gd name="connsiteY12" fmla="*/ 303331 h 606722"/>
                <a:gd name="connsiteX13" fmla="*/ 556986 w 607638"/>
                <a:gd name="connsiteY13" fmla="*/ 303331 h 606722"/>
                <a:gd name="connsiteX14" fmla="*/ 582268 w 607638"/>
                <a:gd name="connsiteY14" fmla="*/ 328658 h 606722"/>
                <a:gd name="connsiteX15" fmla="*/ 556986 w 607638"/>
                <a:gd name="connsiteY15" fmla="*/ 353896 h 606722"/>
                <a:gd name="connsiteX16" fmla="*/ 506334 w 607638"/>
                <a:gd name="connsiteY16" fmla="*/ 353896 h 606722"/>
                <a:gd name="connsiteX17" fmla="*/ 506334 w 607638"/>
                <a:gd name="connsiteY17" fmla="*/ 404461 h 606722"/>
                <a:gd name="connsiteX18" fmla="*/ 531616 w 607638"/>
                <a:gd name="connsiteY18" fmla="*/ 404461 h 606722"/>
                <a:gd name="connsiteX19" fmla="*/ 607638 w 607638"/>
                <a:gd name="connsiteY19" fmla="*/ 480265 h 606722"/>
                <a:gd name="connsiteX20" fmla="*/ 531616 w 607638"/>
                <a:gd name="connsiteY20" fmla="*/ 556157 h 606722"/>
                <a:gd name="connsiteX21" fmla="*/ 506334 w 607638"/>
                <a:gd name="connsiteY21" fmla="*/ 556157 h 606722"/>
                <a:gd name="connsiteX22" fmla="*/ 506334 w 607638"/>
                <a:gd name="connsiteY22" fmla="*/ 581395 h 606722"/>
                <a:gd name="connsiteX23" fmla="*/ 480964 w 607638"/>
                <a:gd name="connsiteY23" fmla="*/ 606722 h 606722"/>
                <a:gd name="connsiteX24" fmla="*/ 455683 w 607638"/>
                <a:gd name="connsiteY24" fmla="*/ 581395 h 606722"/>
                <a:gd name="connsiteX25" fmla="*/ 455683 w 607638"/>
                <a:gd name="connsiteY25" fmla="*/ 556157 h 606722"/>
                <a:gd name="connsiteX26" fmla="*/ 405031 w 607638"/>
                <a:gd name="connsiteY26" fmla="*/ 556157 h 606722"/>
                <a:gd name="connsiteX27" fmla="*/ 379749 w 607638"/>
                <a:gd name="connsiteY27" fmla="*/ 530830 h 606722"/>
                <a:gd name="connsiteX28" fmla="*/ 405031 w 607638"/>
                <a:gd name="connsiteY28" fmla="*/ 505592 h 606722"/>
                <a:gd name="connsiteX29" fmla="*/ 455683 w 607638"/>
                <a:gd name="connsiteY29" fmla="*/ 505592 h 606722"/>
                <a:gd name="connsiteX30" fmla="*/ 455683 w 607638"/>
                <a:gd name="connsiteY30" fmla="*/ 455027 h 606722"/>
                <a:gd name="connsiteX31" fmla="*/ 430401 w 607638"/>
                <a:gd name="connsiteY31" fmla="*/ 455027 h 606722"/>
                <a:gd name="connsiteX32" fmla="*/ 354379 w 607638"/>
                <a:gd name="connsiteY32" fmla="*/ 379223 h 606722"/>
                <a:gd name="connsiteX33" fmla="*/ 430401 w 607638"/>
                <a:gd name="connsiteY33" fmla="*/ 303331 h 606722"/>
                <a:gd name="connsiteX34" fmla="*/ 455683 w 607638"/>
                <a:gd name="connsiteY34" fmla="*/ 303331 h 606722"/>
                <a:gd name="connsiteX35" fmla="*/ 455683 w 607638"/>
                <a:gd name="connsiteY35" fmla="*/ 278093 h 606722"/>
                <a:gd name="connsiteX36" fmla="*/ 480964 w 607638"/>
                <a:gd name="connsiteY36" fmla="*/ 252766 h 606722"/>
                <a:gd name="connsiteX37" fmla="*/ 303759 w 607638"/>
                <a:gd name="connsiteY37" fmla="*/ 151716 h 606722"/>
                <a:gd name="connsiteX38" fmla="*/ 329117 w 607638"/>
                <a:gd name="connsiteY38" fmla="*/ 176950 h 606722"/>
                <a:gd name="connsiteX39" fmla="*/ 329117 w 607638"/>
                <a:gd name="connsiteY39" fmla="*/ 303301 h 606722"/>
                <a:gd name="connsiteX40" fmla="*/ 303759 w 607638"/>
                <a:gd name="connsiteY40" fmla="*/ 328624 h 606722"/>
                <a:gd name="connsiteX41" fmla="*/ 227862 w 607638"/>
                <a:gd name="connsiteY41" fmla="*/ 328624 h 606722"/>
                <a:gd name="connsiteX42" fmla="*/ 202593 w 607638"/>
                <a:gd name="connsiteY42" fmla="*/ 303301 h 606722"/>
                <a:gd name="connsiteX43" fmla="*/ 227862 w 607638"/>
                <a:gd name="connsiteY43" fmla="*/ 278066 h 606722"/>
                <a:gd name="connsiteX44" fmla="*/ 278490 w 607638"/>
                <a:gd name="connsiteY44" fmla="*/ 278066 h 606722"/>
                <a:gd name="connsiteX45" fmla="*/ 278490 w 607638"/>
                <a:gd name="connsiteY45" fmla="*/ 176950 h 606722"/>
                <a:gd name="connsiteX46" fmla="*/ 303759 w 607638"/>
                <a:gd name="connsiteY46" fmla="*/ 151716 h 606722"/>
                <a:gd name="connsiteX47" fmla="*/ 303762 w 607638"/>
                <a:gd name="connsiteY47" fmla="*/ 0 h 606722"/>
                <a:gd name="connsiteX48" fmla="*/ 606634 w 607638"/>
                <a:gd name="connsiteY48" fmla="*/ 220667 h 606722"/>
                <a:gd name="connsiteX49" fmla="*/ 589190 w 607638"/>
                <a:gd name="connsiteY49" fmla="*/ 251860 h 606722"/>
                <a:gd name="connsiteX50" fmla="*/ 557950 w 607638"/>
                <a:gd name="connsiteY50" fmla="*/ 234353 h 606722"/>
                <a:gd name="connsiteX51" fmla="*/ 303762 w 607638"/>
                <a:gd name="connsiteY51" fmla="*/ 50568 h 606722"/>
                <a:gd name="connsiteX52" fmla="*/ 50642 w 607638"/>
                <a:gd name="connsiteY52" fmla="*/ 303317 h 606722"/>
                <a:gd name="connsiteX53" fmla="*/ 303762 w 607638"/>
                <a:gd name="connsiteY53" fmla="*/ 556154 h 606722"/>
                <a:gd name="connsiteX54" fmla="*/ 329127 w 607638"/>
                <a:gd name="connsiteY54" fmla="*/ 581394 h 606722"/>
                <a:gd name="connsiteX55" fmla="*/ 303762 w 607638"/>
                <a:gd name="connsiteY55" fmla="*/ 606722 h 606722"/>
                <a:gd name="connsiteX56" fmla="*/ 0 w 607638"/>
                <a:gd name="connsiteY56" fmla="*/ 303317 h 606722"/>
                <a:gd name="connsiteX57" fmla="*/ 303762 w 607638"/>
                <a:gd name="connsiteY57"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7638" h="606722">
                  <a:moveTo>
                    <a:pt x="506334" y="455027"/>
                  </a:moveTo>
                  <a:lnTo>
                    <a:pt x="506334" y="505592"/>
                  </a:lnTo>
                  <a:lnTo>
                    <a:pt x="531616" y="505592"/>
                  </a:lnTo>
                  <a:cubicBezTo>
                    <a:pt x="545592" y="505592"/>
                    <a:pt x="556986" y="494217"/>
                    <a:pt x="556986" y="480265"/>
                  </a:cubicBezTo>
                  <a:cubicBezTo>
                    <a:pt x="556986" y="466401"/>
                    <a:pt x="545592" y="455027"/>
                    <a:pt x="531616" y="455027"/>
                  </a:cubicBezTo>
                  <a:close/>
                  <a:moveTo>
                    <a:pt x="430401" y="353896"/>
                  </a:moveTo>
                  <a:cubicBezTo>
                    <a:pt x="416425" y="353896"/>
                    <a:pt x="405031" y="365271"/>
                    <a:pt x="405031" y="379223"/>
                  </a:cubicBezTo>
                  <a:cubicBezTo>
                    <a:pt x="405031" y="393087"/>
                    <a:pt x="416425" y="404461"/>
                    <a:pt x="430401" y="404461"/>
                  </a:cubicBezTo>
                  <a:lnTo>
                    <a:pt x="455683" y="404461"/>
                  </a:lnTo>
                  <a:lnTo>
                    <a:pt x="455683" y="353896"/>
                  </a:lnTo>
                  <a:close/>
                  <a:moveTo>
                    <a:pt x="480964" y="252766"/>
                  </a:moveTo>
                  <a:cubicBezTo>
                    <a:pt x="495029" y="252766"/>
                    <a:pt x="506334" y="264141"/>
                    <a:pt x="506334" y="278093"/>
                  </a:cubicBezTo>
                  <a:lnTo>
                    <a:pt x="506334" y="303331"/>
                  </a:lnTo>
                  <a:lnTo>
                    <a:pt x="556986" y="303331"/>
                  </a:lnTo>
                  <a:cubicBezTo>
                    <a:pt x="570962" y="303331"/>
                    <a:pt x="582268" y="314706"/>
                    <a:pt x="582268" y="328658"/>
                  </a:cubicBezTo>
                  <a:cubicBezTo>
                    <a:pt x="582268" y="342610"/>
                    <a:pt x="570962" y="353896"/>
                    <a:pt x="556986" y="353896"/>
                  </a:cubicBezTo>
                  <a:lnTo>
                    <a:pt x="506334" y="353896"/>
                  </a:lnTo>
                  <a:lnTo>
                    <a:pt x="506334" y="404461"/>
                  </a:lnTo>
                  <a:lnTo>
                    <a:pt x="531616" y="404461"/>
                  </a:lnTo>
                  <a:cubicBezTo>
                    <a:pt x="573544" y="404461"/>
                    <a:pt x="607638" y="438497"/>
                    <a:pt x="607638" y="480265"/>
                  </a:cubicBezTo>
                  <a:cubicBezTo>
                    <a:pt x="607638" y="522121"/>
                    <a:pt x="573544" y="556157"/>
                    <a:pt x="531616" y="556157"/>
                  </a:cubicBezTo>
                  <a:lnTo>
                    <a:pt x="506334" y="556157"/>
                  </a:lnTo>
                  <a:lnTo>
                    <a:pt x="506334" y="581395"/>
                  </a:lnTo>
                  <a:cubicBezTo>
                    <a:pt x="506334" y="595347"/>
                    <a:pt x="495029" y="606722"/>
                    <a:pt x="480964" y="606722"/>
                  </a:cubicBezTo>
                  <a:cubicBezTo>
                    <a:pt x="466988" y="606722"/>
                    <a:pt x="455683" y="595347"/>
                    <a:pt x="455683" y="581395"/>
                  </a:cubicBezTo>
                  <a:lnTo>
                    <a:pt x="455683" y="556157"/>
                  </a:lnTo>
                  <a:lnTo>
                    <a:pt x="405031" y="556157"/>
                  </a:lnTo>
                  <a:cubicBezTo>
                    <a:pt x="391055" y="556157"/>
                    <a:pt x="379749" y="544782"/>
                    <a:pt x="379749" y="530830"/>
                  </a:cubicBezTo>
                  <a:cubicBezTo>
                    <a:pt x="379749" y="516878"/>
                    <a:pt x="391055" y="505592"/>
                    <a:pt x="405031" y="505592"/>
                  </a:cubicBezTo>
                  <a:lnTo>
                    <a:pt x="455683" y="505592"/>
                  </a:lnTo>
                  <a:lnTo>
                    <a:pt x="455683" y="455027"/>
                  </a:lnTo>
                  <a:lnTo>
                    <a:pt x="430401" y="455027"/>
                  </a:lnTo>
                  <a:cubicBezTo>
                    <a:pt x="388473" y="455027"/>
                    <a:pt x="354379" y="420991"/>
                    <a:pt x="354379" y="379223"/>
                  </a:cubicBezTo>
                  <a:cubicBezTo>
                    <a:pt x="354379" y="337367"/>
                    <a:pt x="388473" y="303331"/>
                    <a:pt x="430401" y="303331"/>
                  </a:cubicBezTo>
                  <a:lnTo>
                    <a:pt x="455683" y="303331"/>
                  </a:lnTo>
                  <a:lnTo>
                    <a:pt x="455683" y="278093"/>
                  </a:lnTo>
                  <a:cubicBezTo>
                    <a:pt x="455683" y="264141"/>
                    <a:pt x="466988" y="252766"/>
                    <a:pt x="480964" y="252766"/>
                  </a:cubicBezTo>
                  <a:close/>
                  <a:moveTo>
                    <a:pt x="303759" y="151716"/>
                  </a:moveTo>
                  <a:cubicBezTo>
                    <a:pt x="317817" y="151716"/>
                    <a:pt x="329117" y="163000"/>
                    <a:pt x="329117" y="176950"/>
                  </a:cubicBezTo>
                  <a:lnTo>
                    <a:pt x="329117" y="303301"/>
                  </a:lnTo>
                  <a:cubicBezTo>
                    <a:pt x="329117" y="317251"/>
                    <a:pt x="317817" y="328624"/>
                    <a:pt x="303759" y="328624"/>
                  </a:cubicBezTo>
                  <a:lnTo>
                    <a:pt x="227862" y="328624"/>
                  </a:lnTo>
                  <a:cubicBezTo>
                    <a:pt x="213893" y="328624"/>
                    <a:pt x="202593" y="317251"/>
                    <a:pt x="202593" y="303301"/>
                  </a:cubicBezTo>
                  <a:cubicBezTo>
                    <a:pt x="202593" y="289351"/>
                    <a:pt x="213893" y="278066"/>
                    <a:pt x="227862" y="278066"/>
                  </a:cubicBezTo>
                  <a:lnTo>
                    <a:pt x="278490" y="278066"/>
                  </a:lnTo>
                  <a:lnTo>
                    <a:pt x="278490" y="176950"/>
                  </a:lnTo>
                  <a:cubicBezTo>
                    <a:pt x="278490" y="163000"/>
                    <a:pt x="289790" y="151716"/>
                    <a:pt x="303759" y="151716"/>
                  </a:cubicBezTo>
                  <a:close/>
                  <a:moveTo>
                    <a:pt x="303762" y="0"/>
                  </a:moveTo>
                  <a:cubicBezTo>
                    <a:pt x="443049" y="0"/>
                    <a:pt x="570410" y="92781"/>
                    <a:pt x="606634" y="220667"/>
                  </a:cubicBezTo>
                  <a:cubicBezTo>
                    <a:pt x="610461" y="234086"/>
                    <a:pt x="602629" y="248039"/>
                    <a:pt x="589190" y="251860"/>
                  </a:cubicBezTo>
                  <a:cubicBezTo>
                    <a:pt x="575839" y="255504"/>
                    <a:pt x="561688" y="247861"/>
                    <a:pt x="557950" y="234353"/>
                  </a:cubicBezTo>
                  <a:cubicBezTo>
                    <a:pt x="527779" y="127885"/>
                    <a:pt x="420888" y="50568"/>
                    <a:pt x="303762" y="50568"/>
                  </a:cubicBezTo>
                  <a:cubicBezTo>
                    <a:pt x="164208" y="50568"/>
                    <a:pt x="50642" y="163967"/>
                    <a:pt x="50642" y="303317"/>
                  </a:cubicBezTo>
                  <a:cubicBezTo>
                    <a:pt x="50642" y="442755"/>
                    <a:pt x="164208" y="556154"/>
                    <a:pt x="303762" y="556154"/>
                  </a:cubicBezTo>
                  <a:cubicBezTo>
                    <a:pt x="317824" y="556154"/>
                    <a:pt x="329127" y="567441"/>
                    <a:pt x="329127" y="581394"/>
                  </a:cubicBezTo>
                  <a:cubicBezTo>
                    <a:pt x="329127" y="595347"/>
                    <a:pt x="317824" y="606722"/>
                    <a:pt x="303762" y="606722"/>
                  </a:cubicBezTo>
                  <a:cubicBezTo>
                    <a:pt x="136261" y="606722"/>
                    <a:pt x="0" y="470661"/>
                    <a:pt x="0" y="303317"/>
                  </a:cubicBezTo>
                  <a:cubicBezTo>
                    <a:pt x="0" y="136061"/>
                    <a:pt x="136261" y="0"/>
                    <a:pt x="30376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grpSp>
      <p:grpSp>
        <p:nvGrpSpPr>
          <p:cNvPr id="14" name="组合 13">
            <a:extLst>
              <a:ext uri="{FF2B5EF4-FFF2-40B4-BE49-F238E27FC236}">
                <a16:creationId xmlns:a16="http://schemas.microsoft.com/office/drawing/2014/main" xmlns="" id="{AF03BACC-3F81-41F6-A5CE-E75D03F4F022}"/>
              </a:ext>
            </a:extLst>
          </p:cNvPr>
          <p:cNvGrpSpPr/>
          <p:nvPr/>
        </p:nvGrpSpPr>
        <p:grpSpPr>
          <a:xfrm>
            <a:off x="6776345" y="4121619"/>
            <a:ext cx="4114352" cy="276999"/>
            <a:chOff x="6064198" y="3689504"/>
            <a:chExt cx="4890347" cy="390179"/>
          </a:xfrm>
        </p:grpSpPr>
        <p:sp>
          <p:nvSpPr>
            <p:cNvPr id="24" name="矩形: 圆角 23">
              <a:extLst>
                <a:ext uri="{FF2B5EF4-FFF2-40B4-BE49-F238E27FC236}">
                  <a16:creationId xmlns:a16="http://schemas.microsoft.com/office/drawing/2014/main" xmlns="" id="{F7BF5F8B-8880-4040-A839-B0143E2389C7}"/>
                </a:ext>
              </a:extLst>
            </p:cNvPr>
            <p:cNvSpPr/>
            <p:nvPr/>
          </p:nvSpPr>
          <p:spPr>
            <a:xfrm>
              <a:off x="6064198" y="3748859"/>
              <a:ext cx="3575102" cy="273513"/>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srgbClr val="FFFFFF"/>
                </a:solidFill>
                <a:effectLst/>
                <a:uLnTx/>
                <a:uFillTx/>
                <a:cs typeface="+mn-ea"/>
                <a:sym typeface="+mn-lt"/>
              </a:endParaRPr>
            </a:p>
          </p:txBody>
        </p:sp>
        <p:sp>
          <p:nvSpPr>
            <p:cNvPr id="25" name="文本框 24">
              <a:extLst>
                <a:ext uri="{FF2B5EF4-FFF2-40B4-BE49-F238E27FC236}">
                  <a16:creationId xmlns:a16="http://schemas.microsoft.com/office/drawing/2014/main" xmlns="" id="{15420DD7-B97D-4D46-B7E0-BD2152FC06FE}"/>
                </a:ext>
              </a:extLst>
            </p:cNvPr>
            <p:cNvSpPr txBox="1"/>
            <p:nvPr/>
          </p:nvSpPr>
          <p:spPr>
            <a:xfrm>
              <a:off x="9726954" y="3689504"/>
              <a:ext cx="1227591" cy="390179"/>
            </a:xfrm>
            <a:prstGeom prst="rect">
              <a:avLst/>
            </a:prstGeom>
            <a:noFill/>
          </p:spPr>
          <p:txBody>
            <a:bodyPr wrap="square" rtlCol="0">
              <a:spAutoFit/>
              <a:scene3d>
                <a:camera prst="orthographicFront"/>
                <a:lightRig rig="threePt" dir="t"/>
              </a:scene3d>
              <a:sp3d contourW="12700"/>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srgbClr val="000000">
                      <a:lumMod val="85000"/>
                      <a:lumOff val="15000"/>
                    </a:srgbClr>
                  </a:solidFill>
                  <a:effectLst/>
                  <a:uLnTx/>
                  <a:uFillTx/>
                  <a:cs typeface="+mn-ea"/>
                  <a:sym typeface="+mn-lt"/>
                </a:rPr>
                <a:t>文本添加</a:t>
              </a:r>
            </a:p>
          </p:txBody>
        </p:sp>
        <p:sp>
          <p:nvSpPr>
            <p:cNvPr id="26" name="矩形: 圆角 25">
              <a:extLst>
                <a:ext uri="{FF2B5EF4-FFF2-40B4-BE49-F238E27FC236}">
                  <a16:creationId xmlns:a16="http://schemas.microsoft.com/office/drawing/2014/main" xmlns="" id="{D7B9F5EB-5D2F-4FDE-AAEA-255CE66F5B6D}"/>
                </a:ext>
              </a:extLst>
            </p:cNvPr>
            <p:cNvSpPr/>
            <p:nvPr/>
          </p:nvSpPr>
          <p:spPr>
            <a:xfrm>
              <a:off x="6064198" y="3748859"/>
              <a:ext cx="2184452" cy="273513"/>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srgbClr val="FFFFFF"/>
                </a:solidFill>
                <a:effectLst/>
                <a:uLnTx/>
                <a:uFillTx/>
                <a:cs typeface="+mn-ea"/>
                <a:sym typeface="+mn-lt"/>
              </a:endParaRPr>
            </a:p>
          </p:txBody>
        </p:sp>
      </p:grpSp>
      <p:grpSp>
        <p:nvGrpSpPr>
          <p:cNvPr id="15" name="组合 14">
            <a:extLst>
              <a:ext uri="{FF2B5EF4-FFF2-40B4-BE49-F238E27FC236}">
                <a16:creationId xmlns:a16="http://schemas.microsoft.com/office/drawing/2014/main" xmlns="" id="{A90DE4FA-41D6-475D-91CF-A758D85D6AAE}"/>
              </a:ext>
            </a:extLst>
          </p:cNvPr>
          <p:cNvGrpSpPr/>
          <p:nvPr/>
        </p:nvGrpSpPr>
        <p:grpSpPr>
          <a:xfrm>
            <a:off x="6776343" y="4598198"/>
            <a:ext cx="4114354" cy="276999"/>
            <a:chOff x="6064197" y="3689504"/>
            <a:chExt cx="4890348" cy="390179"/>
          </a:xfrm>
        </p:grpSpPr>
        <p:sp>
          <p:nvSpPr>
            <p:cNvPr id="21" name="矩形: 圆角 20">
              <a:extLst>
                <a:ext uri="{FF2B5EF4-FFF2-40B4-BE49-F238E27FC236}">
                  <a16:creationId xmlns:a16="http://schemas.microsoft.com/office/drawing/2014/main" xmlns="" id="{D75FD117-B527-4899-B712-AA03FEB83515}"/>
                </a:ext>
              </a:extLst>
            </p:cNvPr>
            <p:cNvSpPr/>
            <p:nvPr/>
          </p:nvSpPr>
          <p:spPr>
            <a:xfrm>
              <a:off x="6064198" y="3748859"/>
              <a:ext cx="3575102" cy="273513"/>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srgbClr val="FFFFFF"/>
                </a:solidFill>
                <a:effectLst/>
                <a:uLnTx/>
                <a:uFillTx/>
                <a:cs typeface="+mn-ea"/>
                <a:sym typeface="+mn-lt"/>
              </a:endParaRPr>
            </a:p>
          </p:txBody>
        </p:sp>
        <p:sp>
          <p:nvSpPr>
            <p:cNvPr id="22" name="文本框 21">
              <a:extLst>
                <a:ext uri="{FF2B5EF4-FFF2-40B4-BE49-F238E27FC236}">
                  <a16:creationId xmlns:a16="http://schemas.microsoft.com/office/drawing/2014/main" xmlns="" id="{B959A77D-B031-4407-870F-9DB1C351FF43}"/>
                </a:ext>
              </a:extLst>
            </p:cNvPr>
            <p:cNvSpPr txBox="1"/>
            <p:nvPr/>
          </p:nvSpPr>
          <p:spPr>
            <a:xfrm>
              <a:off x="9726955" y="3689504"/>
              <a:ext cx="1227590" cy="390179"/>
            </a:xfrm>
            <a:prstGeom prst="rect">
              <a:avLst/>
            </a:prstGeom>
            <a:noFill/>
          </p:spPr>
          <p:txBody>
            <a:bodyPr wrap="square" rtlCol="0">
              <a:spAutoFit/>
              <a:scene3d>
                <a:camera prst="orthographicFront"/>
                <a:lightRig rig="threePt" dir="t"/>
              </a:scene3d>
              <a:sp3d contourW="12700"/>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srgbClr val="000000">
                      <a:lumMod val="65000"/>
                      <a:lumOff val="35000"/>
                    </a:srgbClr>
                  </a:solidFill>
                  <a:effectLst/>
                  <a:uLnTx/>
                  <a:uFillTx/>
                  <a:cs typeface="+mn-ea"/>
                  <a:sym typeface="+mn-lt"/>
                </a:rPr>
                <a:t>文本添加</a:t>
              </a:r>
            </a:p>
          </p:txBody>
        </p:sp>
        <p:sp>
          <p:nvSpPr>
            <p:cNvPr id="23" name="矩形: 圆角 22">
              <a:extLst>
                <a:ext uri="{FF2B5EF4-FFF2-40B4-BE49-F238E27FC236}">
                  <a16:creationId xmlns:a16="http://schemas.microsoft.com/office/drawing/2014/main" xmlns="" id="{50F09B4B-BE29-4BEC-BF8B-3AF699AF7AEB}"/>
                </a:ext>
              </a:extLst>
            </p:cNvPr>
            <p:cNvSpPr/>
            <p:nvPr/>
          </p:nvSpPr>
          <p:spPr>
            <a:xfrm>
              <a:off x="6064197" y="3748859"/>
              <a:ext cx="2876603" cy="273513"/>
            </a:xfrm>
            <a:prstGeom prst="roundRect">
              <a:avLst>
                <a:gd name="adj" fmla="val 50000"/>
              </a:avLst>
            </a:prstGeom>
            <a:solidFill>
              <a:srgbClr val="D332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srgbClr val="FFFFFF"/>
                </a:solidFill>
                <a:effectLst/>
                <a:uLnTx/>
                <a:uFillTx/>
                <a:cs typeface="+mn-ea"/>
                <a:sym typeface="+mn-lt"/>
              </a:endParaRPr>
            </a:p>
          </p:txBody>
        </p:sp>
      </p:grpSp>
      <p:grpSp>
        <p:nvGrpSpPr>
          <p:cNvPr id="16" name="组合 15">
            <a:extLst>
              <a:ext uri="{FF2B5EF4-FFF2-40B4-BE49-F238E27FC236}">
                <a16:creationId xmlns:a16="http://schemas.microsoft.com/office/drawing/2014/main" xmlns="" id="{8356A1A2-147D-4462-85AA-3577D9FA992D}"/>
              </a:ext>
            </a:extLst>
          </p:cNvPr>
          <p:cNvGrpSpPr/>
          <p:nvPr/>
        </p:nvGrpSpPr>
        <p:grpSpPr>
          <a:xfrm>
            <a:off x="6776343" y="5074778"/>
            <a:ext cx="4114354" cy="276999"/>
            <a:chOff x="6064197" y="3689504"/>
            <a:chExt cx="4890348" cy="390179"/>
          </a:xfrm>
        </p:grpSpPr>
        <p:sp>
          <p:nvSpPr>
            <p:cNvPr id="18" name="矩形: 圆角 17">
              <a:extLst>
                <a:ext uri="{FF2B5EF4-FFF2-40B4-BE49-F238E27FC236}">
                  <a16:creationId xmlns:a16="http://schemas.microsoft.com/office/drawing/2014/main" xmlns="" id="{E54C016E-6901-43BF-B30C-D7A3E9EFE537}"/>
                </a:ext>
              </a:extLst>
            </p:cNvPr>
            <p:cNvSpPr/>
            <p:nvPr/>
          </p:nvSpPr>
          <p:spPr>
            <a:xfrm>
              <a:off x="6064198" y="3748859"/>
              <a:ext cx="3575102" cy="273513"/>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srgbClr val="FFFFFF"/>
                </a:solidFill>
                <a:effectLst/>
                <a:uLnTx/>
                <a:uFillTx/>
                <a:cs typeface="+mn-ea"/>
                <a:sym typeface="+mn-lt"/>
              </a:endParaRPr>
            </a:p>
          </p:txBody>
        </p:sp>
        <p:sp>
          <p:nvSpPr>
            <p:cNvPr id="19" name="文本框 18">
              <a:extLst>
                <a:ext uri="{FF2B5EF4-FFF2-40B4-BE49-F238E27FC236}">
                  <a16:creationId xmlns:a16="http://schemas.microsoft.com/office/drawing/2014/main" xmlns="" id="{65DD0961-BE86-4997-A5A4-CA3189365305}"/>
                </a:ext>
              </a:extLst>
            </p:cNvPr>
            <p:cNvSpPr txBox="1"/>
            <p:nvPr/>
          </p:nvSpPr>
          <p:spPr>
            <a:xfrm>
              <a:off x="9726955" y="3689504"/>
              <a:ext cx="1227590" cy="390179"/>
            </a:xfrm>
            <a:prstGeom prst="rect">
              <a:avLst/>
            </a:prstGeom>
            <a:noFill/>
          </p:spPr>
          <p:txBody>
            <a:bodyPr wrap="square" rtlCol="0">
              <a:spAutoFit/>
              <a:scene3d>
                <a:camera prst="orthographicFront"/>
                <a:lightRig rig="threePt" dir="t"/>
              </a:scene3d>
              <a:sp3d contourW="12700"/>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srgbClr val="000000">
                      <a:lumMod val="65000"/>
                      <a:lumOff val="35000"/>
                    </a:srgbClr>
                  </a:solidFill>
                  <a:effectLst/>
                  <a:uLnTx/>
                  <a:uFillTx/>
                  <a:cs typeface="+mn-ea"/>
                  <a:sym typeface="+mn-lt"/>
                </a:rPr>
                <a:t>文本添加</a:t>
              </a:r>
            </a:p>
          </p:txBody>
        </p:sp>
        <p:sp>
          <p:nvSpPr>
            <p:cNvPr id="20" name="矩形: 圆角 19">
              <a:extLst>
                <a:ext uri="{FF2B5EF4-FFF2-40B4-BE49-F238E27FC236}">
                  <a16:creationId xmlns:a16="http://schemas.microsoft.com/office/drawing/2014/main" xmlns="" id="{1987DB7F-4422-461F-AC47-012245ED0E1C}"/>
                </a:ext>
              </a:extLst>
            </p:cNvPr>
            <p:cNvSpPr/>
            <p:nvPr/>
          </p:nvSpPr>
          <p:spPr>
            <a:xfrm>
              <a:off x="6064197" y="3748859"/>
              <a:ext cx="3251095" cy="273513"/>
            </a:xfrm>
            <a:prstGeom prst="roundRect">
              <a:avLst>
                <a:gd name="adj" fmla="val 50000"/>
              </a:avLst>
            </a:prstGeom>
            <a:solidFill>
              <a:srgbClr val="0D0A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srgbClr val="FFFFFF"/>
                </a:solidFill>
                <a:effectLst/>
                <a:uLnTx/>
                <a:uFillTx/>
                <a:cs typeface="+mn-ea"/>
                <a:sym typeface="+mn-lt"/>
              </a:endParaRPr>
            </a:p>
          </p:txBody>
        </p:sp>
      </p:grpSp>
      <p:sp>
        <p:nvSpPr>
          <p:cNvPr id="17" name="矩形 16">
            <a:extLst>
              <a:ext uri="{FF2B5EF4-FFF2-40B4-BE49-F238E27FC236}">
                <a16:creationId xmlns:a16="http://schemas.microsoft.com/office/drawing/2014/main" xmlns="" id="{B113ED74-8AE5-4B5E-9DFF-6D6743C7AD04}"/>
              </a:ext>
            </a:extLst>
          </p:cNvPr>
          <p:cNvSpPr/>
          <p:nvPr/>
        </p:nvSpPr>
        <p:spPr bwMode="auto">
          <a:xfrm>
            <a:off x="6743984" y="5481827"/>
            <a:ext cx="4118137" cy="439608"/>
          </a:xfrm>
          <a:prstGeom prst="rect">
            <a:avLst/>
          </a:prstGeom>
        </p:spPr>
        <p:txBody>
          <a:bodyPr wrap="square">
            <a:spAutoFit/>
            <a:scene3d>
              <a:camera prst="orthographicFront"/>
              <a:lightRig rig="threePt" dir="t"/>
            </a:scene3d>
            <a:sp3d contourW="12700"/>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800" b="0" i="0" u="none" strike="noStrike" kern="1200" cap="none" spc="0" normalizeH="0" baseline="0" noProof="0" dirty="0">
                <a:ln>
                  <a:noFill/>
                </a:ln>
                <a:solidFill>
                  <a:srgbClr val="000000">
                    <a:lumMod val="75000"/>
                    <a:lumOff val="25000"/>
                  </a:srgbClr>
                </a:solidFill>
                <a:effectLst/>
                <a:uLnTx/>
                <a:uFillTx/>
                <a:cs typeface="+mn-ea"/>
                <a:sym typeface="+mn-lt"/>
              </a:rPr>
              <a:t>点击输入简要文字内容，文字内容需概括精炼，言简意赅的说明分项内容言简意赅的说明分项内容点击输入简要文字内容，点击输入简要文字内容，文字内容需概括精炼，</a:t>
            </a:r>
          </a:p>
        </p:txBody>
      </p:sp>
      <p:pic>
        <p:nvPicPr>
          <p:cNvPr id="3" name="图片 2">
            <a:extLst>
              <a:ext uri="{FF2B5EF4-FFF2-40B4-BE49-F238E27FC236}">
                <a16:creationId xmlns:a16="http://schemas.microsoft.com/office/drawing/2014/main" xmlns="" id="{A8732B6A-4357-4DC1-B039-C1D32E3D5B1A}"/>
              </a:ext>
            </a:extLst>
          </p:cNvPr>
          <p:cNvPicPr>
            <a:picLocks noChangeAspect="1"/>
          </p:cNvPicPr>
          <p:nvPr/>
        </p:nvPicPr>
        <p:blipFill>
          <a:blip r:embed="rId5"/>
          <a:stretch>
            <a:fillRect/>
          </a:stretch>
        </p:blipFill>
        <p:spPr>
          <a:xfrm>
            <a:off x="1029924" y="2911035"/>
            <a:ext cx="5017029" cy="3012707"/>
          </a:xfrm>
          <a:prstGeom prst="rect">
            <a:avLst/>
          </a:prstGeom>
        </p:spPr>
      </p:pic>
      <p:sp>
        <p:nvSpPr>
          <p:cNvPr id="33" name="PA-矩形 7">
            <a:extLst>
              <a:ext uri="{FF2B5EF4-FFF2-40B4-BE49-F238E27FC236}">
                <a16:creationId xmlns:a16="http://schemas.microsoft.com/office/drawing/2014/main" xmlns="" id="{6811CE80-DB2E-4D25-AB03-FB8A0F52936E}"/>
              </a:ext>
            </a:extLst>
          </p:cNvPr>
          <p:cNvSpPr/>
          <p:nvPr>
            <p:custDataLst>
              <p:tags r:id="rId1"/>
            </p:custDataLst>
          </p:nvPr>
        </p:nvSpPr>
        <p:spPr>
          <a:xfrm>
            <a:off x="1014049" y="52817"/>
            <a:ext cx="1620957" cy="52322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2800" dirty="0">
                <a:solidFill>
                  <a:srgbClr val="0D0A47"/>
                </a:solidFill>
                <a:cs typeface="+mn-ea"/>
                <a:sym typeface="+mn-lt"/>
              </a:rPr>
              <a:t>成本分析</a:t>
            </a:r>
            <a:endParaRPr kumimoji="0" lang="zh-CN" altLang="en-US" sz="2800" b="0" i="0" u="none" strike="noStrike" kern="1200" cap="none" spc="0" normalizeH="0" baseline="0" noProof="0" dirty="0">
              <a:ln>
                <a:noFill/>
              </a:ln>
              <a:solidFill>
                <a:srgbClr val="0D0A47"/>
              </a:solidFill>
              <a:effectLst/>
              <a:uLnTx/>
              <a:uFillTx/>
              <a:cs typeface="+mn-ea"/>
              <a:sym typeface="+mn-lt"/>
            </a:endParaRPr>
          </a:p>
        </p:txBody>
      </p:sp>
      <p:sp>
        <p:nvSpPr>
          <p:cNvPr id="34" name="PA-矩形 8">
            <a:extLst>
              <a:ext uri="{FF2B5EF4-FFF2-40B4-BE49-F238E27FC236}">
                <a16:creationId xmlns:a16="http://schemas.microsoft.com/office/drawing/2014/main" xmlns="" id="{4BB531F5-A956-48CC-ACEB-B671567AF9FD}"/>
              </a:ext>
            </a:extLst>
          </p:cNvPr>
          <p:cNvSpPr/>
          <p:nvPr>
            <p:custDataLst>
              <p:tags r:id="rId2"/>
            </p:custDataLst>
          </p:nvPr>
        </p:nvSpPr>
        <p:spPr>
          <a:xfrm>
            <a:off x="1029924" y="497032"/>
            <a:ext cx="2661430" cy="252313"/>
          </a:xfrm>
          <a:prstGeom prst="rect">
            <a:avLst/>
          </a:prstGeom>
          <a:noFill/>
        </p:spPr>
        <p:txBody>
          <a:bodyPr wrap="square" rtlCol="0">
            <a:spAutoFit/>
            <a:scene3d>
              <a:camera prst="orthographicFront"/>
              <a:lightRig rig="threePt" dir="t"/>
            </a:scene3d>
            <a:sp3d contourW="12700"/>
          </a:bodyPr>
          <a:lstStyle/>
          <a:p>
            <a:pPr marL="0" marR="0" lvl="0" indent="0" algn="l" defTabSz="457200" rtl="0" eaLnBrk="1" fontAlgn="auto" latinLnBrk="0" hangingPunct="1">
              <a:lnSpc>
                <a:spcPct val="114000"/>
              </a:lnSpc>
              <a:spcBef>
                <a:spcPts val="0"/>
              </a:spcBef>
              <a:spcAft>
                <a:spcPts val="0"/>
              </a:spcAft>
              <a:buClrTx/>
              <a:buSzTx/>
              <a:buFontTx/>
              <a:buNone/>
              <a:tabLst/>
              <a:defRPr/>
            </a:pPr>
            <a:r>
              <a:rPr kumimoji="0" lang="en-US" altLang="zh-CN" sz="1000" b="0" i="0" u="none" strike="noStrike" kern="1200" cap="none" spc="300" normalizeH="0" baseline="0" noProof="0" dirty="0">
                <a:ln>
                  <a:noFill/>
                </a:ln>
                <a:solidFill>
                  <a:srgbClr val="D3323C"/>
                </a:solidFill>
                <a:effectLst/>
                <a:uLnTx/>
                <a:uFillTx/>
                <a:cs typeface="+mn-ea"/>
                <a:sym typeface="+mn-lt"/>
              </a:rPr>
              <a:t>COST ANALYSIS</a:t>
            </a:r>
            <a:endParaRPr kumimoji="0" lang="zh-CN" altLang="en-US" sz="1000" b="0" i="0" u="none" strike="noStrike" kern="1200" cap="none" spc="300" normalizeH="0" baseline="0" noProof="0" dirty="0">
              <a:ln>
                <a:noFill/>
              </a:ln>
              <a:solidFill>
                <a:srgbClr val="D3323C"/>
              </a:solidFill>
              <a:effectLst/>
              <a:uLnTx/>
              <a:uFillTx/>
              <a:cs typeface="+mn-ea"/>
              <a:sym typeface="+mn-lt"/>
            </a:endParaRPr>
          </a:p>
        </p:txBody>
      </p:sp>
      <p:sp>
        <p:nvSpPr>
          <p:cNvPr id="36" name="矩形 35">
            <a:extLst>
              <a:ext uri="{FF2B5EF4-FFF2-40B4-BE49-F238E27FC236}">
                <a16:creationId xmlns:a16="http://schemas.microsoft.com/office/drawing/2014/main" xmlns="" id="{1E74055D-9CE1-4A83-AA8D-4FDE7F16E72E}"/>
              </a:ext>
            </a:extLst>
          </p:cNvPr>
          <p:cNvSpPr/>
          <p:nvPr/>
        </p:nvSpPr>
        <p:spPr>
          <a:xfrm flipV="1">
            <a:off x="0" y="515837"/>
            <a:ext cx="12192000" cy="36000"/>
          </a:xfrm>
          <a:prstGeom prst="rect">
            <a:avLst/>
          </a:prstGeom>
          <a:gradFill>
            <a:gsLst>
              <a:gs pos="0">
                <a:schemeClr val="accent1">
                  <a:lumMod val="5000"/>
                  <a:lumOff val="95000"/>
                </a:schemeClr>
              </a:gs>
              <a:gs pos="74000">
                <a:srgbClr val="2C2254"/>
              </a:gs>
              <a:gs pos="83000">
                <a:srgbClr val="2C2254"/>
              </a:gs>
              <a:gs pos="100000">
                <a:srgbClr val="0D0A47"/>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201F42"/>
              </a:solidFill>
              <a:effectLst/>
              <a:uLnTx/>
              <a:uFillTx/>
              <a:cs typeface="+mn-ea"/>
              <a:sym typeface="+mn-lt"/>
            </a:endParaRPr>
          </a:p>
        </p:txBody>
      </p:sp>
      <p:grpSp>
        <p:nvGrpSpPr>
          <p:cNvPr id="37" name="组合 36">
            <a:extLst>
              <a:ext uri="{FF2B5EF4-FFF2-40B4-BE49-F238E27FC236}">
                <a16:creationId xmlns:a16="http://schemas.microsoft.com/office/drawing/2014/main" xmlns="" id="{22250435-60A0-4A95-8FD9-1BDD23047AFD}"/>
              </a:ext>
            </a:extLst>
          </p:cNvPr>
          <p:cNvGrpSpPr/>
          <p:nvPr/>
        </p:nvGrpSpPr>
        <p:grpSpPr>
          <a:xfrm>
            <a:off x="217540" y="1"/>
            <a:ext cx="730741" cy="812800"/>
            <a:chOff x="117754" y="1"/>
            <a:chExt cx="730741" cy="812800"/>
          </a:xfrm>
        </p:grpSpPr>
        <p:sp>
          <p:nvSpPr>
            <p:cNvPr id="38" name="矩形 37">
              <a:extLst>
                <a:ext uri="{FF2B5EF4-FFF2-40B4-BE49-F238E27FC236}">
                  <a16:creationId xmlns:a16="http://schemas.microsoft.com/office/drawing/2014/main" xmlns="" id="{EA91BA4E-257B-4F7A-9F44-7B7D81A94F73}"/>
                </a:ext>
              </a:extLst>
            </p:cNvPr>
            <p:cNvSpPr/>
            <p:nvPr/>
          </p:nvSpPr>
          <p:spPr>
            <a:xfrm>
              <a:off x="120575" y="1"/>
              <a:ext cx="699345" cy="812800"/>
            </a:xfrm>
            <a:prstGeom prst="rect">
              <a:avLst/>
            </a:prstGeom>
            <a:solidFill>
              <a:srgbClr val="0D0A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39" name="文本框 38">
              <a:extLst>
                <a:ext uri="{FF2B5EF4-FFF2-40B4-BE49-F238E27FC236}">
                  <a16:creationId xmlns:a16="http://schemas.microsoft.com/office/drawing/2014/main" xmlns="" id="{AC1AAAA5-6153-4E7C-BDBE-7382E6E3D7B2}"/>
                </a:ext>
              </a:extLst>
            </p:cNvPr>
            <p:cNvSpPr txBox="1"/>
            <p:nvPr/>
          </p:nvSpPr>
          <p:spPr>
            <a:xfrm>
              <a:off x="117754" y="51021"/>
              <a:ext cx="730741" cy="723853"/>
            </a:xfrm>
            <a:prstGeom prst="rect">
              <a:avLst/>
            </a:prstGeom>
            <a:noFill/>
          </p:spPr>
          <p:txBody>
            <a:bodyPr wrap="square" rtlCol="0">
              <a:spAutoFit/>
              <a:scene3d>
                <a:camera prst="orthographicFront"/>
                <a:lightRig rig="threePt" dir="t"/>
              </a:scene3d>
              <a:sp3d contourW="12700"/>
            </a:bodyPr>
            <a:lstStyle>
              <a:defPPr>
                <a:defRPr lang="en-US"/>
              </a:defPPr>
              <a:lvl1pPr>
                <a:lnSpc>
                  <a:spcPct val="114000"/>
                </a:lnSpc>
                <a:defRPr sz="1000" spc="300">
                  <a:solidFill>
                    <a:srgbClr val="C0A984"/>
                  </a:solidFill>
                  <a:latin typeface="Century Gothic" panose="020B0502020202020204" pitchFamily="34" charset="0"/>
                  <a:ea typeface="+mj-ea"/>
                </a:defRPr>
              </a:lvl1pPr>
            </a:lstStyle>
            <a:p>
              <a:pPr marL="0" marR="0" lvl="0" indent="0" algn="ctr" defTabSz="457200" rtl="0" eaLnBrk="1" fontAlgn="auto" latinLnBrk="0" hangingPunct="1">
                <a:lnSpc>
                  <a:spcPct val="114000"/>
                </a:lnSpc>
                <a:spcBef>
                  <a:spcPts val="0"/>
                </a:spcBef>
                <a:spcAft>
                  <a:spcPts val="0"/>
                </a:spcAft>
                <a:buClrTx/>
                <a:buSzTx/>
                <a:buFontTx/>
                <a:buNone/>
                <a:tabLst/>
                <a:defRPr/>
              </a:pPr>
              <a:r>
                <a:rPr kumimoji="0" lang="en-US" altLang="zh-CN" sz="2400" b="0" i="0" u="none" strike="noStrike" kern="1200" cap="none" spc="300" normalizeH="0" baseline="0" noProof="0" dirty="0">
                  <a:ln>
                    <a:noFill/>
                  </a:ln>
                  <a:solidFill>
                    <a:srgbClr val="D3323C"/>
                  </a:solidFill>
                  <a:effectLst/>
                  <a:uLnTx/>
                  <a:uFillTx/>
                  <a:latin typeface="+mn-lt"/>
                  <a:ea typeface="+mn-ea"/>
                  <a:cs typeface="+mn-ea"/>
                  <a:sym typeface="+mn-lt"/>
                </a:rPr>
                <a:t>05</a:t>
              </a:r>
              <a:endParaRPr kumimoji="0" lang="zh-CN" altLang="en-US" sz="2400" b="0" i="0" u="none" strike="noStrike" kern="1200" cap="none" spc="300" normalizeH="0" baseline="0" noProof="0" dirty="0">
                <a:ln>
                  <a:noFill/>
                </a:ln>
                <a:solidFill>
                  <a:srgbClr val="D3323C"/>
                </a:solidFill>
                <a:effectLst/>
                <a:uLnTx/>
                <a:uFillTx/>
                <a:latin typeface="+mn-lt"/>
                <a:ea typeface="+mn-ea"/>
                <a:cs typeface="+mn-ea"/>
                <a:sym typeface="+mn-lt"/>
              </a:endParaRPr>
            </a:p>
            <a:p>
              <a:pPr marL="0" marR="0" lvl="0" indent="0" algn="ctr" defTabSz="457200" rtl="0" eaLnBrk="1" fontAlgn="auto" latinLnBrk="0" hangingPunct="1">
                <a:lnSpc>
                  <a:spcPct val="114000"/>
                </a:lnSpc>
                <a:spcBef>
                  <a:spcPts val="0"/>
                </a:spcBef>
                <a:spcAft>
                  <a:spcPts val="0"/>
                </a:spcAft>
                <a:buClrTx/>
                <a:buSzTx/>
                <a:buFontTx/>
                <a:buNone/>
                <a:tabLst/>
                <a:defRPr/>
              </a:pPr>
              <a:r>
                <a:rPr kumimoji="0" lang="en-US" altLang="zh-CN" sz="1200" b="0" i="0" u="none" strike="noStrike" kern="1200" cap="none" spc="300" normalizeH="0" baseline="0" noProof="0" dirty="0">
                  <a:ln>
                    <a:noFill/>
                  </a:ln>
                  <a:solidFill>
                    <a:srgbClr val="D3323C"/>
                  </a:solidFill>
                  <a:effectLst/>
                  <a:uLnTx/>
                  <a:uFillTx/>
                  <a:latin typeface="+mn-lt"/>
                  <a:ea typeface="+mn-ea"/>
                  <a:cs typeface="+mn-ea"/>
                  <a:sym typeface="+mn-lt"/>
                </a:rPr>
                <a:t>PART</a:t>
              </a:r>
            </a:p>
          </p:txBody>
        </p:sp>
      </p:grpSp>
    </p:spTree>
    <p:extLst>
      <p:ext uri="{BB962C8B-B14F-4D97-AF65-F5344CB8AC3E}">
        <p14:creationId xmlns:p14="http://schemas.microsoft.com/office/powerpoint/2010/main" val="1141103048"/>
      </p:ext>
    </p:extLst>
  </p:cSld>
  <p:clrMapOvr>
    <a:masterClrMapping/>
  </p:clrMapOvr>
  <mc:AlternateContent xmlns:mc="http://schemas.openxmlformats.org/markup-compatibility/2006" xmlns:p14="http://schemas.microsoft.com/office/powerpoint/2010/main">
    <mc:Choice Requires="p14">
      <p:transition spd="slow" p14:dur="1500" advTm="7000">
        <p:random/>
      </p:transition>
    </mc:Choice>
    <mc:Fallback xmlns="">
      <p:transition spd="slow" advTm="7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ppt_x"/>
                                          </p:val>
                                        </p:tav>
                                        <p:tav tm="100000">
                                          <p:val>
                                            <p:strVal val="#ppt_x"/>
                                          </p:val>
                                        </p:tav>
                                      </p:tavLst>
                                    </p:anim>
                                    <p:anim calcmode="lin" valueType="num">
                                      <p:cBhvr additive="base">
                                        <p:cTn id="8" dur="500" fill="hold"/>
                                        <p:tgtEl>
                                          <p:spTgt spid="37"/>
                                        </p:tgtEl>
                                        <p:attrNameLst>
                                          <p:attrName>ppt_y</p:attrName>
                                        </p:attrNameLst>
                                      </p:cBhvr>
                                      <p:tavLst>
                                        <p:tav tm="0">
                                          <p:val>
                                            <p:strVal val="0-#ppt_h/2"/>
                                          </p:val>
                                        </p:tav>
                                        <p:tav tm="100000">
                                          <p:val>
                                            <p:strVal val="#ppt_y"/>
                                          </p:val>
                                        </p:tav>
                                      </p:tavLst>
                                    </p:anim>
                                  </p:childTnLst>
                                </p:cTn>
                              </p:par>
                              <p:par>
                                <p:cTn id="9" presetID="12" presetClass="entr" presetSubtype="4" fill="hold" grpId="0" nodeType="withEffect">
                                  <p:stCondLst>
                                    <p:cond delay="0"/>
                                  </p:stCondLst>
                                  <p:childTnLst>
                                    <p:set>
                                      <p:cBhvr>
                                        <p:cTn id="10" dur="1" fill="hold">
                                          <p:stCondLst>
                                            <p:cond delay="0"/>
                                          </p:stCondLst>
                                        </p:cTn>
                                        <p:tgtEl>
                                          <p:spTgt spid="36"/>
                                        </p:tgtEl>
                                        <p:attrNameLst>
                                          <p:attrName>style.visibility</p:attrName>
                                        </p:attrNameLst>
                                      </p:cBhvr>
                                      <p:to>
                                        <p:strVal val="visible"/>
                                      </p:to>
                                    </p:set>
                                    <p:anim calcmode="lin" valueType="num">
                                      <p:cBhvr additive="base">
                                        <p:cTn id="11" dur="500"/>
                                        <p:tgtEl>
                                          <p:spTgt spid="36"/>
                                        </p:tgtEl>
                                        <p:attrNameLst>
                                          <p:attrName>ppt_y</p:attrName>
                                        </p:attrNameLst>
                                      </p:cBhvr>
                                      <p:tavLst>
                                        <p:tav tm="0">
                                          <p:val>
                                            <p:strVal val="#ppt_y+#ppt_h*1.125000"/>
                                          </p:val>
                                        </p:tav>
                                        <p:tav tm="100000">
                                          <p:val>
                                            <p:strVal val="#ppt_y"/>
                                          </p:val>
                                        </p:tav>
                                      </p:tavLst>
                                    </p:anim>
                                    <p:animEffect transition="in" filter="wipe(up)">
                                      <p:cBhvr>
                                        <p:cTn id="12" dur="500"/>
                                        <p:tgtEl>
                                          <p:spTgt spid="36"/>
                                        </p:tgtEl>
                                      </p:cBhvr>
                                    </p:animEffect>
                                  </p:childTnLst>
                                </p:cTn>
                              </p:par>
                            </p:childTnLst>
                          </p:cTn>
                        </p:par>
                        <p:par>
                          <p:cTn id="13" fill="hold">
                            <p:stCondLst>
                              <p:cond delay="500"/>
                            </p:stCondLst>
                            <p:childTnLst>
                              <p:par>
                                <p:cTn id="14" presetID="0" presetClass="entr" presetSubtype="0" fill="hold" grpId="0" nodeType="afterEffect">
                                  <p:stCondLst>
                                    <p:cond delay="0"/>
                                  </p:stCondLst>
                                  <p:iterate type="lt">
                                    <p:tmPct val="14286"/>
                                  </p:iterate>
                                  <p:childTnLst>
                                    <p:set>
                                      <p:cBhvr>
                                        <p:cTn id="15" dur="1" fill="hold">
                                          <p:stCondLst>
                                            <p:cond delay="0"/>
                                          </p:stCondLst>
                                        </p:cTn>
                                        <p:tgtEl>
                                          <p:spTgt spid="33"/>
                                        </p:tgtEl>
                                        <p:attrNameLst>
                                          <p:attrName>style.visibility</p:attrName>
                                        </p:attrNameLst>
                                      </p:cBhvr>
                                      <p:to>
                                        <p:strVal val="visible"/>
                                      </p:to>
                                    </p:set>
                                    <p:anim to="" calcmode="lin" valueType="num">
                                      <p:cBhvr>
                                        <p:cTn id="16" dur="700" fill="hold">
                                          <p:stCondLst>
                                            <p:cond delay="0"/>
                                          </p:stCondLst>
                                        </p:cTn>
                                        <p:tgtEl>
                                          <p:spTgt spid="33"/>
                                        </p:tgtEl>
                                        <p:attrNameLst>
                                          <p:attrName>ppt_x</p:attrName>
                                        </p:attrNameLst>
                                      </p:cBhvr>
                                      <p:tavLst>
                                        <p:tav tm="0" fmla="#ppt_x+(-#ppt_w/2*cos(ppt_r/180*pi))*((1.5-1.5*$)^2-(1.5-1.5*$)^3)">
                                          <p:val>
                                            <p:strVal val="0"/>
                                          </p:val>
                                        </p:tav>
                                        <p:tav tm="100000">
                                          <p:val>
                                            <p:strVal val="1"/>
                                          </p:val>
                                        </p:tav>
                                      </p:tavLst>
                                    </p:anim>
                                    <p:anim to="" calcmode="lin" valueType="num">
                                      <p:cBhvr>
                                        <p:cTn id="17" dur="700" fill="hold">
                                          <p:stCondLst>
                                            <p:cond delay="0"/>
                                          </p:stCondLst>
                                        </p:cTn>
                                        <p:tgtEl>
                                          <p:spTgt spid="33"/>
                                        </p:tgtEl>
                                        <p:attrNameLst>
                                          <p:attrName>ppt_y</p:attrName>
                                        </p:attrNameLst>
                                      </p:cBhvr>
                                      <p:tavLst>
                                        <p:tav tm="0" fmla="#ppt_y+(-#ppt_h/2*cos(ppt_r/180*pi))*((1.5-1.5*$)^2-(1.5-1.5*$)^3)">
                                          <p:val>
                                            <p:strVal val="0"/>
                                          </p:val>
                                        </p:tav>
                                        <p:tav tm="100000">
                                          <p:val>
                                            <p:strVal val="1"/>
                                          </p:val>
                                        </p:tav>
                                      </p:tavLst>
                                    </p:anim>
                                    <p:anim to="" calcmode="lin" valueType="num">
                                      <p:cBhvr>
                                        <p:cTn id="18" dur="700" fill="hold">
                                          <p:stCondLst>
                                            <p:cond delay="0"/>
                                          </p:stCondLst>
                                        </p:cTn>
                                        <p:tgtEl>
                                          <p:spTgt spid="33"/>
                                        </p:tgtEl>
                                        <p:attrNameLst>
                                          <p:attrName>ppt_h</p:attrName>
                                        </p:attrNameLst>
                                      </p:cBhvr>
                                      <p:tavLst>
                                        <p:tav tm="0" fmla="#ppt_h-(-#ppt_h)*((1.5-1.5*$)^2-(1.5-1.5*$)^3)">
                                          <p:val>
                                            <p:strVal val="0"/>
                                          </p:val>
                                        </p:tav>
                                        <p:tav tm="100000">
                                          <p:val>
                                            <p:strVal val="1"/>
                                          </p:val>
                                        </p:tav>
                                      </p:tavLst>
                                    </p:anim>
                                    <p:anim to="" calcmode="lin" valueType="num">
                                      <p:cBhvr>
                                        <p:cTn id="19" dur="700" fill="hold">
                                          <p:stCondLst>
                                            <p:cond delay="0"/>
                                          </p:stCondLst>
                                        </p:cTn>
                                        <p:tgtEl>
                                          <p:spTgt spid="33"/>
                                        </p:tgtEl>
                                        <p:attrNameLst>
                                          <p:attrName>ppt_w</p:attrName>
                                        </p:attrNameLst>
                                      </p:cBhvr>
                                      <p:tavLst>
                                        <p:tav tm="0" fmla="#ppt_w-(-#ppt_w)*((1.5-1.5*$)^2-(1.5-1.5*$)^3)">
                                          <p:val>
                                            <p:strVal val="0"/>
                                          </p:val>
                                        </p:tav>
                                        <p:tav tm="100000">
                                          <p:val>
                                            <p:strVal val="1"/>
                                          </p:val>
                                        </p:tav>
                                      </p:tavLst>
                                    </p:anim>
                                  </p:childTnLst>
                                </p:cTn>
                              </p:par>
                              <p:par>
                                <p:cTn id="20" presetID="0" presetClass="entr" presetSubtype="0" fill="hold" grpId="0" nodeType="withEffect">
                                  <p:stCondLst>
                                    <p:cond delay="0"/>
                                  </p:stCondLst>
                                  <p:iterate type="lt">
                                    <p:tmPct val="3297"/>
                                  </p:iterate>
                                  <p:childTnLst>
                                    <p:set>
                                      <p:cBhvr>
                                        <p:cTn id="21" dur="1" fill="hold">
                                          <p:stCondLst>
                                            <p:cond delay="0"/>
                                          </p:stCondLst>
                                        </p:cTn>
                                        <p:tgtEl>
                                          <p:spTgt spid="34"/>
                                        </p:tgtEl>
                                        <p:attrNameLst>
                                          <p:attrName>style.visibility</p:attrName>
                                        </p:attrNameLst>
                                      </p:cBhvr>
                                      <p:to>
                                        <p:strVal val="visible"/>
                                      </p:to>
                                    </p:set>
                                    <p:anim to="" calcmode="lin" valueType="num">
                                      <p:cBhvr>
                                        <p:cTn id="22" dur="700" fill="hold">
                                          <p:stCondLst>
                                            <p:cond delay="0"/>
                                          </p:stCondLst>
                                        </p:cTn>
                                        <p:tgtEl>
                                          <p:spTgt spid="34"/>
                                        </p:tgtEl>
                                        <p:attrNameLst>
                                          <p:attrName>ppt_x</p:attrName>
                                        </p:attrNameLst>
                                      </p:cBhvr>
                                      <p:tavLst>
                                        <p:tav tm="0" fmla="#ppt_x+(-#ppt_w/2*cos(ppt_r/180*pi))*((1.5-1.5*$)^2-(1.5-1.5*$)^3)">
                                          <p:val>
                                            <p:strVal val="0"/>
                                          </p:val>
                                        </p:tav>
                                        <p:tav tm="100000">
                                          <p:val>
                                            <p:strVal val="1"/>
                                          </p:val>
                                        </p:tav>
                                      </p:tavLst>
                                    </p:anim>
                                    <p:anim to="" calcmode="lin" valueType="num">
                                      <p:cBhvr>
                                        <p:cTn id="23" dur="700" fill="hold">
                                          <p:stCondLst>
                                            <p:cond delay="0"/>
                                          </p:stCondLst>
                                        </p:cTn>
                                        <p:tgtEl>
                                          <p:spTgt spid="34"/>
                                        </p:tgtEl>
                                        <p:attrNameLst>
                                          <p:attrName>ppt_y</p:attrName>
                                        </p:attrNameLst>
                                      </p:cBhvr>
                                      <p:tavLst>
                                        <p:tav tm="0" fmla="#ppt_y-(-#ppt_h/2*cos(ppt_r/180*pi))*((1.5-1.5*$)^2-(1.5-1.5*$)^3)">
                                          <p:val>
                                            <p:strVal val="0"/>
                                          </p:val>
                                        </p:tav>
                                        <p:tav tm="100000">
                                          <p:val>
                                            <p:strVal val="1"/>
                                          </p:val>
                                        </p:tav>
                                      </p:tavLst>
                                    </p:anim>
                                    <p:anim to="" calcmode="lin" valueType="num">
                                      <p:cBhvr>
                                        <p:cTn id="24" dur="700" fill="hold">
                                          <p:stCondLst>
                                            <p:cond delay="0"/>
                                          </p:stCondLst>
                                        </p:cTn>
                                        <p:tgtEl>
                                          <p:spTgt spid="34"/>
                                        </p:tgtEl>
                                        <p:attrNameLst>
                                          <p:attrName>ppt_h</p:attrName>
                                        </p:attrNameLst>
                                      </p:cBhvr>
                                      <p:tavLst>
                                        <p:tav tm="0" fmla="#ppt_h-(-#ppt_h)*((1.5-1.5*$)^2-(1.5-1.5*$)^3)">
                                          <p:val>
                                            <p:strVal val="0"/>
                                          </p:val>
                                        </p:tav>
                                        <p:tav tm="100000">
                                          <p:val>
                                            <p:strVal val="1"/>
                                          </p:val>
                                        </p:tav>
                                      </p:tavLst>
                                    </p:anim>
                                    <p:anim to="" calcmode="lin" valueType="num">
                                      <p:cBhvr>
                                        <p:cTn id="25" dur="700" fill="hold">
                                          <p:stCondLst>
                                            <p:cond delay="0"/>
                                          </p:stCondLst>
                                        </p:cTn>
                                        <p:tgtEl>
                                          <p:spTgt spid="34"/>
                                        </p:tgtEl>
                                        <p:attrNameLst>
                                          <p:attrName>ppt_w</p:attrName>
                                        </p:attrNameLst>
                                      </p:cBhvr>
                                      <p:tavLst>
                                        <p:tav tm="0" fmla="#ppt_w-(-#ppt_w)*((1.5-1.5*$)^2-(1.5-1.5*$)^3)">
                                          <p:val>
                                            <p:strVal val="0"/>
                                          </p:val>
                                        </p:tav>
                                        <p:tav tm="100000">
                                          <p:val>
                                            <p:strVal val="1"/>
                                          </p:val>
                                        </p:tav>
                                      </p:tavLst>
                                    </p:anim>
                                  </p:childTnLst>
                                </p:cTn>
                              </p:par>
                            </p:childTnLst>
                          </p:cTn>
                        </p:par>
                        <p:par>
                          <p:cTn id="26" fill="hold">
                            <p:stCondLst>
                              <p:cond delay="1500"/>
                            </p:stCondLst>
                            <p:childTnLst>
                              <p:par>
                                <p:cTn id="27" presetID="42" presetClass="entr" presetSubtype="0" fill="hold"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1000"/>
                                        <p:tgtEl>
                                          <p:spTgt spid="12"/>
                                        </p:tgtEl>
                                      </p:cBhvr>
                                    </p:animEffect>
                                    <p:anim calcmode="lin" valueType="num">
                                      <p:cBhvr>
                                        <p:cTn id="30" dur="1000" fill="hold"/>
                                        <p:tgtEl>
                                          <p:spTgt spid="12"/>
                                        </p:tgtEl>
                                        <p:attrNameLst>
                                          <p:attrName>ppt_x</p:attrName>
                                        </p:attrNameLst>
                                      </p:cBhvr>
                                      <p:tavLst>
                                        <p:tav tm="0">
                                          <p:val>
                                            <p:strVal val="#ppt_x"/>
                                          </p:val>
                                        </p:tav>
                                        <p:tav tm="100000">
                                          <p:val>
                                            <p:strVal val="#ppt_x"/>
                                          </p:val>
                                        </p:tav>
                                      </p:tavLst>
                                    </p:anim>
                                    <p:anim calcmode="lin" valueType="num">
                                      <p:cBhvr>
                                        <p:cTn id="31" dur="1000" fill="hold"/>
                                        <p:tgtEl>
                                          <p:spTgt spid="12"/>
                                        </p:tgtEl>
                                        <p:attrNameLst>
                                          <p:attrName>ppt_y</p:attrName>
                                        </p:attrNameLst>
                                      </p:cBhvr>
                                      <p:tavLst>
                                        <p:tav tm="0">
                                          <p:val>
                                            <p:strVal val="#ppt_y+.1"/>
                                          </p:val>
                                        </p:tav>
                                        <p:tav tm="100000">
                                          <p:val>
                                            <p:strVal val="#ppt_y"/>
                                          </p:val>
                                        </p:tav>
                                      </p:tavLst>
                                    </p:anim>
                                  </p:childTnLst>
                                </p:cTn>
                              </p:par>
                            </p:childTnLst>
                          </p:cTn>
                        </p:par>
                        <p:par>
                          <p:cTn id="32" fill="hold">
                            <p:stCondLst>
                              <p:cond delay="2500"/>
                            </p:stCondLst>
                            <p:childTnLst>
                              <p:par>
                                <p:cTn id="33" presetID="5" presetClass="entr" presetSubtype="10" fill="hold" nodeType="after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checkerboard(across)">
                                      <p:cBhvr>
                                        <p:cTn id="35" dur="500"/>
                                        <p:tgtEl>
                                          <p:spTgt spid="3"/>
                                        </p:tgtEl>
                                      </p:cBhvr>
                                    </p:animEffect>
                                  </p:childTnLst>
                                </p:cTn>
                              </p:par>
                            </p:childTnLst>
                          </p:cTn>
                        </p:par>
                        <p:par>
                          <p:cTn id="36" fill="hold">
                            <p:stCondLst>
                              <p:cond delay="3000"/>
                            </p:stCondLst>
                            <p:childTnLst>
                              <p:par>
                                <p:cTn id="37" presetID="2" presetClass="entr" presetSubtype="2" fill="hold" nodeType="after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1+#ppt_w/2"/>
                                          </p:val>
                                        </p:tav>
                                        <p:tav tm="100000">
                                          <p:val>
                                            <p:strVal val="#ppt_x"/>
                                          </p:val>
                                        </p:tav>
                                      </p:tavLst>
                                    </p:anim>
                                    <p:anim calcmode="lin" valueType="num">
                                      <p:cBhvr additive="base">
                                        <p:cTn id="40" dur="500" fill="hold"/>
                                        <p:tgtEl>
                                          <p:spTgt spid="11"/>
                                        </p:tgtEl>
                                        <p:attrNameLst>
                                          <p:attrName>ppt_y</p:attrName>
                                        </p:attrNameLst>
                                      </p:cBhvr>
                                      <p:tavLst>
                                        <p:tav tm="0">
                                          <p:val>
                                            <p:strVal val="#ppt_y"/>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additive="base">
                                        <p:cTn id="43" dur="500" fill="hold"/>
                                        <p:tgtEl>
                                          <p:spTgt spid="4"/>
                                        </p:tgtEl>
                                        <p:attrNameLst>
                                          <p:attrName>ppt_x</p:attrName>
                                        </p:attrNameLst>
                                      </p:cBhvr>
                                      <p:tavLst>
                                        <p:tav tm="0">
                                          <p:val>
                                            <p:strVal val="#ppt_x"/>
                                          </p:val>
                                        </p:tav>
                                        <p:tav tm="100000">
                                          <p:val>
                                            <p:strVal val="#ppt_x"/>
                                          </p:val>
                                        </p:tav>
                                      </p:tavLst>
                                    </p:anim>
                                    <p:anim calcmode="lin" valueType="num">
                                      <p:cBhvr additive="base">
                                        <p:cTn id="44" dur="500" fill="hold"/>
                                        <p:tgtEl>
                                          <p:spTgt spid="4"/>
                                        </p:tgtEl>
                                        <p:attrNameLst>
                                          <p:attrName>ppt_y</p:attrName>
                                        </p:attrNameLst>
                                      </p:cBhvr>
                                      <p:tavLst>
                                        <p:tav tm="0">
                                          <p:val>
                                            <p:strVal val="1+#ppt_h/2"/>
                                          </p:val>
                                        </p:tav>
                                        <p:tav tm="100000">
                                          <p:val>
                                            <p:strVal val="#ppt_y"/>
                                          </p:val>
                                        </p:tav>
                                      </p:tavLst>
                                    </p:anim>
                                  </p:childTnLst>
                                </p:cTn>
                              </p:par>
                            </p:childTnLst>
                          </p:cTn>
                        </p:par>
                        <p:par>
                          <p:cTn id="45" fill="hold">
                            <p:stCondLst>
                              <p:cond delay="3500"/>
                            </p:stCondLst>
                            <p:childTnLst>
                              <p:par>
                                <p:cTn id="46" presetID="22" presetClass="entr" presetSubtype="8" fill="hold" nodeType="after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wipe(left)">
                                      <p:cBhvr>
                                        <p:cTn id="48" dur="500"/>
                                        <p:tgtEl>
                                          <p:spTgt spid="14"/>
                                        </p:tgtEl>
                                      </p:cBhvr>
                                    </p:animEffect>
                                  </p:childTnLst>
                                </p:cTn>
                              </p:par>
                            </p:childTnLst>
                          </p:cTn>
                        </p:par>
                        <p:par>
                          <p:cTn id="49" fill="hold">
                            <p:stCondLst>
                              <p:cond delay="4000"/>
                            </p:stCondLst>
                            <p:childTnLst>
                              <p:par>
                                <p:cTn id="50" presetID="22" presetClass="entr" presetSubtype="8" fill="hold" nodeType="after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wipe(left)">
                                      <p:cBhvr>
                                        <p:cTn id="52" dur="500"/>
                                        <p:tgtEl>
                                          <p:spTgt spid="15"/>
                                        </p:tgtEl>
                                      </p:cBhvr>
                                    </p:animEffect>
                                  </p:childTnLst>
                                </p:cTn>
                              </p:par>
                            </p:childTnLst>
                          </p:cTn>
                        </p:par>
                        <p:par>
                          <p:cTn id="53" fill="hold">
                            <p:stCondLst>
                              <p:cond delay="4500"/>
                            </p:stCondLst>
                            <p:childTnLst>
                              <p:par>
                                <p:cTn id="54" presetID="22" presetClass="entr" presetSubtype="8" fill="hold" nodeType="after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wipe(left)">
                                      <p:cBhvr>
                                        <p:cTn id="56" dur="500"/>
                                        <p:tgtEl>
                                          <p:spTgt spid="16"/>
                                        </p:tgtEl>
                                      </p:cBhvr>
                                    </p:animEffect>
                                  </p:childTnLst>
                                </p:cTn>
                              </p:par>
                            </p:childTnLst>
                          </p:cTn>
                        </p:par>
                        <p:par>
                          <p:cTn id="57" fill="hold">
                            <p:stCondLst>
                              <p:cond delay="5000"/>
                            </p:stCondLst>
                            <p:childTnLst>
                              <p:par>
                                <p:cTn id="58" presetID="10" presetClass="entr" presetSubtype="0" fill="hold" grpId="0" nodeType="afterEffect">
                                  <p:stCondLst>
                                    <p:cond delay="0"/>
                                  </p:stCondLst>
                                  <p:iterate type="lt">
                                    <p:tmPct val="2703"/>
                                  </p:iterate>
                                  <p:childTnLst>
                                    <p:set>
                                      <p:cBhvr>
                                        <p:cTn id="59" dur="1" fill="hold">
                                          <p:stCondLst>
                                            <p:cond delay="0"/>
                                          </p:stCondLst>
                                        </p:cTn>
                                        <p:tgtEl>
                                          <p:spTgt spid="17"/>
                                        </p:tgtEl>
                                        <p:attrNameLst>
                                          <p:attrName>style.visibility</p:attrName>
                                        </p:attrNameLst>
                                      </p:cBhvr>
                                      <p:to>
                                        <p:strVal val="visible"/>
                                      </p:to>
                                    </p:set>
                                    <p:animEffect transition="in" filter="fade">
                                      <p:cBhvr>
                                        <p:cTn id="6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3" grpId="0"/>
      <p:bldP spid="34" grpId="0"/>
      <p:bldP spid="3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直接连接符 18">
            <a:extLst>
              <a:ext uri="{FF2B5EF4-FFF2-40B4-BE49-F238E27FC236}">
                <a16:creationId xmlns:a16="http://schemas.microsoft.com/office/drawing/2014/main" xmlns="" id="{1705198D-ACD8-4F83-B7E7-8A19A67D69CB}"/>
              </a:ext>
            </a:extLst>
          </p:cNvPr>
          <p:cNvCxnSpPr>
            <a:cxnSpLocks/>
          </p:cNvCxnSpPr>
          <p:nvPr/>
        </p:nvCxnSpPr>
        <p:spPr>
          <a:xfrm>
            <a:off x="3588665" y="4388916"/>
            <a:ext cx="5021044" cy="0"/>
          </a:xfrm>
          <a:prstGeom prst="line">
            <a:avLst/>
          </a:prstGeom>
          <a:ln w="19050">
            <a:solidFill>
              <a:srgbClr val="A2A5B8"/>
            </a:solidFill>
          </a:ln>
          <a:effectLst>
            <a:outerShdw blurRad="50800" dist="635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xmlns="" id="{D7D6E692-82B8-4BB6-859D-BC7173D92F0A}"/>
              </a:ext>
            </a:extLst>
          </p:cNvPr>
          <p:cNvSpPr/>
          <p:nvPr/>
        </p:nvSpPr>
        <p:spPr>
          <a:xfrm>
            <a:off x="3588662" y="4001723"/>
            <a:ext cx="5021045" cy="384144"/>
          </a:xfrm>
          <a:prstGeom prst="rect">
            <a:avLst/>
          </a:prstGeom>
        </p:spPr>
        <p:txBody>
          <a:bodyPr wrap="square">
            <a:spAutoFit/>
          </a:bodyPr>
          <a:lstStyle/>
          <a:p>
            <a:pPr marL="0" marR="0" lvl="0" indent="0" algn="dist" defTabSz="457200" rtl="0" eaLnBrk="1" fontAlgn="auto" latinLnBrk="0" hangingPunct="1">
              <a:lnSpc>
                <a:spcPct val="114000"/>
              </a:lnSpc>
              <a:spcBef>
                <a:spcPts val="0"/>
              </a:spcBef>
              <a:spcAft>
                <a:spcPts val="0"/>
              </a:spcAft>
              <a:buClrTx/>
              <a:buSzTx/>
              <a:buFontTx/>
              <a:buNone/>
              <a:tabLst/>
              <a:defRPr/>
            </a:pPr>
            <a:r>
              <a:rPr kumimoji="0" lang="en-US" altLang="zh-CN" sz="1800" b="0" i="0" u="none" strike="noStrike" kern="1200" cap="none" spc="300" normalizeH="0" baseline="0" noProof="0" dirty="0">
                <a:ln>
                  <a:noFill/>
                </a:ln>
                <a:solidFill>
                  <a:srgbClr val="D3323C"/>
                </a:solidFill>
                <a:effectLst/>
                <a:uLnTx/>
                <a:uFillTx/>
                <a:cs typeface="+mn-ea"/>
                <a:sym typeface="+mn-lt"/>
              </a:rPr>
              <a:t>COMPANY PROFILE</a:t>
            </a:r>
            <a:endParaRPr kumimoji="0" lang="zh-CN" altLang="en-US" sz="1800" b="0" i="0" u="none" strike="noStrike" kern="1200" cap="none" spc="300" normalizeH="0" baseline="0" noProof="0" dirty="0">
              <a:ln>
                <a:noFill/>
              </a:ln>
              <a:solidFill>
                <a:srgbClr val="D3323C"/>
              </a:solidFill>
              <a:effectLst/>
              <a:uLnTx/>
              <a:uFillTx/>
              <a:cs typeface="+mn-ea"/>
              <a:sym typeface="+mn-lt"/>
            </a:endParaRPr>
          </a:p>
        </p:txBody>
      </p:sp>
      <p:sp>
        <p:nvSpPr>
          <p:cNvPr id="33" name="矩形 32">
            <a:extLst>
              <a:ext uri="{FF2B5EF4-FFF2-40B4-BE49-F238E27FC236}">
                <a16:creationId xmlns:a16="http://schemas.microsoft.com/office/drawing/2014/main" xmlns="" id="{E7EFCC5B-FFE6-42C7-946E-078FAE4EC4E7}"/>
              </a:ext>
            </a:extLst>
          </p:cNvPr>
          <p:cNvSpPr/>
          <p:nvPr/>
        </p:nvSpPr>
        <p:spPr>
          <a:xfrm>
            <a:off x="3588665" y="2895638"/>
            <a:ext cx="5021044" cy="1200329"/>
          </a:xfrm>
          <a:prstGeom prst="rect">
            <a:avLst/>
          </a:prstGeom>
        </p:spPr>
        <p:txBody>
          <a:bodyPr wrap="square">
            <a:spAutoFit/>
          </a:bodyPr>
          <a:lstStyle/>
          <a:p>
            <a:pPr algn="dist" defTabSz="457200"/>
            <a:r>
              <a:rPr lang="zh-CN" altLang="en-US" sz="7200" b="1" dirty="0">
                <a:solidFill>
                  <a:schemeClr val="bg1"/>
                </a:solidFill>
                <a:effectLst>
                  <a:outerShdw blurRad="50800" dist="165100" algn="l" rotWithShape="0">
                    <a:prstClr val="black">
                      <a:alpha val="40000"/>
                    </a:prstClr>
                  </a:outerShdw>
                </a:effectLst>
                <a:cs typeface="+mn-ea"/>
                <a:sym typeface="+mn-lt"/>
              </a:rPr>
              <a:t>企业介绍</a:t>
            </a:r>
          </a:p>
        </p:txBody>
      </p:sp>
      <p:sp>
        <p:nvSpPr>
          <p:cNvPr id="14" name="文本框 20">
            <a:extLst>
              <a:ext uri="{FF2B5EF4-FFF2-40B4-BE49-F238E27FC236}">
                <a16:creationId xmlns:a16="http://schemas.microsoft.com/office/drawing/2014/main" xmlns="" id="{84E737B3-CD8C-4257-8072-364917FD5677}"/>
              </a:ext>
            </a:extLst>
          </p:cNvPr>
          <p:cNvSpPr txBox="1"/>
          <p:nvPr/>
        </p:nvSpPr>
        <p:spPr>
          <a:xfrm flipH="1">
            <a:off x="3588662" y="1760609"/>
            <a:ext cx="5021046" cy="923330"/>
          </a:xfrm>
          <a:prstGeom prst="rect">
            <a:avLst/>
          </a:prstGeom>
          <a:noFill/>
          <a:effectLst>
            <a:outerShdw blurRad="50800" dist="101600" dir="2700000" algn="tl" rotWithShape="0">
              <a:prstClr val="black">
                <a:alpha val="40000"/>
              </a:prstClr>
            </a:outerShdw>
          </a:effectLst>
        </p:spPr>
        <p:txBody>
          <a:bodyPr wrap="square" rtlCol="0">
            <a:spAutoFit/>
            <a:scene3d>
              <a:camera prst="orthographicFront"/>
              <a:lightRig rig="threePt" dir="t"/>
            </a:scene3d>
            <a:sp3d contourW="127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dist" defTabSz="457200" rtl="0" eaLnBrk="1" fontAlgn="auto" latinLnBrk="0" hangingPunct="1">
              <a:lnSpc>
                <a:spcPct val="100000"/>
              </a:lnSpc>
              <a:spcBef>
                <a:spcPts val="0"/>
              </a:spcBef>
              <a:spcAft>
                <a:spcPts val="0"/>
              </a:spcAft>
              <a:buClrTx/>
              <a:buSzTx/>
              <a:buFontTx/>
              <a:buNone/>
              <a:tabLst/>
              <a:defRPr/>
            </a:pPr>
            <a:r>
              <a:rPr lang="en-US" altLang="zh-CN" sz="5400" spc="300" dirty="0" smtClean="0">
                <a:solidFill>
                  <a:srgbClr val="D3323C"/>
                </a:solidFill>
                <a:cs typeface="+mn-ea"/>
                <a:sym typeface="+mn-lt"/>
              </a:rPr>
              <a:t>PART ONE</a:t>
            </a:r>
            <a:endParaRPr lang="zh-CN" altLang="en-US" sz="5400" spc="300" dirty="0">
              <a:solidFill>
                <a:srgbClr val="D3323C"/>
              </a:solidFill>
              <a:cs typeface="+mn-ea"/>
              <a:sym typeface="+mn-lt"/>
            </a:endParaRPr>
          </a:p>
        </p:txBody>
      </p:sp>
      <p:cxnSp>
        <p:nvCxnSpPr>
          <p:cNvPr id="18" name="直接连接符 17">
            <a:extLst>
              <a:ext uri="{FF2B5EF4-FFF2-40B4-BE49-F238E27FC236}">
                <a16:creationId xmlns:a16="http://schemas.microsoft.com/office/drawing/2014/main" xmlns="" id="{DF973B3B-EFF7-41EB-861A-A5ACD7F4D030}"/>
              </a:ext>
            </a:extLst>
          </p:cNvPr>
          <p:cNvCxnSpPr>
            <a:cxnSpLocks/>
          </p:cNvCxnSpPr>
          <p:nvPr/>
        </p:nvCxnSpPr>
        <p:spPr>
          <a:xfrm>
            <a:off x="3588665" y="2789788"/>
            <a:ext cx="5021044" cy="0"/>
          </a:xfrm>
          <a:prstGeom prst="line">
            <a:avLst/>
          </a:prstGeom>
          <a:ln w="19050">
            <a:solidFill>
              <a:srgbClr val="A2A5B8"/>
            </a:solidFill>
          </a:ln>
          <a:effectLst>
            <a:outerShdw blurRad="50800" dist="635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xmlns="" id="{4B9CAF6E-EACC-4A04-8F82-2AEB8794B10E}"/>
              </a:ext>
            </a:extLst>
          </p:cNvPr>
          <p:cNvSpPr/>
          <p:nvPr/>
        </p:nvSpPr>
        <p:spPr>
          <a:xfrm>
            <a:off x="3588665" y="4456900"/>
            <a:ext cx="5021042" cy="460704"/>
          </a:xfrm>
          <a:prstGeom prst="rect">
            <a:avLst/>
          </a:prstGeom>
        </p:spPr>
        <p:txBody>
          <a:bodyPr wrap="square">
            <a:spAutoFit/>
          </a:bodyPr>
          <a:lstStyle/>
          <a:p>
            <a:pPr marL="0" marR="0" lvl="0" indent="0" algn="dist" defTabSz="457200" rtl="0" eaLnBrk="1" fontAlgn="auto" latinLnBrk="0" hangingPunct="1">
              <a:lnSpc>
                <a:spcPct val="114000"/>
              </a:lnSpc>
              <a:spcBef>
                <a:spcPts val="0"/>
              </a:spcBef>
              <a:spcAft>
                <a:spcPts val="0"/>
              </a:spcAft>
              <a:buClrTx/>
              <a:buSzTx/>
              <a:buFontTx/>
              <a:buNone/>
              <a:tabLst/>
              <a:defRPr/>
            </a:pPr>
            <a:r>
              <a:rPr lang="en-US" altLang="zh-CN" sz="700" spc="300" dirty="0">
                <a:solidFill>
                  <a:srgbClr val="D3323C"/>
                </a:solidFill>
                <a:cs typeface="+mn-ea"/>
                <a:sym typeface="+mn-lt"/>
              </a:rPr>
              <a:t>Fill with simple words about Who we are</a:t>
            </a:r>
          </a:p>
          <a:p>
            <a:pPr algn="dist" defTabSz="457200">
              <a:lnSpc>
                <a:spcPct val="114000"/>
              </a:lnSpc>
              <a:defRPr/>
            </a:pPr>
            <a:r>
              <a:rPr lang="en-US" altLang="zh-CN" sz="700" spc="300" dirty="0">
                <a:solidFill>
                  <a:srgbClr val="D3323C"/>
                </a:solidFill>
                <a:cs typeface="+mn-ea"/>
                <a:sym typeface="+mn-lt"/>
              </a:rPr>
              <a:t>Fill with simple words about Who we are</a:t>
            </a:r>
            <a:endParaRPr lang="zh-CN" altLang="en-US" sz="700" spc="300" dirty="0">
              <a:solidFill>
                <a:srgbClr val="D3323C"/>
              </a:solidFill>
              <a:cs typeface="+mn-ea"/>
              <a:sym typeface="+mn-lt"/>
            </a:endParaRPr>
          </a:p>
          <a:p>
            <a:pPr marL="0" marR="0" lvl="0" indent="0" algn="dist" defTabSz="457200" rtl="0" eaLnBrk="1" fontAlgn="auto" latinLnBrk="0" hangingPunct="1">
              <a:lnSpc>
                <a:spcPct val="114000"/>
              </a:lnSpc>
              <a:spcBef>
                <a:spcPts val="0"/>
              </a:spcBef>
              <a:spcAft>
                <a:spcPts val="0"/>
              </a:spcAft>
              <a:buClrTx/>
              <a:buSzTx/>
              <a:buFontTx/>
              <a:buNone/>
              <a:tabLst/>
              <a:defRPr/>
            </a:pPr>
            <a:endParaRPr kumimoji="0" lang="zh-CN" altLang="en-US" sz="700" b="0" i="0" u="none" strike="noStrike" kern="1200" cap="none" spc="300" normalizeH="0" baseline="0" noProof="0" dirty="0">
              <a:ln>
                <a:noFill/>
              </a:ln>
              <a:solidFill>
                <a:srgbClr val="D3323C"/>
              </a:solidFill>
              <a:effectLst/>
              <a:uLnTx/>
              <a:uFillTx/>
              <a:cs typeface="+mn-ea"/>
              <a:sym typeface="+mn-lt"/>
            </a:endParaRPr>
          </a:p>
        </p:txBody>
      </p:sp>
    </p:spTree>
    <p:extLst>
      <p:ext uri="{BB962C8B-B14F-4D97-AF65-F5344CB8AC3E}">
        <p14:creationId xmlns:p14="http://schemas.microsoft.com/office/powerpoint/2010/main" val="4127901833"/>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20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1700"/>
                            </p:stCondLst>
                            <p:childTnLst>
                              <p:par>
                                <p:cTn id="9" presetID="16" presetClass="entr" presetSubtype="37" fill="hold" nodeType="afterEffect">
                                  <p:stCondLst>
                                    <p:cond delay="400"/>
                                  </p:stCondLst>
                                  <p:childTnLst>
                                    <p:set>
                                      <p:cBhvr>
                                        <p:cTn id="10" dur="1" fill="hold">
                                          <p:stCondLst>
                                            <p:cond delay="0"/>
                                          </p:stCondLst>
                                        </p:cTn>
                                        <p:tgtEl>
                                          <p:spTgt spid="18"/>
                                        </p:tgtEl>
                                        <p:attrNameLst>
                                          <p:attrName>style.visibility</p:attrName>
                                        </p:attrNameLst>
                                      </p:cBhvr>
                                      <p:to>
                                        <p:strVal val="visible"/>
                                      </p:to>
                                    </p:set>
                                    <p:animEffect transition="in" filter="barn(outVertical)">
                                      <p:cBhvr>
                                        <p:cTn id="11" dur="500"/>
                                        <p:tgtEl>
                                          <p:spTgt spid="18"/>
                                        </p:tgtEl>
                                      </p:cBhvr>
                                    </p:animEffect>
                                  </p:childTnLst>
                                </p:cTn>
                              </p:par>
                              <p:par>
                                <p:cTn id="12" presetID="16" presetClass="entr" presetSubtype="37" fill="hold" nodeType="withEffect">
                                  <p:stCondLst>
                                    <p:cond delay="500"/>
                                  </p:stCondLst>
                                  <p:childTnLst>
                                    <p:set>
                                      <p:cBhvr>
                                        <p:cTn id="13" dur="1" fill="hold">
                                          <p:stCondLst>
                                            <p:cond delay="0"/>
                                          </p:stCondLst>
                                        </p:cTn>
                                        <p:tgtEl>
                                          <p:spTgt spid="19"/>
                                        </p:tgtEl>
                                        <p:attrNameLst>
                                          <p:attrName>style.visibility</p:attrName>
                                        </p:attrNameLst>
                                      </p:cBhvr>
                                      <p:to>
                                        <p:strVal val="visible"/>
                                      </p:to>
                                    </p:set>
                                    <p:animEffect transition="in" filter="barn(outVertical)">
                                      <p:cBhvr>
                                        <p:cTn id="14" dur="500"/>
                                        <p:tgtEl>
                                          <p:spTgt spid="19"/>
                                        </p:tgtEl>
                                      </p:cBhvr>
                                    </p:animEffect>
                                  </p:childTnLst>
                                </p:cTn>
                              </p:par>
                            </p:childTnLst>
                          </p:cTn>
                        </p:par>
                        <p:par>
                          <p:cTn id="15" fill="hold">
                            <p:stCondLst>
                              <p:cond delay="2700"/>
                            </p:stCondLst>
                            <p:childTnLst>
                              <p:par>
                                <p:cTn id="16" presetID="0" presetClass="entr" presetSubtype="0" fill="hold" grpId="0" nodeType="afterEffect">
                                  <p:stCondLst>
                                    <p:cond delay="0"/>
                                  </p:stCondLst>
                                  <p:iterate type="lt">
                                    <p:tmPct val="14286"/>
                                  </p:iterate>
                                  <p:childTnLst>
                                    <p:set>
                                      <p:cBhvr>
                                        <p:cTn id="17" dur="1" fill="hold">
                                          <p:stCondLst>
                                            <p:cond delay="0"/>
                                          </p:stCondLst>
                                        </p:cTn>
                                        <p:tgtEl>
                                          <p:spTgt spid="33"/>
                                        </p:tgtEl>
                                        <p:attrNameLst>
                                          <p:attrName>style.visibility</p:attrName>
                                        </p:attrNameLst>
                                      </p:cBhvr>
                                      <p:to>
                                        <p:strVal val="visible"/>
                                      </p:to>
                                    </p:set>
                                    <p:anim to="" calcmode="lin" valueType="num">
                                      <p:cBhvr>
                                        <p:cTn id="18" dur="700" fill="hold">
                                          <p:stCondLst>
                                            <p:cond delay="0"/>
                                          </p:stCondLst>
                                        </p:cTn>
                                        <p:tgtEl>
                                          <p:spTgt spid="33"/>
                                        </p:tgtEl>
                                        <p:attrNameLst>
                                          <p:attrName>ppt_x</p:attrName>
                                        </p:attrNameLst>
                                      </p:cBhvr>
                                      <p:tavLst>
                                        <p:tav tm="0" fmla="#ppt_x+(-#ppt_w/2*cos(ppt_r/180*pi))*((1.5-1.5*$)^2-(1.5-1.5*$)^3)">
                                          <p:val>
                                            <p:strVal val="0"/>
                                          </p:val>
                                        </p:tav>
                                        <p:tav tm="100000">
                                          <p:val>
                                            <p:strVal val="1"/>
                                          </p:val>
                                        </p:tav>
                                      </p:tavLst>
                                    </p:anim>
                                    <p:anim to="" calcmode="lin" valueType="num">
                                      <p:cBhvr>
                                        <p:cTn id="19" dur="700" fill="hold">
                                          <p:stCondLst>
                                            <p:cond delay="0"/>
                                          </p:stCondLst>
                                        </p:cTn>
                                        <p:tgtEl>
                                          <p:spTgt spid="33"/>
                                        </p:tgtEl>
                                        <p:attrNameLst>
                                          <p:attrName>ppt_y</p:attrName>
                                        </p:attrNameLst>
                                      </p:cBhvr>
                                      <p:tavLst>
                                        <p:tav tm="0" fmla="#ppt_y+(-#ppt_h/2*cos(ppt_r/180*pi))*((1.5-1.5*$)^2-(1.5-1.5*$)^3)">
                                          <p:val>
                                            <p:strVal val="0"/>
                                          </p:val>
                                        </p:tav>
                                        <p:tav tm="100000">
                                          <p:val>
                                            <p:strVal val="1"/>
                                          </p:val>
                                        </p:tav>
                                      </p:tavLst>
                                    </p:anim>
                                    <p:anim to="" calcmode="lin" valueType="num">
                                      <p:cBhvr>
                                        <p:cTn id="20" dur="700" fill="hold">
                                          <p:stCondLst>
                                            <p:cond delay="0"/>
                                          </p:stCondLst>
                                        </p:cTn>
                                        <p:tgtEl>
                                          <p:spTgt spid="33"/>
                                        </p:tgtEl>
                                        <p:attrNameLst>
                                          <p:attrName>ppt_h</p:attrName>
                                        </p:attrNameLst>
                                      </p:cBhvr>
                                      <p:tavLst>
                                        <p:tav tm="0" fmla="#ppt_h-(-#ppt_h)*((1.5-1.5*$)^2-(1.5-1.5*$)^3)">
                                          <p:val>
                                            <p:strVal val="0"/>
                                          </p:val>
                                        </p:tav>
                                        <p:tav tm="100000">
                                          <p:val>
                                            <p:strVal val="1"/>
                                          </p:val>
                                        </p:tav>
                                      </p:tavLst>
                                    </p:anim>
                                    <p:anim to="" calcmode="lin" valueType="num">
                                      <p:cBhvr>
                                        <p:cTn id="21" dur="700" fill="hold">
                                          <p:stCondLst>
                                            <p:cond delay="0"/>
                                          </p:stCondLst>
                                        </p:cTn>
                                        <p:tgtEl>
                                          <p:spTgt spid="33"/>
                                        </p:tgtEl>
                                        <p:attrNameLst>
                                          <p:attrName>ppt_w</p:attrName>
                                        </p:attrNameLst>
                                      </p:cBhvr>
                                      <p:tavLst>
                                        <p:tav tm="0" fmla="#ppt_w-(-#ppt_w)*((1.5-1.5*$)^2-(1.5-1.5*$)^3)">
                                          <p:val>
                                            <p:strVal val="0"/>
                                          </p:val>
                                        </p:tav>
                                        <p:tav tm="100000">
                                          <p:val>
                                            <p:strVal val="1"/>
                                          </p:val>
                                        </p:tav>
                                      </p:tavLst>
                                    </p:anim>
                                  </p:childTnLst>
                                </p:cTn>
                              </p:par>
                              <p:par>
                                <p:cTn id="22" presetID="0" presetClass="entr" presetSubtype="0" fill="hold" grpId="0" nodeType="withEffect">
                                  <p:stCondLst>
                                    <p:cond delay="0"/>
                                  </p:stCondLst>
                                  <p:iterate type="lt">
                                    <p:tmPct val="3297"/>
                                  </p:iterate>
                                  <p:childTnLst>
                                    <p:set>
                                      <p:cBhvr>
                                        <p:cTn id="23" dur="1" fill="hold">
                                          <p:stCondLst>
                                            <p:cond delay="0"/>
                                          </p:stCondLst>
                                        </p:cTn>
                                        <p:tgtEl>
                                          <p:spTgt spid="31"/>
                                        </p:tgtEl>
                                        <p:attrNameLst>
                                          <p:attrName>style.visibility</p:attrName>
                                        </p:attrNameLst>
                                      </p:cBhvr>
                                      <p:to>
                                        <p:strVal val="visible"/>
                                      </p:to>
                                    </p:set>
                                    <p:anim to="" calcmode="lin" valueType="num">
                                      <p:cBhvr>
                                        <p:cTn id="24" dur="700" fill="hold">
                                          <p:stCondLst>
                                            <p:cond delay="0"/>
                                          </p:stCondLst>
                                        </p:cTn>
                                        <p:tgtEl>
                                          <p:spTgt spid="31"/>
                                        </p:tgtEl>
                                        <p:attrNameLst>
                                          <p:attrName>ppt_x</p:attrName>
                                        </p:attrNameLst>
                                      </p:cBhvr>
                                      <p:tavLst>
                                        <p:tav tm="0" fmla="#ppt_x+(-#ppt_w/2*cos(ppt_r/180*pi))*((1.5-1.5*$)^2-(1.5-1.5*$)^3)">
                                          <p:val>
                                            <p:strVal val="0"/>
                                          </p:val>
                                        </p:tav>
                                        <p:tav tm="100000">
                                          <p:val>
                                            <p:strVal val="1"/>
                                          </p:val>
                                        </p:tav>
                                      </p:tavLst>
                                    </p:anim>
                                    <p:anim to="" calcmode="lin" valueType="num">
                                      <p:cBhvr>
                                        <p:cTn id="25" dur="700" fill="hold">
                                          <p:stCondLst>
                                            <p:cond delay="0"/>
                                          </p:stCondLst>
                                        </p:cTn>
                                        <p:tgtEl>
                                          <p:spTgt spid="31"/>
                                        </p:tgtEl>
                                        <p:attrNameLst>
                                          <p:attrName>ppt_y</p:attrName>
                                        </p:attrNameLst>
                                      </p:cBhvr>
                                      <p:tavLst>
                                        <p:tav tm="0" fmla="#ppt_y-(-#ppt_h/2*cos(ppt_r/180*pi))*((1.5-1.5*$)^2-(1.5-1.5*$)^3)">
                                          <p:val>
                                            <p:strVal val="0"/>
                                          </p:val>
                                        </p:tav>
                                        <p:tav tm="100000">
                                          <p:val>
                                            <p:strVal val="1"/>
                                          </p:val>
                                        </p:tav>
                                      </p:tavLst>
                                    </p:anim>
                                    <p:anim to="" calcmode="lin" valueType="num">
                                      <p:cBhvr>
                                        <p:cTn id="26" dur="700" fill="hold">
                                          <p:stCondLst>
                                            <p:cond delay="0"/>
                                          </p:stCondLst>
                                        </p:cTn>
                                        <p:tgtEl>
                                          <p:spTgt spid="31"/>
                                        </p:tgtEl>
                                        <p:attrNameLst>
                                          <p:attrName>ppt_h</p:attrName>
                                        </p:attrNameLst>
                                      </p:cBhvr>
                                      <p:tavLst>
                                        <p:tav tm="0" fmla="#ppt_h-(-#ppt_h)*((1.5-1.5*$)^2-(1.5-1.5*$)^3)">
                                          <p:val>
                                            <p:strVal val="0"/>
                                          </p:val>
                                        </p:tav>
                                        <p:tav tm="100000">
                                          <p:val>
                                            <p:strVal val="1"/>
                                          </p:val>
                                        </p:tav>
                                      </p:tavLst>
                                    </p:anim>
                                    <p:anim to="" calcmode="lin" valueType="num">
                                      <p:cBhvr>
                                        <p:cTn id="27" dur="700" fill="hold">
                                          <p:stCondLst>
                                            <p:cond delay="0"/>
                                          </p:stCondLst>
                                        </p:cTn>
                                        <p:tgtEl>
                                          <p:spTgt spid="31"/>
                                        </p:tgtEl>
                                        <p:attrNameLst>
                                          <p:attrName>ppt_w</p:attrName>
                                        </p:attrNameLst>
                                      </p:cBhvr>
                                      <p:tavLst>
                                        <p:tav tm="0" fmla="#ppt_w-(-#ppt_w)*((1.5-1.5*$)^2-(1.5-1.5*$)^3)">
                                          <p:val>
                                            <p:strVal val="0"/>
                                          </p:val>
                                        </p:tav>
                                        <p:tav tm="100000">
                                          <p:val>
                                            <p:strVal val="1"/>
                                          </p:val>
                                        </p:tav>
                                      </p:tavLst>
                                    </p:anim>
                                  </p:childTnLst>
                                </p:cTn>
                              </p:par>
                              <p:par>
                                <p:cTn id="28" presetID="0" presetClass="entr" presetSubtype="0" fill="hold" grpId="0" nodeType="withEffect">
                                  <p:stCondLst>
                                    <p:cond delay="0"/>
                                  </p:stCondLst>
                                  <p:iterate type="lt">
                                    <p:tmPct val="3297"/>
                                  </p:iterate>
                                  <p:childTnLst>
                                    <p:set>
                                      <p:cBhvr>
                                        <p:cTn id="29" dur="1" fill="hold">
                                          <p:stCondLst>
                                            <p:cond delay="0"/>
                                          </p:stCondLst>
                                        </p:cTn>
                                        <p:tgtEl>
                                          <p:spTgt spid="32"/>
                                        </p:tgtEl>
                                        <p:attrNameLst>
                                          <p:attrName>style.visibility</p:attrName>
                                        </p:attrNameLst>
                                      </p:cBhvr>
                                      <p:to>
                                        <p:strVal val="visible"/>
                                      </p:to>
                                    </p:set>
                                    <p:anim to="" calcmode="lin" valueType="num">
                                      <p:cBhvr>
                                        <p:cTn id="30" dur="700" fill="hold">
                                          <p:stCondLst>
                                            <p:cond delay="0"/>
                                          </p:stCondLst>
                                        </p:cTn>
                                        <p:tgtEl>
                                          <p:spTgt spid="32"/>
                                        </p:tgtEl>
                                        <p:attrNameLst>
                                          <p:attrName>ppt_x</p:attrName>
                                        </p:attrNameLst>
                                      </p:cBhvr>
                                      <p:tavLst>
                                        <p:tav tm="0" fmla="#ppt_x+(-#ppt_w/2*cos(ppt_r/180*pi))*((1.5-1.5*$)^2-(1.5-1.5*$)^3)">
                                          <p:val>
                                            <p:strVal val="0"/>
                                          </p:val>
                                        </p:tav>
                                        <p:tav tm="100000">
                                          <p:val>
                                            <p:strVal val="1"/>
                                          </p:val>
                                        </p:tav>
                                      </p:tavLst>
                                    </p:anim>
                                    <p:anim to="" calcmode="lin" valueType="num">
                                      <p:cBhvr>
                                        <p:cTn id="31" dur="700" fill="hold">
                                          <p:stCondLst>
                                            <p:cond delay="0"/>
                                          </p:stCondLst>
                                        </p:cTn>
                                        <p:tgtEl>
                                          <p:spTgt spid="32"/>
                                        </p:tgtEl>
                                        <p:attrNameLst>
                                          <p:attrName>ppt_y</p:attrName>
                                        </p:attrNameLst>
                                      </p:cBhvr>
                                      <p:tavLst>
                                        <p:tav tm="0" fmla="#ppt_y-(-#ppt_h/2*cos(ppt_r/180*pi))*((1.5-1.5*$)^2-(1.5-1.5*$)^3)">
                                          <p:val>
                                            <p:strVal val="0"/>
                                          </p:val>
                                        </p:tav>
                                        <p:tav tm="100000">
                                          <p:val>
                                            <p:strVal val="1"/>
                                          </p:val>
                                        </p:tav>
                                      </p:tavLst>
                                    </p:anim>
                                    <p:anim to="" calcmode="lin" valueType="num">
                                      <p:cBhvr>
                                        <p:cTn id="32" dur="700" fill="hold">
                                          <p:stCondLst>
                                            <p:cond delay="0"/>
                                          </p:stCondLst>
                                        </p:cTn>
                                        <p:tgtEl>
                                          <p:spTgt spid="32"/>
                                        </p:tgtEl>
                                        <p:attrNameLst>
                                          <p:attrName>ppt_h</p:attrName>
                                        </p:attrNameLst>
                                      </p:cBhvr>
                                      <p:tavLst>
                                        <p:tav tm="0" fmla="#ppt_h-(-#ppt_h)*((1.5-1.5*$)^2-(1.5-1.5*$)^3)">
                                          <p:val>
                                            <p:strVal val="0"/>
                                          </p:val>
                                        </p:tav>
                                        <p:tav tm="100000">
                                          <p:val>
                                            <p:strVal val="1"/>
                                          </p:val>
                                        </p:tav>
                                      </p:tavLst>
                                    </p:anim>
                                    <p:anim to="" calcmode="lin" valueType="num">
                                      <p:cBhvr>
                                        <p:cTn id="33" dur="700" fill="hold">
                                          <p:stCondLst>
                                            <p:cond delay="0"/>
                                          </p:stCondLst>
                                        </p:cTn>
                                        <p:tgtEl>
                                          <p:spTgt spid="32"/>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3" grpId="0"/>
      <p:bldP spid="14" grpId="0"/>
      <p:bldP spid="3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xmlns="" id="{846EF369-BD69-43DE-989A-9118F164376B}"/>
              </a:ext>
            </a:extLst>
          </p:cNvPr>
          <p:cNvGrpSpPr/>
          <p:nvPr/>
        </p:nvGrpSpPr>
        <p:grpSpPr>
          <a:xfrm>
            <a:off x="6018051" y="1979291"/>
            <a:ext cx="2559035" cy="2178684"/>
            <a:chOff x="6149775" y="1985680"/>
            <a:chExt cx="2559035" cy="2178684"/>
          </a:xfrm>
          <a:solidFill>
            <a:srgbClr val="201F42"/>
          </a:solidFill>
        </p:grpSpPr>
        <p:sp>
          <p:nvSpPr>
            <p:cNvPr id="10" name="矩形: 对角圆角 9">
              <a:extLst>
                <a:ext uri="{FF2B5EF4-FFF2-40B4-BE49-F238E27FC236}">
                  <a16:creationId xmlns:a16="http://schemas.microsoft.com/office/drawing/2014/main" xmlns="" id="{8142D8D5-AE62-408B-9023-C766AC4C9345}"/>
                </a:ext>
              </a:extLst>
            </p:cNvPr>
            <p:cNvSpPr/>
            <p:nvPr/>
          </p:nvSpPr>
          <p:spPr bwMode="auto">
            <a:xfrm>
              <a:off x="6149775" y="1985680"/>
              <a:ext cx="2559035" cy="2178684"/>
            </a:xfrm>
            <a:prstGeom prst="round2DiagRect">
              <a:avLst>
                <a:gd name="adj1" fmla="val 48493"/>
                <a:gd name="adj2" fmla="val 0"/>
              </a:avLst>
            </a:prstGeom>
            <a:grpFill/>
            <a:ln w="9" cap="flat">
              <a:noFill/>
              <a:prstDash val="solid"/>
              <a:miter lim="800000"/>
            </a:ln>
          </p:spPr>
          <p:txBody>
            <a:bodyPr vert="horz" wrap="square" lIns="91392" tIns="45696" rIns="91392" bIns="45696" numCol="1" anchor="t" anchorCtr="0" compatLnSpc="1"/>
            <a:lstStyle/>
            <a:p>
              <a:pPr marL="0" marR="0" lvl="0" indent="0" algn="l" defTabSz="4572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799" b="0" i="0" u="none" strike="noStrike" kern="1200" cap="none" spc="0" normalizeH="0" baseline="0" noProof="0">
                <a:ln>
                  <a:noFill/>
                </a:ln>
                <a:solidFill>
                  <a:srgbClr val="FFFFFF"/>
                </a:solidFill>
                <a:effectLst/>
                <a:uLnTx/>
                <a:uFillTx/>
                <a:cs typeface="+mn-ea"/>
                <a:sym typeface="+mn-lt"/>
              </a:endParaRPr>
            </a:p>
          </p:txBody>
        </p:sp>
        <p:sp>
          <p:nvSpPr>
            <p:cNvPr id="11" name="文本框 10">
              <a:extLst>
                <a:ext uri="{FF2B5EF4-FFF2-40B4-BE49-F238E27FC236}">
                  <a16:creationId xmlns:a16="http://schemas.microsoft.com/office/drawing/2014/main" xmlns="" id="{51A152DF-2B2C-443A-BF47-A80FFE388E07}"/>
                </a:ext>
              </a:extLst>
            </p:cNvPr>
            <p:cNvSpPr txBox="1"/>
            <p:nvPr/>
          </p:nvSpPr>
          <p:spPr>
            <a:xfrm flipH="1">
              <a:off x="6178493" y="2777983"/>
              <a:ext cx="1680995" cy="1045865"/>
            </a:xfrm>
            <a:prstGeom prst="rect">
              <a:avLst/>
            </a:prstGeom>
            <a:grpFill/>
            <a:effectLst/>
          </p:spPr>
          <p:txBody>
            <a:bodyPr wrap="square" lIns="121827" tIns="60913" rIns="121827" bIns="60913">
              <a:spAutoFit/>
            </a:bodyPr>
            <a:lstStyle>
              <a:defPPr>
                <a:defRPr lang="zh-CN"/>
              </a:defPPr>
              <a:lvl1pPr defTabSz="1245235">
                <a:spcBef>
                  <a:spcPts val="0"/>
                </a:spcBef>
                <a:spcAft>
                  <a:spcPts val="0"/>
                </a:spcAft>
                <a:defRPr sz="5400" b="1" kern="0">
                  <a:solidFill>
                    <a:schemeClr val="bg2"/>
                  </a:solidFill>
                  <a:effectLst>
                    <a:innerShdw blurRad="63500" dist="50800" dir="10800000">
                      <a:prstClr val="black">
                        <a:alpha val="50000"/>
                      </a:prstClr>
                    </a:innerShdw>
                  </a:effectLst>
                  <a:latin typeface="+mj-ea"/>
                  <a:ea typeface="+mj-ea"/>
                </a:defRPr>
              </a:lvl1pPr>
            </a:lstStyle>
            <a:p>
              <a:pPr marL="0" marR="0" lvl="0" indent="0" algn="ctr" defTabSz="1245235" rtl="0" eaLnBrk="1" fontAlgn="base" latinLnBrk="0" hangingPunct="1">
                <a:lnSpc>
                  <a:spcPct val="100000"/>
                </a:lnSpc>
                <a:spcBef>
                  <a:spcPts val="0"/>
                </a:spcBef>
                <a:spcAft>
                  <a:spcPts val="0"/>
                </a:spcAft>
                <a:buClrTx/>
                <a:buSzTx/>
                <a:buFont typeface="Arial" panose="020B0604020202020204" pitchFamily="34" charset="0"/>
                <a:buNone/>
                <a:tabLst/>
                <a:defRPr/>
              </a:pPr>
              <a:r>
                <a:rPr kumimoji="0" lang="en-US" altLang="zh-CN" sz="5997" b="0" i="0" u="none" strike="noStrike" kern="0" cap="none" spc="0" normalizeH="0" baseline="0" noProof="0" dirty="0">
                  <a:ln>
                    <a:noFill/>
                  </a:ln>
                  <a:solidFill>
                    <a:srgbClr val="FFFFFF"/>
                  </a:solidFill>
                  <a:effectLst/>
                  <a:uLnTx/>
                  <a:uFillTx/>
                  <a:latin typeface="+mn-lt"/>
                  <a:ea typeface="+mn-ea"/>
                  <a:cs typeface="+mn-ea"/>
                  <a:sym typeface="+mn-lt"/>
                </a:rPr>
                <a:t>40</a:t>
              </a:r>
              <a:r>
                <a:rPr kumimoji="0" lang="en-US" altLang="zh-CN" sz="2799" b="0" i="0" u="none" strike="noStrike" kern="0" cap="none" spc="0" normalizeH="0" baseline="0" noProof="0" dirty="0">
                  <a:ln>
                    <a:noFill/>
                  </a:ln>
                  <a:solidFill>
                    <a:srgbClr val="FFFFFF"/>
                  </a:solidFill>
                  <a:effectLst/>
                  <a:uLnTx/>
                  <a:uFillTx/>
                  <a:latin typeface="+mn-lt"/>
                  <a:ea typeface="+mn-ea"/>
                  <a:cs typeface="+mn-ea"/>
                  <a:sym typeface="+mn-lt"/>
                </a:rPr>
                <a:t>%</a:t>
              </a:r>
              <a:endParaRPr kumimoji="0" lang="zh-CN" altLang="en-US" sz="4798" b="0" i="0" u="none" strike="noStrike" kern="0" cap="none" spc="0" normalizeH="0" baseline="0" noProof="0" dirty="0">
                <a:ln>
                  <a:noFill/>
                </a:ln>
                <a:solidFill>
                  <a:srgbClr val="FFFFFF"/>
                </a:solidFill>
                <a:effectLst/>
                <a:uLnTx/>
                <a:uFillTx/>
                <a:latin typeface="+mn-lt"/>
                <a:ea typeface="+mn-ea"/>
                <a:cs typeface="+mn-ea"/>
                <a:sym typeface="+mn-lt"/>
              </a:endParaRPr>
            </a:p>
          </p:txBody>
        </p:sp>
      </p:grpSp>
      <p:grpSp>
        <p:nvGrpSpPr>
          <p:cNvPr id="12" name="组合 11">
            <a:extLst>
              <a:ext uri="{FF2B5EF4-FFF2-40B4-BE49-F238E27FC236}">
                <a16:creationId xmlns:a16="http://schemas.microsoft.com/office/drawing/2014/main" xmlns="" id="{CE7BE5DF-1D6A-4814-892E-8F82BEEB72E3}"/>
              </a:ext>
            </a:extLst>
          </p:cNvPr>
          <p:cNvGrpSpPr/>
          <p:nvPr/>
        </p:nvGrpSpPr>
        <p:grpSpPr>
          <a:xfrm>
            <a:off x="3902606" y="2555452"/>
            <a:ext cx="1884849" cy="1604702"/>
            <a:chOff x="4034330" y="2561841"/>
            <a:chExt cx="1884849" cy="1604702"/>
          </a:xfrm>
        </p:grpSpPr>
        <p:sp>
          <p:nvSpPr>
            <p:cNvPr id="13" name="矩形: 对角圆角 12">
              <a:extLst>
                <a:ext uri="{FF2B5EF4-FFF2-40B4-BE49-F238E27FC236}">
                  <a16:creationId xmlns:a16="http://schemas.microsoft.com/office/drawing/2014/main" xmlns="" id="{4E0DB91B-C661-4EBC-A7B6-4966AA9BC2B4}"/>
                </a:ext>
              </a:extLst>
            </p:cNvPr>
            <p:cNvSpPr/>
            <p:nvPr/>
          </p:nvSpPr>
          <p:spPr bwMode="auto">
            <a:xfrm flipH="1">
              <a:off x="4034330" y="2561841"/>
              <a:ext cx="1884849" cy="1604702"/>
            </a:xfrm>
            <a:prstGeom prst="round2DiagRect">
              <a:avLst>
                <a:gd name="adj1" fmla="val 48493"/>
                <a:gd name="adj2" fmla="val 0"/>
              </a:avLst>
            </a:prstGeom>
            <a:solidFill>
              <a:srgbClr val="D3323C"/>
            </a:solidFill>
            <a:ln w="9" cap="flat">
              <a:noFill/>
              <a:prstDash val="solid"/>
              <a:miter lim="800000"/>
            </a:ln>
          </p:spPr>
          <p:txBody>
            <a:bodyPr vert="horz" wrap="square" lIns="91392" tIns="45696" rIns="91392" bIns="45696" numCol="1" anchor="t" anchorCtr="0" compatLnSpc="1"/>
            <a:lstStyle/>
            <a:p>
              <a:pPr marL="0" marR="0" lvl="0" indent="0" algn="l" defTabSz="4572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799" b="0" i="0" u="none" strike="noStrike" kern="1200" cap="none" spc="0" normalizeH="0" baseline="0" noProof="0" dirty="0">
                <a:ln>
                  <a:noFill/>
                </a:ln>
                <a:solidFill>
                  <a:srgbClr val="FFFFFF"/>
                </a:solidFill>
                <a:effectLst/>
                <a:uLnTx/>
                <a:uFillTx/>
                <a:cs typeface="+mn-ea"/>
                <a:sym typeface="+mn-lt"/>
              </a:endParaRPr>
            </a:p>
          </p:txBody>
        </p:sp>
        <p:sp>
          <p:nvSpPr>
            <p:cNvPr id="14" name="文本框 13">
              <a:extLst>
                <a:ext uri="{FF2B5EF4-FFF2-40B4-BE49-F238E27FC236}">
                  <a16:creationId xmlns:a16="http://schemas.microsoft.com/office/drawing/2014/main" xmlns="" id="{7D8E9A6A-E740-4EA3-A858-8FC47BC618F7}"/>
                </a:ext>
              </a:extLst>
            </p:cNvPr>
            <p:cNvSpPr txBox="1"/>
            <p:nvPr/>
          </p:nvSpPr>
          <p:spPr>
            <a:xfrm flipH="1">
              <a:off x="4515056" y="3055554"/>
              <a:ext cx="1399707" cy="861359"/>
            </a:xfrm>
            <a:prstGeom prst="rect">
              <a:avLst/>
            </a:prstGeom>
            <a:effectLst/>
          </p:spPr>
          <p:txBody>
            <a:bodyPr wrap="square" lIns="121827" tIns="60913" rIns="121827" bIns="60913">
              <a:spAutoFit/>
            </a:bodyPr>
            <a:lstStyle>
              <a:defPPr>
                <a:defRPr lang="zh-CN"/>
              </a:defPPr>
              <a:lvl1pPr defTabSz="1245235">
                <a:spcBef>
                  <a:spcPts val="0"/>
                </a:spcBef>
                <a:spcAft>
                  <a:spcPts val="0"/>
                </a:spcAft>
                <a:defRPr sz="5400" b="1" kern="0">
                  <a:solidFill>
                    <a:schemeClr val="bg2"/>
                  </a:solidFill>
                  <a:effectLst>
                    <a:innerShdw blurRad="63500" dist="50800" dir="10800000">
                      <a:prstClr val="black">
                        <a:alpha val="50000"/>
                      </a:prstClr>
                    </a:innerShdw>
                  </a:effectLst>
                  <a:latin typeface="+mj-ea"/>
                  <a:ea typeface="+mj-ea"/>
                </a:defRPr>
              </a:lvl1pPr>
            </a:lstStyle>
            <a:p>
              <a:pPr marL="0" marR="0" lvl="0" indent="0" algn="ctr" defTabSz="1245235" rtl="0" eaLnBrk="1" fontAlgn="base" latinLnBrk="0" hangingPunct="1">
                <a:lnSpc>
                  <a:spcPct val="100000"/>
                </a:lnSpc>
                <a:spcBef>
                  <a:spcPts val="0"/>
                </a:spcBef>
                <a:spcAft>
                  <a:spcPts val="0"/>
                </a:spcAft>
                <a:buClrTx/>
                <a:buSzTx/>
                <a:buFont typeface="Arial" panose="020B0604020202020204" pitchFamily="34" charset="0"/>
                <a:buNone/>
                <a:tabLst/>
                <a:defRPr/>
              </a:pPr>
              <a:r>
                <a:rPr kumimoji="0" lang="en-US" altLang="zh-CN" sz="4798" b="0" i="0" u="none" strike="noStrike" kern="0" cap="none" spc="0" normalizeH="0" baseline="0" noProof="0" dirty="0">
                  <a:ln>
                    <a:noFill/>
                  </a:ln>
                  <a:solidFill>
                    <a:srgbClr val="FFFFFF"/>
                  </a:solidFill>
                  <a:effectLst/>
                  <a:uLnTx/>
                  <a:uFillTx/>
                  <a:latin typeface="+mn-lt"/>
                  <a:ea typeface="+mn-ea"/>
                  <a:cs typeface="+mn-ea"/>
                  <a:sym typeface="+mn-lt"/>
                </a:rPr>
                <a:t>20</a:t>
              </a:r>
              <a:r>
                <a:rPr kumimoji="0" lang="en-US" altLang="zh-CN" sz="2799" b="0" i="0" u="none" strike="noStrike" kern="0" cap="none" spc="0" normalizeH="0" baseline="0" noProof="0" dirty="0">
                  <a:ln>
                    <a:noFill/>
                  </a:ln>
                  <a:solidFill>
                    <a:srgbClr val="FFFFFF"/>
                  </a:solidFill>
                  <a:effectLst/>
                  <a:uLnTx/>
                  <a:uFillTx/>
                  <a:latin typeface="+mn-lt"/>
                  <a:ea typeface="+mn-ea"/>
                  <a:cs typeface="+mn-ea"/>
                  <a:sym typeface="+mn-lt"/>
                </a:rPr>
                <a:t>%</a:t>
              </a:r>
              <a:endParaRPr kumimoji="0" lang="zh-CN" altLang="en-US" sz="4798" b="0" i="0" u="none" strike="noStrike" kern="0" cap="none" spc="0" normalizeH="0" baseline="0" noProof="0" dirty="0">
                <a:ln>
                  <a:noFill/>
                </a:ln>
                <a:solidFill>
                  <a:srgbClr val="FFFFFF"/>
                </a:solidFill>
                <a:effectLst/>
                <a:uLnTx/>
                <a:uFillTx/>
                <a:latin typeface="+mn-lt"/>
                <a:ea typeface="+mn-ea"/>
                <a:cs typeface="+mn-ea"/>
                <a:sym typeface="+mn-lt"/>
              </a:endParaRPr>
            </a:p>
          </p:txBody>
        </p:sp>
      </p:grpSp>
      <p:grpSp>
        <p:nvGrpSpPr>
          <p:cNvPr id="15" name="组合 14">
            <a:extLst>
              <a:ext uri="{FF2B5EF4-FFF2-40B4-BE49-F238E27FC236}">
                <a16:creationId xmlns:a16="http://schemas.microsoft.com/office/drawing/2014/main" xmlns="" id="{821C5E13-122B-4DAD-9CC7-831790AA509F}"/>
              </a:ext>
            </a:extLst>
          </p:cNvPr>
          <p:cNvGrpSpPr/>
          <p:nvPr/>
        </p:nvGrpSpPr>
        <p:grpSpPr>
          <a:xfrm>
            <a:off x="3897046" y="4386457"/>
            <a:ext cx="1885994" cy="1605678"/>
            <a:chOff x="4028770" y="4392846"/>
            <a:chExt cx="1885994" cy="1605678"/>
          </a:xfrm>
        </p:grpSpPr>
        <p:sp>
          <p:nvSpPr>
            <p:cNvPr id="16" name="矩形: 对角圆角 15">
              <a:extLst>
                <a:ext uri="{FF2B5EF4-FFF2-40B4-BE49-F238E27FC236}">
                  <a16:creationId xmlns:a16="http://schemas.microsoft.com/office/drawing/2014/main" xmlns="" id="{DCCFE105-1CC9-49A6-8856-6567A36F7469}"/>
                </a:ext>
              </a:extLst>
            </p:cNvPr>
            <p:cNvSpPr/>
            <p:nvPr/>
          </p:nvSpPr>
          <p:spPr bwMode="auto">
            <a:xfrm>
              <a:off x="4028770" y="4392846"/>
              <a:ext cx="1885994" cy="1605678"/>
            </a:xfrm>
            <a:prstGeom prst="round2DiagRect">
              <a:avLst>
                <a:gd name="adj1" fmla="val 48493"/>
                <a:gd name="adj2" fmla="val 0"/>
              </a:avLst>
            </a:prstGeom>
            <a:solidFill>
              <a:srgbClr val="D3323C"/>
            </a:solidFill>
            <a:ln w="9" cap="flat">
              <a:noFill/>
              <a:prstDash val="solid"/>
              <a:miter lim="800000"/>
            </a:ln>
          </p:spPr>
          <p:txBody>
            <a:bodyPr vert="horz" wrap="square" lIns="91392" tIns="45696" rIns="91392" bIns="45696" numCol="1" anchor="t" anchorCtr="0" compatLnSpc="1"/>
            <a:lstStyle/>
            <a:p>
              <a:pPr marL="0" marR="0" lvl="0" indent="0" algn="l" defTabSz="4572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799" b="0" i="0" u="none" strike="noStrike" kern="1200" cap="none" spc="0" normalizeH="0" baseline="0" noProof="0">
                <a:ln>
                  <a:noFill/>
                </a:ln>
                <a:solidFill>
                  <a:srgbClr val="FFFFFF"/>
                </a:solidFill>
                <a:effectLst/>
                <a:uLnTx/>
                <a:uFillTx/>
                <a:cs typeface="+mn-ea"/>
                <a:sym typeface="+mn-lt"/>
              </a:endParaRPr>
            </a:p>
          </p:txBody>
        </p:sp>
        <p:sp>
          <p:nvSpPr>
            <p:cNvPr id="17" name="文本框 16">
              <a:extLst>
                <a:ext uri="{FF2B5EF4-FFF2-40B4-BE49-F238E27FC236}">
                  <a16:creationId xmlns:a16="http://schemas.microsoft.com/office/drawing/2014/main" xmlns="" id="{A073A9B7-6830-4289-8568-3D298FA8B5B1}"/>
                </a:ext>
              </a:extLst>
            </p:cNvPr>
            <p:cNvSpPr txBox="1"/>
            <p:nvPr/>
          </p:nvSpPr>
          <p:spPr>
            <a:xfrm flipH="1">
              <a:off x="4118159" y="4680180"/>
              <a:ext cx="1680995" cy="861295"/>
            </a:xfrm>
            <a:prstGeom prst="rect">
              <a:avLst/>
            </a:prstGeom>
            <a:effectLst/>
          </p:spPr>
          <p:txBody>
            <a:bodyPr wrap="square" lIns="121827" tIns="60913" rIns="121827" bIns="60913">
              <a:spAutoFit/>
            </a:bodyPr>
            <a:lstStyle>
              <a:defPPr>
                <a:defRPr lang="zh-CN"/>
              </a:defPPr>
              <a:lvl1pPr defTabSz="1245235">
                <a:spcBef>
                  <a:spcPts val="0"/>
                </a:spcBef>
                <a:spcAft>
                  <a:spcPts val="0"/>
                </a:spcAft>
                <a:defRPr sz="5400" b="1" kern="0">
                  <a:solidFill>
                    <a:schemeClr val="bg2"/>
                  </a:solidFill>
                  <a:effectLst>
                    <a:innerShdw blurRad="63500" dist="50800" dir="10800000">
                      <a:prstClr val="black">
                        <a:alpha val="50000"/>
                      </a:prstClr>
                    </a:innerShdw>
                  </a:effectLst>
                  <a:latin typeface="+mj-ea"/>
                  <a:ea typeface="+mj-ea"/>
                </a:defRPr>
              </a:lvl1pPr>
            </a:lstStyle>
            <a:p>
              <a:pPr marL="0" marR="0" lvl="0" indent="0" algn="ctr" defTabSz="1245235" rtl="0" eaLnBrk="1" fontAlgn="base" latinLnBrk="0" hangingPunct="1">
                <a:lnSpc>
                  <a:spcPct val="100000"/>
                </a:lnSpc>
                <a:spcBef>
                  <a:spcPts val="0"/>
                </a:spcBef>
                <a:spcAft>
                  <a:spcPts val="0"/>
                </a:spcAft>
                <a:buClrTx/>
                <a:buSzTx/>
                <a:buFont typeface="Arial" panose="020B0604020202020204" pitchFamily="34" charset="0"/>
                <a:buNone/>
                <a:tabLst/>
                <a:defRPr/>
              </a:pPr>
              <a:r>
                <a:rPr kumimoji="0" lang="en-US" altLang="zh-CN" sz="4798" b="0" i="0" u="none" strike="noStrike" kern="0" cap="none" spc="0" normalizeH="0" baseline="0" noProof="0">
                  <a:ln>
                    <a:noFill/>
                  </a:ln>
                  <a:solidFill>
                    <a:srgbClr val="FFFFFF"/>
                  </a:solidFill>
                  <a:effectLst/>
                  <a:uLnTx/>
                  <a:uFillTx/>
                  <a:latin typeface="+mn-lt"/>
                  <a:ea typeface="+mn-ea"/>
                  <a:cs typeface="+mn-ea"/>
                  <a:sym typeface="+mn-lt"/>
                </a:rPr>
                <a:t>20</a:t>
              </a:r>
              <a:r>
                <a:rPr kumimoji="0" lang="en-US" altLang="zh-CN" sz="2799" b="0" i="0" u="none" strike="noStrike" kern="0" cap="none" spc="0" normalizeH="0" baseline="0" noProof="0">
                  <a:ln>
                    <a:noFill/>
                  </a:ln>
                  <a:solidFill>
                    <a:srgbClr val="FFFFFF"/>
                  </a:solidFill>
                  <a:effectLst/>
                  <a:uLnTx/>
                  <a:uFillTx/>
                  <a:latin typeface="+mn-lt"/>
                  <a:ea typeface="+mn-ea"/>
                  <a:cs typeface="+mn-ea"/>
                  <a:sym typeface="+mn-lt"/>
                </a:rPr>
                <a:t>%</a:t>
              </a:r>
              <a:endParaRPr kumimoji="0" lang="zh-CN" altLang="en-US" sz="4798" b="0" i="0" u="none" strike="noStrike" kern="0" cap="none" spc="0" normalizeH="0" baseline="0" noProof="0" dirty="0">
                <a:ln>
                  <a:noFill/>
                </a:ln>
                <a:solidFill>
                  <a:srgbClr val="FFFFFF"/>
                </a:solidFill>
                <a:effectLst/>
                <a:uLnTx/>
                <a:uFillTx/>
                <a:latin typeface="+mn-lt"/>
                <a:ea typeface="+mn-ea"/>
                <a:cs typeface="+mn-ea"/>
                <a:sym typeface="+mn-lt"/>
              </a:endParaRPr>
            </a:p>
          </p:txBody>
        </p:sp>
      </p:grpSp>
      <p:grpSp>
        <p:nvGrpSpPr>
          <p:cNvPr id="18" name="组合 17">
            <a:extLst>
              <a:ext uri="{FF2B5EF4-FFF2-40B4-BE49-F238E27FC236}">
                <a16:creationId xmlns:a16="http://schemas.microsoft.com/office/drawing/2014/main" xmlns="" id="{EA523970-F9DF-4B46-AD04-90966D984855}"/>
              </a:ext>
            </a:extLst>
          </p:cNvPr>
          <p:cNvGrpSpPr/>
          <p:nvPr/>
        </p:nvGrpSpPr>
        <p:grpSpPr>
          <a:xfrm>
            <a:off x="6008024" y="4386456"/>
            <a:ext cx="1926689" cy="1640325"/>
            <a:chOff x="6139748" y="4392845"/>
            <a:chExt cx="1926689" cy="1640325"/>
          </a:xfrm>
        </p:grpSpPr>
        <p:sp>
          <p:nvSpPr>
            <p:cNvPr id="19" name="矩形: 对角圆角 18">
              <a:extLst>
                <a:ext uri="{FF2B5EF4-FFF2-40B4-BE49-F238E27FC236}">
                  <a16:creationId xmlns:a16="http://schemas.microsoft.com/office/drawing/2014/main" xmlns="" id="{83AAD987-1564-4B89-950F-AEA5FEB67BAE}"/>
                </a:ext>
              </a:extLst>
            </p:cNvPr>
            <p:cNvSpPr/>
            <p:nvPr/>
          </p:nvSpPr>
          <p:spPr bwMode="auto">
            <a:xfrm flipH="1">
              <a:off x="6139748" y="4392845"/>
              <a:ext cx="1926689" cy="1640325"/>
            </a:xfrm>
            <a:prstGeom prst="round2DiagRect">
              <a:avLst>
                <a:gd name="adj1" fmla="val 48493"/>
                <a:gd name="adj2" fmla="val 0"/>
              </a:avLst>
            </a:prstGeom>
            <a:solidFill>
              <a:srgbClr val="D3323C"/>
            </a:solidFill>
            <a:ln w="9" cap="flat">
              <a:noFill/>
              <a:prstDash val="solid"/>
              <a:miter lim="800000"/>
            </a:ln>
          </p:spPr>
          <p:txBody>
            <a:bodyPr vert="horz" wrap="square" lIns="91392" tIns="45696" rIns="91392" bIns="45696" numCol="1" anchor="t" anchorCtr="0" compatLnSpc="1"/>
            <a:lstStyle/>
            <a:p>
              <a:pPr marL="0" marR="0" lvl="0" indent="0" algn="l" defTabSz="4572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799" b="0" i="0" u="none" strike="noStrike" kern="1200" cap="none" spc="0" normalizeH="0" baseline="0" noProof="0">
                <a:ln>
                  <a:noFill/>
                </a:ln>
                <a:solidFill>
                  <a:srgbClr val="302A28"/>
                </a:solidFill>
                <a:effectLst/>
                <a:uLnTx/>
                <a:uFillTx/>
                <a:cs typeface="+mn-ea"/>
                <a:sym typeface="+mn-lt"/>
              </a:endParaRPr>
            </a:p>
          </p:txBody>
        </p:sp>
        <p:sp>
          <p:nvSpPr>
            <p:cNvPr id="20" name="文本框 19">
              <a:extLst>
                <a:ext uri="{FF2B5EF4-FFF2-40B4-BE49-F238E27FC236}">
                  <a16:creationId xmlns:a16="http://schemas.microsoft.com/office/drawing/2014/main" xmlns="" id="{7741339B-C9CC-4374-8480-47D6F51666ED}"/>
                </a:ext>
              </a:extLst>
            </p:cNvPr>
            <p:cNvSpPr txBox="1"/>
            <p:nvPr/>
          </p:nvSpPr>
          <p:spPr>
            <a:xfrm flipH="1">
              <a:off x="6355907" y="4660522"/>
              <a:ext cx="1710529" cy="861359"/>
            </a:xfrm>
            <a:prstGeom prst="rect">
              <a:avLst/>
            </a:prstGeom>
            <a:effectLst/>
          </p:spPr>
          <p:txBody>
            <a:bodyPr wrap="square" lIns="121827" tIns="60913" rIns="121827" bIns="60913">
              <a:spAutoFit/>
            </a:bodyPr>
            <a:lstStyle>
              <a:defPPr>
                <a:defRPr lang="zh-CN"/>
              </a:defPPr>
              <a:lvl1pPr defTabSz="1245235">
                <a:spcBef>
                  <a:spcPts val="0"/>
                </a:spcBef>
                <a:spcAft>
                  <a:spcPts val="0"/>
                </a:spcAft>
                <a:defRPr sz="5400" b="1" kern="0">
                  <a:solidFill>
                    <a:schemeClr val="bg2"/>
                  </a:solidFill>
                  <a:effectLst>
                    <a:innerShdw blurRad="63500" dist="50800" dir="10800000">
                      <a:prstClr val="black">
                        <a:alpha val="50000"/>
                      </a:prstClr>
                    </a:innerShdw>
                  </a:effectLst>
                  <a:latin typeface="+mj-ea"/>
                  <a:ea typeface="+mj-ea"/>
                </a:defRPr>
              </a:lvl1pPr>
            </a:lstStyle>
            <a:p>
              <a:pPr marL="0" marR="0" lvl="0" indent="0" algn="ctr" defTabSz="1245235" rtl="0" eaLnBrk="1" fontAlgn="base" latinLnBrk="0" hangingPunct="1">
                <a:lnSpc>
                  <a:spcPct val="100000"/>
                </a:lnSpc>
                <a:spcBef>
                  <a:spcPts val="0"/>
                </a:spcBef>
                <a:spcAft>
                  <a:spcPts val="0"/>
                </a:spcAft>
                <a:buClrTx/>
                <a:buSzTx/>
                <a:buFont typeface="Arial" panose="020B0604020202020204" pitchFamily="34" charset="0"/>
                <a:buNone/>
                <a:tabLst/>
                <a:defRPr/>
              </a:pPr>
              <a:r>
                <a:rPr kumimoji="0" lang="en-US" altLang="zh-CN" sz="4798" b="0" i="0" u="none" strike="noStrike" kern="0" cap="none" spc="0" normalizeH="0" baseline="0" noProof="0" dirty="0">
                  <a:ln>
                    <a:noFill/>
                  </a:ln>
                  <a:solidFill>
                    <a:srgbClr val="FFFFFF"/>
                  </a:solidFill>
                  <a:effectLst/>
                  <a:uLnTx/>
                  <a:uFillTx/>
                  <a:latin typeface="+mn-lt"/>
                  <a:ea typeface="+mn-ea"/>
                  <a:cs typeface="+mn-ea"/>
                  <a:sym typeface="+mn-lt"/>
                </a:rPr>
                <a:t>20</a:t>
              </a:r>
              <a:r>
                <a:rPr kumimoji="0" lang="en-US" altLang="zh-CN" sz="2799" b="0" i="0" u="none" strike="noStrike" kern="0" cap="none" spc="0" normalizeH="0" baseline="0" noProof="0" dirty="0">
                  <a:ln>
                    <a:noFill/>
                  </a:ln>
                  <a:solidFill>
                    <a:srgbClr val="FFFFFF"/>
                  </a:solidFill>
                  <a:effectLst/>
                  <a:uLnTx/>
                  <a:uFillTx/>
                  <a:latin typeface="+mn-lt"/>
                  <a:ea typeface="+mn-ea"/>
                  <a:cs typeface="+mn-ea"/>
                  <a:sym typeface="+mn-lt"/>
                </a:rPr>
                <a:t>%</a:t>
              </a:r>
              <a:endParaRPr kumimoji="0" lang="zh-CN" altLang="en-US" sz="4798" b="0" i="0" u="none" strike="noStrike" kern="0" cap="none" spc="0" normalizeH="0" baseline="0" noProof="0" dirty="0">
                <a:ln>
                  <a:noFill/>
                </a:ln>
                <a:solidFill>
                  <a:srgbClr val="FFFFFF"/>
                </a:solidFill>
                <a:effectLst/>
                <a:uLnTx/>
                <a:uFillTx/>
                <a:latin typeface="+mn-lt"/>
                <a:ea typeface="+mn-ea"/>
                <a:cs typeface="+mn-ea"/>
                <a:sym typeface="+mn-lt"/>
              </a:endParaRPr>
            </a:p>
          </p:txBody>
        </p:sp>
      </p:grpSp>
      <p:grpSp>
        <p:nvGrpSpPr>
          <p:cNvPr id="21" name="组合 20">
            <a:extLst>
              <a:ext uri="{FF2B5EF4-FFF2-40B4-BE49-F238E27FC236}">
                <a16:creationId xmlns:a16="http://schemas.microsoft.com/office/drawing/2014/main" xmlns="" id="{3413950A-7E95-4561-AB28-6C62F6363662}"/>
              </a:ext>
            </a:extLst>
          </p:cNvPr>
          <p:cNvGrpSpPr/>
          <p:nvPr/>
        </p:nvGrpSpPr>
        <p:grpSpPr>
          <a:xfrm>
            <a:off x="1378129" y="1139944"/>
            <a:ext cx="4404910" cy="769441"/>
            <a:chOff x="1794058" y="1146333"/>
            <a:chExt cx="4404910" cy="769441"/>
          </a:xfrm>
        </p:grpSpPr>
        <p:sp>
          <p:nvSpPr>
            <p:cNvPr id="22" name="文本框 21">
              <a:extLst>
                <a:ext uri="{FF2B5EF4-FFF2-40B4-BE49-F238E27FC236}">
                  <a16:creationId xmlns:a16="http://schemas.microsoft.com/office/drawing/2014/main" xmlns="" id="{7B0B6484-46AF-4DC0-B0B3-0A8FEB8DC7E7}"/>
                </a:ext>
              </a:extLst>
            </p:cNvPr>
            <p:cNvSpPr txBox="1"/>
            <p:nvPr/>
          </p:nvSpPr>
          <p:spPr>
            <a:xfrm>
              <a:off x="2926451" y="1146333"/>
              <a:ext cx="2730235" cy="769441"/>
            </a:xfrm>
            <a:prstGeom prst="rect">
              <a:avLst/>
            </a:prstGeom>
            <a:noFill/>
          </p:spPr>
          <p:txBody>
            <a:bodyPr wrap="none" rtlCol="0">
              <a:spAutoFit/>
            </a:bodyPr>
            <a:lstStyle/>
            <a:p>
              <a:pPr marL="0" marR="0" lvl="0" indent="0" algn="l" defTabSz="4572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4400" b="0" i="0" u="none" strike="noStrike" kern="1200" cap="none" spc="0" normalizeH="0" baseline="0" noProof="0" dirty="0">
                  <a:ln>
                    <a:noFill/>
                  </a:ln>
                  <a:solidFill>
                    <a:srgbClr val="201F42"/>
                  </a:solidFill>
                  <a:effectLst/>
                  <a:uLnTx/>
                  <a:uFillTx/>
                  <a:cs typeface="+mn-ea"/>
                  <a:sym typeface="+mn-lt"/>
                </a:rPr>
                <a:t>800</a:t>
              </a:r>
              <a:r>
                <a:rPr kumimoji="0" lang="zh-CN" altLang="en-US" sz="4400" b="0" i="0" u="none" strike="noStrike" kern="1200" cap="none" spc="0" normalizeH="0" baseline="0" noProof="0" dirty="0">
                  <a:ln>
                    <a:noFill/>
                  </a:ln>
                  <a:solidFill>
                    <a:srgbClr val="201F42"/>
                  </a:solidFill>
                  <a:effectLst/>
                  <a:uLnTx/>
                  <a:uFillTx/>
                  <a:cs typeface="+mn-ea"/>
                  <a:sym typeface="+mn-lt"/>
                </a:rPr>
                <a:t>，</a:t>
              </a:r>
              <a:r>
                <a:rPr kumimoji="0" lang="en-US" altLang="zh-CN" sz="4400" b="0" i="0" u="none" strike="noStrike" kern="1200" cap="none" spc="0" normalizeH="0" baseline="0" noProof="0" dirty="0">
                  <a:ln>
                    <a:noFill/>
                  </a:ln>
                  <a:solidFill>
                    <a:srgbClr val="201F42"/>
                  </a:solidFill>
                  <a:effectLst/>
                  <a:uLnTx/>
                  <a:uFillTx/>
                  <a:cs typeface="+mn-ea"/>
                  <a:sym typeface="+mn-lt"/>
                </a:rPr>
                <a:t>000</a:t>
              </a:r>
              <a:endParaRPr kumimoji="0" lang="zh-CN" altLang="en-US" sz="4400" b="0" i="0" u="none" strike="noStrike" kern="1200" cap="none" spc="0" normalizeH="0" baseline="0" noProof="0" dirty="0">
                <a:ln>
                  <a:noFill/>
                </a:ln>
                <a:solidFill>
                  <a:srgbClr val="201F42"/>
                </a:solidFill>
                <a:effectLst/>
                <a:uLnTx/>
                <a:uFillTx/>
                <a:cs typeface="+mn-ea"/>
                <a:sym typeface="+mn-lt"/>
              </a:endParaRPr>
            </a:p>
          </p:txBody>
        </p:sp>
        <p:sp>
          <p:nvSpPr>
            <p:cNvPr id="23" name="文本框 22">
              <a:extLst>
                <a:ext uri="{FF2B5EF4-FFF2-40B4-BE49-F238E27FC236}">
                  <a16:creationId xmlns:a16="http://schemas.microsoft.com/office/drawing/2014/main" xmlns="" id="{7B25D91D-C9C0-4CE0-85EA-7D4ED0189F14}"/>
                </a:ext>
              </a:extLst>
            </p:cNvPr>
            <p:cNvSpPr txBox="1"/>
            <p:nvPr/>
          </p:nvSpPr>
          <p:spPr>
            <a:xfrm>
              <a:off x="1794058" y="1391331"/>
              <a:ext cx="1209958" cy="399902"/>
            </a:xfrm>
            <a:prstGeom prst="rect">
              <a:avLst/>
            </a:prstGeom>
            <a:noFill/>
          </p:spPr>
          <p:txBody>
            <a:bodyPr wrap="none" rtlCol="0">
              <a:spAutoFit/>
            </a:bodyPr>
            <a:lstStyle/>
            <a:p>
              <a:pPr marL="0" marR="0" lvl="0" indent="0" algn="l" defTabSz="4572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1999" b="1" i="0" u="none" strike="noStrike" kern="1200" cap="none" spc="0" normalizeH="0" baseline="0" noProof="0" dirty="0">
                  <a:ln>
                    <a:noFill/>
                  </a:ln>
                  <a:solidFill>
                    <a:srgbClr val="000000">
                      <a:lumMod val="75000"/>
                      <a:lumOff val="25000"/>
                    </a:srgbClr>
                  </a:solidFill>
                  <a:effectLst/>
                  <a:uLnTx/>
                  <a:uFillTx/>
                  <a:cs typeface="+mn-ea"/>
                  <a:sym typeface="+mn-lt"/>
                </a:rPr>
                <a:t>总费用：</a:t>
              </a:r>
            </a:p>
          </p:txBody>
        </p:sp>
        <p:sp>
          <p:nvSpPr>
            <p:cNvPr id="24" name="文本框 23">
              <a:extLst>
                <a:ext uri="{FF2B5EF4-FFF2-40B4-BE49-F238E27FC236}">
                  <a16:creationId xmlns:a16="http://schemas.microsoft.com/office/drawing/2014/main" xmlns="" id="{E14A2242-21E8-44D4-8F36-F9EC43D0695D}"/>
                </a:ext>
              </a:extLst>
            </p:cNvPr>
            <p:cNvSpPr txBox="1"/>
            <p:nvPr/>
          </p:nvSpPr>
          <p:spPr>
            <a:xfrm>
              <a:off x="5501341" y="1391331"/>
              <a:ext cx="697627" cy="399981"/>
            </a:xfrm>
            <a:prstGeom prst="rect">
              <a:avLst/>
            </a:prstGeom>
            <a:noFill/>
          </p:spPr>
          <p:txBody>
            <a:bodyPr wrap="none" rtlCol="0">
              <a:spAutoFit/>
            </a:bodyPr>
            <a:lstStyle/>
            <a:p>
              <a:pPr marL="0" marR="0" lvl="0" indent="0" algn="l" defTabSz="4572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1999" b="0" i="0" u="none" strike="noStrike" kern="1200" cap="none" spc="0" normalizeH="0" baseline="0" noProof="0" dirty="0">
                  <a:ln>
                    <a:noFill/>
                  </a:ln>
                  <a:solidFill>
                    <a:srgbClr val="000000">
                      <a:lumMod val="75000"/>
                      <a:lumOff val="25000"/>
                    </a:srgbClr>
                  </a:solidFill>
                  <a:effectLst/>
                  <a:uLnTx/>
                  <a:uFillTx/>
                  <a:cs typeface="+mn-ea"/>
                  <a:sym typeface="+mn-lt"/>
                </a:rPr>
                <a:t>万元</a:t>
              </a:r>
            </a:p>
          </p:txBody>
        </p:sp>
      </p:grpSp>
      <p:grpSp>
        <p:nvGrpSpPr>
          <p:cNvPr id="25" name="组合 24">
            <a:extLst>
              <a:ext uri="{FF2B5EF4-FFF2-40B4-BE49-F238E27FC236}">
                <a16:creationId xmlns:a16="http://schemas.microsoft.com/office/drawing/2014/main" xmlns="" id="{8BCB8F7D-02B5-4462-98AC-37671E473BAD}"/>
              </a:ext>
            </a:extLst>
          </p:cNvPr>
          <p:cNvGrpSpPr/>
          <p:nvPr/>
        </p:nvGrpSpPr>
        <p:grpSpPr>
          <a:xfrm>
            <a:off x="8886264" y="2066057"/>
            <a:ext cx="2391335" cy="1013413"/>
            <a:chOff x="1831268" y="3740098"/>
            <a:chExt cx="3431750" cy="1013413"/>
          </a:xfrm>
        </p:grpSpPr>
        <p:sp>
          <p:nvSpPr>
            <p:cNvPr id="26" name="矩形 25">
              <a:extLst>
                <a:ext uri="{FF2B5EF4-FFF2-40B4-BE49-F238E27FC236}">
                  <a16:creationId xmlns:a16="http://schemas.microsoft.com/office/drawing/2014/main" xmlns="" id="{27734DF9-41E6-4B8E-BE77-B20E16BBB307}"/>
                </a:ext>
              </a:extLst>
            </p:cNvPr>
            <p:cNvSpPr/>
            <p:nvPr/>
          </p:nvSpPr>
          <p:spPr>
            <a:xfrm>
              <a:off x="1831268" y="4037930"/>
              <a:ext cx="3431750" cy="715581"/>
            </a:xfrm>
            <a:prstGeom prst="rect">
              <a:avLst/>
            </a:prstGeom>
          </p:spPr>
          <p:txBody>
            <a:bodyPr wrap="square">
              <a:spAutoFit/>
              <a:scene3d>
                <a:camera prst="orthographicFront"/>
                <a:lightRig rig="threePt" dir="t"/>
              </a:scene3d>
              <a:sp3d contourW="12700"/>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srgbClr val="000000">
                      <a:lumMod val="75000"/>
                      <a:lumOff val="25000"/>
                    </a:srgbClr>
                  </a:solidFill>
                  <a:effectLst/>
                  <a:uLnTx/>
                  <a:uFillTx/>
                  <a:cs typeface="+mn-ea"/>
                  <a:sym typeface="+mn-lt"/>
                </a:rPr>
                <a:t>点击输入简要文字内容，文字内容需概括精炼，言简意赅的说明分项内容言简意赅的说明分项内容</a:t>
              </a:r>
              <a:endParaRPr kumimoji="0" lang="en-US" altLang="zh-CN" sz="900" b="0" i="0" u="none" strike="noStrike" kern="1200" cap="none" spc="0" normalizeH="0" baseline="0" noProof="0" dirty="0">
                <a:ln>
                  <a:noFill/>
                </a:ln>
                <a:solidFill>
                  <a:srgbClr val="000000">
                    <a:lumMod val="75000"/>
                    <a:lumOff val="25000"/>
                  </a:srgbClr>
                </a:solidFill>
                <a:effectLst/>
                <a:uLnTx/>
                <a:uFillTx/>
                <a:cs typeface="+mn-ea"/>
                <a:sym typeface="+mn-lt"/>
              </a:endParaRPr>
            </a:p>
          </p:txBody>
        </p:sp>
        <p:sp>
          <p:nvSpPr>
            <p:cNvPr id="27" name="文本框 26">
              <a:extLst>
                <a:ext uri="{FF2B5EF4-FFF2-40B4-BE49-F238E27FC236}">
                  <a16:creationId xmlns:a16="http://schemas.microsoft.com/office/drawing/2014/main" xmlns="" id="{D1408721-569B-473E-B428-00940776B2BB}"/>
                </a:ext>
              </a:extLst>
            </p:cNvPr>
            <p:cNvSpPr txBox="1"/>
            <p:nvPr/>
          </p:nvSpPr>
          <p:spPr>
            <a:xfrm>
              <a:off x="1831269" y="3740098"/>
              <a:ext cx="2266386" cy="369332"/>
            </a:xfrm>
            <a:prstGeom prst="rect">
              <a:avLst/>
            </a:prstGeom>
            <a:noFill/>
          </p:spPr>
          <p:txBody>
            <a:bodyPr wrap="none" rtlCol="0">
              <a:spAutoFit/>
              <a:scene3d>
                <a:camera prst="orthographicFront"/>
                <a:lightRig rig="threePt" dir="t"/>
              </a:scene3d>
              <a:sp3d contourW="12700"/>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000000">
                      <a:lumMod val="75000"/>
                      <a:lumOff val="25000"/>
                    </a:srgbClr>
                  </a:solidFill>
                  <a:effectLst/>
                  <a:uLnTx/>
                  <a:uFillTx/>
                  <a:cs typeface="+mn-ea"/>
                  <a:sym typeface="+mn-lt"/>
                </a:rPr>
                <a:t>标题文字添加</a:t>
              </a:r>
            </a:p>
          </p:txBody>
        </p:sp>
      </p:grpSp>
      <p:grpSp>
        <p:nvGrpSpPr>
          <p:cNvPr id="28" name="组合 27">
            <a:extLst>
              <a:ext uri="{FF2B5EF4-FFF2-40B4-BE49-F238E27FC236}">
                <a16:creationId xmlns:a16="http://schemas.microsoft.com/office/drawing/2014/main" xmlns="" id="{808D4EFA-2022-4BF5-9433-0349689E3C7A}"/>
              </a:ext>
            </a:extLst>
          </p:cNvPr>
          <p:cNvGrpSpPr/>
          <p:nvPr/>
        </p:nvGrpSpPr>
        <p:grpSpPr>
          <a:xfrm>
            <a:off x="1029923" y="2771594"/>
            <a:ext cx="2456844" cy="1013413"/>
            <a:chOff x="1574829" y="3740098"/>
            <a:chExt cx="3449848" cy="1013413"/>
          </a:xfrm>
        </p:grpSpPr>
        <p:sp>
          <p:nvSpPr>
            <p:cNvPr id="29" name="矩形 28">
              <a:extLst>
                <a:ext uri="{FF2B5EF4-FFF2-40B4-BE49-F238E27FC236}">
                  <a16:creationId xmlns:a16="http://schemas.microsoft.com/office/drawing/2014/main" xmlns="" id="{E80A551A-396A-46B6-86C2-E26A2E5BA136}"/>
                </a:ext>
              </a:extLst>
            </p:cNvPr>
            <p:cNvSpPr/>
            <p:nvPr/>
          </p:nvSpPr>
          <p:spPr>
            <a:xfrm>
              <a:off x="1574829" y="4037930"/>
              <a:ext cx="3449848" cy="715581"/>
            </a:xfrm>
            <a:prstGeom prst="rect">
              <a:avLst/>
            </a:prstGeom>
          </p:spPr>
          <p:txBody>
            <a:bodyPr wrap="square">
              <a:spAutoFit/>
              <a:scene3d>
                <a:camera prst="orthographicFront"/>
                <a:lightRig rig="threePt" dir="t"/>
              </a:scene3d>
              <a:sp3d contourW="12700"/>
            </a:bodyPr>
            <a:lstStyle/>
            <a:p>
              <a:pPr marL="0" marR="0" lvl="0" indent="0" algn="r" defTabSz="457200" rtl="0" eaLnBrk="1" fontAlgn="auto" latinLnBrk="0" hangingPunct="1">
                <a:lnSpc>
                  <a:spcPct val="15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srgbClr val="000000">
                      <a:lumMod val="75000"/>
                      <a:lumOff val="25000"/>
                    </a:srgbClr>
                  </a:solidFill>
                  <a:effectLst/>
                  <a:uLnTx/>
                  <a:uFillTx/>
                  <a:cs typeface="+mn-ea"/>
                  <a:sym typeface="+mn-lt"/>
                </a:rPr>
                <a:t>点击输入简要文字内容，文字内容需概括精炼，言简意赅的说明分项内容言简意赅的说明分项内容</a:t>
              </a:r>
              <a:endParaRPr kumimoji="0" lang="en-US" altLang="zh-CN" sz="900" b="0" i="0" u="none" strike="noStrike" kern="1200" cap="none" spc="0" normalizeH="0" baseline="0" noProof="0" dirty="0">
                <a:ln>
                  <a:noFill/>
                </a:ln>
                <a:solidFill>
                  <a:srgbClr val="000000">
                    <a:lumMod val="75000"/>
                    <a:lumOff val="25000"/>
                  </a:srgbClr>
                </a:solidFill>
                <a:effectLst/>
                <a:uLnTx/>
                <a:uFillTx/>
                <a:cs typeface="+mn-ea"/>
                <a:sym typeface="+mn-lt"/>
              </a:endParaRPr>
            </a:p>
          </p:txBody>
        </p:sp>
        <p:sp>
          <p:nvSpPr>
            <p:cNvPr id="30" name="文本框 29">
              <a:extLst>
                <a:ext uri="{FF2B5EF4-FFF2-40B4-BE49-F238E27FC236}">
                  <a16:creationId xmlns:a16="http://schemas.microsoft.com/office/drawing/2014/main" xmlns="" id="{FE86194A-3E55-4493-B7B2-A50B9786D087}"/>
                </a:ext>
              </a:extLst>
            </p:cNvPr>
            <p:cNvSpPr txBox="1"/>
            <p:nvPr/>
          </p:nvSpPr>
          <p:spPr>
            <a:xfrm>
              <a:off x="2807088" y="3740098"/>
              <a:ext cx="2217589" cy="369332"/>
            </a:xfrm>
            <a:prstGeom prst="rect">
              <a:avLst/>
            </a:prstGeom>
            <a:noFill/>
          </p:spPr>
          <p:txBody>
            <a:bodyPr wrap="none" rtlCol="0">
              <a:spAutoFit/>
              <a:scene3d>
                <a:camera prst="orthographicFront"/>
                <a:lightRig rig="threePt" dir="t"/>
              </a:scene3d>
              <a:sp3d contourW="12700"/>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000000">
                      <a:lumMod val="75000"/>
                      <a:lumOff val="25000"/>
                    </a:srgbClr>
                  </a:solidFill>
                  <a:effectLst/>
                  <a:uLnTx/>
                  <a:uFillTx/>
                  <a:cs typeface="+mn-ea"/>
                  <a:sym typeface="+mn-lt"/>
                </a:rPr>
                <a:t>标题文字添加</a:t>
              </a:r>
            </a:p>
          </p:txBody>
        </p:sp>
      </p:grpSp>
      <p:grpSp>
        <p:nvGrpSpPr>
          <p:cNvPr id="31" name="组合 30">
            <a:extLst>
              <a:ext uri="{FF2B5EF4-FFF2-40B4-BE49-F238E27FC236}">
                <a16:creationId xmlns:a16="http://schemas.microsoft.com/office/drawing/2014/main" xmlns="" id="{60F4544B-E059-4B93-A6A2-6FA2F85D28B1}"/>
              </a:ext>
            </a:extLst>
          </p:cNvPr>
          <p:cNvGrpSpPr/>
          <p:nvPr/>
        </p:nvGrpSpPr>
        <p:grpSpPr>
          <a:xfrm>
            <a:off x="1029924" y="4829690"/>
            <a:ext cx="2456843" cy="1013413"/>
            <a:chOff x="1574831" y="3740098"/>
            <a:chExt cx="3449846" cy="1013413"/>
          </a:xfrm>
        </p:grpSpPr>
        <p:sp>
          <p:nvSpPr>
            <p:cNvPr id="32" name="矩形 31">
              <a:extLst>
                <a:ext uri="{FF2B5EF4-FFF2-40B4-BE49-F238E27FC236}">
                  <a16:creationId xmlns:a16="http://schemas.microsoft.com/office/drawing/2014/main" xmlns="" id="{051B9758-3BE8-4202-B175-D1C2157A904E}"/>
                </a:ext>
              </a:extLst>
            </p:cNvPr>
            <p:cNvSpPr/>
            <p:nvPr/>
          </p:nvSpPr>
          <p:spPr>
            <a:xfrm>
              <a:off x="1574831" y="4037930"/>
              <a:ext cx="3449846" cy="715581"/>
            </a:xfrm>
            <a:prstGeom prst="rect">
              <a:avLst/>
            </a:prstGeom>
          </p:spPr>
          <p:txBody>
            <a:bodyPr wrap="square">
              <a:spAutoFit/>
              <a:scene3d>
                <a:camera prst="orthographicFront"/>
                <a:lightRig rig="threePt" dir="t"/>
              </a:scene3d>
              <a:sp3d contourW="12700"/>
            </a:bodyPr>
            <a:lstStyle/>
            <a:p>
              <a:pPr marL="0" marR="0" lvl="0" indent="0" algn="r" defTabSz="457200" rtl="0" eaLnBrk="1" fontAlgn="auto" latinLnBrk="0" hangingPunct="1">
                <a:lnSpc>
                  <a:spcPct val="15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srgbClr val="000000">
                      <a:lumMod val="75000"/>
                      <a:lumOff val="25000"/>
                    </a:srgbClr>
                  </a:solidFill>
                  <a:effectLst/>
                  <a:uLnTx/>
                  <a:uFillTx/>
                  <a:cs typeface="+mn-ea"/>
                  <a:sym typeface="+mn-lt"/>
                </a:rPr>
                <a:t>点击输入简要文字内容，文字内容需概括精炼，言简意赅的说明分项内容言简意赅的说明分项内容</a:t>
              </a:r>
              <a:endParaRPr kumimoji="0" lang="en-US" altLang="zh-CN" sz="900" b="0" i="0" u="none" strike="noStrike" kern="1200" cap="none" spc="0" normalizeH="0" baseline="0" noProof="0" dirty="0">
                <a:ln>
                  <a:noFill/>
                </a:ln>
                <a:solidFill>
                  <a:srgbClr val="000000">
                    <a:lumMod val="75000"/>
                    <a:lumOff val="25000"/>
                  </a:srgbClr>
                </a:solidFill>
                <a:effectLst/>
                <a:uLnTx/>
                <a:uFillTx/>
                <a:cs typeface="+mn-ea"/>
                <a:sym typeface="+mn-lt"/>
              </a:endParaRPr>
            </a:p>
          </p:txBody>
        </p:sp>
        <p:sp>
          <p:nvSpPr>
            <p:cNvPr id="33" name="文本框 32">
              <a:extLst>
                <a:ext uri="{FF2B5EF4-FFF2-40B4-BE49-F238E27FC236}">
                  <a16:creationId xmlns:a16="http://schemas.microsoft.com/office/drawing/2014/main" xmlns="" id="{C8DEA706-0035-442A-ABE3-B7367F2879C1}"/>
                </a:ext>
              </a:extLst>
            </p:cNvPr>
            <p:cNvSpPr txBox="1"/>
            <p:nvPr/>
          </p:nvSpPr>
          <p:spPr>
            <a:xfrm>
              <a:off x="2807089" y="3740098"/>
              <a:ext cx="2217588" cy="369332"/>
            </a:xfrm>
            <a:prstGeom prst="rect">
              <a:avLst/>
            </a:prstGeom>
            <a:noFill/>
          </p:spPr>
          <p:txBody>
            <a:bodyPr wrap="none" rtlCol="0">
              <a:spAutoFit/>
              <a:scene3d>
                <a:camera prst="orthographicFront"/>
                <a:lightRig rig="threePt" dir="t"/>
              </a:scene3d>
              <a:sp3d contourW="12700"/>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000000">
                      <a:lumMod val="75000"/>
                      <a:lumOff val="25000"/>
                    </a:srgbClr>
                  </a:solidFill>
                  <a:effectLst/>
                  <a:uLnTx/>
                  <a:uFillTx/>
                  <a:cs typeface="+mn-ea"/>
                  <a:sym typeface="+mn-lt"/>
                </a:rPr>
                <a:t>标题文字添加</a:t>
              </a:r>
            </a:p>
          </p:txBody>
        </p:sp>
      </p:grpSp>
      <p:grpSp>
        <p:nvGrpSpPr>
          <p:cNvPr id="34" name="组合 33">
            <a:extLst>
              <a:ext uri="{FF2B5EF4-FFF2-40B4-BE49-F238E27FC236}">
                <a16:creationId xmlns:a16="http://schemas.microsoft.com/office/drawing/2014/main" xmlns="" id="{2E347AB1-250C-46E3-ACE5-2C25E848F800}"/>
              </a:ext>
            </a:extLst>
          </p:cNvPr>
          <p:cNvGrpSpPr/>
          <p:nvPr/>
        </p:nvGrpSpPr>
        <p:grpSpPr>
          <a:xfrm>
            <a:off x="8274439" y="4801946"/>
            <a:ext cx="2391334" cy="967246"/>
            <a:chOff x="1831269" y="3740098"/>
            <a:chExt cx="3431748" cy="967246"/>
          </a:xfrm>
        </p:grpSpPr>
        <p:sp>
          <p:nvSpPr>
            <p:cNvPr id="35" name="矩形 34">
              <a:extLst>
                <a:ext uri="{FF2B5EF4-FFF2-40B4-BE49-F238E27FC236}">
                  <a16:creationId xmlns:a16="http://schemas.microsoft.com/office/drawing/2014/main" xmlns="" id="{27484DBC-E67F-4B1E-85F0-28591397DC5E}"/>
                </a:ext>
              </a:extLst>
            </p:cNvPr>
            <p:cNvSpPr/>
            <p:nvPr/>
          </p:nvSpPr>
          <p:spPr>
            <a:xfrm>
              <a:off x="1831269" y="4037930"/>
              <a:ext cx="3431748" cy="669414"/>
            </a:xfrm>
            <a:prstGeom prst="rect">
              <a:avLst/>
            </a:prstGeom>
          </p:spPr>
          <p:txBody>
            <a:bodyPr wrap="square">
              <a:spAutoFit/>
              <a:scene3d>
                <a:camera prst="orthographicFront"/>
                <a:lightRig rig="threePt" dir="t"/>
              </a:scene3d>
              <a:sp3d contourW="12700"/>
            </a:bodyPr>
            <a:lstStyle/>
            <a:p>
              <a:pPr marL="0" marR="0" lvl="0" indent="0" algn="l" defTabSz="457200" rtl="0" eaLnBrk="1" fontAlgn="auto" latinLnBrk="0" hangingPunct="1">
                <a:lnSpc>
                  <a:spcPts val="15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srgbClr val="000000">
                      <a:lumMod val="75000"/>
                      <a:lumOff val="25000"/>
                    </a:srgbClr>
                  </a:solidFill>
                  <a:effectLst/>
                  <a:uLnTx/>
                  <a:uFillTx/>
                  <a:cs typeface="+mn-ea"/>
                  <a:sym typeface="+mn-lt"/>
                </a:rPr>
                <a:t>点击输入简要文字内容，文字内容需概括精炼，言简意赅的说明分项内容言简意赅的说明分项内容</a:t>
              </a:r>
              <a:endParaRPr kumimoji="0" lang="en-US" altLang="zh-CN" sz="900" b="0" i="0" u="none" strike="noStrike" kern="1200" cap="none" spc="0" normalizeH="0" baseline="0" noProof="0" dirty="0">
                <a:ln>
                  <a:noFill/>
                </a:ln>
                <a:solidFill>
                  <a:srgbClr val="000000">
                    <a:lumMod val="75000"/>
                    <a:lumOff val="25000"/>
                  </a:srgbClr>
                </a:solidFill>
                <a:effectLst/>
                <a:uLnTx/>
                <a:uFillTx/>
                <a:cs typeface="+mn-ea"/>
                <a:sym typeface="+mn-lt"/>
              </a:endParaRPr>
            </a:p>
          </p:txBody>
        </p:sp>
        <p:sp>
          <p:nvSpPr>
            <p:cNvPr id="36" name="文本框 35">
              <a:extLst>
                <a:ext uri="{FF2B5EF4-FFF2-40B4-BE49-F238E27FC236}">
                  <a16:creationId xmlns:a16="http://schemas.microsoft.com/office/drawing/2014/main" xmlns="" id="{7D9831E9-C5C5-45C7-8596-F873421AF8C1}"/>
                </a:ext>
              </a:extLst>
            </p:cNvPr>
            <p:cNvSpPr txBox="1"/>
            <p:nvPr/>
          </p:nvSpPr>
          <p:spPr>
            <a:xfrm>
              <a:off x="1831269" y="3740098"/>
              <a:ext cx="2266385" cy="369332"/>
            </a:xfrm>
            <a:prstGeom prst="rect">
              <a:avLst/>
            </a:prstGeom>
            <a:noFill/>
          </p:spPr>
          <p:txBody>
            <a:bodyPr wrap="none" rtlCol="0">
              <a:spAutoFit/>
              <a:scene3d>
                <a:camera prst="orthographicFront"/>
                <a:lightRig rig="threePt" dir="t"/>
              </a:scene3d>
              <a:sp3d contourW="12700"/>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000000">
                      <a:lumMod val="75000"/>
                      <a:lumOff val="25000"/>
                    </a:srgbClr>
                  </a:solidFill>
                  <a:effectLst/>
                  <a:uLnTx/>
                  <a:uFillTx/>
                  <a:cs typeface="+mn-ea"/>
                  <a:sym typeface="+mn-lt"/>
                </a:rPr>
                <a:t>标题文字添加</a:t>
              </a:r>
            </a:p>
          </p:txBody>
        </p:sp>
      </p:grpSp>
      <p:sp>
        <p:nvSpPr>
          <p:cNvPr id="37" name="PA-矩形 7">
            <a:extLst>
              <a:ext uri="{FF2B5EF4-FFF2-40B4-BE49-F238E27FC236}">
                <a16:creationId xmlns:a16="http://schemas.microsoft.com/office/drawing/2014/main" xmlns="" id="{703443F0-982B-4286-BBAF-EA2A2F7AF89A}"/>
              </a:ext>
            </a:extLst>
          </p:cNvPr>
          <p:cNvSpPr/>
          <p:nvPr>
            <p:custDataLst>
              <p:tags r:id="rId1"/>
            </p:custDataLst>
          </p:nvPr>
        </p:nvSpPr>
        <p:spPr>
          <a:xfrm>
            <a:off x="1014049" y="52817"/>
            <a:ext cx="1620957" cy="52322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2800" dirty="0">
                <a:solidFill>
                  <a:srgbClr val="0D0A47"/>
                </a:solidFill>
                <a:cs typeface="+mn-ea"/>
                <a:sym typeface="+mn-lt"/>
              </a:rPr>
              <a:t>资金预算</a:t>
            </a:r>
            <a:endParaRPr kumimoji="0" lang="zh-CN" altLang="en-US" sz="2800" b="0" i="0" u="none" strike="noStrike" kern="1200" cap="none" spc="0" normalizeH="0" baseline="0" noProof="0" dirty="0">
              <a:ln>
                <a:noFill/>
              </a:ln>
              <a:solidFill>
                <a:srgbClr val="0D0A47"/>
              </a:solidFill>
              <a:effectLst/>
              <a:uLnTx/>
              <a:uFillTx/>
              <a:cs typeface="+mn-ea"/>
              <a:sym typeface="+mn-lt"/>
            </a:endParaRPr>
          </a:p>
        </p:txBody>
      </p:sp>
      <p:sp>
        <p:nvSpPr>
          <p:cNvPr id="38" name="PA-矩形 8">
            <a:extLst>
              <a:ext uri="{FF2B5EF4-FFF2-40B4-BE49-F238E27FC236}">
                <a16:creationId xmlns:a16="http://schemas.microsoft.com/office/drawing/2014/main" xmlns="" id="{0268D9C8-F957-451E-9E8C-158F84145037}"/>
              </a:ext>
            </a:extLst>
          </p:cNvPr>
          <p:cNvSpPr/>
          <p:nvPr>
            <p:custDataLst>
              <p:tags r:id="rId2"/>
            </p:custDataLst>
          </p:nvPr>
        </p:nvSpPr>
        <p:spPr>
          <a:xfrm>
            <a:off x="1029924" y="497032"/>
            <a:ext cx="2661430" cy="252313"/>
          </a:xfrm>
          <a:prstGeom prst="rect">
            <a:avLst/>
          </a:prstGeom>
          <a:noFill/>
        </p:spPr>
        <p:txBody>
          <a:bodyPr wrap="square" rtlCol="0">
            <a:spAutoFit/>
            <a:scene3d>
              <a:camera prst="orthographicFront"/>
              <a:lightRig rig="threePt" dir="t"/>
            </a:scene3d>
            <a:sp3d contourW="12700"/>
          </a:bodyPr>
          <a:lstStyle/>
          <a:p>
            <a:pPr marL="0" marR="0" lvl="0" indent="0" algn="l" defTabSz="457200" rtl="0" eaLnBrk="1" fontAlgn="auto" latinLnBrk="0" hangingPunct="1">
              <a:lnSpc>
                <a:spcPct val="114000"/>
              </a:lnSpc>
              <a:spcBef>
                <a:spcPts val="0"/>
              </a:spcBef>
              <a:spcAft>
                <a:spcPts val="0"/>
              </a:spcAft>
              <a:buClrTx/>
              <a:buSzTx/>
              <a:buFontTx/>
              <a:buNone/>
              <a:tabLst/>
              <a:defRPr/>
            </a:pPr>
            <a:r>
              <a:rPr kumimoji="0" lang="en-US" altLang="zh-CN" sz="1000" b="0" i="0" u="none" strike="noStrike" kern="1200" cap="none" spc="300" normalizeH="0" baseline="0" noProof="0" dirty="0">
                <a:ln>
                  <a:noFill/>
                </a:ln>
                <a:solidFill>
                  <a:srgbClr val="D3323C"/>
                </a:solidFill>
                <a:effectLst/>
                <a:uLnTx/>
                <a:uFillTx/>
                <a:cs typeface="+mn-ea"/>
                <a:sym typeface="+mn-lt"/>
              </a:rPr>
              <a:t>CAPITAL</a:t>
            </a:r>
            <a:r>
              <a:rPr kumimoji="0" lang="en-US" altLang="zh-CN" sz="1000" b="0" i="0" u="none" strike="noStrike" kern="1200" cap="none" spc="300" normalizeH="0" noProof="0" dirty="0">
                <a:ln>
                  <a:noFill/>
                </a:ln>
                <a:solidFill>
                  <a:srgbClr val="D3323C"/>
                </a:solidFill>
                <a:effectLst/>
                <a:uLnTx/>
                <a:uFillTx/>
                <a:cs typeface="+mn-ea"/>
                <a:sym typeface="+mn-lt"/>
              </a:rPr>
              <a:t> BUDGET</a:t>
            </a:r>
            <a:endParaRPr kumimoji="0" lang="zh-CN" altLang="en-US" sz="1000" b="0" i="0" u="none" strike="noStrike" kern="1200" cap="none" spc="300" normalizeH="0" baseline="0" noProof="0" dirty="0">
              <a:ln>
                <a:noFill/>
              </a:ln>
              <a:solidFill>
                <a:srgbClr val="D3323C"/>
              </a:solidFill>
              <a:effectLst/>
              <a:uLnTx/>
              <a:uFillTx/>
              <a:cs typeface="+mn-ea"/>
              <a:sym typeface="+mn-lt"/>
            </a:endParaRPr>
          </a:p>
        </p:txBody>
      </p:sp>
      <p:sp>
        <p:nvSpPr>
          <p:cNvPr id="39" name="矩形 38">
            <a:extLst>
              <a:ext uri="{FF2B5EF4-FFF2-40B4-BE49-F238E27FC236}">
                <a16:creationId xmlns:a16="http://schemas.microsoft.com/office/drawing/2014/main" xmlns="" id="{D9489332-5801-4272-BB5B-7461E8FDA745}"/>
              </a:ext>
            </a:extLst>
          </p:cNvPr>
          <p:cNvSpPr/>
          <p:nvPr/>
        </p:nvSpPr>
        <p:spPr>
          <a:xfrm flipV="1">
            <a:off x="0" y="515837"/>
            <a:ext cx="12192000" cy="36000"/>
          </a:xfrm>
          <a:prstGeom prst="rect">
            <a:avLst/>
          </a:prstGeom>
          <a:gradFill>
            <a:gsLst>
              <a:gs pos="0">
                <a:schemeClr val="accent1">
                  <a:lumMod val="5000"/>
                  <a:lumOff val="95000"/>
                </a:schemeClr>
              </a:gs>
              <a:gs pos="74000">
                <a:srgbClr val="2C2254"/>
              </a:gs>
              <a:gs pos="83000">
                <a:srgbClr val="2C2254"/>
              </a:gs>
              <a:gs pos="100000">
                <a:srgbClr val="0D0A47"/>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201F42"/>
              </a:solidFill>
              <a:effectLst/>
              <a:uLnTx/>
              <a:uFillTx/>
              <a:cs typeface="+mn-ea"/>
              <a:sym typeface="+mn-lt"/>
            </a:endParaRPr>
          </a:p>
        </p:txBody>
      </p:sp>
      <p:grpSp>
        <p:nvGrpSpPr>
          <p:cNvPr id="40" name="组合 39">
            <a:extLst>
              <a:ext uri="{FF2B5EF4-FFF2-40B4-BE49-F238E27FC236}">
                <a16:creationId xmlns:a16="http://schemas.microsoft.com/office/drawing/2014/main" xmlns="" id="{1322CE69-AEC1-446A-8492-8EE75DCAA312}"/>
              </a:ext>
            </a:extLst>
          </p:cNvPr>
          <p:cNvGrpSpPr/>
          <p:nvPr/>
        </p:nvGrpSpPr>
        <p:grpSpPr>
          <a:xfrm>
            <a:off x="217540" y="1"/>
            <a:ext cx="730741" cy="812800"/>
            <a:chOff x="117754" y="1"/>
            <a:chExt cx="730741" cy="812800"/>
          </a:xfrm>
        </p:grpSpPr>
        <p:sp>
          <p:nvSpPr>
            <p:cNvPr id="41" name="矩形 40">
              <a:extLst>
                <a:ext uri="{FF2B5EF4-FFF2-40B4-BE49-F238E27FC236}">
                  <a16:creationId xmlns:a16="http://schemas.microsoft.com/office/drawing/2014/main" xmlns="" id="{A4DCEA3B-2A20-4897-BF0C-A9A339A859E1}"/>
                </a:ext>
              </a:extLst>
            </p:cNvPr>
            <p:cNvSpPr/>
            <p:nvPr/>
          </p:nvSpPr>
          <p:spPr>
            <a:xfrm>
              <a:off x="120575" y="1"/>
              <a:ext cx="699345" cy="812800"/>
            </a:xfrm>
            <a:prstGeom prst="rect">
              <a:avLst/>
            </a:prstGeom>
            <a:solidFill>
              <a:srgbClr val="0D0A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42" name="文本框 41">
              <a:extLst>
                <a:ext uri="{FF2B5EF4-FFF2-40B4-BE49-F238E27FC236}">
                  <a16:creationId xmlns:a16="http://schemas.microsoft.com/office/drawing/2014/main" xmlns="" id="{EE57B6A9-631F-4AD8-B232-50FDEFA23B23}"/>
                </a:ext>
              </a:extLst>
            </p:cNvPr>
            <p:cNvSpPr txBox="1"/>
            <p:nvPr/>
          </p:nvSpPr>
          <p:spPr>
            <a:xfrm>
              <a:off x="117754" y="51021"/>
              <a:ext cx="730741" cy="723853"/>
            </a:xfrm>
            <a:prstGeom prst="rect">
              <a:avLst/>
            </a:prstGeom>
            <a:noFill/>
          </p:spPr>
          <p:txBody>
            <a:bodyPr wrap="square" rtlCol="0">
              <a:spAutoFit/>
              <a:scene3d>
                <a:camera prst="orthographicFront"/>
                <a:lightRig rig="threePt" dir="t"/>
              </a:scene3d>
              <a:sp3d contourW="12700"/>
            </a:bodyPr>
            <a:lstStyle>
              <a:defPPr>
                <a:defRPr lang="en-US"/>
              </a:defPPr>
              <a:lvl1pPr>
                <a:lnSpc>
                  <a:spcPct val="114000"/>
                </a:lnSpc>
                <a:defRPr sz="1000" spc="300">
                  <a:solidFill>
                    <a:srgbClr val="C0A984"/>
                  </a:solidFill>
                  <a:latin typeface="Century Gothic" panose="020B0502020202020204" pitchFamily="34" charset="0"/>
                  <a:ea typeface="+mj-ea"/>
                </a:defRPr>
              </a:lvl1pPr>
            </a:lstStyle>
            <a:p>
              <a:pPr marL="0" marR="0" lvl="0" indent="0" algn="ctr" defTabSz="457200" rtl="0" eaLnBrk="1" fontAlgn="auto" latinLnBrk="0" hangingPunct="1">
                <a:lnSpc>
                  <a:spcPct val="114000"/>
                </a:lnSpc>
                <a:spcBef>
                  <a:spcPts val="0"/>
                </a:spcBef>
                <a:spcAft>
                  <a:spcPts val="0"/>
                </a:spcAft>
                <a:buClrTx/>
                <a:buSzTx/>
                <a:buFontTx/>
                <a:buNone/>
                <a:tabLst/>
                <a:defRPr/>
              </a:pPr>
              <a:r>
                <a:rPr kumimoji="0" lang="en-US" altLang="zh-CN" sz="2400" b="0" i="0" u="none" strike="noStrike" kern="1200" cap="none" spc="300" normalizeH="0" baseline="0" noProof="0" dirty="0">
                  <a:ln>
                    <a:noFill/>
                  </a:ln>
                  <a:solidFill>
                    <a:srgbClr val="D3323C"/>
                  </a:solidFill>
                  <a:effectLst/>
                  <a:uLnTx/>
                  <a:uFillTx/>
                  <a:latin typeface="+mn-lt"/>
                  <a:ea typeface="+mn-ea"/>
                  <a:cs typeface="+mn-ea"/>
                  <a:sym typeface="+mn-lt"/>
                </a:rPr>
                <a:t>05</a:t>
              </a:r>
              <a:endParaRPr kumimoji="0" lang="zh-CN" altLang="en-US" sz="2400" b="0" i="0" u="none" strike="noStrike" kern="1200" cap="none" spc="300" normalizeH="0" baseline="0" noProof="0" dirty="0">
                <a:ln>
                  <a:noFill/>
                </a:ln>
                <a:solidFill>
                  <a:srgbClr val="D3323C"/>
                </a:solidFill>
                <a:effectLst/>
                <a:uLnTx/>
                <a:uFillTx/>
                <a:latin typeface="+mn-lt"/>
                <a:ea typeface="+mn-ea"/>
                <a:cs typeface="+mn-ea"/>
                <a:sym typeface="+mn-lt"/>
              </a:endParaRPr>
            </a:p>
            <a:p>
              <a:pPr marL="0" marR="0" lvl="0" indent="0" algn="ctr" defTabSz="457200" rtl="0" eaLnBrk="1" fontAlgn="auto" latinLnBrk="0" hangingPunct="1">
                <a:lnSpc>
                  <a:spcPct val="114000"/>
                </a:lnSpc>
                <a:spcBef>
                  <a:spcPts val="0"/>
                </a:spcBef>
                <a:spcAft>
                  <a:spcPts val="0"/>
                </a:spcAft>
                <a:buClrTx/>
                <a:buSzTx/>
                <a:buFontTx/>
                <a:buNone/>
                <a:tabLst/>
                <a:defRPr/>
              </a:pPr>
              <a:r>
                <a:rPr kumimoji="0" lang="en-US" altLang="zh-CN" sz="1200" b="0" i="0" u="none" strike="noStrike" kern="1200" cap="none" spc="300" normalizeH="0" baseline="0" noProof="0" dirty="0">
                  <a:ln>
                    <a:noFill/>
                  </a:ln>
                  <a:solidFill>
                    <a:srgbClr val="D3323C"/>
                  </a:solidFill>
                  <a:effectLst/>
                  <a:uLnTx/>
                  <a:uFillTx/>
                  <a:latin typeface="+mn-lt"/>
                  <a:ea typeface="+mn-ea"/>
                  <a:cs typeface="+mn-ea"/>
                  <a:sym typeface="+mn-lt"/>
                </a:rPr>
                <a:t>PART</a:t>
              </a:r>
            </a:p>
          </p:txBody>
        </p:sp>
      </p:grpSp>
    </p:spTree>
    <p:extLst>
      <p:ext uri="{BB962C8B-B14F-4D97-AF65-F5344CB8AC3E}">
        <p14:creationId xmlns:p14="http://schemas.microsoft.com/office/powerpoint/2010/main" val="2823737398"/>
      </p:ext>
    </p:extLst>
  </p:cSld>
  <p:clrMapOvr>
    <a:masterClrMapping/>
  </p:clrMapOvr>
  <mc:AlternateContent xmlns:mc="http://schemas.openxmlformats.org/markup-compatibility/2006" xmlns:p14="http://schemas.microsoft.com/office/powerpoint/2010/main">
    <mc:Choice Requires="p14">
      <p:transition spd="slow" p14:dur="1500" advTm="6500">
        <p:random/>
      </p:transition>
    </mc:Choice>
    <mc:Fallback xmlns="">
      <p:transition spd="slow" advTm="65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ppt_x"/>
                                          </p:val>
                                        </p:tav>
                                        <p:tav tm="100000">
                                          <p:val>
                                            <p:strVal val="#ppt_x"/>
                                          </p:val>
                                        </p:tav>
                                      </p:tavLst>
                                    </p:anim>
                                    <p:anim calcmode="lin" valueType="num">
                                      <p:cBhvr additive="base">
                                        <p:cTn id="8" dur="500" fill="hold"/>
                                        <p:tgtEl>
                                          <p:spTgt spid="40"/>
                                        </p:tgtEl>
                                        <p:attrNameLst>
                                          <p:attrName>ppt_y</p:attrName>
                                        </p:attrNameLst>
                                      </p:cBhvr>
                                      <p:tavLst>
                                        <p:tav tm="0">
                                          <p:val>
                                            <p:strVal val="0-#ppt_h/2"/>
                                          </p:val>
                                        </p:tav>
                                        <p:tav tm="100000">
                                          <p:val>
                                            <p:strVal val="#ppt_y"/>
                                          </p:val>
                                        </p:tav>
                                      </p:tavLst>
                                    </p:anim>
                                  </p:childTnLst>
                                </p:cTn>
                              </p:par>
                              <p:par>
                                <p:cTn id="9" presetID="12" presetClass="entr" presetSubtype="4" fill="hold" grpId="0" nodeType="withEffect">
                                  <p:stCondLst>
                                    <p:cond delay="0"/>
                                  </p:stCondLst>
                                  <p:childTnLst>
                                    <p:set>
                                      <p:cBhvr>
                                        <p:cTn id="10" dur="1" fill="hold">
                                          <p:stCondLst>
                                            <p:cond delay="0"/>
                                          </p:stCondLst>
                                        </p:cTn>
                                        <p:tgtEl>
                                          <p:spTgt spid="39"/>
                                        </p:tgtEl>
                                        <p:attrNameLst>
                                          <p:attrName>style.visibility</p:attrName>
                                        </p:attrNameLst>
                                      </p:cBhvr>
                                      <p:to>
                                        <p:strVal val="visible"/>
                                      </p:to>
                                    </p:set>
                                    <p:anim calcmode="lin" valueType="num">
                                      <p:cBhvr additive="base">
                                        <p:cTn id="11" dur="500"/>
                                        <p:tgtEl>
                                          <p:spTgt spid="39"/>
                                        </p:tgtEl>
                                        <p:attrNameLst>
                                          <p:attrName>ppt_y</p:attrName>
                                        </p:attrNameLst>
                                      </p:cBhvr>
                                      <p:tavLst>
                                        <p:tav tm="0">
                                          <p:val>
                                            <p:strVal val="#ppt_y+#ppt_h*1.125000"/>
                                          </p:val>
                                        </p:tav>
                                        <p:tav tm="100000">
                                          <p:val>
                                            <p:strVal val="#ppt_y"/>
                                          </p:val>
                                        </p:tav>
                                      </p:tavLst>
                                    </p:anim>
                                    <p:animEffect transition="in" filter="wipe(up)">
                                      <p:cBhvr>
                                        <p:cTn id="12" dur="500"/>
                                        <p:tgtEl>
                                          <p:spTgt spid="39"/>
                                        </p:tgtEl>
                                      </p:cBhvr>
                                    </p:animEffect>
                                  </p:childTnLst>
                                </p:cTn>
                              </p:par>
                            </p:childTnLst>
                          </p:cTn>
                        </p:par>
                        <p:par>
                          <p:cTn id="13" fill="hold">
                            <p:stCondLst>
                              <p:cond delay="500"/>
                            </p:stCondLst>
                            <p:childTnLst>
                              <p:par>
                                <p:cTn id="14" presetID="0" presetClass="entr" presetSubtype="0" fill="hold" grpId="0" nodeType="afterEffect">
                                  <p:stCondLst>
                                    <p:cond delay="0"/>
                                  </p:stCondLst>
                                  <p:iterate type="lt">
                                    <p:tmPct val="14286"/>
                                  </p:iterate>
                                  <p:childTnLst>
                                    <p:set>
                                      <p:cBhvr>
                                        <p:cTn id="15" dur="1" fill="hold">
                                          <p:stCondLst>
                                            <p:cond delay="0"/>
                                          </p:stCondLst>
                                        </p:cTn>
                                        <p:tgtEl>
                                          <p:spTgt spid="37"/>
                                        </p:tgtEl>
                                        <p:attrNameLst>
                                          <p:attrName>style.visibility</p:attrName>
                                        </p:attrNameLst>
                                      </p:cBhvr>
                                      <p:to>
                                        <p:strVal val="visible"/>
                                      </p:to>
                                    </p:set>
                                    <p:anim to="" calcmode="lin" valueType="num">
                                      <p:cBhvr>
                                        <p:cTn id="16" dur="700" fill="hold">
                                          <p:stCondLst>
                                            <p:cond delay="0"/>
                                          </p:stCondLst>
                                        </p:cTn>
                                        <p:tgtEl>
                                          <p:spTgt spid="37"/>
                                        </p:tgtEl>
                                        <p:attrNameLst>
                                          <p:attrName>ppt_x</p:attrName>
                                        </p:attrNameLst>
                                      </p:cBhvr>
                                      <p:tavLst>
                                        <p:tav tm="0" fmla="#ppt_x+(-#ppt_w/2*cos(ppt_r/180*pi))*((1.5-1.5*$)^2-(1.5-1.5*$)^3)">
                                          <p:val>
                                            <p:strVal val="0"/>
                                          </p:val>
                                        </p:tav>
                                        <p:tav tm="100000">
                                          <p:val>
                                            <p:strVal val="1"/>
                                          </p:val>
                                        </p:tav>
                                      </p:tavLst>
                                    </p:anim>
                                    <p:anim to="" calcmode="lin" valueType="num">
                                      <p:cBhvr>
                                        <p:cTn id="17" dur="700" fill="hold">
                                          <p:stCondLst>
                                            <p:cond delay="0"/>
                                          </p:stCondLst>
                                        </p:cTn>
                                        <p:tgtEl>
                                          <p:spTgt spid="37"/>
                                        </p:tgtEl>
                                        <p:attrNameLst>
                                          <p:attrName>ppt_y</p:attrName>
                                        </p:attrNameLst>
                                      </p:cBhvr>
                                      <p:tavLst>
                                        <p:tav tm="0" fmla="#ppt_y+(-#ppt_h/2*cos(ppt_r/180*pi))*((1.5-1.5*$)^2-(1.5-1.5*$)^3)">
                                          <p:val>
                                            <p:strVal val="0"/>
                                          </p:val>
                                        </p:tav>
                                        <p:tav tm="100000">
                                          <p:val>
                                            <p:strVal val="1"/>
                                          </p:val>
                                        </p:tav>
                                      </p:tavLst>
                                    </p:anim>
                                    <p:anim to="" calcmode="lin" valueType="num">
                                      <p:cBhvr>
                                        <p:cTn id="18" dur="700" fill="hold">
                                          <p:stCondLst>
                                            <p:cond delay="0"/>
                                          </p:stCondLst>
                                        </p:cTn>
                                        <p:tgtEl>
                                          <p:spTgt spid="37"/>
                                        </p:tgtEl>
                                        <p:attrNameLst>
                                          <p:attrName>ppt_h</p:attrName>
                                        </p:attrNameLst>
                                      </p:cBhvr>
                                      <p:tavLst>
                                        <p:tav tm="0" fmla="#ppt_h-(-#ppt_h)*((1.5-1.5*$)^2-(1.5-1.5*$)^3)">
                                          <p:val>
                                            <p:strVal val="0"/>
                                          </p:val>
                                        </p:tav>
                                        <p:tav tm="100000">
                                          <p:val>
                                            <p:strVal val="1"/>
                                          </p:val>
                                        </p:tav>
                                      </p:tavLst>
                                    </p:anim>
                                    <p:anim to="" calcmode="lin" valueType="num">
                                      <p:cBhvr>
                                        <p:cTn id="19" dur="700" fill="hold">
                                          <p:stCondLst>
                                            <p:cond delay="0"/>
                                          </p:stCondLst>
                                        </p:cTn>
                                        <p:tgtEl>
                                          <p:spTgt spid="37"/>
                                        </p:tgtEl>
                                        <p:attrNameLst>
                                          <p:attrName>ppt_w</p:attrName>
                                        </p:attrNameLst>
                                      </p:cBhvr>
                                      <p:tavLst>
                                        <p:tav tm="0" fmla="#ppt_w-(-#ppt_w)*((1.5-1.5*$)^2-(1.5-1.5*$)^3)">
                                          <p:val>
                                            <p:strVal val="0"/>
                                          </p:val>
                                        </p:tav>
                                        <p:tav tm="100000">
                                          <p:val>
                                            <p:strVal val="1"/>
                                          </p:val>
                                        </p:tav>
                                      </p:tavLst>
                                    </p:anim>
                                  </p:childTnLst>
                                </p:cTn>
                              </p:par>
                              <p:par>
                                <p:cTn id="20" presetID="0" presetClass="entr" presetSubtype="0" fill="hold" grpId="0" nodeType="withEffect">
                                  <p:stCondLst>
                                    <p:cond delay="0"/>
                                  </p:stCondLst>
                                  <p:iterate type="lt">
                                    <p:tmPct val="3297"/>
                                  </p:iterate>
                                  <p:childTnLst>
                                    <p:set>
                                      <p:cBhvr>
                                        <p:cTn id="21" dur="1" fill="hold">
                                          <p:stCondLst>
                                            <p:cond delay="0"/>
                                          </p:stCondLst>
                                        </p:cTn>
                                        <p:tgtEl>
                                          <p:spTgt spid="38"/>
                                        </p:tgtEl>
                                        <p:attrNameLst>
                                          <p:attrName>style.visibility</p:attrName>
                                        </p:attrNameLst>
                                      </p:cBhvr>
                                      <p:to>
                                        <p:strVal val="visible"/>
                                      </p:to>
                                    </p:set>
                                    <p:anim to="" calcmode="lin" valueType="num">
                                      <p:cBhvr>
                                        <p:cTn id="22" dur="700" fill="hold">
                                          <p:stCondLst>
                                            <p:cond delay="0"/>
                                          </p:stCondLst>
                                        </p:cTn>
                                        <p:tgtEl>
                                          <p:spTgt spid="38"/>
                                        </p:tgtEl>
                                        <p:attrNameLst>
                                          <p:attrName>ppt_x</p:attrName>
                                        </p:attrNameLst>
                                      </p:cBhvr>
                                      <p:tavLst>
                                        <p:tav tm="0" fmla="#ppt_x+(-#ppt_w/2*cos(ppt_r/180*pi))*((1.5-1.5*$)^2-(1.5-1.5*$)^3)">
                                          <p:val>
                                            <p:strVal val="0"/>
                                          </p:val>
                                        </p:tav>
                                        <p:tav tm="100000">
                                          <p:val>
                                            <p:strVal val="1"/>
                                          </p:val>
                                        </p:tav>
                                      </p:tavLst>
                                    </p:anim>
                                    <p:anim to="" calcmode="lin" valueType="num">
                                      <p:cBhvr>
                                        <p:cTn id="23" dur="700" fill="hold">
                                          <p:stCondLst>
                                            <p:cond delay="0"/>
                                          </p:stCondLst>
                                        </p:cTn>
                                        <p:tgtEl>
                                          <p:spTgt spid="38"/>
                                        </p:tgtEl>
                                        <p:attrNameLst>
                                          <p:attrName>ppt_y</p:attrName>
                                        </p:attrNameLst>
                                      </p:cBhvr>
                                      <p:tavLst>
                                        <p:tav tm="0" fmla="#ppt_y-(-#ppt_h/2*cos(ppt_r/180*pi))*((1.5-1.5*$)^2-(1.5-1.5*$)^3)">
                                          <p:val>
                                            <p:strVal val="0"/>
                                          </p:val>
                                        </p:tav>
                                        <p:tav tm="100000">
                                          <p:val>
                                            <p:strVal val="1"/>
                                          </p:val>
                                        </p:tav>
                                      </p:tavLst>
                                    </p:anim>
                                    <p:anim to="" calcmode="lin" valueType="num">
                                      <p:cBhvr>
                                        <p:cTn id="24" dur="700" fill="hold">
                                          <p:stCondLst>
                                            <p:cond delay="0"/>
                                          </p:stCondLst>
                                        </p:cTn>
                                        <p:tgtEl>
                                          <p:spTgt spid="38"/>
                                        </p:tgtEl>
                                        <p:attrNameLst>
                                          <p:attrName>ppt_h</p:attrName>
                                        </p:attrNameLst>
                                      </p:cBhvr>
                                      <p:tavLst>
                                        <p:tav tm="0" fmla="#ppt_h-(-#ppt_h)*((1.5-1.5*$)^2-(1.5-1.5*$)^3)">
                                          <p:val>
                                            <p:strVal val="0"/>
                                          </p:val>
                                        </p:tav>
                                        <p:tav tm="100000">
                                          <p:val>
                                            <p:strVal val="1"/>
                                          </p:val>
                                        </p:tav>
                                      </p:tavLst>
                                    </p:anim>
                                    <p:anim to="" calcmode="lin" valueType="num">
                                      <p:cBhvr>
                                        <p:cTn id="25" dur="700" fill="hold">
                                          <p:stCondLst>
                                            <p:cond delay="0"/>
                                          </p:stCondLst>
                                        </p:cTn>
                                        <p:tgtEl>
                                          <p:spTgt spid="38"/>
                                        </p:tgtEl>
                                        <p:attrNameLst>
                                          <p:attrName>ppt_w</p:attrName>
                                        </p:attrNameLst>
                                      </p:cBhvr>
                                      <p:tavLst>
                                        <p:tav tm="0" fmla="#ppt_w-(-#ppt_w)*((1.5-1.5*$)^2-(1.5-1.5*$)^3)">
                                          <p:val>
                                            <p:strVal val="0"/>
                                          </p:val>
                                        </p:tav>
                                        <p:tav tm="100000">
                                          <p:val>
                                            <p:strVal val="1"/>
                                          </p:val>
                                        </p:tav>
                                      </p:tavLst>
                                    </p:anim>
                                  </p:childTnLst>
                                </p:cTn>
                              </p:par>
                            </p:childTnLst>
                          </p:cTn>
                        </p:par>
                        <p:par>
                          <p:cTn id="26" fill="hold">
                            <p:stCondLst>
                              <p:cond delay="1500"/>
                            </p:stCondLst>
                            <p:childTnLst>
                              <p:par>
                                <p:cTn id="27" presetID="22" presetClass="entr" presetSubtype="8" fill="hold" nodeType="after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wipe(left)">
                                      <p:cBhvr>
                                        <p:cTn id="29" dur="500"/>
                                        <p:tgtEl>
                                          <p:spTgt spid="21"/>
                                        </p:tgtEl>
                                      </p:cBhvr>
                                    </p:animEffect>
                                  </p:childTnLst>
                                </p:cTn>
                              </p:par>
                            </p:childTnLst>
                          </p:cTn>
                        </p:par>
                        <p:par>
                          <p:cTn id="30" fill="hold">
                            <p:stCondLst>
                              <p:cond delay="2000"/>
                            </p:stCondLst>
                            <p:childTnLst>
                              <p:par>
                                <p:cTn id="31" presetID="53" presetClass="entr" presetSubtype="528" fill="hold" nodeType="after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p:cTn id="33" dur="500" fill="hold"/>
                                        <p:tgtEl>
                                          <p:spTgt spid="12"/>
                                        </p:tgtEl>
                                        <p:attrNameLst>
                                          <p:attrName>ppt_w</p:attrName>
                                        </p:attrNameLst>
                                      </p:cBhvr>
                                      <p:tavLst>
                                        <p:tav tm="0">
                                          <p:val>
                                            <p:fltVal val="0"/>
                                          </p:val>
                                        </p:tav>
                                        <p:tav tm="100000">
                                          <p:val>
                                            <p:strVal val="#ppt_w"/>
                                          </p:val>
                                        </p:tav>
                                      </p:tavLst>
                                    </p:anim>
                                    <p:anim calcmode="lin" valueType="num">
                                      <p:cBhvr>
                                        <p:cTn id="34" dur="500" fill="hold"/>
                                        <p:tgtEl>
                                          <p:spTgt spid="12"/>
                                        </p:tgtEl>
                                        <p:attrNameLst>
                                          <p:attrName>ppt_h</p:attrName>
                                        </p:attrNameLst>
                                      </p:cBhvr>
                                      <p:tavLst>
                                        <p:tav tm="0">
                                          <p:val>
                                            <p:fltVal val="0"/>
                                          </p:val>
                                        </p:tav>
                                        <p:tav tm="100000">
                                          <p:val>
                                            <p:strVal val="#ppt_h"/>
                                          </p:val>
                                        </p:tav>
                                      </p:tavLst>
                                    </p:anim>
                                    <p:animEffect transition="in" filter="fade">
                                      <p:cBhvr>
                                        <p:cTn id="35" dur="500"/>
                                        <p:tgtEl>
                                          <p:spTgt spid="12"/>
                                        </p:tgtEl>
                                      </p:cBhvr>
                                    </p:animEffect>
                                    <p:anim calcmode="lin" valueType="num">
                                      <p:cBhvr>
                                        <p:cTn id="36" dur="500" fill="hold"/>
                                        <p:tgtEl>
                                          <p:spTgt spid="12"/>
                                        </p:tgtEl>
                                        <p:attrNameLst>
                                          <p:attrName>ppt_x</p:attrName>
                                        </p:attrNameLst>
                                      </p:cBhvr>
                                      <p:tavLst>
                                        <p:tav tm="0">
                                          <p:val>
                                            <p:fltVal val="0.5"/>
                                          </p:val>
                                        </p:tav>
                                        <p:tav tm="100000">
                                          <p:val>
                                            <p:strVal val="#ppt_x"/>
                                          </p:val>
                                        </p:tav>
                                      </p:tavLst>
                                    </p:anim>
                                    <p:anim calcmode="lin" valueType="num">
                                      <p:cBhvr>
                                        <p:cTn id="37" dur="500" fill="hold"/>
                                        <p:tgtEl>
                                          <p:spTgt spid="12"/>
                                        </p:tgtEl>
                                        <p:attrNameLst>
                                          <p:attrName>ppt_y</p:attrName>
                                        </p:attrNameLst>
                                      </p:cBhvr>
                                      <p:tavLst>
                                        <p:tav tm="0">
                                          <p:val>
                                            <p:fltVal val="0.5"/>
                                          </p:val>
                                        </p:tav>
                                        <p:tav tm="100000">
                                          <p:val>
                                            <p:strVal val="#ppt_y"/>
                                          </p:val>
                                        </p:tav>
                                      </p:tavLst>
                                    </p:anim>
                                  </p:childTnLst>
                                </p:cTn>
                              </p:par>
                            </p:childTnLst>
                          </p:cTn>
                        </p:par>
                        <p:par>
                          <p:cTn id="38" fill="hold">
                            <p:stCondLst>
                              <p:cond delay="2500"/>
                            </p:stCondLst>
                            <p:childTnLst>
                              <p:par>
                                <p:cTn id="39" presetID="53" presetClass="entr" presetSubtype="528" fill="hold" nodeType="after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p:cTn id="41" dur="500" fill="hold"/>
                                        <p:tgtEl>
                                          <p:spTgt spid="9"/>
                                        </p:tgtEl>
                                        <p:attrNameLst>
                                          <p:attrName>ppt_w</p:attrName>
                                        </p:attrNameLst>
                                      </p:cBhvr>
                                      <p:tavLst>
                                        <p:tav tm="0">
                                          <p:val>
                                            <p:fltVal val="0"/>
                                          </p:val>
                                        </p:tav>
                                        <p:tav tm="100000">
                                          <p:val>
                                            <p:strVal val="#ppt_w"/>
                                          </p:val>
                                        </p:tav>
                                      </p:tavLst>
                                    </p:anim>
                                    <p:anim calcmode="lin" valueType="num">
                                      <p:cBhvr>
                                        <p:cTn id="42" dur="500" fill="hold"/>
                                        <p:tgtEl>
                                          <p:spTgt spid="9"/>
                                        </p:tgtEl>
                                        <p:attrNameLst>
                                          <p:attrName>ppt_h</p:attrName>
                                        </p:attrNameLst>
                                      </p:cBhvr>
                                      <p:tavLst>
                                        <p:tav tm="0">
                                          <p:val>
                                            <p:fltVal val="0"/>
                                          </p:val>
                                        </p:tav>
                                        <p:tav tm="100000">
                                          <p:val>
                                            <p:strVal val="#ppt_h"/>
                                          </p:val>
                                        </p:tav>
                                      </p:tavLst>
                                    </p:anim>
                                    <p:animEffect transition="in" filter="fade">
                                      <p:cBhvr>
                                        <p:cTn id="43" dur="500"/>
                                        <p:tgtEl>
                                          <p:spTgt spid="9"/>
                                        </p:tgtEl>
                                      </p:cBhvr>
                                    </p:animEffect>
                                    <p:anim calcmode="lin" valueType="num">
                                      <p:cBhvr>
                                        <p:cTn id="44" dur="500" fill="hold"/>
                                        <p:tgtEl>
                                          <p:spTgt spid="9"/>
                                        </p:tgtEl>
                                        <p:attrNameLst>
                                          <p:attrName>ppt_x</p:attrName>
                                        </p:attrNameLst>
                                      </p:cBhvr>
                                      <p:tavLst>
                                        <p:tav tm="0">
                                          <p:val>
                                            <p:fltVal val="0.5"/>
                                          </p:val>
                                        </p:tav>
                                        <p:tav tm="100000">
                                          <p:val>
                                            <p:strVal val="#ppt_x"/>
                                          </p:val>
                                        </p:tav>
                                      </p:tavLst>
                                    </p:anim>
                                    <p:anim calcmode="lin" valueType="num">
                                      <p:cBhvr>
                                        <p:cTn id="45" dur="500" fill="hold"/>
                                        <p:tgtEl>
                                          <p:spTgt spid="9"/>
                                        </p:tgtEl>
                                        <p:attrNameLst>
                                          <p:attrName>ppt_y</p:attrName>
                                        </p:attrNameLst>
                                      </p:cBhvr>
                                      <p:tavLst>
                                        <p:tav tm="0">
                                          <p:val>
                                            <p:fltVal val="0.5"/>
                                          </p:val>
                                        </p:tav>
                                        <p:tav tm="100000">
                                          <p:val>
                                            <p:strVal val="#ppt_y"/>
                                          </p:val>
                                        </p:tav>
                                      </p:tavLst>
                                    </p:anim>
                                  </p:childTnLst>
                                </p:cTn>
                              </p:par>
                            </p:childTnLst>
                          </p:cTn>
                        </p:par>
                        <p:par>
                          <p:cTn id="46" fill="hold">
                            <p:stCondLst>
                              <p:cond delay="3000"/>
                            </p:stCondLst>
                            <p:childTnLst>
                              <p:par>
                                <p:cTn id="47" presetID="53" presetClass="entr" presetSubtype="528" fill="hold" nodeType="after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p:cTn id="49" dur="500" fill="hold"/>
                                        <p:tgtEl>
                                          <p:spTgt spid="15"/>
                                        </p:tgtEl>
                                        <p:attrNameLst>
                                          <p:attrName>ppt_w</p:attrName>
                                        </p:attrNameLst>
                                      </p:cBhvr>
                                      <p:tavLst>
                                        <p:tav tm="0">
                                          <p:val>
                                            <p:fltVal val="0"/>
                                          </p:val>
                                        </p:tav>
                                        <p:tav tm="100000">
                                          <p:val>
                                            <p:strVal val="#ppt_w"/>
                                          </p:val>
                                        </p:tav>
                                      </p:tavLst>
                                    </p:anim>
                                    <p:anim calcmode="lin" valueType="num">
                                      <p:cBhvr>
                                        <p:cTn id="50" dur="500" fill="hold"/>
                                        <p:tgtEl>
                                          <p:spTgt spid="15"/>
                                        </p:tgtEl>
                                        <p:attrNameLst>
                                          <p:attrName>ppt_h</p:attrName>
                                        </p:attrNameLst>
                                      </p:cBhvr>
                                      <p:tavLst>
                                        <p:tav tm="0">
                                          <p:val>
                                            <p:fltVal val="0"/>
                                          </p:val>
                                        </p:tav>
                                        <p:tav tm="100000">
                                          <p:val>
                                            <p:strVal val="#ppt_h"/>
                                          </p:val>
                                        </p:tav>
                                      </p:tavLst>
                                    </p:anim>
                                    <p:animEffect transition="in" filter="fade">
                                      <p:cBhvr>
                                        <p:cTn id="51" dur="500"/>
                                        <p:tgtEl>
                                          <p:spTgt spid="15"/>
                                        </p:tgtEl>
                                      </p:cBhvr>
                                    </p:animEffect>
                                    <p:anim calcmode="lin" valueType="num">
                                      <p:cBhvr>
                                        <p:cTn id="52" dur="500" fill="hold"/>
                                        <p:tgtEl>
                                          <p:spTgt spid="15"/>
                                        </p:tgtEl>
                                        <p:attrNameLst>
                                          <p:attrName>ppt_x</p:attrName>
                                        </p:attrNameLst>
                                      </p:cBhvr>
                                      <p:tavLst>
                                        <p:tav tm="0">
                                          <p:val>
                                            <p:fltVal val="0.5"/>
                                          </p:val>
                                        </p:tav>
                                        <p:tav tm="100000">
                                          <p:val>
                                            <p:strVal val="#ppt_x"/>
                                          </p:val>
                                        </p:tav>
                                      </p:tavLst>
                                    </p:anim>
                                    <p:anim calcmode="lin" valueType="num">
                                      <p:cBhvr>
                                        <p:cTn id="53" dur="500" fill="hold"/>
                                        <p:tgtEl>
                                          <p:spTgt spid="15"/>
                                        </p:tgtEl>
                                        <p:attrNameLst>
                                          <p:attrName>ppt_y</p:attrName>
                                        </p:attrNameLst>
                                      </p:cBhvr>
                                      <p:tavLst>
                                        <p:tav tm="0">
                                          <p:val>
                                            <p:fltVal val="0.5"/>
                                          </p:val>
                                        </p:tav>
                                        <p:tav tm="100000">
                                          <p:val>
                                            <p:strVal val="#ppt_y"/>
                                          </p:val>
                                        </p:tav>
                                      </p:tavLst>
                                    </p:anim>
                                  </p:childTnLst>
                                </p:cTn>
                              </p:par>
                            </p:childTnLst>
                          </p:cTn>
                        </p:par>
                        <p:par>
                          <p:cTn id="54" fill="hold">
                            <p:stCondLst>
                              <p:cond delay="3500"/>
                            </p:stCondLst>
                            <p:childTnLst>
                              <p:par>
                                <p:cTn id="55" presetID="53" presetClass="entr" presetSubtype="528" fill="hold" nodeType="afterEffect">
                                  <p:stCondLst>
                                    <p:cond delay="0"/>
                                  </p:stCondLst>
                                  <p:childTnLst>
                                    <p:set>
                                      <p:cBhvr>
                                        <p:cTn id="56" dur="1" fill="hold">
                                          <p:stCondLst>
                                            <p:cond delay="0"/>
                                          </p:stCondLst>
                                        </p:cTn>
                                        <p:tgtEl>
                                          <p:spTgt spid="18"/>
                                        </p:tgtEl>
                                        <p:attrNameLst>
                                          <p:attrName>style.visibility</p:attrName>
                                        </p:attrNameLst>
                                      </p:cBhvr>
                                      <p:to>
                                        <p:strVal val="visible"/>
                                      </p:to>
                                    </p:set>
                                    <p:anim calcmode="lin" valueType="num">
                                      <p:cBhvr>
                                        <p:cTn id="57" dur="500" fill="hold"/>
                                        <p:tgtEl>
                                          <p:spTgt spid="18"/>
                                        </p:tgtEl>
                                        <p:attrNameLst>
                                          <p:attrName>ppt_w</p:attrName>
                                        </p:attrNameLst>
                                      </p:cBhvr>
                                      <p:tavLst>
                                        <p:tav tm="0">
                                          <p:val>
                                            <p:fltVal val="0"/>
                                          </p:val>
                                        </p:tav>
                                        <p:tav tm="100000">
                                          <p:val>
                                            <p:strVal val="#ppt_w"/>
                                          </p:val>
                                        </p:tav>
                                      </p:tavLst>
                                    </p:anim>
                                    <p:anim calcmode="lin" valueType="num">
                                      <p:cBhvr>
                                        <p:cTn id="58" dur="500" fill="hold"/>
                                        <p:tgtEl>
                                          <p:spTgt spid="18"/>
                                        </p:tgtEl>
                                        <p:attrNameLst>
                                          <p:attrName>ppt_h</p:attrName>
                                        </p:attrNameLst>
                                      </p:cBhvr>
                                      <p:tavLst>
                                        <p:tav tm="0">
                                          <p:val>
                                            <p:fltVal val="0"/>
                                          </p:val>
                                        </p:tav>
                                        <p:tav tm="100000">
                                          <p:val>
                                            <p:strVal val="#ppt_h"/>
                                          </p:val>
                                        </p:tav>
                                      </p:tavLst>
                                    </p:anim>
                                    <p:animEffect transition="in" filter="fade">
                                      <p:cBhvr>
                                        <p:cTn id="59" dur="500"/>
                                        <p:tgtEl>
                                          <p:spTgt spid="18"/>
                                        </p:tgtEl>
                                      </p:cBhvr>
                                    </p:animEffect>
                                    <p:anim calcmode="lin" valueType="num">
                                      <p:cBhvr>
                                        <p:cTn id="60" dur="500" fill="hold"/>
                                        <p:tgtEl>
                                          <p:spTgt spid="18"/>
                                        </p:tgtEl>
                                        <p:attrNameLst>
                                          <p:attrName>ppt_x</p:attrName>
                                        </p:attrNameLst>
                                      </p:cBhvr>
                                      <p:tavLst>
                                        <p:tav tm="0">
                                          <p:val>
                                            <p:fltVal val="0.5"/>
                                          </p:val>
                                        </p:tav>
                                        <p:tav tm="100000">
                                          <p:val>
                                            <p:strVal val="#ppt_x"/>
                                          </p:val>
                                        </p:tav>
                                      </p:tavLst>
                                    </p:anim>
                                    <p:anim calcmode="lin" valueType="num">
                                      <p:cBhvr>
                                        <p:cTn id="61" dur="500" fill="hold"/>
                                        <p:tgtEl>
                                          <p:spTgt spid="18"/>
                                        </p:tgtEl>
                                        <p:attrNameLst>
                                          <p:attrName>ppt_y</p:attrName>
                                        </p:attrNameLst>
                                      </p:cBhvr>
                                      <p:tavLst>
                                        <p:tav tm="0">
                                          <p:val>
                                            <p:fltVal val="0.5"/>
                                          </p:val>
                                        </p:tav>
                                        <p:tav tm="100000">
                                          <p:val>
                                            <p:strVal val="#ppt_y"/>
                                          </p:val>
                                        </p:tav>
                                      </p:tavLst>
                                    </p:anim>
                                  </p:childTnLst>
                                </p:cTn>
                              </p:par>
                            </p:childTnLst>
                          </p:cTn>
                        </p:par>
                        <p:par>
                          <p:cTn id="62" fill="hold">
                            <p:stCondLst>
                              <p:cond delay="4000"/>
                            </p:stCondLst>
                            <p:childTnLst>
                              <p:par>
                                <p:cTn id="63" presetID="14" presetClass="entr" presetSubtype="10" fill="hold" nodeType="afterEffect">
                                  <p:stCondLst>
                                    <p:cond delay="0"/>
                                  </p:stCondLst>
                                  <p:childTnLst>
                                    <p:set>
                                      <p:cBhvr>
                                        <p:cTn id="64" dur="1" fill="hold">
                                          <p:stCondLst>
                                            <p:cond delay="0"/>
                                          </p:stCondLst>
                                        </p:cTn>
                                        <p:tgtEl>
                                          <p:spTgt spid="25"/>
                                        </p:tgtEl>
                                        <p:attrNameLst>
                                          <p:attrName>style.visibility</p:attrName>
                                        </p:attrNameLst>
                                      </p:cBhvr>
                                      <p:to>
                                        <p:strVal val="visible"/>
                                      </p:to>
                                    </p:set>
                                    <p:animEffect transition="in" filter="randombar(horizontal)">
                                      <p:cBhvr>
                                        <p:cTn id="65" dur="500"/>
                                        <p:tgtEl>
                                          <p:spTgt spid="25"/>
                                        </p:tgtEl>
                                      </p:cBhvr>
                                    </p:animEffect>
                                  </p:childTnLst>
                                </p:cTn>
                              </p:par>
                            </p:childTnLst>
                          </p:cTn>
                        </p:par>
                        <p:par>
                          <p:cTn id="66" fill="hold">
                            <p:stCondLst>
                              <p:cond delay="4500"/>
                            </p:stCondLst>
                            <p:childTnLst>
                              <p:par>
                                <p:cTn id="67" presetID="14" presetClass="entr" presetSubtype="10" fill="hold" nodeType="afterEffect">
                                  <p:stCondLst>
                                    <p:cond delay="0"/>
                                  </p:stCondLst>
                                  <p:childTnLst>
                                    <p:set>
                                      <p:cBhvr>
                                        <p:cTn id="68" dur="1" fill="hold">
                                          <p:stCondLst>
                                            <p:cond delay="0"/>
                                          </p:stCondLst>
                                        </p:cTn>
                                        <p:tgtEl>
                                          <p:spTgt spid="28"/>
                                        </p:tgtEl>
                                        <p:attrNameLst>
                                          <p:attrName>style.visibility</p:attrName>
                                        </p:attrNameLst>
                                      </p:cBhvr>
                                      <p:to>
                                        <p:strVal val="visible"/>
                                      </p:to>
                                    </p:set>
                                    <p:animEffect transition="in" filter="randombar(horizontal)">
                                      <p:cBhvr>
                                        <p:cTn id="69" dur="500"/>
                                        <p:tgtEl>
                                          <p:spTgt spid="28"/>
                                        </p:tgtEl>
                                      </p:cBhvr>
                                    </p:animEffect>
                                  </p:childTnLst>
                                </p:cTn>
                              </p:par>
                            </p:childTnLst>
                          </p:cTn>
                        </p:par>
                        <p:par>
                          <p:cTn id="70" fill="hold">
                            <p:stCondLst>
                              <p:cond delay="5000"/>
                            </p:stCondLst>
                            <p:childTnLst>
                              <p:par>
                                <p:cTn id="71" presetID="14" presetClass="entr" presetSubtype="10" fill="hold" nodeType="afterEffect">
                                  <p:stCondLst>
                                    <p:cond delay="0"/>
                                  </p:stCondLst>
                                  <p:childTnLst>
                                    <p:set>
                                      <p:cBhvr>
                                        <p:cTn id="72" dur="1" fill="hold">
                                          <p:stCondLst>
                                            <p:cond delay="0"/>
                                          </p:stCondLst>
                                        </p:cTn>
                                        <p:tgtEl>
                                          <p:spTgt spid="31"/>
                                        </p:tgtEl>
                                        <p:attrNameLst>
                                          <p:attrName>style.visibility</p:attrName>
                                        </p:attrNameLst>
                                      </p:cBhvr>
                                      <p:to>
                                        <p:strVal val="visible"/>
                                      </p:to>
                                    </p:set>
                                    <p:animEffect transition="in" filter="randombar(horizontal)">
                                      <p:cBhvr>
                                        <p:cTn id="73" dur="500"/>
                                        <p:tgtEl>
                                          <p:spTgt spid="31"/>
                                        </p:tgtEl>
                                      </p:cBhvr>
                                    </p:animEffect>
                                  </p:childTnLst>
                                </p:cTn>
                              </p:par>
                            </p:childTnLst>
                          </p:cTn>
                        </p:par>
                        <p:par>
                          <p:cTn id="74" fill="hold">
                            <p:stCondLst>
                              <p:cond delay="5500"/>
                            </p:stCondLst>
                            <p:childTnLst>
                              <p:par>
                                <p:cTn id="75" presetID="14" presetClass="entr" presetSubtype="10" fill="hold" nodeType="afterEffect">
                                  <p:stCondLst>
                                    <p:cond delay="0"/>
                                  </p:stCondLst>
                                  <p:childTnLst>
                                    <p:set>
                                      <p:cBhvr>
                                        <p:cTn id="76" dur="1" fill="hold">
                                          <p:stCondLst>
                                            <p:cond delay="0"/>
                                          </p:stCondLst>
                                        </p:cTn>
                                        <p:tgtEl>
                                          <p:spTgt spid="34"/>
                                        </p:tgtEl>
                                        <p:attrNameLst>
                                          <p:attrName>style.visibility</p:attrName>
                                        </p:attrNameLst>
                                      </p:cBhvr>
                                      <p:to>
                                        <p:strVal val="visible"/>
                                      </p:to>
                                    </p:set>
                                    <p:animEffect transition="in" filter="randombar(horizontal)">
                                      <p:cBhvr>
                                        <p:cTn id="7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P spid="3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xmlns="" id="{BD440FF9-3103-4F17-A420-5B40E0372431}"/>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r="17180"/>
          <a:stretch/>
        </p:blipFill>
        <p:spPr>
          <a:xfrm>
            <a:off x="6818522" y="1813343"/>
            <a:ext cx="4727941" cy="3998041"/>
          </a:xfrm>
          <a:prstGeom prst="rect">
            <a:avLst/>
          </a:prstGeom>
          <a:ln>
            <a:solidFill>
              <a:srgbClr val="201F42"/>
            </a:solidFill>
          </a:ln>
        </p:spPr>
      </p:pic>
      <p:grpSp>
        <p:nvGrpSpPr>
          <p:cNvPr id="11" name="组合 10">
            <a:extLst>
              <a:ext uri="{FF2B5EF4-FFF2-40B4-BE49-F238E27FC236}">
                <a16:creationId xmlns:a16="http://schemas.microsoft.com/office/drawing/2014/main" xmlns="" id="{C097FA8C-1217-4395-8E45-037B132BB820}"/>
              </a:ext>
            </a:extLst>
          </p:cNvPr>
          <p:cNvGrpSpPr/>
          <p:nvPr/>
        </p:nvGrpSpPr>
        <p:grpSpPr>
          <a:xfrm>
            <a:off x="954460" y="2121865"/>
            <a:ext cx="1286432" cy="1286433"/>
            <a:chOff x="1333485" y="1284006"/>
            <a:chExt cx="1117678" cy="1117678"/>
          </a:xfrm>
        </p:grpSpPr>
        <p:sp>
          <p:nvSpPr>
            <p:cNvPr id="12" name="椭圆 11">
              <a:extLst>
                <a:ext uri="{FF2B5EF4-FFF2-40B4-BE49-F238E27FC236}">
                  <a16:creationId xmlns:a16="http://schemas.microsoft.com/office/drawing/2014/main" xmlns="" id="{B3D101BA-08E0-48EB-8372-6A109966FD03}"/>
                </a:ext>
              </a:extLst>
            </p:cNvPr>
            <p:cNvSpPr/>
            <p:nvPr/>
          </p:nvSpPr>
          <p:spPr bwMode="auto">
            <a:xfrm>
              <a:off x="1333485" y="1284006"/>
              <a:ext cx="1117678" cy="1117678"/>
            </a:xfrm>
            <a:prstGeom prst="ellipse">
              <a:avLst/>
            </a:prstGeom>
            <a:solidFill>
              <a:srgbClr val="0D0A47"/>
            </a:solidFill>
            <a:ln w="9525" cap="flat" cmpd="sng" algn="ctr">
              <a:noFill/>
              <a:prstDash val="solid"/>
              <a:round/>
              <a:headEnd type="none" w="med" len="med"/>
              <a:tailEnd type="none" w="med" len="med"/>
            </a:ln>
            <a:effectLst/>
          </p:spPr>
          <p:txBody>
            <a:bodyPr vert="horz" wrap="square" lIns="91392" tIns="45696" rIns="91392" bIns="45696" numCol="1" rtlCol="0" anchor="t" anchorCtr="0" compatLnSpc="1"/>
            <a:lstStyle/>
            <a:p>
              <a:pPr marL="0" marR="0" lvl="0" indent="0" algn="ctr" defTabSz="4572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600" b="0" i="0" u="none" strike="noStrike" kern="1200" cap="none" spc="0" normalizeH="0" baseline="0" noProof="0">
                <a:ln>
                  <a:noFill/>
                </a:ln>
                <a:solidFill>
                  <a:srgbClr val="302A28"/>
                </a:solidFill>
                <a:effectLst/>
                <a:uLnTx/>
                <a:uFillTx/>
                <a:cs typeface="+mn-ea"/>
                <a:sym typeface="+mn-lt"/>
              </a:endParaRPr>
            </a:p>
          </p:txBody>
        </p:sp>
        <p:sp>
          <p:nvSpPr>
            <p:cNvPr id="13" name="矩形 12">
              <a:extLst>
                <a:ext uri="{FF2B5EF4-FFF2-40B4-BE49-F238E27FC236}">
                  <a16:creationId xmlns:a16="http://schemas.microsoft.com/office/drawing/2014/main" xmlns="" id="{264CC498-0BAF-453B-9996-8F3961E970B0}"/>
                </a:ext>
              </a:extLst>
            </p:cNvPr>
            <p:cNvSpPr/>
            <p:nvPr/>
          </p:nvSpPr>
          <p:spPr>
            <a:xfrm>
              <a:off x="1391233" y="1374890"/>
              <a:ext cx="1036273" cy="828947"/>
            </a:xfrm>
            <a:prstGeom prst="rect">
              <a:avLst/>
            </a:prstGeom>
          </p:spPr>
          <p:txBody>
            <a:bodyPr wrap="square">
              <a:spAutoFit/>
            </a:bodyPr>
            <a:lstStyle/>
            <a:p>
              <a:pPr marL="0" marR="0" lvl="0" indent="0" algn="ctr" defTabSz="4572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3200" b="1" i="0" u="none" strike="noStrike" kern="1200" cap="none" spc="0" normalizeH="0" baseline="0" noProof="0" dirty="0">
                  <a:ln>
                    <a:noFill/>
                  </a:ln>
                  <a:solidFill>
                    <a:srgbClr val="FFFFFF"/>
                  </a:solidFill>
                  <a:effectLst/>
                  <a:uLnTx/>
                  <a:uFillTx/>
                  <a:cs typeface="+mn-ea"/>
                  <a:sym typeface="+mn-lt"/>
                </a:rPr>
                <a:t>80</a:t>
              </a:r>
            </a:p>
            <a:p>
              <a:pPr marL="0" marR="0" lvl="0" indent="0" algn="ctr" defTabSz="4572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400" b="1" i="0" u="none" strike="noStrike" kern="1200" cap="none" spc="0" normalizeH="0" baseline="0" noProof="0" dirty="0">
                  <a:ln>
                    <a:noFill/>
                  </a:ln>
                  <a:solidFill>
                    <a:srgbClr val="FFFFFF"/>
                  </a:solidFill>
                  <a:effectLst/>
                  <a:uLnTx/>
                  <a:uFillTx/>
                  <a:cs typeface="+mn-ea"/>
                  <a:sym typeface="+mn-lt"/>
                </a:rPr>
                <a:t>万</a:t>
              </a:r>
              <a:endParaRPr kumimoji="0" lang="zh-CN" altLang="en-US" sz="2400" b="0" i="0" u="none" strike="noStrike" kern="1200" cap="none" spc="0" normalizeH="0" baseline="0" noProof="0" dirty="0">
                <a:ln>
                  <a:noFill/>
                </a:ln>
                <a:solidFill>
                  <a:srgbClr val="FFFFFF"/>
                </a:solidFill>
                <a:effectLst/>
                <a:uLnTx/>
                <a:uFillTx/>
                <a:cs typeface="+mn-ea"/>
                <a:sym typeface="+mn-lt"/>
              </a:endParaRPr>
            </a:p>
          </p:txBody>
        </p:sp>
      </p:grpSp>
      <p:grpSp>
        <p:nvGrpSpPr>
          <p:cNvPr id="14" name="组合 13">
            <a:extLst>
              <a:ext uri="{FF2B5EF4-FFF2-40B4-BE49-F238E27FC236}">
                <a16:creationId xmlns:a16="http://schemas.microsoft.com/office/drawing/2014/main" xmlns="" id="{8124EACE-92AF-45AD-A174-178F25393C3F}"/>
              </a:ext>
            </a:extLst>
          </p:cNvPr>
          <p:cNvGrpSpPr/>
          <p:nvPr/>
        </p:nvGrpSpPr>
        <p:grpSpPr>
          <a:xfrm>
            <a:off x="2907582" y="2121865"/>
            <a:ext cx="1333380" cy="1286432"/>
            <a:chOff x="2960478" y="1284007"/>
            <a:chExt cx="1158468" cy="1117678"/>
          </a:xfrm>
        </p:grpSpPr>
        <p:sp>
          <p:nvSpPr>
            <p:cNvPr id="15" name="椭圆 14">
              <a:extLst>
                <a:ext uri="{FF2B5EF4-FFF2-40B4-BE49-F238E27FC236}">
                  <a16:creationId xmlns:a16="http://schemas.microsoft.com/office/drawing/2014/main" xmlns="" id="{3E27C280-F3CF-4740-A6DC-9B56E16A3F9C}"/>
                </a:ext>
              </a:extLst>
            </p:cNvPr>
            <p:cNvSpPr/>
            <p:nvPr/>
          </p:nvSpPr>
          <p:spPr bwMode="auto">
            <a:xfrm>
              <a:off x="3001268" y="1284007"/>
              <a:ext cx="1117678" cy="1117678"/>
            </a:xfrm>
            <a:prstGeom prst="ellipse">
              <a:avLst/>
            </a:prstGeom>
            <a:solidFill>
              <a:srgbClr val="D3323C"/>
            </a:solidFill>
            <a:ln w="9525" cap="flat" cmpd="sng" algn="ctr">
              <a:noFill/>
              <a:prstDash val="solid"/>
              <a:round/>
              <a:headEnd type="none" w="med" len="med"/>
              <a:tailEnd type="none" w="med" len="med"/>
            </a:ln>
            <a:effectLst/>
          </p:spPr>
          <p:txBody>
            <a:bodyPr vert="horz" wrap="square" lIns="91392" tIns="45696" rIns="91392" bIns="45696" numCol="1" rtlCol="0" anchor="t" anchorCtr="0" compatLnSpc="1"/>
            <a:lstStyle/>
            <a:p>
              <a:pPr marL="0" marR="0" lvl="0" indent="0" algn="ctr" defTabSz="4572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600" b="0" i="0" u="none" strike="noStrike" kern="1200" cap="none" spc="0" normalizeH="0" baseline="0" noProof="0">
                <a:ln>
                  <a:noFill/>
                </a:ln>
                <a:solidFill>
                  <a:srgbClr val="302A28"/>
                </a:solidFill>
                <a:effectLst/>
                <a:uLnTx/>
                <a:uFillTx/>
                <a:cs typeface="+mn-ea"/>
                <a:sym typeface="+mn-lt"/>
              </a:endParaRPr>
            </a:p>
          </p:txBody>
        </p:sp>
        <p:sp>
          <p:nvSpPr>
            <p:cNvPr id="16" name="矩形 15">
              <a:extLst>
                <a:ext uri="{FF2B5EF4-FFF2-40B4-BE49-F238E27FC236}">
                  <a16:creationId xmlns:a16="http://schemas.microsoft.com/office/drawing/2014/main" xmlns="" id="{C4680FE5-C0EC-4EFA-9B1E-6954AAD63A82}"/>
                </a:ext>
              </a:extLst>
            </p:cNvPr>
            <p:cNvSpPr/>
            <p:nvPr/>
          </p:nvSpPr>
          <p:spPr>
            <a:xfrm>
              <a:off x="2960478" y="1321411"/>
              <a:ext cx="1158468" cy="828947"/>
            </a:xfrm>
            <a:prstGeom prst="rect">
              <a:avLst/>
            </a:prstGeom>
          </p:spPr>
          <p:txBody>
            <a:bodyPr wrap="square">
              <a:spAutoFit/>
            </a:bodyPr>
            <a:lstStyle/>
            <a:p>
              <a:pPr marL="0" marR="0" lvl="0" indent="0" algn="ctr" defTabSz="4572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3200" b="1" i="0" u="none" strike="noStrike" kern="1200" cap="none" spc="0" normalizeH="0" baseline="0" noProof="0" dirty="0">
                  <a:ln>
                    <a:noFill/>
                  </a:ln>
                  <a:solidFill>
                    <a:srgbClr val="FFFFFF"/>
                  </a:solidFill>
                  <a:effectLst/>
                  <a:uLnTx/>
                  <a:uFillTx/>
                  <a:cs typeface="+mn-ea"/>
                  <a:sym typeface="+mn-lt"/>
                </a:rPr>
                <a:t>3</a:t>
              </a:r>
            </a:p>
            <a:p>
              <a:pPr marL="0" marR="0" lvl="0" indent="0" algn="ctr" defTabSz="4572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400" b="1" i="0" u="none" strike="noStrike" kern="1200" cap="none" spc="0" normalizeH="0" baseline="0" noProof="0" dirty="0">
                  <a:ln>
                    <a:noFill/>
                  </a:ln>
                  <a:solidFill>
                    <a:srgbClr val="FFFFFF"/>
                  </a:solidFill>
                  <a:effectLst/>
                  <a:uLnTx/>
                  <a:uFillTx/>
                  <a:cs typeface="+mn-ea"/>
                  <a:sym typeface="+mn-lt"/>
                </a:rPr>
                <a:t>个月</a:t>
              </a:r>
              <a:endParaRPr kumimoji="0" lang="zh-CN" altLang="en-US" sz="2400" b="0" i="0" u="none" strike="noStrike" kern="1200" cap="none" spc="0" normalizeH="0" baseline="0" noProof="0" dirty="0">
                <a:ln>
                  <a:noFill/>
                </a:ln>
                <a:solidFill>
                  <a:srgbClr val="FFFFFF"/>
                </a:solidFill>
                <a:effectLst/>
                <a:uLnTx/>
                <a:uFillTx/>
                <a:cs typeface="+mn-ea"/>
                <a:sym typeface="+mn-lt"/>
              </a:endParaRPr>
            </a:p>
          </p:txBody>
        </p:sp>
      </p:grpSp>
      <p:grpSp>
        <p:nvGrpSpPr>
          <p:cNvPr id="17" name="组合 16">
            <a:extLst>
              <a:ext uri="{FF2B5EF4-FFF2-40B4-BE49-F238E27FC236}">
                <a16:creationId xmlns:a16="http://schemas.microsoft.com/office/drawing/2014/main" xmlns="" id="{4BA994B1-D893-4BB1-A2C4-5C1F14E73402}"/>
              </a:ext>
            </a:extLst>
          </p:cNvPr>
          <p:cNvGrpSpPr/>
          <p:nvPr/>
        </p:nvGrpSpPr>
        <p:grpSpPr>
          <a:xfrm>
            <a:off x="4927329" y="2121864"/>
            <a:ext cx="1333380" cy="1286432"/>
            <a:chOff x="4739634" y="1284007"/>
            <a:chExt cx="1158468" cy="1117678"/>
          </a:xfrm>
        </p:grpSpPr>
        <p:sp>
          <p:nvSpPr>
            <p:cNvPr id="18" name="椭圆 17">
              <a:extLst>
                <a:ext uri="{FF2B5EF4-FFF2-40B4-BE49-F238E27FC236}">
                  <a16:creationId xmlns:a16="http://schemas.microsoft.com/office/drawing/2014/main" xmlns="" id="{6ABBD042-DA5C-46C1-B966-4228F3365833}"/>
                </a:ext>
              </a:extLst>
            </p:cNvPr>
            <p:cNvSpPr/>
            <p:nvPr/>
          </p:nvSpPr>
          <p:spPr bwMode="auto">
            <a:xfrm>
              <a:off x="4760030" y="1284007"/>
              <a:ext cx="1117678" cy="1117678"/>
            </a:xfrm>
            <a:prstGeom prst="ellipse">
              <a:avLst/>
            </a:prstGeom>
            <a:solidFill>
              <a:srgbClr val="0D0A47"/>
            </a:solidFill>
            <a:ln w="9525" cap="flat" cmpd="sng" algn="ctr">
              <a:noFill/>
              <a:prstDash val="solid"/>
              <a:round/>
              <a:headEnd type="none" w="med" len="med"/>
              <a:tailEnd type="none" w="med" len="med"/>
            </a:ln>
            <a:effectLst/>
          </p:spPr>
          <p:txBody>
            <a:bodyPr vert="horz" wrap="square" lIns="91392" tIns="45696" rIns="91392" bIns="45696" numCol="1" rtlCol="0" anchor="t" anchorCtr="0" compatLnSpc="1"/>
            <a:lstStyle/>
            <a:p>
              <a:pPr marL="0" marR="0" lvl="0" indent="0" algn="ctr" defTabSz="4572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600" b="0" i="0" u="none" strike="noStrike" kern="1200" cap="none" spc="0" normalizeH="0" baseline="0" noProof="0">
                <a:ln>
                  <a:noFill/>
                </a:ln>
                <a:solidFill>
                  <a:srgbClr val="302A28"/>
                </a:solidFill>
                <a:effectLst/>
                <a:uLnTx/>
                <a:uFillTx/>
                <a:cs typeface="+mn-ea"/>
                <a:sym typeface="+mn-lt"/>
              </a:endParaRPr>
            </a:p>
          </p:txBody>
        </p:sp>
        <p:sp>
          <p:nvSpPr>
            <p:cNvPr id="19" name="矩形 18">
              <a:extLst>
                <a:ext uri="{FF2B5EF4-FFF2-40B4-BE49-F238E27FC236}">
                  <a16:creationId xmlns:a16="http://schemas.microsoft.com/office/drawing/2014/main" xmlns="" id="{7F267604-2250-4872-8537-5C50A1C08917}"/>
                </a:ext>
              </a:extLst>
            </p:cNvPr>
            <p:cNvSpPr/>
            <p:nvPr/>
          </p:nvSpPr>
          <p:spPr>
            <a:xfrm>
              <a:off x="4739634" y="1284007"/>
              <a:ext cx="1158468" cy="935909"/>
            </a:xfrm>
            <a:prstGeom prst="rect">
              <a:avLst/>
            </a:prstGeom>
          </p:spPr>
          <p:txBody>
            <a:bodyPr wrap="square">
              <a:spAutoFit/>
            </a:bodyPr>
            <a:lstStyle/>
            <a:p>
              <a:pPr marL="0" marR="0" lvl="0" indent="0" algn="ctr" defTabSz="4572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4000" b="1" i="0" u="none" strike="noStrike" kern="1200" cap="none" spc="0" normalizeH="0" baseline="0" noProof="0" dirty="0">
                  <a:ln>
                    <a:noFill/>
                  </a:ln>
                  <a:solidFill>
                    <a:srgbClr val="FFFFFF"/>
                  </a:solidFill>
                  <a:effectLst/>
                  <a:uLnTx/>
                  <a:uFillTx/>
                  <a:cs typeface="+mn-ea"/>
                  <a:sym typeface="+mn-lt"/>
                </a:rPr>
                <a:t>2</a:t>
              </a:r>
            </a:p>
            <a:p>
              <a:pPr marL="0" marR="0" lvl="0" indent="0" algn="ctr" defTabSz="4572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400" b="1" i="0" u="none" strike="noStrike" kern="1200" cap="none" spc="0" normalizeH="0" baseline="0" noProof="0" dirty="0">
                  <a:ln>
                    <a:noFill/>
                  </a:ln>
                  <a:solidFill>
                    <a:srgbClr val="FFFFFF"/>
                  </a:solidFill>
                  <a:effectLst/>
                  <a:uLnTx/>
                  <a:uFillTx/>
                  <a:cs typeface="+mn-ea"/>
                  <a:sym typeface="+mn-lt"/>
                </a:rPr>
                <a:t>年</a:t>
              </a:r>
              <a:endParaRPr kumimoji="0" lang="zh-CN" altLang="en-US" sz="2400" b="0" i="0" u="none" strike="noStrike" kern="1200" cap="none" spc="0" normalizeH="0" baseline="0" noProof="0" dirty="0">
                <a:ln>
                  <a:noFill/>
                </a:ln>
                <a:solidFill>
                  <a:srgbClr val="FFFFFF"/>
                </a:solidFill>
                <a:effectLst/>
                <a:uLnTx/>
                <a:uFillTx/>
                <a:cs typeface="+mn-ea"/>
                <a:sym typeface="+mn-lt"/>
              </a:endParaRPr>
            </a:p>
          </p:txBody>
        </p:sp>
      </p:grpSp>
      <p:grpSp>
        <p:nvGrpSpPr>
          <p:cNvPr id="20" name="组合 19">
            <a:extLst>
              <a:ext uri="{FF2B5EF4-FFF2-40B4-BE49-F238E27FC236}">
                <a16:creationId xmlns:a16="http://schemas.microsoft.com/office/drawing/2014/main" xmlns="" id="{AB42AD98-F935-4AE8-82FB-93BCD1D36B82}"/>
              </a:ext>
            </a:extLst>
          </p:cNvPr>
          <p:cNvGrpSpPr/>
          <p:nvPr/>
        </p:nvGrpSpPr>
        <p:grpSpPr>
          <a:xfrm>
            <a:off x="942085" y="3906796"/>
            <a:ext cx="1426167" cy="1426949"/>
            <a:chOff x="1923803" y="3872105"/>
            <a:chExt cx="2572374" cy="1426949"/>
          </a:xfrm>
        </p:grpSpPr>
        <p:sp>
          <p:nvSpPr>
            <p:cNvPr id="21" name="矩形 20">
              <a:extLst>
                <a:ext uri="{FF2B5EF4-FFF2-40B4-BE49-F238E27FC236}">
                  <a16:creationId xmlns:a16="http://schemas.microsoft.com/office/drawing/2014/main" xmlns="" id="{83BA797C-5113-442E-8E0E-EC19D6F6C5F7}"/>
                </a:ext>
              </a:extLst>
            </p:cNvPr>
            <p:cNvSpPr/>
            <p:nvPr/>
          </p:nvSpPr>
          <p:spPr>
            <a:xfrm>
              <a:off x="1923803" y="4167975"/>
              <a:ext cx="2520925" cy="1131079"/>
            </a:xfrm>
            <a:prstGeom prst="rect">
              <a:avLst/>
            </a:prstGeom>
          </p:spPr>
          <p:txBody>
            <a:bodyPr wrap="square">
              <a:spAutoFit/>
              <a:scene3d>
                <a:camera prst="orthographicFront"/>
                <a:lightRig rig="threePt" dir="t"/>
              </a:scene3d>
              <a:sp3d contourW="12700"/>
            </a:bodyPr>
            <a:lstStyle/>
            <a:p>
              <a:pPr marL="0" marR="0" lvl="0" indent="0" algn="ctr" defTabSz="457200" rtl="0" eaLnBrk="1" fontAlgn="auto" latinLnBrk="0" hangingPunct="1">
                <a:lnSpc>
                  <a:spcPct val="15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srgbClr val="000000">
                      <a:lumMod val="75000"/>
                      <a:lumOff val="25000"/>
                    </a:srgbClr>
                  </a:solidFill>
                  <a:effectLst/>
                  <a:uLnTx/>
                  <a:uFillTx/>
                  <a:cs typeface="+mn-ea"/>
                  <a:sym typeface="+mn-lt"/>
                </a:rPr>
                <a:t>点击输入简要文字内容，文字内容需概括精炼，言简意赅的说明分项内容言简意赅的说明分项内容</a:t>
              </a:r>
              <a:endParaRPr kumimoji="0" lang="en-US" altLang="zh-CN" sz="900" b="0" i="0" u="none" strike="noStrike" kern="1200" cap="none" spc="0" normalizeH="0" baseline="0" noProof="0" dirty="0">
                <a:ln>
                  <a:noFill/>
                </a:ln>
                <a:solidFill>
                  <a:srgbClr val="000000">
                    <a:lumMod val="75000"/>
                    <a:lumOff val="25000"/>
                  </a:srgbClr>
                </a:solidFill>
                <a:effectLst/>
                <a:uLnTx/>
                <a:uFillTx/>
                <a:cs typeface="+mn-ea"/>
                <a:sym typeface="+mn-lt"/>
              </a:endParaRPr>
            </a:p>
          </p:txBody>
        </p:sp>
        <p:sp>
          <p:nvSpPr>
            <p:cNvPr id="22" name="文本框 21">
              <a:extLst>
                <a:ext uri="{FF2B5EF4-FFF2-40B4-BE49-F238E27FC236}">
                  <a16:creationId xmlns:a16="http://schemas.microsoft.com/office/drawing/2014/main" xmlns="" id="{F34ECA0E-5545-45F0-B9C8-283AC1ECA78D}"/>
                </a:ext>
              </a:extLst>
            </p:cNvPr>
            <p:cNvSpPr txBox="1"/>
            <p:nvPr/>
          </p:nvSpPr>
          <p:spPr>
            <a:xfrm>
              <a:off x="1942552" y="3872105"/>
              <a:ext cx="2553625" cy="338554"/>
            </a:xfrm>
            <a:prstGeom prst="rect">
              <a:avLst/>
            </a:prstGeom>
            <a:noFill/>
          </p:spPr>
          <p:txBody>
            <a:bodyPr wrap="none" rtlCol="0">
              <a:spAutoFit/>
              <a:scene3d>
                <a:camera prst="orthographicFront"/>
                <a:lightRig rig="threePt" dir="t"/>
              </a:scene3d>
              <a:sp3d contourW="12700"/>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a:ln>
                    <a:noFill/>
                  </a:ln>
                  <a:solidFill>
                    <a:srgbClr val="000000">
                      <a:lumMod val="75000"/>
                      <a:lumOff val="25000"/>
                    </a:srgbClr>
                  </a:solidFill>
                  <a:effectLst/>
                  <a:uLnTx/>
                  <a:uFillTx/>
                  <a:cs typeface="+mn-ea"/>
                  <a:sym typeface="+mn-lt"/>
                </a:rPr>
                <a:t>标题文字添加</a:t>
              </a:r>
            </a:p>
          </p:txBody>
        </p:sp>
      </p:grpSp>
      <p:sp>
        <p:nvSpPr>
          <p:cNvPr id="23" name="矩形 22">
            <a:extLst>
              <a:ext uri="{FF2B5EF4-FFF2-40B4-BE49-F238E27FC236}">
                <a16:creationId xmlns:a16="http://schemas.microsoft.com/office/drawing/2014/main" xmlns="" id="{06739174-24F6-483F-9383-BA61615956CE}"/>
              </a:ext>
            </a:extLst>
          </p:cNvPr>
          <p:cNvSpPr/>
          <p:nvPr/>
        </p:nvSpPr>
        <p:spPr>
          <a:xfrm>
            <a:off x="797505" y="1835802"/>
            <a:ext cx="1617439" cy="3998041"/>
          </a:xfrm>
          <a:prstGeom prst="rect">
            <a:avLst/>
          </a:prstGeom>
          <a:noFill/>
          <a:ln>
            <a:solidFill>
              <a:srgbClr val="0D0A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cs typeface="+mn-ea"/>
              <a:sym typeface="+mn-lt"/>
            </a:endParaRPr>
          </a:p>
        </p:txBody>
      </p:sp>
      <p:sp>
        <p:nvSpPr>
          <p:cNvPr id="24" name="等腰三角形 23">
            <a:extLst>
              <a:ext uri="{FF2B5EF4-FFF2-40B4-BE49-F238E27FC236}">
                <a16:creationId xmlns:a16="http://schemas.microsoft.com/office/drawing/2014/main" xmlns="" id="{D2EAD963-BF4F-4223-9D1A-2F1828C62585}"/>
              </a:ext>
            </a:extLst>
          </p:cNvPr>
          <p:cNvSpPr/>
          <p:nvPr/>
        </p:nvSpPr>
        <p:spPr>
          <a:xfrm flipV="1">
            <a:off x="1472721" y="3478922"/>
            <a:ext cx="249909" cy="215439"/>
          </a:xfrm>
          <a:prstGeom prst="triangle">
            <a:avLst/>
          </a:prstGeom>
          <a:solidFill>
            <a:srgbClr val="0D0A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srgbClr val="FFFFFF"/>
              </a:solidFill>
              <a:effectLst/>
              <a:uLnTx/>
              <a:uFillTx/>
              <a:cs typeface="+mn-ea"/>
              <a:sym typeface="+mn-lt"/>
            </a:endParaRPr>
          </a:p>
        </p:txBody>
      </p:sp>
      <p:grpSp>
        <p:nvGrpSpPr>
          <p:cNvPr id="25" name="组合 24">
            <a:extLst>
              <a:ext uri="{FF2B5EF4-FFF2-40B4-BE49-F238E27FC236}">
                <a16:creationId xmlns:a16="http://schemas.microsoft.com/office/drawing/2014/main" xmlns="" id="{9E7E60E0-F368-44FB-9C73-451323DCEC04}"/>
              </a:ext>
            </a:extLst>
          </p:cNvPr>
          <p:cNvGrpSpPr/>
          <p:nvPr/>
        </p:nvGrpSpPr>
        <p:grpSpPr>
          <a:xfrm>
            <a:off x="2928963" y="3906796"/>
            <a:ext cx="1426167" cy="1426949"/>
            <a:chOff x="1923803" y="3872105"/>
            <a:chExt cx="2572374" cy="1426949"/>
          </a:xfrm>
        </p:grpSpPr>
        <p:sp>
          <p:nvSpPr>
            <p:cNvPr id="26" name="矩形 25">
              <a:extLst>
                <a:ext uri="{FF2B5EF4-FFF2-40B4-BE49-F238E27FC236}">
                  <a16:creationId xmlns:a16="http://schemas.microsoft.com/office/drawing/2014/main" xmlns="" id="{4782304A-A65E-402D-83CF-76731CD9CDD4}"/>
                </a:ext>
              </a:extLst>
            </p:cNvPr>
            <p:cNvSpPr/>
            <p:nvPr/>
          </p:nvSpPr>
          <p:spPr>
            <a:xfrm>
              <a:off x="1923803" y="4167975"/>
              <a:ext cx="2520925" cy="1131079"/>
            </a:xfrm>
            <a:prstGeom prst="rect">
              <a:avLst/>
            </a:prstGeom>
          </p:spPr>
          <p:txBody>
            <a:bodyPr wrap="square">
              <a:spAutoFit/>
              <a:scene3d>
                <a:camera prst="orthographicFront"/>
                <a:lightRig rig="threePt" dir="t"/>
              </a:scene3d>
              <a:sp3d contourW="12700"/>
            </a:bodyPr>
            <a:lstStyle/>
            <a:p>
              <a:pPr marL="0" marR="0" lvl="0" indent="0" algn="ctr" defTabSz="457200" rtl="0" eaLnBrk="1" fontAlgn="auto" latinLnBrk="0" hangingPunct="1">
                <a:lnSpc>
                  <a:spcPct val="15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srgbClr val="000000">
                      <a:lumMod val="75000"/>
                      <a:lumOff val="25000"/>
                    </a:srgbClr>
                  </a:solidFill>
                  <a:effectLst/>
                  <a:uLnTx/>
                  <a:uFillTx/>
                  <a:cs typeface="+mn-ea"/>
                  <a:sym typeface="+mn-lt"/>
                </a:rPr>
                <a:t>点击输入简要文字内容，文字内容需概括精炼，言简意赅的说明分项内容言简意赅的说明分项内容</a:t>
              </a:r>
              <a:endParaRPr kumimoji="0" lang="en-US" altLang="zh-CN" sz="900" b="0" i="0" u="none" strike="noStrike" kern="1200" cap="none" spc="0" normalizeH="0" baseline="0" noProof="0" dirty="0">
                <a:ln>
                  <a:noFill/>
                </a:ln>
                <a:solidFill>
                  <a:srgbClr val="000000">
                    <a:lumMod val="75000"/>
                    <a:lumOff val="25000"/>
                  </a:srgbClr>
                </a:solidFill>
                <a:effectLst/>
                <a:uLnTx/>
                <a:uFillTx/>
                <a:cs typeface="+mn-ea"/>
                <a:sym typeface="+mn-lt"/>
              </a:endParaRPr>
            </a:p>
          </p:txBody>
        </p:sp>
        <p:sp>
          <p:nvSpPr>
            <p:cNvPr id="27" name="文本框 26">
              <a:extLst>
                <a:ext uri="{FF2B5EF4-FFF2-40B4-BE49-F238E27FC236}">
                  <a16:creationId xmlns:a16="http://schemas.microsoft.com/office/drawing/2014/main" xmlns="" id="{6CAE48D2-0756-43F0-8BD0-EF08B632D94C}"/>
                </a:ext>
              </a:extLst>
            </p:cNvPr>
            <p:cNvSpPr txBox="1"/>
            <p:nvPr/>
          </p:nvSpPr>
          <p:spPr>
            <a:xfrm>
              <a:off x="1942552" y="3872105"/>
              <a:ext cx="2553625" cy="338554"/>
            </a:xfrm>
            <a:prstGeom prst="rect">
              <a:avLst/>
            </a:prstGeom>
            <a:noFill/>
          </p:spPr>
          <p:txBody>
            <a:bodyPr wrap="none" rtlCol="0">
              <a:spAutoFit/>
              <a:scene3d>
                <a:camera prst="orthographicFront"/>
                <a:lightRig rig="threePt" dir="t"/>
              </a:scene3d>
              <a:sp3d contourW="12700"/>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a:ln>
                    <a:noFill/>
                  </a:ln>
                  <a:solidFill>
                    <a:srgbClr val="000000">
                      <a:lumMod val="75000"/>
                      <a:lumOff val="25000"/>
                    </a:srgbClr>
                  </a:solidFill>
                  <a:effectLst/>
                  <a:uLnTx/>
                  <a:uFillTx/>
                  <a:cs typeface="+mn-ea"/>
                  <a:sym typeface="+mn-lt"/>
                </a:rPr>
                <a:t>标题文字添加</a:t>
              </a:r>
            </a:p>
          </p:txBody>
        </p:sp>
      </p:grpSp>
      <p:sp>
        <p:nvSpPr>
          <p:cNvPr id="28" name="矩形 27">
            <a:extLst>
              <a:ext uri="{FF2B5EF4-FFF2-40B4-BE49-F238E27FC236}">
                <a16:creationId xmlns:a16="http://schemas.microsoft.com/office/drawing/2014/main" xmlns="" id="{BA4E838E-7DCC-4BC6-A125-95603D25B398}"/>
              </a:ext>
            </a:extLst>
          </p:cNvPr>
          <p:cNvSpPr/>
          <p:nvPr/>
        </p:nvSpPr>
        <p:spPr>
          <a:xfrm>
            <a:off x="2784383" y="1835802"/>
            <a:ext cx="1617439" cy="3998041"/>
          </a:xfrm>
          <a:prstGeom prst="rect">
            <a:avLst/>
          </a:prstGeom>
          <a:noFill/>
          <a:ln>
            <a:solidFill>
              <a:srgbClr val="D332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29" name="等腰三角形 28">
            <a:extLst>
              <a:ext uri="{FF2B5EF4-FFF2-40B4-BE49-F238E27FC236}">
                <a16:creationId xmlns:a16="http://schemas.microsoft.com/office/drawing/2014/main" xmlns="" id="{14263ED8-EA45-4EAA-8C0B-225A683F618E}"/>
              </a:ext>
            </a:extLst>
          </p:cNvPr>
          <p:cNvSpPr/>
          <p:nvPr/>
        </p:nvSpPr>
        <p:spPr>
          <a:xfrm flipV="1">
            <a:off x="3459599" y="3478922"/>
            <a:ext cx="249909" cy="215439"/>
          </a:xfrm>
          <a:prstGeom prst="triangle">
            <a:avLst/>
          </a:prstGeom>
          <a:solidFill>
            <a:srgbClr val="D332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srgbClr val="FFFFFF"/>
              </a:solidFill>
              <a:effectLst/>
              <a:uLnTx/>
              <a:uFillTx/>
              <a:cs typeface="+mn-ea"/>
              <a:sym typeface="+mn-lt"/>
            </a:endParaRPr>
          </a:p>
        </p:txBody>
      </p:sp>
      <p:grpSp>
        <p:nvGrpSpPr>
          <p:cNvPr id="30" name="组合 29">
            <a:extLst>
              <a:ext uri="{FF2B5EF4-FFF2-40B4-BE49-F238E27FC236}">
                <a16:creationId xmlns:a16="http://schemas.microsoft.com/office/drawing/2014/main" xmlns="" id="{D92375A8-6B5A-4ACC-A499-BA0D49687CE9}"/>
              </a:ext>
            </a:extLst>
          </p:cNvPr>
          <p:cNvGrpSpPr/>
          <p:nvPr/>
        </p:nvGrpSpPr>
        <p:grpSpPr>
          <a:xfrm>
            <a:off x="4921081" y="3884337"/>
            <a:ext cx="1426167" cy="1426949"/>
            <a:chOff x="1923803" y="3872105"/>
            <a:chExt cx="2572374" cy="1426949"/>
          </a:xfrm>
        </p:grpSpPr>
        <p:sp>
          <p:nvSpPr>
            <p:cNvPr id="31" name="矩形 30">
              <a:extLst>
                <a:ext uri="{FF2B5EF4-FFF2-40B4-BE49-F238E27FC236}">
                  <a16:creationId xmlns:a16="http://schemas.microsoft.com/office/drawing/2014/main" xmlns="" id="{AEC2B001-4F49-4A09-8DDD-06BA3A8E2064}"/>
                </a:ext>
              </a:extLst>
            </p:cNvPr>
            <p:cNvSpPr/>
            <p:nvPr/>
          </p:nvSpPr>
          <p:spPr>
            <a:xfrm>
              <a:off x="1923803" y="4167975"/>
              <a:ext cx="2520925" cy="1131079"/>
            </a:xfrm>
            <a:prstGeom prst="rect">
              <a:avLst/>
            </a:prstGeom>
          </p:spPr>
          <p:txBody>
            <a:bodyPr wrap="square">
              <a:spAutoFit/>
              <a:scene3d>
                <a:camera prst="orthographicFront"/>
                <a:lightRig rig="threePt" dir="t"/>
              </a:scene3d>
              <a:sp3d contourW="12700"/>
            </a:bodyPr>
            <a:lstStyle/>
            <a:p>
              <a:pPr marL="0" marR="0" lvl="0" indent="0" algn="ctr" defTabSz="457200" rtl="0" eaLnBrk="1" fontAlgn="auto" latinLnBrk="0" hangingPunct="1">
                <a:lnSpc>
                  <a:spcPct val="15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srgbClr val="000000">
                      <a:lumMod val="75000"/>
                      <a:lumOff val="25000"/>
                    </a:srgbClr>
                  </a:solidFill>
                  <a:effectLst/>
                  <a:uLnTx/>
                  <a:uFillTx/>
                  <a:cs typeface="+mn-ea"/>
                  <a:sym typeface="+mn-lt"/>
                </a:rPr>
                <a:t>点击输入简要文字内容，文字内容需概括精炼，言简意赅的说明分项内容言简意赅的说明分项内容</a:t>
              </a:r>
              <a:endParaRPr kumimoji="0" lang="en-US" altLang="zh-CN" sz="900" b="0" i="0" u="none" strike="noStrike" kern="1200" cap="none" spc="0" normalizeH="0" baseline="0" noProof="0" dirty="0">
                <a:ln>
                  <a:noFill/>
                </a:ln>
                <a:solidFill>
                  <a:srgbClr val="000000">
                    <a:lumMod val="75000"/>
                    <a:lumOff val="25000"/>
                  </a:srgbClr>
                </a:solidFill>
                <a:effectLst/>
                <a:uLnTx/>
                <a:uFillTx/>
                <a:cs typeface="+mn-ea"/>
                <a:sym typeface="+mn-lt"/>
              </a:endParaRPr>
            </a:p>
          </p:txBody>
        </p:sp>
        <p:sp>
          <p:nvSpPr>
            <p:cNvPr id="32" name="文本框 31">
              <a:extLst>
                <a:ext uri="{FF2B5EF4-FFF2-40B4-BE49-F238E27FC236}">
                  <a16:creationId xmlns:a16="http://schemas.microsoft.com/office/drawing/2014/main" xmlns="" id="{6E00C9F5-F74D-4A32-A395-A650B28D0CAA}"/>
                </a:ext>
              </a:extLst>
            </p:cNvPr>
            <p:cNvSpPr txBox="1"/>
            <p:nvPr/>
          </p:nvSpPr>
          <p:spPr>
            <a:xfrm>
              <a:off x="1942552" y="3872105"/>
              <a:ext cx="2553625" cy="338554"/>
            </a:xfrm>
            <a:prstGeom prst="rect">
              <a:avLst/>
            </a:prstGeom>
            <a:noFill/>
          </p:spPr>
          <p:txBody>
            <a:bodyPr wrap="none" rtlCol="0">
              <a:spAutoFit/>
              <a:scene3d>
                <a:camera prst="orthographicFront"/>
                <a:lightRig rig="threePt" dir="t"/>
              </a:scene3d>
              <a:sp3d contourW="12700"/>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a:ln>
                    <a:noFill/>
                  </a:ln>
                  <a:solidFill>
                    <a:srgbClr val="000000">
                      <a:lumMod val="75000"/>
                      <a:lumOff val="25000"/>
                    </a:srgbClr>
                  </a:solidFill>
                  <a:effectLst/>
                  <a:uLnTx/>
                  <a:uFillTx/>
                  <a:cs typeface="+mn-ea"/>
                  <a:sym typeface="+mn-lt"/>
                </a:rPr>
                <a:t>标题文字添加</a:t>
              </a:r>
            </a:p>
          </p:txBody>
        </p:sp>
      </p:grpSp>
      <p:sp>
        <p:nvSpPr>
          <p:cNvPr id="33" name="矩形 32">
            <a:extLst>
              <a:ext uri="{FF2B5EF4-FFF2-40B4-BE49-F238E27FC236}">
                <a16:creationId xmlns:a16="http://schemas.microsoft.com/office/drawing/2014/main" xmlns="" id="{272BF853-9D77-4A17-A182-7E6AFD55274B}"/>
              </a:ext>
            </a:extLst>
          </p:cNvPr>
          <p:cNvSpPr/>
          <p:nvPr/>
        </p:nvSpPr>
        <p:spPr>
          <a:xfrm>
            <a:off x="4776501" y="1813343"/>
            <a:ext cx="1617439" cy="3998041"/>
          </a:xfrm>
          <a:prstGeom prst="rect">
            <a:avLst/>
          </a:prstGeom>
          <a:noFill/>
          <a:ln>
            <a:solidFill>
              <a:srgbClr val="201F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34" name="等腰三角形 33">
            <a:extLst>
              <a:ext uri="{FF2B5EF4-FFF2-40B4-BE49-F238E27FC236}">
                <a16:creationId xmlns:a16="http://schemas.microsoft.com/office/drawing/2014/main" xmlns="" id="{6B58BB0D-19B0-42F1-9AF2-0F66150F9D45}"/>
              </a:ext>
            </a:extLst>
          </p:cNvPr>
          <p:cNvSpPr/>
          <p:nvPr/>
        </p:nvSpPr>
        <p:spPr>
          <a:xfrm flipV="1">
            <a:off x="5451717" y="3456463"/>
            <a:ext cx="249909" cy="215439"/>
          </a:xfrm>
          <a:prstGeom prst="triangle">
            <a:avLst/>
          </a:prstGeom>
          <a:solidFill>
            <a:srgbClr val="0D0A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srgbClr val="FFFFFF"/>
              </a:solidFill>
              <a:effectLst/>
              <a:uLnTx/>
              <a:uFillTx/>
              <a:cs typeface="+mn-ea"/>
              <a:sym typeface="+mn-lt"/>
            </a:endParaRPr>
          </a:p>
        </p:txBody>
      </p:sp>
      <p:sp>
        <p:nvSpPr>
          <p:cNvPr id="36" name="PA-矩形 7">
            <a:extLst>
              <a:ext uri="{FF2B5EF4-FFF2-40B4-BE49-F238E27FC236}">
                <a16:creationId xmlns:a16="http://schemas.microsoft.com/office/drawing/2014/main" xmlns="" id="{69D4310A-0D2D-4C6B-891B-47474C8D5F8F}"/>
              </a:ext>
            </a:extLst>
          </p:cNvPr>
          <p:cNvSpPr/>
          <p:nvPr>
            <p:custDataLst>
              <p:tags r:id="rId1"/>
            </p:custDataLst>
          </p:nvPr>
        </p:nvSpPr>
        <p:spPr>
          <a:xfrm>
            <a:off x="1014049" y="52817"/>
            <a:ext cx="1620957" cy="52322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2800" noProof="0" dirty="0">
                <a:solidFill>
                  <a:srgbClr val="0D0A47"/>
                </a:solidFill>
                <a:cs typeface="+mn-ea"/>
                <a:sym typeface="+mn-lt"/>
              </a:rPr>
              <a:t>融资计划</a:t>
            </a:r>
            <a:endParaRPr kumimoji="0" lang="zh-CN" altLang="en-US" sz="2800" b="0" i="0" u="none" strike="noStrike" kern="1200" cap="none" spc="0" normalizeH="0" baseline="0" noProof="0" dirty="0">
              <a:ln>
                <a:noFill/>
              </a:ln>
              <a:solidFill>
                <a:srgbClr val="0D0A47"/>
              </a:solidFill>
              <a:effectLst/>
              <a:uLnTx/>
              <a:uFillTx/>
              <a:cs typeface="+mn-ea"/>
              <a:sym typeface="+mn-lt"/>
            </a:endParaRPr>
          </a:p>
        </p:txBody>
      </p:sp>
      <p:sp>
        <p:nvSpPr>
          <p:cNvPr id="37" name="PA-矩形 8">
            <a:extLst>
              <a:ext uri="{FF2B5EF4-FFF2-40B4-BE49-F238E27FC236}">
                <a16:creationId xmlns:a16="http://schemas.microsoft.com/office/drawing/2014/main" xmlns="" id="{18480679-0FCD-4534-B16D-8E6EF0241EA4}"/>
              </a:ext>
            </a:extLst>
          </p:cNvPr>
          <p:cNvSpPr/>
          <p:nvPr>
            <p:custDataLst>
              <p:tags r:id="rId2"/>
            </p:custDataLst>
          </p:nvPr>
        </p:nvSpPr>
        <p:spPr>
          <a:xfrm>
            <a:off x="1029924" y="497032"/>
            <a:ext cx="2661430" cy="252313"/>
          </a:xfrm>
          <a:prstGeom prst="rect">
            <a:avLst/>
          </a:prstGeom>
          <a:noFill/>
        </p:spPr>
        <p:txBody>
          <a:bodyPr wrap="square" rtlCol="0">
            <a:spAutoFit/>
            <a:scene3d>
              <a:camera prst="orthographicFront"/>
              <a:lightRig rig="threePt" dir="t"/>
            </a:scene3d>
            <a:sp3d contourW="12700"/>
          </a:bodyPr>
          <a:lstStyle/>
          <a:p>
            <a:pPr marL="0" marR="0" lvl="0" indent="0" algn="l" defTabSz="457200" rtl="0" eaLnBrk="1" fontAlgn="auto" latinLnBrk="0" hangingPunct="1">
              <a:lnSpc>
                <a:spcPct val="114000"/>
              </a:lnSpc>
              <a:spcBef>
                <a:spcPts val="0"/>
              </a:spcBef>
              <a:spcAft>
                <a:spcPts val="0"/>
              </a:spcAft>
              <a:buClrTx/>
              <a:buSzTx/>
              <a:buFontTx/>
              <a:buNone/>
              <a:tabLst/>
              <a:defRPr/>
            </a:pPr>
            <a:r>
              <a:rPr kumimoji="0" lang="en-US" altLang="zh-CN" sz="1000" b="0" i="0" u="none" strike="noStrike" kern="1200" cap="none" spc="300" normalizeH="0" baseline="0" noProof="0" dirty="0">
                <a:ln>
                  <a:noFill/>
                </a:ln>
                <a:solidFill>
                  <a:srgbClr val="D3323C"/>
                </a:solidFill>
                <a:effectLst/>
                <a:uLnTx/>
                <a:uFillTx/>
                <a:cs typeface="+mn-ea"/>
                <a:sym typeface="+mn-lt"/>
              </a:rPr>
              <a:t>FINANCIAL</a:t>
            </a:r>
            <a:r>
              <a:rPr kumimoji="0" lang="en-US" altLang="zh-CN" sz="1000" b="0" i="0" u="none" strike="noStrike" kern="1200" cap="none" spc="300" normalizeH="0" noProof="0" dirty="0">
                <a:ln>
                  <a:noFill/>
                </a:ln>
                <a:solidFill>
                  <a:srgbClr val="D3323C"/>
                </a:solidFill>
                <a:effectLst/>
                <a:uLnTx/>
                <a:uFillTx/>
                <a:cs typeface="+mn-ea"/>
                <a:sym typeface="+mn-lt"/>
              </a:rPr>
              <a:t> PLAN </a:t>
            </a:r>
            <a:endParaRPr kumimoji="0" lang="zh-CN" altLang="en-US" sz="1000" b="0" i="0" u="none" strike="noStrike" kern="1200" cap="none" spc="300" normalizeH="0" baseline="0" noProof="0" dirty="0">
              <a:ln>
                <a:noFill/>
              </a:ln>
              <a:solidFill>
                <a:srgbClr val="D3323C"/>
              </a:solidFill>
              <a:effectLst/>
              <a:uLnTx/>
              <a:uFillTx/>
              <a:cs typeface="+mn-ea"/>
              <a:sym typeface="+mn-lt"/>
            </a:endParaRPr>
          </a:p>
        </p:txBody>
      </p:sp>
      <p:sp>
        <p:nvSpPr>
          <p:cNvPr id="38" name="矩形 37">
            <a:extLst>
              <a:ext uri="{FF2B5EF4-FFF2-40B4-BE49-F238E27FC236}">
                <a16:creationId xmlns:a16="http://schemas.microsoft.com/office/drawing/2014/main" xmlns="" id="{53DDC677-F8EF-4BE8-ABBE-925005F30E77}"/>
              </a:ext>
            </a:extLst>
          </p:cNvPr>
          <p:cNvSpPr/>
          <p:nvPr/>
        </p:nvSpPr>
        <p:spPr>
          <a:xfrm flipV="1">
            <a:off x="0" y="515837"/>
            <a:ext cx="12192000" cy="36000"/>
          </a:xfrm>
          <a:prstGeom prst="rect">
            <a:avLst/>
          </a:prstGeom>
          <a:gradFill>
            <a:gsLst>
              <a:gs pos="0">
                <a:schemeClr val="accent1">
                  <a:lumMod val="5000"/>
                  <a:lumOff val="95000"/>
                </a:schemeClr>
              </a:gs>
              <a:gs pos="74000">
                <a:srgbClr val="2C2254"/>
              </a:gs>
              <a:gs pos="83000">
                <a:srgbClr val="2C2254"/>
              </a:gs>
              <a:gs pos="100000">
                <a:srgbClr val="0D0A47"/>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201F42"/>
              </a:solidFill>
              <a:effectLst/>
              <a:uLnTx/>
              <a:uFillTx/>
              <a:cs typeface="+mn-ea"/>
              <a:sym typeface="+mn-lt"/>
            </a:endParaRPr>
          </a:p>
        </p:txBody>
      </p:sp>
      <p:grpSp>
        <p:nvGrpSpPr>
          <p:cNvPr id="39" name="组合 38">
            <a:extLst>
              <a:ext uri="{FF2B5EF4-FFF2-40B4-BE49-F238E27FC236}">
                <a16:creationId xmlns:a16="http://schemas.microsoft.com/office/drawing/2014/main" xmlns="" id="{E21AE0F5-8707-442E-B9A5-032B1B1F98CC}"/>
              </a:ext>
            </a:extLst>
          </p:cNvPr>
          <p:cNvGrpSpPr/>
          <p:nvPr/>
        </p:nvGrpSpPr>
        <p:grpSpPr>
          <a:xfrm>
            <a:off x="217540" y="1"/>
            <a:ext cx="730741" cy="812800"/>
            <a:chOff x="117754" y="1"/>
            <a:chExt cx="730741" cy="812800"/>
          </a:xfrm>
        </p:grpSpPr>
        <p:sp>
          <p:nvSpPr>
            <p:cNvPr id="40" name="矩形 39">
              <a:extLst>
                <a:ext uri="{FF2B5EF4-FFF2-40B4-BE49-F238E27FC236}">
                  <a16:creationId xmlns:a16="http://schemas.microsoft.com/office/drawing/2014/main" xmlns="" id="{5128055A-1CFF-493B-9666-370332A0C06B}"/>
                </a:ext>
              </a:extLst>
            </p:cNvPr>
            <p:cNvSpPr/>
            <p:nvPr/>
          </p:nvSpPr>
          <p:spPr>
            <a:xfrm>
              <a:off x="120575" y="1"/>
              <a:ext cx="699345" cy="812800"/>
            </a:xfrm>
            <a:prstGeom prst="rect">
              <a:avLst/>
            </a:prstGeom>
            <a:solidFill>
              <a:srgbClr val="0D0A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41" name="文本框 40">
              <a:extLst>
                <a:ext uri="{FF2B5EF4-FFF2-40B4-BE49-F238E27FC236}">
                  <a16:creationId xmlns:a16="http://schemas.microsoft.com/office/drawing/2014/main" xmlns="" id="{32D766E8-D310-45D7-BF2D-6125A00F58BD}"/>
                </a:ext>
              </a:extLst>
            </p:cNvPr>
            <p:cNvSpPr txBox="1"/>
            <p:nvPr/>
          </p:nvSpPr>
          <p:spPr>
            <a:xfrm>
              <a:off x="117754" y="51021"/>
              <a:ext cx="730741" cy="723853"/>
            </a:xfrm>
            <a:prstGeom prst="rect">
              <a:avLst/>
            </a:prstGeom>
            <a:noFill/>
          </p:spPr>
          <p:txBody>
            <a:bodyPr wrap="square" rtlCol="0">
              <a:spAutoFit/>
              <a:scene3d>
                <a:camera prst="orthographicFront"/>
                <a:lightRig rig="threePt" dir="t"/>
              </a:scene3d>
              <a:sp3d contourW="12700"/>
            </a:bodyPr>
            <a:lstStyle>
              <a:defPPr>
                <a:defRPr lang="en-US"/>
              </a:defPPr>
              <a:lvl1pPr>
                <a:lnSpc>
                  <a:spcPct val="114000"/>
                </a:lnSpc>
                <a:defRPr sz="1000" spc="300">
                  <a:solidFill>
                    <a:srgbClr val="C0A984"/>
                  </a:solidFill>
                  <a:latin typeface="Century Gothic" panose="020B0502020202020204" pitchFamily="34" charset="0"/>
                  <a:ea typeface="+mj-ea"/>
                </a:defRPr>
              </a:lvl1pPr>
            </a:lstStyle>
            <a:p>
              <a:pPr marL="0" marR="0" lvl="0" indent="0" algn="ctr" defTabSz="457200" rtl="0" eaLnBrk="1" fontAlgn="auto" latinLnBrk="0" hangingPunct="1">
                <a:lnSpc>
                  <a:spcPct val="114000"/>
                </a:lnSpc>
                <a:spcBef>
                  <a:spcPts val="0"/>
                </a:spcBef>
                <a:spcAft>
                  <a:spcPts val="0"/>
                </a:spcAft>
                <a:buClrTx/>
                <a:buSzTx/>
                <a:buFontTx/>
                <a:buNone/>
                <a:tabLst/>
                <a:defRPr/>
              </a:pPr>
              <a:r>
                <a:rPr kumimoji="0" lang="en-US" altLang="zh-CN" sz="2400" b="0" i="0" u="none" strike="noStrike" kern="1200" cap="none" spc="300" normalizeH="0" baseline="0" noProof="0" dirty="0">
                  <a:ln>
                    <a:noFill/>
                  </a:ln>
                  <a:solidFill>
                    <a:srgbClr val="D3323C"/>
                  </a:solidFill>
                  <a:effectLst/>
                  <a:uLnTx/>
                  <a:uFillTx/>
                  <a:latin typeface="+mn-lt"/>
                  <a:ea typeface="+mn-ea"/>
                  <a:cs typeface="+mn-ea"/>
                  <a:sym typeface="+mn-lt"/>
                </a:rPr>
                <a:t>05</a:t>
              </a:r>
              <a:endParaRPr kumimoji="0" lang="zh-CN" altLang="en-US" sz="2400" b="0" i="0" u="none" strike="noStrike" kern="1200" cap="none" spc="300" normalizeH="0" baseline="0" noProof="0" dirty="0">
                <a:ln>
                  <a:noFill/>
                </a:ln>
                <a:solidFill>
                  <a:srgbClr val="D3323C"/>
                </a:solidFill>
                <a:effectLst/>
                <a:uLnTx/>
                <a:uFillTx/>
                <a:latin typeface="+mn-lt"/>
                <a:ea typeface="+mn-ea"/>
                <a:cs typeface="+mn-ea"/>
                <a:sym typeface="+mn-lt"/>
              </a:endParaRPr>
            </a:p>
            <a:p>
              <a:pPr marL="0" marR="0" lvl="0" indent="0" algn="ctr" defTabSz="457200" rtl="0" eaLnBrk="1" fontAlgn="auto" latinLnBrk="0" hangingPunct="1">
                <a:lnSpc>
                  <a:spcPct val="114000"/>
                </a:lnSpc>
                <a:spcBef>
                  <a:spcPts val="0"/>
                </a:spcBef>
                <a:spcAft>
                  <a:spcPts val="0"/>
                </a:spcAft>
                <a:buClrTx/>
                <a:buSzTx/>
                <a:buFontTx/>
                <a:buNone/>
                <a:tabLst/>
                <a:defRPr/>
              </a:pPr>
              <a:r>
                <a:rPr kumimoji="0" lang="en-US" altLang="zh-CN" sz="1200" b="0" i="0" u="none" strike="noStrike" kern="1200" cap="none" spc="300" normalizeH="0" baseline="0" noProof="0" dirty="0">
                  <a:ln>
                    <a:noFill/>
                  </a:ln>
                  <a:solidFill>
                    <a:srgbClr val="D3323C"/>
                  </a:solidFill>
                  <a:effectLst/>
                  <a:uLnTx/>
                  <a:uFillTx/>
                  <a:latin typeface="+mn-lt"/>
                  <a:ea typeface="+mn-ea"/>
                  <a:cs typeface="+mn-ea"/>
                  <a:sym typeface="+mn-lt"/>
                </a:rPr>
                <a:t>PART</a:t>
              </a:r>
            </a:p>
          </p:txBody>
        </p:sp>
      </p:grpSp>
    </p:spTree>
    <p:extLst>
      <p:ext uri="{BB962C8B-B14F-4D97-AF65-F5344CB8AC3E}">
        <p14:creationId xmlns:p14="http://schemas.microsoft.com/office/powerpoint/2010/main" val="563703870"/>
      </p:ext>
    </p:extLst>
  </p:cSld>
  <p:clrMapOvr>
    <a:masterClrMapping/>
  </p:clrMapOvr>
  <mc:AlternateContent xmlns:mc="http://schemas.openxmlformats.org/markup-compatibility/2006" xmlns:p14="http://schemas.microsoft.com/office/powerpoint/2010/main">
    <mc:Choice Requires="p14">
      <p:transition spd="slow" p14:dur="1500" advTm="9400">
        <p:random/>
      </p:transition>
    </mc:Choice>
    <mc:Fallback xmlns="">
      <p:transition spd="slow" advTm="94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ppt_x"/>
                                          </p:val>
                                        </p:tav>
                                        <p:tav tm="100000">
                                          <p:val>
                                            <p:strVal val="#ppt_x"/>
                                          </p:val>
                                        </p:tav>
                                      </p:tavLst>
                                    </p:anim>
                                    <p:anim calcmode="lin" valueType="num">
                                      <p:cBhvr additive="base">
                                        <p:cTn id="8" dur="500" fill="hold"/>
                                        <p:tgtEl>
                                          <p:spTgt spid="39"/>
                                        </p:tgtEl>
                                        <p:attrNameLst>
                                          <p:attrName>ppt_y</p:attrName>
                                        </p:attrNameLst>
                                      </p:cBhvr>
                                      <p:tavLst>
                                        <p:tav tm="0">
                                          <p:val>
                                            <p:strVal val="0-#ppt_h/2"/>
                                          </p:val>
                                        </p:tav>
                                        <p:tav tm="100000">
                                          <p:val>
                                            <p:strVal val="#ppt_y"/>
                                          </p:val>
                                        </p:tav>
                                      </p:tavLst>
                                    </p:anim>
                                  </p:childTnLst>
                                </p:cTn>
                              </p:par>
                              <p:par>
                                <p:cTn id="9" presetID="12" presetClass="entr" presetSubtype="4"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additive="base">
                                        <p:cTn id="11" dur="500"/>
                                        <p:tgtEl>
                                          <p:spTgt spid="38"/>
                                        </p:tgtEl>
                                        <p:attrNameLst>
                                          <p:attrName>ppt_y</p:attrName>
                                        </p:attrNameLst>
                                      </p:cBhvr>
                                      <p:tavLst>
                                        <p:tav tm="0">
                                          <p:val>
                                            <p:strVal val="#ppt_y+#ppt_h*1.125000"/>
                                          </p:val>
                                        </p:tav>
                                        <p:tav tm="100000">
                                          <p:val>
                                            <p:strVal val="#ppt_y"/>
                                          </p:val>
                                        </p:tav>
                                      </p:tavLst>
                                    </p:anim>
                                    <p:animEffect transition="in" filter="wipe(up)">
                                      <p:cBhvr>
                                        <p:cTn id="12" dur="500"/>
                                        <p:tgtEl>
                                          <p:spTgt spid="38"/>
                                        </p:tgtEl>
                                      </p:cBhvr>
                                    </p:animEffect>
                                  </p:childTnLst>
                                </p:cTn>
                              </p:par>
                            </p:childTnLst>
                          </p:cTn>
                        </p:par>
                        <p:par>
                          <p:cTn id="13" fill="hold">
                            <p:stCondLst>
                              <p:cond delay="500"/>
                            </p:stCondLst>
                            <p:childTnLst>
                              <p:par>
                                <p:cTn id="14" presetID="0" presetClass="entr" presetSubtype="0" fill="hold" grpId="0" nodeType="afterEffect">
                                  <p:stCondLst>
                                    <p:cond delay="0"/>
                                  </p:stCondLst>
                                  <p:iterate type="lt">
                                    <p:tmPct val="14286"/>
                                  </p:iterate>
                                  <p:childTnLst>
                                    <p:set>
                                      <p:cBhvr>
                                        <p:cTn id="15" dur="1" fill="hold">
                                          <p:stCondLst>
                                            <p:cond delay="0"/>
                                          </p:stCondLst>
                                        </p:cTn>
                                        <p:tgtEl>
                                          <p:spTgt spid="36"/>
                                        </p:tgtEl>
                                        <p:attrNameLst>
                                          <p:attrName>style.visibility</p:attrName>
                                        </p:attrNameLst>
                                      </p:cBhvr>
                                      <p:to>
                                        <p:strVal val="visible"/>
                                      </p:to>
                                    </p:set>
                                    <p:anim to="" calcmode="lin" valueType="num">
                                      <p:cBhvr>
                                        <p:cTn id="16" dur="700" fill="hold">
                                          <p:stCondLst>
                                            <p:cond delay="0"/>
                                          </p:stCondLst>
                                        </p:cTn>
                                        <p:tgtEl>
                                          <p:spTgt spid="36"/>
                                        </p:tgtEl>
                                        <p:attrNameLst>
                                          <p:attrName>ppt_x</p:attrName>
                                        </p:attrNameLst>
                                      </p:cBhvr>
                                      <p:tavLst>
                                        <p:tav tm="0" fmla="#ppt_x+(-#ppt_w/2*cos(ppt_r/180*pi))*((1.5-1.5*$)^2-(1.5-1.5*$)^3)">
                                          <p:val>
                                            <p:strVal val="0"/>
                                          </p:val>
                                        </p:tav>
                                        <p:tav tm="100000">
                                          <p:val>
                                            <p:strVal val="1"/>
                                          </p:val>
                                        </p:tav>
                                      </p:tavLst>
                                    </p:anim>
                                    <p:anim to="" calcmode="lin" valueType="num">
                                      <p:cBhvr>
                                        <p:cTn id="17" dur="700" fill="hold">
                                          <p:stCondLst>
                                            <p:cond delay="0"/>
                                          </p:stCondLst>
                                        </p:cTn>
                                        <p:tgtEl>
                                          <p:spTgt spid="36"/>
                                        </p:tgtEl>
                                        <p:attrNameLst>
                                          <p:attrName>ppt_y</p:attrName>
                                        </p:attrNameLst>
                                      </p:cBhvr>
                                      <p:tavLst>
                                        <p:tav tm="0" fmla="#ppt_y+(-#ppt_h/2*cos(ppt_r/180*pi))*((1.5-1.5*$)^2-(1.5-1.5*$)^3)">
                                          <p:val>
                                            <p:strVal val="0"/>
                                          </p:val>
                                        </p:tav>
                                        <p:tav tm="100000">
                                          <p:val>
                                            <p:strVal val="1"/>
                                          </p:val>
                                        </p:tav>
                                      </p:tavLst>
                                    </p:anim>
                                    <p:anim to="" calcmode="lin" valueType="num">
                                      <p:cBhvr>
                                        <p:cTn id="18" dur="700" fill="hold">
                                          <p:stCondLst>
                                            <p:cond delay="0"/>
                                          </p:stCondLst>
                                        </p:cTn>
                                        <p:tgtEl>
                                          <p:spTgt spid="36"/>
                                        </p:tgtEl>
                                        <p:attrNameLst>
                                          <p:attrName>ppt_h</p:attrName>
                                        </p:attrNameLst>
                                      </p:cBhvr>
                                      <p:tavLst>
                                        <p:tav tm="0" fmla="#ppt_h-(-#ppt_h)*((1.5-1.5*$)^2-(1.5-1.5*$)^3)">
                                          <p:val>
                                            <p:strVal val="0"/>
                                          </p:val>
                                        </p:tav>
                                        <p:tav tm="100000">
                                          <p:val>
                                            <p:strVal val="1"/>
                                          </p:val>
                                        </p:tav>
                                      </p:tavLst>
                                    </p:anim>
                                    <p:anim to="" calcmode="lin" valueType="num">
                                      <p:cBhvr>
                                        <p:cTn id="19" dur="700" fill="hold">
                                          <p:stCondLst>
                                            <p:cond delay="0"/>
                                          </p:stCondLst>
                                        </p:cTn>
                                        <p:tgtEl>
                                          <p:spTgt spid="36"/>
                                        </p:tgtEl>
                                        <p:attrNameLst>
                                          <p:attrName>ppt_w</p:attrName>
                                        </p:attrNameLst>
                                      </p:cBhvr>
                                      <p:tavLst>
                                        <p:tav tm="0" fmla="#ppt_w-(-#ppt_w)*((1.5-1.5*$)^2-(1.5-1.5*$)^3)">
                                          <p:val>
                                            <p:strVal val="0"/>
                                          </p:val>
                                        </p:tav>
                                        <p:tav tm="100000">
                                          <p:val>
                                            <p:strVal val="1"/>
                                          </p:val>
                                        </p:tav>
                                      </p:tavLst>
                                    </p:anim>
                                  </p:childTnLst>
                                </p:cTn>
                              </p:par>
                              <p:par>
                                <p:cTn id="20" presetID="0" presetClass="entr" presetSubtype="0" fill="hold" grpId="0" nodeType="withEffect">
                                  <p:stCondLst>
                                    <p:cond delay="0"/>
                                  </p:stCondLst>
                                  <p:iterate type="lt">
                                    <p:tmPct val="3297"/>
                                  </p:iterate>
                                  <p:childTnLst>
                                    <p:set>
                                      <p:cBhvr>
                                        <p:cTn id="21" dur="1" fill="hold">
                                          <p:stCondLst>
                                            <p:cond delay="0"/>
                                          </p:stCondLst>
                                        </p:cTn>
                                        <p:tgtEl>
                                          <p:spTgt spid="37"/>
                                        </p:tgtEl>
                                        <p:attrNameLst>
                                          <p:attrName>style.visibility</p:attrName>
                                        </p:attrNameLst>
                                      </p:cBhvr>
                                      <p:to>
                                        <p:strVal val="visible"/>
                                      </p:to>
                                    </p:set>
                                    <p:anim to="" calcmode="lin" valueType="num">
                                      <p:cBhvr>
                                        <p:cTn id="22" dur="700" fill="hold">
                                          <p:stCondLst>
                                            <p:cond delay="0"/>
                                          </p:stCondLst>
                                        </p:cTn>
                                        <p:tgtEl>
                                          <p:spTgt spid="37"/>
                                        </p:tgtEl>
                                        <p:attrNameLst>
                                          <p:attrName>ppt_x</p:attrName>
                                        </p:attrNameLst>
                                      </p:cBhvr>
                                      <p:tavLst>
                                        <p:tav tm="0" fmla="#ppt_x+(-#ppt_w/2*cos(ppt_r/180*pi))*((1.5-1.5*$)^2-(1.5-1.5*$)^3)">
                                          <p:val>
                                            <p:strVal val="0"/>
                                          </p:val>
                                        </p:tav>
                                        <p:tav tm="100000">
                                          <p:val>
                                            <p:strVal val="1"/>
                                          </p:val>
                                        </p:tav>
                                      </p:tavLst>
                                    </p:anim>
                                    <p:anim to="" calcmode="lin" valueType="num">
                                      <p:cBhvr>
                                        <p:cTn id="23" dur="700" fill="hold">
                                          <p:stCondLst>
                                            <p:cond delay="0"/>
                                          </p:stCondLst>
                                        </p:cTn>
                                        <p:tgtEl>
                                          <p:spTgt spid="37"/>
                                        </p:tgtEl>
                                        <p:attrNameLst>
                                          <p:attrName>ppt_y</p:attrName>
                                        </p:attrNameLst>
                                      </p:cBhvr>
                                      <p:tavLst>
                                        <p:tav tm="0" fmla="#ppt_y-(-#ppt_h/2*cos(ppt_r/180*pi))*((1.5-1.5*$)^2-(1.5-1.5*$)^3)">
                                          <p:val>
                                            <p:strVal val="0"/>
                                          </p:val>
                                        </p:tav>
                                        <p:tav tm="100000">
                                          <p:val>
                                            <p:strVal val="1"/>
                                          </p:val>
                                        </p:tav>
                                      </p:tavLst>
                                    </p:anim>
                                    <p:anim to="" calcmode="lin" valueType="num">
                                      <p:cBhvr>
                                        <p:cTn id="24" dur="700" fill="hold">
                                          <p:stCondLst>
                                            <p:cond delay="0"/>
                                          </p:stCondLst>
                                        </p:cTn>
                                        <p:tgtEl>
                                          <p:spTgt spid="37"/>
                                        </p:tgtEl>
                                        <p:attrNameLst>
                                          <p:attrName>ppt_h</p:attrName>
                                        </p:attrNameLst>
                                      </p:cBhvr>
                                      <p:tavLst>
                                        <p:tav tm="0" fmla="#ppt_h-(-#ppt_h)*((1.5-1.5*$)^2-(1.5-1.5*$)^3)">
                                          <p:val>
                                            <p:strVal val="0"/>
                                          </p:val>
                                        </p:tav>
                                        <p:tav tm="100000">
                                          <p:val>
                                            <p:strVal val="1"/>
                                          </p:val>
                                        </p:tav>
                                      </p:tavLst>
                                    </p:anim>
                                    <p:anim to="" calcmode="lin" valueType="num">
                                      <p:cBhvr>
                                        <p:cTn id="25" dur="700" fill="hold">
                                          <p:stCondLst>
                                            <p:cond delay="0"/>
                                          </p:stCondLst>
                                        </p:cTn>
                                        <p:tgtEl>
                                          <p:spTgt spid="37"/>
                                        </p:tgtEl>
                                        <p:attrNameLst>
                                          <p:attrName>ppt_w</p:attrName>
                                        </p:attrNameLst>
                                      </p:cBhvr>
                                      <p:tavLst>
                                        <p:tav tm="0" fmla="#ppt_w-(-#ppt_w)*((1.5-1.5*$)^2-(1.5-1.5*$)^3)">
                                          <p:val>
                                            <p:strVal val="0"/>
                                          </p:val>
                                        </p:tav>
                                        <p:tav tm="100000">
                                          <p:val>
                                            <p:strVal val="1"/>
                                          </p:val>
                                        </p:tav>
                                      </p:tavLst>
                                    </p:anim>
                                  </p:childTnLst>
                                </p:cTn>
                              </p:par>
                            </p:childTnLst>
                          </p:cTn>
                        </p:par>
                        <p:par>
                          <p:cTn id="26" fill="hold">
                            <p:stCondLst>
                              <p:cond delay="1500"/>
                            </p:stCondLst>
                            <p:childTnLst>
                              <p:par>
                                <p:cTn id="27" presetID="52" presetClass="entr" presetSubtype="0" fill="hold" nodeType="afterEffect">
                                  <p:stCondLst>
                                    <p:cond delay="0"/>
                                  </p:stCondLst>
                                  <p:childTnLst>
                                    <p:set>
                                      <p:cBhvr>
                                        <p:cTn id="28" dur="1" fill="hold">
                                          <p:stCondLst>
                                            <p:cond delay="0"/>
                                          </p:stCondLst>
                                        </p:cTn>
                                        <p:tgtEl>
                                          <p:spTgt spid="3"/>
                                        </p:tgtEl>
                                        <p:attrNameLst>
                                          <p:attrName>style.visibility</p:attrName>
                                        </p:attrNameLst>
                                      </p:cBhvr>
                                      <p:to>
                                        <p:strVal val="visible"/>
                                      </p:to>
                                    </p:set>
                                    <p:animScale>
                                      <p:cBhvr>
                                        <p:cTn id="29" dur="1000" decel="50000" fill="hold">
                                          <p:stCondLst>
                                            <p:cond delay="0"/>
                                          </p:stCondLst>
                                        </p:cTn>
                                        <p:tgtEl>
                                          <p:spTgt spid="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0" dur="1000" decel="50000" fill="hold">
                                          <p:stCondLst>
                                            <p:cond delay="0"/>
                                          </p:stCondLst>
                                        </p:cTn>
                                        <p:tgtEl>
                                          <p:spTgt spid="3"/>
                                        </p:tgtEl>
                                        <p:attrNameLst>
                                          <p:attrName>ppt_x</p:attrName>
                                          <p:attrName>ppt_y</p:attrName>
                                        </p:attrNameLst>
                                      </p:cBhvr>
                                    </p:animMotion>
                                    <p:animEffect transition="in" filter="fade">
                                      <p:cBhvr>
                                        <p:cTn id="31" dur="1000"/>
                                        <p:tgtEl>
                                          <p:spTgt spid="3"/>
                                        </p:tgtEl>
                                      </p:cBhvr>
                                    </p:animEffect>
                                  </p:childTnLst>
                                </p:cTn>
                              </p:par>
                            </p:childTnLst>
                          </p:cTn>
                        </p:par>
                        <p:par>
                          <p:cTn id="32" fill="hold">
                            <p:stCondLst>
                              <p:cond delay="2500"/>
                            </p:stCondLst>
                            <p:childTnLst>
                              <p:par>
                                <p:cTn id="33" presetID="2" presetClass="entr" presetSubtype="4" fill="hold" grpId="0" nodeType="afterEffect">
                                  <p:stCondLst>
                                    <p:cond delay="0"/>
                                  </p:stCondLst>
                                  <p:childTnLst>
                                    <p:set>
                                      <p:cBhvr>
                                        <p:cTn id="34" dur="1" fill="hold">
                                          <p:stCondLst>
                                            <p:cond delay="0"/>
                                          </p:stCondLst>
                                        </p:cTn>
                                        <p:tgtEl>
                                          <p:spTgt spid="23"/>
                                        </p:tgtEl>
                                        <p:attrNameLst>
                                          <p:attrName>style.visibility</p:attrName>
                                        </p:attrNameLst>
                                      </p:cBhvr>
                                      <p:to>
                                        <p:strVal val="visible"/>
                                      </p:to>
                                    </p:set>
                                    <p:anim calcmode="lin" valueType="num">
                                      <p:cBhvr additive="base">
                                        <p:cTn id="35" dur="500" fill="hold"/>
                                        <p:tgtEl>
                                          <p:spTgt spid="23"/>
                                        </p:tgtEl>
                                        <p:attrNameLst>
                                          <p:attrName>ppt_x</p:attrName>
                                        </p:attrNameLst>
                                      </p:cBhvr>
                                      <p:tavLst>
                                        <p:tav tm="0">
                                          <p:val>
                                            <p:strVal val="#ppt_x"/>
                                          </p:val>
                                        </p:tav>
                                        <p:tav tm="100000">
                                          <p:val>
                                            <p:strVal val="#ppt_x"/>
                                          </p:val>
                                        </p:tav>
                                      </p:tavLst>
                                    </p:anim>
                                    <p:anim calcmode="lin" valueType="num">
                                      <p:cBhvr additive="base">
                                        <p:cTn id="36" dur="500" fill="hold"/>
                                        <p:tgtEl>
                                          <p:spTgt spid="23"/>
                                        </p:tgtEl>
                                        <p:attrNameLst>
                                          <p:attrName>ppt_y</p:attrName>
                                        </p:attrNameLst>
                                      </p:cBhvr>
                                      <p:tavLst>
                                        <p:tav tm="0">
                                          <p:val>
                                            <p:strVal val="1+#ppt_h/2"/>
                                          </p:val>
                                        </p:tav>
                                        <p:tav tm="100000">
                                          <p:val>
                                            <p:strVal val="#ppt_y"/>
                                          </p:val>
                                        </p:tav>
                                      </p:tavLst>
                                    </p:anim>
                                  </p:childTnLst>
                                </p:cTn>
                              </p:par>
                            </p:childTnLst>
                          </p:cTn>
                        </p:par>
                        <p:par>
                          <p:cTn id="37" fill="hold">
                            <p:stCondLst>
                              <p:cond delay="3000"/>
                            </p:stCondLst>
                            <p:childTnLst>
                              <p:par>
                                <p:cTn id="38" presetID="25" presetClass="entr" presetSubtype="0" fill="hold" nodeType="afterEffect">
                                  <p:stCondLst>
                                    <p:cond delay="0"/>
                                  </p:stCondLst>
                                  <p:childTnLst>
                                    <p:set>
                                      <p:cBhvr>
                                        <p:cTn id="39" dur="1" fill="hold">
                                          <p:stCondLst>
                                            <p:cond delay="0"/>
                                          </p:stCondLst>
                                        </p:cTn>
                                        <p:tgtEl>
                                          <p:spTgt spid="11"/>
                                        </p:tgtEl>
                                        <p:attrNameLst>
                                          <p:attrName>style.visibility</p:attrName>
                                        </p:attrNameLst>
                                      </p:cBhvr>
                                      <p:to>
                                        <p:strVal val="visible"/>
                                      </p:to>
                                    </p:set>
                                    <p:anim calcmode="lin" valueType="num">
                                      <p:cBhvr>
                                        <p:cTn id="40" dur="300" decel="50000" fill="hold">
                                          <p:stCondLst>
                                            <p:cond delay="0"/>
                                          </p:stCondLst>
                                        </p:cTn>
                                        <p:tgtEl>
                                          <p:spTgt spid="11"/>
                                        </p:tgtEl>
                                        <p:attrNameLst>
                                          <p:attrName>style.rotation</p:attrName>
                                        </p:attrNameLst>
                                      </p:cBhvr>
                                      <p:tavLst>
                                        <p:tav tm="0">
                                          <p:val>
                                            <p:fltVal val="-90"/>
                                          </p:val>
                                        </p:tav>
                                        <p:tav tm="100000">
                                          <p:val>
                                            <p:fltVal val="0"/>
                                          </p:val>
                                        </p:tav>
                                      </p:tavLst>
                                    </p:anim>
                                    <p:anim calcmode="lin" valueType="num">
                                      <p:cBhvr>
                                        <p:cTn id="41" dur="300" decel="50000" fill="hold">
                                          <p:stCondLst>
                                            <p:cond delay="0"/>
                                          </p:stCondLst>
                                        </p:cTn>
                                        <p:tgtEl>
                                          <p:spTgt spid="11"/>
                                        </p:tgtEl>
                                        <p:attrNameLst>
                                          <p:attrName>ppt_w</p:attrName>
                                        </p:attrNameLst>
                                      </p:cBhvr>
                                      <p:tavLst>
                                        <p:tav tm="0">
                                          <p:val>
                                            <p:strVal val="#ppt_w"/>
                                          </p:val>
                                        </p:tav>
                                        <p:tav tm="100000">
                                          <p:val>
                                            <p:strVal val="#ppt_w*.05"/>
                                          </p:val>
                                        </p:tav>
                                      </p:tavLst>
                                    </p:anim>
                                    <p:anim calcmode="lin" valueType="num">
                                      <p:cBhvr>
                                        <p:cTn id="42" dur="300" accel="50000" fill="hold">
                                          <p:stCondLst>
                                            <p:cond delay="300"/>
                                          </p:stCondLst>
                                        </p:cTn>
                                        <p:tgtEl>
                                          <p:spTgt spid="11"/>
                                        </p:tgtEl>
                                        <p:attrNameLst>
                                          <p:attrName>ppt_w</p:attrName>
                                        </p:attrNameLst>
                                      </p:cBhvr>
                                      <p:tavLst>
                                        <p:tav tm="0">
                                          <p:val>
                                            <p:strVal val="#ppt_w*.05"/>
                                          </p:val>
                                        </p:tav>
                                        <p:tav tm="100000">
                                          <p:val>
                                            <p:strVal val="#ppt_w"/>
                                          </p:val>
                                        </p:tav>
                                      </p:tavLst>
                                    </p:anim>
                                    <p:anim calcmode="lin" valueType="num">
                                      <p:cBhvr>
                                        <p:cTn id="43" dur="600" fill="hold"/>
                                        <p:tgtEl>
                                          <p:spTgt spid="11"/>
                                        </p:tgtEl>
                                        <p:attrNameLst>
                                          <p:attrName>ppt_h</p:attrName>
                                        </p:attrNameLst>
                                      </p:cBhvr>
                                      <p:tavLst>
                                        <p:tav tm="0">
                                          <p:val>
                                            <p:strVal val="#ppt_h"/>
                                          </p:val>
                                        </p:tav>
                                        <p:tav tm="100000">
                                          <p:val>
                                            <p:strVal val="#ppt_h"/>
                                          </p:val>
                                        </p:tav>
                                      </p:tavLst>
                                    </p:anim>
                                    <p:anim calcmode="lin" valueType="num">
                                      <p:cBhvr>
                                        <p:cTn id="44" dur="300" decel="50000" fill="hold">
                                          <p:stCondLst>
                                            <p:cond delay="0"/>
                                          </p:stCondLst>
                                        </p:cTn>
                                        <p:tgtEl>
                                          <p:spTgt spid="11"/>
                                        </p:tgtEl>
                                        <p:attrNameLst>
                                          <p:attrName>ppt_x</p:attrName>
                                        </p:attrNameLst>
                                      </p:cBhvr>
                                      <p:tavLst>
                                        <p:tav tm="0">
                                          <p:val>
                                            <p:strVal val="#ppt_x+.4"/>
                                          </p:val>
                                        </p:tav>
                                        <p:tav tm="100000">
                                          <p:val>
                                            <p:strVal val="#ppt_x"/>
                                          </p:val>
                                        </p:tav>
                                      </p:tavLst>
                                    </p:anim>
                                    <p:anim calcmode="lin" valueType="num">
                                      <p:cBhvr>
                                        <p:cTn id="45" dur="300" decel="50000" fill="hold">
                                          <p:stCondLst>
                                            <p:cond delay="0"/>
                                          </p:stCondLst>
                                        </p:cTn>
                                        <p:tgtEl>
                                          <p:spTgt spid="11"/>
                                        </p:tgtEl>
                                        <p:attrNameLst>
                                          <p:attrName>ppt_y</p:attrName>
                                        </p:attrNameLst>
                                      </p:cBhvr>
                                      <p:tavLst>
                                        <p:tav tm="0">
                                          <p:val>
                                            <p:strVal val="#ppt_y-.2"/>
                                          </p:val>
                                        </p:tav>
                                        <p:tav tm="100000">
                                          <p:val>
                                            <p:strVal val="#ppt_y+.1"/>
                                          </p:val>
                                        </p:tav>
                                      </p:tavLst>
                                    </p:anim>
                                    <p:anim calcmode="lin" valueType="num">
                                      <p:cBhvr>
                                        <p:cTn id="46" dur="300" accel="50000" fill="hold">
                                          <p:stCondLst>
                                            <p:cond delay="300"/>
                                          </p:stCondLst>
                                        </p:cTn>
                                        <p:tgtEl>
                                          <p:spTgt spid="11"/>
                                        </p:tgtEl>
                                        <p:attrNameLst>
                                          <p:attrName>ppt_y</p:attrName>
                                        </p:attrNameLst>
                                      </p:cBhvr>
                                      <p:tavLst>
                                        <p:tav tm="0">
                                          <p:val>
                                            <p:strVal val="#ppt_y+.1"/>
                                          </p:val>
                                        </p:tav>
                                        <p:tav tm="100000">
                                          <p:val>
                                            <p:strVal val="#ppt_y"/>
                                          </p:val>
                                        </p:tav>
                                      </p:tavLst>
                                    </p:anim>
                                    <p:animEffect transition="in" filter="fade">
                                      <p:cBhvr>
                                        <p:cTn id="47" dur="600" decel="50000">
                                          <p:stCondLst>
                                            <p:cond delay="0"/>
                                          </p:stCondLst>
                                        </p:cTn>
                                        <p:tgtEl>
                                          <p:spTgt spid="11"/>
                                        </p:tgtEl>
                                      </p:cBhvr>
                                    </p:animEffect>
                                  </p:childTnLst>
                                </p:cTn>
                              </p:par>
                            </p:childTnLst>
                          </p:cTn>
                        </p:par>
                        <p:par>
                          <p:cTn id="48" fill="hold">
                            <p:stCondLst>
                              <p:cond delay="3600"/>
                            </p:stCondLst>
                            <p:childTnLst>
                              <p:par>
                                <p:cTn id="49" presetID="22" presetClass="entr" presetSubtype="1" fill="hold" grpId="0" nodeType="after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wipe(up)">
                                      <p:cBhvr>
                                        <p:cTn id="51" dur="500"/>
                                        <p:tgtEl>
                                          <p:spTgt spid="24"/>
                                        </p:tgtEl>
                                      </p:cBhvr>
                                    </p:animEffect>
                                  </p:childTnLst>
                                </p:cTn>
                              </p:par>
                            </p:childTnLst>
                          </p:cTn>
                        </p:par>
                        <p:par>
                          <p:cTn id="52" fill="hold">
                            <p:stCondLst>
                              <p:cond delay="4100"/>
                            </p:stCondLst>
                            <p:childTnLst>
                              <p:par>
                                <p:cTn id="53" presetID="14" presetClass="entr" presetSubtype="10" fill="hold" nodeType="after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randombar(horizontal)">
                                      <p:cBhvr>
                                        <p:cTn id="55" dur="500"/>
                                        <p:tgtEl>
                                          <p:spTgt spid="20"/>
                                        </p:tgtEl>
                                      </p:cBhvr>
                                    </p:animEffect>
                                  </p:childTnLst>
                                </p:cTn>
                              </p:par>
                            </p:childTnLst>
                          </p:cTn>
                        </p:par>
                        <p:par>
                          <p:cTn id="56" fill="hold">
                            <p:stCondLst>
                              <p:cond delay="4600"/>
                            </p:stCondLst>
                            <p:childTnLst>
                              <p:par>
                                <p:cTn id="57" presetID="2" presetClass="entr" presetSubtype="4" fill="hold" grpId="0" nodeType="afterEffect">
                                  <p:stCondLst>
                                    <p:cond delay="0"/>
                                  </p:stCondLst>
                                  <p:childTnLst>
                                    <p:set>
                                      <p:cBhvr>
                                        <p:cTn id="58" dur="1" fill="hold">
                                          <p:stCondLst>
                                            <p:cond delay="0"/>
                                          </p:stCondLst>
                                        </p:cTn>
                                        <p:tgtEl>
                                          <p:spTgt spid="28"/>
                                        </p:tgtEl>
                                        <p:attrNameLst>
                                          <p:attrName>style.visibility</p:attrName>
                                        </p:attrNameLst>
                                      </p:cBhvr>
                                      <p:to>
                                        <p:strVal val="visible"/>
                                      </p:to>
                                    </p:set>
                                    <p:anim calcmode="lin" valueType="num">
                                      <p:cBhvr additive="base">
                                        <p:cTn id="59" dur="500" fill="hold"/>
                                        <p:tgtEl>
                                          <p:spTgt spid="28"/>
                                        </p:tgtEl>
                                        <p:attrNameLst>
                                          <p:attrName>ppt_x</p:attrName>
                                        </p:attrNameLst>
                                      </p:cBhvr>
                                      <p:tavLst>
                                        <p:tav tm="0">
                                          <p:val>
                                            <p:strVal val="#ppt_x"/>
                                          </p:val>
                                        </p:tav>
                                        <p:tav tm="100000">
                                          <p:val>
                                            <p:strVal val="#ppt_x"/>
                                          </p:val>
                                        </p:tav>
                                      </p:tavLst>
                                    </p:anim>
                                    <p:anim calcmode="lin" valueType="num">
                                      <p:cBhvr additive="base">
                                        <p:cTn id="60" dur="500" fill="hold"/>
                                        <p:tgtEl>
                                          <p:spTgt spid="28"/>
                                        </p:tgtEl>
                                        <p:attrNameLst>
                                          <p:attrName>ppt_y</p:attrName>
                                        </p:attrNameLst>
                                      </p:cBhvr>
                                      <p:tavLst>
                                        <p:tav tm="0">
                                          <p:val>
                                            <p:strVal val="1+#ppt_h/2"/>
                                          </p:val>
                                        </p:tav>
                                        <p:tav tm="100000">
                                          <p:val>
                                            <p:strVal val="#ppt_y"/>
                                          </p:val>
                                        </p:tav>
                                      </p:tavLst>
                                    </p:anim>
                                  </p:childTnLst>
                                </p:cTn>
                              </p:par>
                            </p:childTnLst>
                          </p:cTn>
                        </p:par>
                        <p:par>
                          <p:cTn id="61" fill="hold">
                            <p:stCondLst>
                              <p:cond delay="5100"/>
                            </p:stCondLst>
                            <p:childTnLst>
                              <p:par>
                                <p:cTn id="62" presetID="25" presetClass="entr" presetSubtype="0" fill="hold" nodeType="afterEffect">
                                  <p:stCondLst>
                                    <p:cond delay="0"/>
                                  </p:stCondLst>
                                  <p:childTnLst>
                                    <p:set>
                                      <p:cBhvr>
                                        <p:cTn id="63" dur="1" fill="hold">
                                          <p:stCondLst>
                                            <p:cond delay="0"/>
                                          </p:stCondLst>
                                        </p:cTn>
                                        <p:tgtEl>
                                          <p:spTgt spid="14"/>
                                        </p:tgtEl>
                                        <p:attrNameLst>
                                          <p:attrName>style.visibility</p:attrName>
                                        </p:attrNameLst>
                                      </p:cBhvr>
                                      <p:to>
                                        <p:strVal val="visible"/>
                                      </p:to>
                                    </p:set>
                                    <p:anim calcmode="lin" valueType="num">
                                      <p:cBhvr>
                                        <p:cTn id="64" dur="300" decel="50000" fill="hold">
                                          <p:stCondLst>
                                            <p:cond delay="0"/>
                                          </p:stCondLst>
                                        </p:cTn>
                                        <p:tgtEl>
                                          <p:spTgt spid="14"/>
                                        </p:tgtEl>
                                        <p:attrNameLst>
                                          <p:attrName>style.rotation</p:attrName>
                                        </p:attrNameLst>
                                      </p:cBhvr>
                                      <p:tavLst>
                                        <p:tav tm="0">
                                          <p:val>
                                            <p:fltVal val="-90"/>
                                          </p:val>
                                        </p:tav>
                                        <p:tav tm="100000">
                                          <p:val>
                                            <p:fltVal val="0"/>
                                          </p:val>
                                        </p:tav>
                                      </p:tavLst>
                                    </p:anim>
                                    <p:anim calcmode="lin" valueType="num">
                                      <p:cBhvr>
                                        <p:cTn id="65" dur="300" decel="50000" fill="hold">
                                          <p:stCondLst>
                                            <p:cond delay="0"/>
                                          </p:stCondLst>
                                        </p:cTn>
                                        <p:tgtEl>
                                          <p:spTgt spid="14"/>
                                        </p:tgtEl>
                                        <p:attrNameLst>
                                          <p:attrName>ppt_w</p:attrName>
                                        </p:attrNameLst>
                                      </p:cBhvr>
                                      <p:tavLst>
                                        <p:tav tm="0">
                                          <p:val>
                                            <p:strVal val="#ppt_w"/>
                                          </p:val>
                                        </p:tav>
                                        <p:tav tm="100000">
                                          <p:val>
                                            <p:strVal val="#ppt_w*.05"/>
                                          </p:val>
                                        </p:tav>
                                      </p:tavLst>
                                    </p:anim>
                                    <p:anim calcmode="lin" valueType="num">
                                      <p:cBhvr>
                                        <p:cTn id="66" dur="300" accel="50000" fill="hold">
                                          <p:stCondLst>
                                            <p:cond delay="300"/>
                                          </p:stCondLst>
                                        </p:cTn>
                                        <p:tgtEl>
                                          <p:spTgt spid="14"/>
                                        </p:tgtEl>
                                        <p:attrNameLst>
                                          <p:attrName>ppt_w</p:attrName>
                                        </p:attrNameLst>
                                      </p:cBhvr>
                                      <p:tavLst>
                                        <p:tav tm="0">
                                          <p:val>
                                            <p:strVal val="#ppt_w*.05"/>
                                          </p:val>
                                        </p:tav>
                                        <p:tav tm="100000">
                                          <p:val>
                                            <p:strVal val="#ppt_w"/>
                                          </p:val>
                                        </p:tav>
                                      </p:tavLst>
                                    </p:anim>
                                    <p:anim calcmode="lin" valueType="num">
                                      <p:cBhvr>
                                        <p:cTn id="67" dur="600" fill="hold"/>
                                        <p:tgtEl>
                                          <p:spTgt spid="14"/>
                                        </p:tgtEl>
                                        <p:attrNameLst>
                                          <p:attrName>ppt_h</p:attrName>
                                        </p:attrNameLst>
                                      </p:cBhvr>
                                      <p:tavLst>
                                        <p:tav tm="0">
                                          <p:val>
                                            <p:strVal val="#ppt_h"/>
                                          </p:val>
                                        </p:tav>
                                        <p:tav tm="100000">
                                          <p:val>
                                            <p:strVal val="#ppt_h"/>
                                          </p:val>
                                        </p:tav>
                                      </p:tavLst>
                                    </p:anim>
                                    <p:anim calcmode="lin" valueType="num">
                                      <p:cBhvr>
                                        <p:cTn id="68" dur="300" decel="50000" fill="hold">
                                          <p:stCondLst>
                                            <p:cond delay="0"/>
                                          </p:stCondLst>
                                        </p:cTn>
                                        <p:tgtEl>
                                          <p:spTgt spid="14"/>
                                        </p:tgtEl>
                                        <p:attrNameLst>
                                          <p:attrName>ppt_x</p:attrName>
                                        </p:attrNameLst>
                                      </p:cBhvr>
                                      <p:tavLst>
                                        <p:tav tm="0">
                                          <p:val>
                                            <p:strVal val="#ppt_x+.4"/>
                                          </p:val>
                                        </p:tav>
                                        <p:tav tm="100000">
                                          <p:val>
                                            <p:strVal val="#ppt_x"/>
                                          </p:val>
                                        </p:tav>
                                      </p:tavLst>
                                    </p:anim>
                                    <p:anim calcmode="lin" valueType="num">
                                      <p:cBhvr>
                                        <p:cTn id="69" dur="300" decel="50000" fill="hold">
                                          <p:stCondLst>
                                            <p:cond delay="0"/>
                                          </p:stCondLst>
                                        </p:cTn>
                                        <p:tgtEl>
                                          <p:spTgt spid="14"/>
                                        </p:tgtEl>
                                        <p:attrNameLst>
                                          <p:attrName>ppt_y</p:attrName>
                                        </p:attrNameLst>
                                      </p:cBhvr>
                                      <p:tavLst>
                                        <p:tav tm="0">
                                          <p:val>
                                            <p:strVal val="#ppt_y-.2"/>
                                          </p:val>
                                        </p:tav>
                                        <p:tav tm="100000">
                                          <p:val>
                                            <p:strVal val="#ppt_y+.1"/>
                                          </p:val>
                                        </p:tav>
                                      </p:tavLst>
                                    </p:anim>
                                    <p:anim calcmode="lin" valueType="num">
                                      <p:cBhvr>
                                        <p:cTn id="70" dur="300" accel="50000" fill="hold">
                                          <p:stCondLst>
                                            <p:cond delay="300"/>
                                          </p:stCondLst>
                                        </p:cTn>
                                        <p:tgtEl>
                                          <p:spTgt spid="14"/>
                                        </p:tgtEl>
                                        <p:attrNameLst>
                                          <p:attrName>ppt_y</p:attrName>
                                        </p:attrNameLst>
                                      </p:cBhvr>
                                      <p:tavLst>
                                        <p:tav tm="0">
                                          <p:val>
                                            <p:strVal val="#ppt_y+.1"/>
                                          </p:val>
                                        </p:tav>
                                        <p:tav tm="100000">
                                          <p:val>
                                            <p:strVal val="#ppt_y"/>
                                          </p:val>
                                        </p:tav>
                                      </p:tavLst>
                                    </p:anim>
                                    <p:animEffect transition="in" filter="fade">
                                      <p:cBhvr>
                                        <p:cTn id="71" dur="600" decel="50000">
                                          <p:stCondLst>
                                            <p:cond delay="0"/>
                                          </p:stCondLst>
                                        </p:cTn>
                                        <p:tgtEl>
                                          <p:spTgt spid="14"/>
                                        </p:tgtEl>
                                      </p:cBhvr>
                                    </p:animEffect>
                                  </p:childTnLst>
                                </p:cTn>
                              </p:par>
                            </p:childTnLst>
                          </p:cTn>
                        </p:par>
                        <p:par>
                          <p:cTn id="72" fill="hold">
                            <p:stCondLst>
                              <p:cond delay="5700"/>
                            </p:stCondLst>
                            <p:childTnLst>
                              <p:par>
                                <p:cTn id="73" presetID="22" presetClass="entr" presetSubtype="1" fill="hold" grpId="0" nodeType="afterEffect">
                                  <p:stCondLst>
                                    <p:cond delay="0"/>
                                  </p:stCondLst>
                                  <p:childTnLst>
                                    <p:set>
                                      <p:cBhvr>
                                        <p:cTn id="74" dur="1" fill="hold">
                                          <p:stCondLst>
                                            <p:cond delay="0"/>
                                          </p:stCondLst>
                                        </p:cTn>
                                        <p:tgtEl>
                                          <p:spTgt spid="29"/>
                                        </p:tgtEl>
                                        <p:attrNameLst>
                                          <p:attrName>style.visibility</p:attrName>
                                        </p:attrNameLst>
                                      </p:cBhvr>
                                      <p:to>
                                        <p:strVal val="visible"/>
                                      </p:to>
                                    </p:set>
                                    <p:animEffect transition="in" filter="wipe(up)">
                                      <p:cBhvr>
                                        <p:cTn id="75" dur="500"/>
                                        <p:tgtEl>
                                          <p:spTgt spid="29"/>
                                        </p:tgtEl>
                                      </p:cBhvr>
                                    </p:animEffect>
                                  </p:childTnLst>
                                </p:cTn>
                              </p:par>
                            </p:childTnLst>
                          </p:cTn>
                        </p:par>
                        <p:par>
                          <p:cTn id="76" fill="hold">
                            <p:stCondLst>
                              <p:cond delay="6200"/>
                            </p:stCondLst>
                            <p:childTnLst>
                              <p:par>
                                <p:cTn id="77" presetID="14" presetClass="entr" presetSubtype="10" fill="hold" nodeType="afterEffect">
                                  <p:stCondLst>
                                    <p:cond delay="0"/>
                                  </p:stCondLst>
                                  <p:childTnLst>
                                    <p:set>
                                      <p:cBhvr>
                                        <p:cTn id="78" dur="1" fill="hold">
                                          <p:stCondLst>
                                            <p:cond delay="0"/>
                                          </p:stCondLst>
                                        </p:cTn>
                                        <p:tgtEl>
                                          <p:spTgt spid="25"/>
                                        </p:tgtEl>
                                        <p:attrNameLst>
                                          <p:attrName>style.visibility</p:attrName>
                                        </p:attrNameLst>
                                      </p:cBhvr>
                                      <p:to>
                                        <p:strVal val="visible"/>
                                      </p:to>
                                    </p:set>
                                    <p:animEffect transition="in" filter="randombar(horizontal)">
                                      <p:cBhvr>
                                        <p:cTn id="79" dur="500"/>
                                        <p:tgtEl>
                                          <p:spTgt spid="25"/>
                                        </p:tgtEl>
                                      </p:cBhvr>
                                    </p:animEffect>
                                  </p:childTnLst>
                                </p:cTn>
                              </p:par>
                            </p:childTnLst>
                          </p:cTn>
                        </p:par>
                        <p:par>
                          <p:cTn id="80" fill="hold">
                            <p:stCondLst>
                              <p:cond delay="6700"/>
                            </p:stCondLst>
                            <p:childTnLst>
                              <p:par>
                                <p:cTn id="81" presetID="2" presetClass="entr" presetSubtype="4" fill="hold" grpId="0" nodeType="afterEffect">
                                  <p:stCondLst>
                                    <p:cond delay="0"/>
                                  </p:stCondLst>
                                  <p:childTnLst>
                                    <p:set>
                                      <p:cBhvr>
                                        <p:cTn id="82" dur="1" fill="hold">
                                          <p:stCondLst>
                                            <p:cond delay="0"/>
                                          </p:stCondLst>
                                        </p:cTn>
                                        <p:tgtEl>
                                          <p:spTgt spid="33"/>
                                        </p:tgtEl>
                                        <p:attrNameLst>
                                          <p:attrName>style.visibility</p:attrName>
                                        </p:attrNameLst>
                                      </p:cBhvr>
                                      <p:to>
                                        <p:strVal val="visible"/>
                                      </p:to>
                                    </p:set>
                                    <p:anim calcmode="lin" valueType="num">
                                      <p:cBhvr additive="base">
                                        <p:cTn id="83" dur="500" fill="hold"/>
                                        <p:tgtEl>
                                          <p:spTgt spid="33"/>
                                        </p:tgtEl>
                                        <p:attrNameLst>
                                          <p:attrName>ppt_x</p:attrName>
                                        </p:attrNameLst>
                                      </p:cBhvr>
                                      <p:tavLst>
                                        <p:tav tm="0">
                                          <p:val>
                                            <p:strVal val="#ppt_x"/>
                                          </p:val>
                                        </p:tav>
                                        <p:tav tm="100000">
                                          <p:val>
                                            <p:strVal val="#ppt_x"/>
                                          </p:val>
                                        </p:tav>
                                      </p:tavLst>
                                    </p:anim>
                                    <p:anim calcmode="lin" valueType="num">
                                      <p:cBhvr additive="base">
                                        <p:cTn id="84" dur="500" fill="hold"/>
                                        <p:tgtEl>
                                          <p:spTgt spid="33"/>
                                        </p:tgtEl>
                                        <p:attrNameLst>
                                          <p:attrName>ppt_y</p:attrName>
                                        </p:attrNameLst>
                                      </p:cBhvr>
                                      <p:tavLst>
                                        <p:tav tm="0">
                                          <p:val>
                                            <p:strVal val="1+#ppt_h/2"/>
                                          </p:val>
                                        </p:tav>
                                        <p:tav tm="100000">
                                          <p:val>
                                            <p:strVal val="#ppt_y"/>
                                          </p:val>
                                        </p:tav>
                                      </p:tavLst>
                                    </p:anim>
                                  </p:childTnLst>
                                </p:cTn>
                              </p:par>
                              <p:par>
                                <p:cTn id="85" presetID="25" presetClass="entr" presetSubtype="0" fill="hold" nodeType="withEffect">
                                  <p:stCondLst>
                                    <p:cond delay="500"/>
                                  </p:stCondLst>
                                  <p:childTnLst>
                                    <p:set>
                                      <p:cBhvr>
                                        <p:cTn id="86" dur="1" fill="hold">
                                          <p:stCondLst>
                                            <p:cond delay="0"/>
                                          </p:stCondLst>
                                        </p:cTn>
                                        <p:tgtEl>
                                          <p:spTgt spid="17"/>
                                        </p:tgtEl>
                                        <p:attrNameLst>
                                          <p:attrName>style.visibility</p:attrName>
                                        </p:attrNameLst>
                                      </p:cBhvr>
                                      <p:to>
                                        <p:strVal val="visible"/>
                                      </p:to>
                                    </p:set>
                                    <p:anim calcmode="lin" valueType="num">
                                      <p:cBhvr>
                                        <p:cTn id="87" dur="350" decel="50000" fill="hold">
                                          <p:stCondLst>
                                            <p:cond delay="0"/>
                                          </p:stCondLst>
                                        </p:cTn>
                                        <p:tgtEl>
                                          <p:spTgt spid="17"/>
                                        </p:tgtEl>
                                        <p:attrNameLst>
                                          <p:attrName>style.rotation</p:attrName>
                                        </p:attrNameLst>
                                      </p:cBhvr>
                                      <p:tavLst>
                                        <p:tav tm="0">
                                          <p:val>
                                            <p:fltVal val="-90"/>
                                          </p:val>
                                        </p:tav>
                                        <p:tav tm="100000">
                                          <p:val>
                                            <p:fltVal val="0"/>
                                          </p:val>
                                        </p:tav>
                                      </p:tavLst>
                                    </p:anim>
                                    <p:anim calcmode="lin" valueType="num">
                                      <p:cBhvr>
                                        <p:cTn id="88" dur="350" decel="50000" fill="hold">
                                          <p:stCondLst>
                                            <p:cond delay="0"/>
                                          </p:stCondLst>
                                        </p:cTn>
                                        <p:tgtEl>
                                          <p:spTgt spid="17"/>
                                        </p:tgtEl>
                                        <p:attrNameLst>
                                          <p:attrName>ppt_w</p:attrName>
                                        </p:attrNameLst>
                                      </p:cBhvr>
                                      <p:tavLst>
                                        <p:tav tm="0">
                                          <p:val>
                                            <p:strVal val="#ppt_w"/>
                                          </p:val>
                                        </p:tav>
                                        <p:tav tm="100000">
                                          <p:val>
                                            <p:strVal val="#ppt_w*.05"/>
                                          </p:val>
                                        </p:tav>
                                      </p:tavLst>
                                    </p:anim>
                                    <p:anim calcmode="lin" valueType="num">
                                      <p:cBhvr>
                                        <p:cTn id="89" dur="350" accel="50000" fill="hold">
                                          <p:stCondLst>
                                            <p:cond delay="350"/>
                                          </p:stCondLst>
                                        </p:cTn>
                                        <p:tgtEl>
                                          <p:spTgt spid="17"/>
                                        </p:tgtEl>
                                        <p:attrNameLst>
                                          <p:attrName>ppt_w</p:attrName>
                                        </p:attrNameLst>
                                      </p:cBhvr>
                                      <p:tavLst>
                                        <p:tav tm="0">
                                          <p:val>
                                            <p:strVal val="#ppt_w*.05"/>
                                          </p:val>
                                        </p:tav>
                                        <p:tav tm="100000">
                                          <p:val>
                                            <p:strVal val="#ppt_w"/>
                                          </p:val>
                                        </p:tav>
                                      </p:tavLst>
                                    </p:anim>
                                    <p:anim calcmode="lin" valueType="num">
                                      <p:cBhvr>
                                        <p:cTn id="90" dur="700" fill="hold"/>
                                        <p:tgtEl>
                                          <p:spTgt spid="17"/>
                                        </p:tgtEl>
                                        <p:attrNameLst>
                                          <p:attrName>ppt_h</p:attrName>
                                        </p:attrNameLst>
                                      </p:cBhvr>
                                      <p:tavLst>
                                        <p:tav tm="0">
                                          <p:val>
                                            <p:strVal val="#ppt_h"/>
                                          </p:val>
                                        </p:tav>
                                        <p:tav tm="100000">
                                          <p:val>
                                            <p:strVal val="#ppt_h"/>
                                          </p:val>
                                        </p:tav>
                                      </p:tavLst>
                                    </p:anim>
                                    <p:anim calcmode="lin" valueType="num">
                                      <p:cBhvr>
                                        <p:cTn id="91" dur="350" decel="50000" fill="hold">
                                          <p:stCondLst>
                                            <p:cond delay="0"/>
                                          </p:stCondLst>
                                        </p:cTn>
                                        <p:tgtEl>
                                          <p:spTgt spid="17"/>
                                        </p:tgtEl>
                                        <p:attrNameLst>
                                          <p:attrName>ppt_x</p:attrName>
                                        </p:attrNameLst>
                                      </p:cBhvr>
                                      <p:tavLst>
                                        <p:tav tm="0">
                                          <p:val>
                                            <p:strVal val="#ppt_x+.4"/>
                                          </p:val>
                                        </p:tav>
                                        <p:tav tm="100000">
                                          <p:val>
                                            <p:strVal val="#ppt_x"/>
                                          </p:val>
                                        </p:tav>
                                      </p:tavLst>
                                    </p:anim>
                                    <p:anim calcmode="lin" valueType="num">
                                      <p:cBhvr>
                                        <p:cTn id="92" dur="350" decel="50000" fill="hold">
                                          <p:stCondLst>
                                            <p:cond delay="0"/>
                                          </p:stCondLst>
                                        </p:cTn>
                                        <p:tgtEl>
                                          <p:spTgt spid="17"/>
                                        </p:tgtEl>
                                        <p:attrNameLst>
                                          <p:attrName>ppt_y</p:attrName>
                                        </p:attrNameLst>
                                      </p:cBhvr>
                                      <p:tavLst>
                                        <p:tav tm="0">
                                          <p:val>
                                            <p:strVal val="#ppt_y-.2"/>
                                          </p:val>
                                        </p:tav>
                                        <p:tav tm="100000">
                                          <p:val>
                                            <p:strVal val="#ppt_y+.1"/>
                                          </p:val>
                                        </p:tav>
                                      </p:tavLst>
                                    </p:anim>
                                    <p:anim calcmode="lin" valueType="num">
                                      <p:cBhvr>
                                        <p:cTn id="93" dur="350" accel="50000" fill="hold">
                                          <p:stCondLst>
                                            <p:cond delay="350"/>
                                          </p:stCondLst>
                                        </p:cTn>
                                        <p:tgtEl>
                                          <p:spTgt spid="17"/>
                                        </p:tgtEl>
                                        <p:attrNameLst>
                                          <p:attrName>ppt_y</p:attrName>
                                        </p:attrNameLst>
                                      </p:cBhvr>
                                      <p:tavLst>
                                        <p:tav tm="0">
                                          <p:val>
                                            <p:strVal val="#ppt_y+.1"/>
                                          </p:val>
                                        </p:tav>
                                        <p:tav tm="100000">
                                          <p:val>
                                            <p:strVal val="#ppt_y"/>
                                          </p:val>
                                        </p:tav>
                                      </p:tavLst>
                                    </p:anim>
                                    <p:animEffect transition="in" filter="fade">
                                      <p:cBhvr>
                                        <p:cTn id="94" dur="700" decel="50000">
                                          <p:stCondLst>
                                            <p:cond delay="0"/>
                                          </p:stCondLst>
                                        </p:cTn>
                                        <p:tgtEl>
                                          <p:spTgt spid="17"/>
                                        </p:tgtEl>
                                      </p:cBhvr>
                                    </p:animEffect>
                                  </p:childTnLst>
                                </p:cTn>
                              </p:par>
                            </p:childTnLst>
                          </p:cTn>
                        </p:par>
                        <p:par>
                          <p:cTn id="95" fill="hold">
                            <p:stCondLst>
                              <p:cond delay="7900"/>
                            </p:stCondLst>
                            <p:childTnLst>
                              <p:par>
                                <p:cTn id="96" presetID="22" presetClass="entr" presetSubtype="1" fill="hold" grpId="0" nodeType="afterEffect">
                                  <p:stCondLst>
                                    <p:cond delay="0"/>
                                  </p:stCondLst>
                                  <p:childTnLst>
                                    <p:set>
                                      <p:cBhvr>
                                        <p:cTn id="97" dur="1" fill="hold">
                                          <p:stCondLst>
                                            <p:cond delay="0"/>
                                          </p:stCondLst>
                                        </p:cTn>
                                        <p:tgtEl>
                                          <p:spTgt spid="34"/>
                                        </p:tgtEl>
                                        <p:attrNameLst>
                                          <p:attrName>style.visibility</p:attrName>
                                        </p:attrNameLst>
                                      </p:cBhvr>
                                      <p:to>
                                        <p:strVal val="visible"/>
                                      </p:to>
                                    </p:set>
                                    <p:animEffect transition="in" filter="wipe(up)">
                                      <p:cBhvr>
                                        <p:cTn id="98" dur="500"/>
                                        <p:tgtEl>
                                          <p:spTgt spid="34"/>
                                        </p:tgtEl>
                                      </p:cBhvr>
                                    </p:animEffect>
                                  </p:childTnLst>
                                </p:cTn>
                              </p:par>
                            </p:childTnLst>
                          </p:cTn>
                        </p:par>
                        <p:par>
                          <p:cTn id="99" fill="hold">
                            <p:stCondLst>
                              <p:cond delay="8400"/>
                            </p:stCondLst>
                            <p:childTnLst>
                              <p:par>
                                <p:cTn id="100" presetID="14" presetClass="entr" presetSubtype="10" fill="hold" nodeType="afterEffect">
                                  <p:stCondLst>
                                    <p:cond delay="0"/>
                                  </p:stCondLst>
                                  <p:childTnLst>
                                    <p:set>
                                      <p:cBhvr>
                                        <p:cTn id="101" dur="1" fill="hold">
                                          <p:stCondLst>
                                            <p:cond delay="0"/>
                                          </p:stCondLst>
                                        </p:cTn>
                                        <p:tgtEl>
                                          <p:spTgt spid="30"/>
                                        </p:tgtEl>
                                        <p:attrNameLst>
                                          <p:attrName>style.visibility</p:attrName>
                                        </p:attrNameLst>
                                      </p:cBhvr>
                                      <p:to>
                                        <p:strVal val="visible"/>
                                      </p:to>
                                    </p:set>
                                    <p:animEffect transition="in" filter="randombar(horizontal)">
                                      <p:cBhvr>
                                        <p:cTn id="10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8" grpId="0" animBg="1"/>
      <p:bldP spid="29" grpId="0" animBg="1"/>
      <p:bldP spid="33" grpId="0" animBg="1"/>
      <p:bldP spid="34" grpId="0" animBg="1"/>
      <p:bldP spid="36" grpId="0"/>
      <p:bldP spid="37" grpId="0"/>
      <p:bldP spid="3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xmlns="" id="{2BA919DC-9FB5-46EB-BA07-619AFA7FC50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8" name="矩形 7">
            <a:extLst>
              <a:ext uri="{FF2B5EF4-FFF2-40B4-BE49-F238E27FC236}">
                <a16:creationId xmlns:a16="http://schemas.microsoft.com/office/drawing/2014/main" xmlns="" id="{74F9A3CD-8129-4499-993A-E30575086291}"/>
              </a:ext>
            </a:extLst>
          </p:cNvPr>
          <p:cNvSpPr/>
          <p:nvPr/>
        </p:nvSpPr>
        <p:spPr>
          <a:xfrm>
            <a:off x="3868612" y="720877"/>
            <a:ext cx="4454777" cy="495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zh-CN" altLang="en-US" sz="1600" dirty="0">
                <a:solidFill>
                  <a:srgbClr val="A2A5B8"/>
                </a:solidFill>
                <a:effectLst>
                  <a:outerShdw blurRad="50800" dist="165100" algn="l" rotWithShape="0">
                    <a:prstClr val="black">
                      <a:alpha val="40000"/>
                    </a:prstClr>
                  </a:outerShdw>
                </a:effectLst>
                <a:cs typeface="+mn-ea"/>
                <a:sym typeface="+mn-lt"/>
              </a:rPr>
              <a:t>品质为</a:t>
            </a:r>
            <a:r>
              <a:rPr lang="zh-CN" altLang="en-US" sz="1600" b="1" dirty="0">
                <a:solidFill>
                  <a:srgbClr val="D3323C"/>
                </a:solidFill>
                <a:effectLst>
                  <a:outerShdw blurRad="50800" dist="165100" algn="l" rotWithShape="0">
                    <a:prstClr val="black">
                      <a:alpha val="40000"/>
                    </a:prstClr>
                  </a:outerShdw>
                </a:effectLst>
                <a:cs typeface="+mn-ea"/>
                <a:sym typeface="+mn-lt"/>
              </a:rPr>
              <a:t>先</a:t>
            </a:r>
            <a:r>
              <a:rPr lang="zh-CN" altLang="en-US" sz="1600" dirty="0">
                <a:solidFill>
                  <a:srgbClr val="A2A5B8"/>
                </a:solidFill>
                <a:effectLst>
                  <a:outerShdw blurRad="50800" dist="165100" algn="l" rotWithShape="0">
                    <a:prstClr val="black">
                      <a:alpha val="40000"/>
                    </a:prstClr>
                  </a:outerShdw>
                </a:effectLst>
                <a:cs typeface="+mn-ea"/>
                <a:sym typeface="+mn-lt"/>
              </a:rPr>
              <a:t>，为科技发</a:t>
            </a:r>
            <a:r>
              <a:rPr lang="zh-CN" altLang="en-US" sz="1600" b="1" dirty="0">
                <a:solidFill>
                  <a:srgbClr val="D3323C"/>
                </a:solidFill>
                <a:effectLst>
                  <a:outerShdw blurRad="50800" dist="165100" algn="l" rotWithShape="0">
                    <a:prstClr val="black">
                      <a:alpha val="40000"/>
                    </a:prstClr>
                  </a:outerShdw>
                </a:effectLst>
                <a:cs typeface="+mn-ea"/>
                <a:sym typeface="+mn-lt"/>
              </a:rPr>
              <a:t>声</a:t>
            </a:r>
          </a:p>
        </p:txBody>
      </p:sp>
      <p:sp>
        <p:nvSpPr>
          <p:cNvPr id="10" name="文本框 9">
            <a:extLst>
              <a:ext uri="{FF2B5EF4-FFF2-40B4-BE49-F238E27FC236}">
                <a16:creationId xmlns:a16="http://schemas.microsoft.com/office/drawing/2014/main" xmlns="" id="{E0437EEF-F999-456D-9E6D-B0056006FD79}"/>
              </a:ext>
            </a:extLst>
          </p:cNvPr>
          <p:cNvSpPr txBox="1"/>
          <p:nvPr/>
        </p:nvSpPr>
        <p:spPr>
          <a:xfrm>
            <a:off x="3894012" y="2748459"/>
            <a:ext cx="4168901" cy="1200329"/>
          </a:xfrm>
          <a:prstGeom prst="rect">
            <a:avLst/>
          </a:prstGeom>
          <a:noFill/>
        </p:spPr>
        <p:txBody>
          <a:bodyPr wrap="square" rtlCol="0">
            <a:spAutoFit/>
          </a:bodyPr>
          <a:lstStyle/>
          <a:p>
            <a:pPr algn="ctr"/>
            <a:r>
              <a:rPr lang="zh-CN" altLang="en-US" sz="7200" b="1" spc="300" dirty="0">
                <a:solidFill>
                  <a:schemeClr val="bg1"/>
                </a:solidFill>
                <a:effectLst>
                  <a:outerShdw blurRad="50800" dist="165100" algn="l" rotWithShape="0">
                    <a:prstClr val="black">
                      <a:alpha val="40000"/>
                    </a:prstClr>
                  </a:outerShdw>
                </a:effectLst>
                <a:cs typeface="+mn-ea"/>
                <a:sym typeface="+mn-lt"/>
              </a:rPr>
              <a:t>谢谢观看</a:t>
            </a:r>
          </a:p>
        </p:txBody>
      </p:sp>
    </p:spTree>
    <p:extLst>
      <p:ext uri="{BB962C8B-B14F-4D97-AF65-F5344CB8AC3E}">
        <p14:creationId xmlns:p14="http://schemas.microsoft.com/office/powerpoint/2010/main" val="1918829072"/>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advTm="0">
        <p15:prstTrans prst="prestig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160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750"/>
                                        <p:tgtEl>
                                          <p:spTgt spid="8"/>
                                        </p:tgtEl>
                                      </p:cBhvr>
                                    </p:animEffect>
                                    <p:anim calcmode="lin" valueType="num">
                                      <p:cBhvr>
                                        <p:cTn id="8" dur="750" fill="hold"/>
                                        <p:tgtEl>
                                          <p:spTgt spid="8"/>
                                        </p:tgtEl>
                                        <p:attrNameLst>
                                          <p:attrName>ppt_x</p:attrName>
                                        </p:attrNameLst>
                                      </p:cBhvr>
                                      <p:tavLst>
                                        <p:tav tm="0">
                                          <p:val>
                                            <p:strVal val="#ppt_x"/>
                                          </p:val>
                                        </p:tav>
                                        <p:tav tm="100000">
                                          <p:val>
                                            <p:strVal val="#ppt_x"/>
                                          </p:val>
                                        </p:tav>
                                      </p:tavLst>
                                    </p:anim>
                                    <p:anim calcmode="lin" valueType="num">
                                      <p:cBhvr>
                                        <p:cTn id="9" dur="75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3553" y="4437112"/>
            <a:ext cx="9025003" cy="2160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板：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材：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5"/>
              </a:rPr>
              <a:t>www.1ppt.com/sucai</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表：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个人简历</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2"/>
              </a:rPr>
              <a:t>www.1ppt.com/jianli/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件：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手抄报</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4"/>
              </a:rPr>
              <a:t>www.1ppt.com/shouchaobao/</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试</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题</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教案下载：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字体下载：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7"/>
              </a:rPr>
              <a:t>www.1ppt.com/ziti/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998275"/>
            <a:ext cx="12192000" cy="1366829"/>
          </a:xfrm>
          <a:prstGeom prst="rect">
            <a:avLst/>
          </a:prstGeom>
          <a:solidFill>
            <a:schemeClr val="tx2">
              <a:lumMod val="75000"/>
            </a:schemeClr>
          </a:solidFill>
          <a:ln w="9525">
            <a:noFill/>
            <a:miter lim="800000"/>
            <a:headEnd/>
            <a:tailEnd/>
          </a:ln>
        </p:spPr>
        <p:txBody>
          <a:bodyPr wrap="none" anchor="ctr"/>
          <a:lstStyle/>
          <a:p>
            <a:pPr>
              <a:defRPr/>
            </a:pPr>
            <a:endParaRPr lang="zh-CN" altLang="en-US" kern="0" dirty="0">
              <a:solidFill>
                <a:srgbClr val="005397"/>
              </a:solidFill>
              <a:latin typeface="Arial"/>
              <a:ea typeface="微软雅黑"/>
            </a:endParaRPr>
          </a:p>
        </p:txBody>
      </p:sp>
      <p:sp>
        <p:nvSpPr>
          <p:cNvPr id="15" name="Rectangle 3"/>
          <p:cNvSpPr>
            <a:spLocks noChangeArrowheads="1"/>
          </p:cNvSpPr>
          <p:nvPr/>
        </p:nvSpPr>
        <p:spPr bwMode="auto">
          <a:xfrm>
            <a:off x="528408" y="3097348"/>
            <a:ext cx="5471583" cy="119575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可以在下列情况使用</a:t>
            </a:r>
            <a:endParaRPr lang="zh-CN" altLang="en-US" sz="1200"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个</a:t>
            </a:r>
            <a:r>
              <a:rPr lang="zh-CN" altLang="en-US" sz="1200" kern="0" dirty="0" smtClean="0">
                <a:solidFill>
                  <a:prstClr val="white"/>
                </a:solidFill>
                <a:latin typeface="微软雅黑" pitchFamily="34" charset="-122"/>
                <a:ea typeface="微软雅黑" pitchFamily="34" charset="-122"/>
              </a:rPr>
              <a:t>人学习、研究。</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6096000" y="3097348"/>
            <a:ext cx="5471584" cy="119575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不可以在以下情况使用</a:t>
            </a:r>
            <a:endParaRPr lang="zh-CN" altLang="en-US" sz="1050" b="1"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任何形式的在线付费下载。</a:t>
            </a: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网</a:t>
            </a:r>
            <a:r>
              <a:rPr lang="zh-CN" altLang="en-US" sz="1200" kern="0" dirty="0" smtClean="0">
                <a:solidFill>
                  <a:prstClr val="white"/>
                </a:solidFill>
                <a:latin typeface="微软雅黑" pitchFamily="34" charset="-122"/>
                <a:ea typeface="微软雅黑" pitchFamily="34" charset="-122"/>
              </a:rPr>
              <a:t>络转</a:t>
            </a:r>
            <a:r>
              <a:rPr lang="zh-CN" altLang="en-US" sz="1200" kern="0" smtClean="0">
                <a:solidFill>
                  <a:prstClr val="white"/>
                </a:solidFill>
                <a:latin typeface="微软雅黑" pitchFamily="34" charset="-122"/>
                <a:ea typeface="微软雅黑" pitchFamily="34" charset="-122"/>
              </a:rPr>
              <a:t>载、线上线下传</a:t>
            </a:r>
            <a:r>
              <a:rPr lang="zh-CN" altLang="en-US" sz="1200" kern="0" dirty="0" smtClean="0">
                <a:solidFill>
                  <a:prstClr val="white"/>
                </a:solidFill>
                <a:latin typeface="微软雅黑" pitchFamily="34" charset="-122"/>
                <a:ea typeface="微软雅黑" pitchFamily="34" charset="-122"/>
              </a:rPr>
              <a:t>播。</a:t>
            </a:r>
            <a:endParaRPr lang="zh-CN" altLang="en-GB" sz="1200" kern="0" dirty="0" smtClean="0">
              <a:solidFill>
                <a:prstClr val="white"/>
              </a:solidFill>
              <a:latin typeface="微软雅黑" pitchFamily="34" charset="-122"/>
              <a:ea typeface="微软雅黑" pitchFamily="34" charset="-122"/>
            </a:endParaRPr>
          </a:p>
        </p:txBody>
      </p:sp>
      <p:pic>
        <p:nvPicPr>
          <p:cNvPr id="1027" name="Picture 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47369" y="356248"/>
            <a:ext cx="7893049" cy="235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76127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A-矩形 7">
            <a:extLst>
              <a:ext uri="{FF2B5EF4-FFF2-40B4-BE49-F238E27FC236}">
                <a16:creationId xmlns:a16="http://schemas.microsoft.com/office/drawing/2014/main" xmlns="" id="{A97B8C8B-D34A-4FFC-BAE4-B56EFC71F7C0}"/>
              </a:ext>
            </a:extLst>
          </p:cNvPr>
          <p:cNvSpPr/>
          <p:nvPr>
            <p:custDataLst>
              <p:tags r:id="rId1"/>
            </p:custDataLst>
          </p:nvPr>
        </p:nvSpPr>
        <p:spPr>
          <a:xfrm>
            <a:off x="1014049" y="52817"/>
            <a:ext cx="1659429" cy="52322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D0A47"/>
                </a:solidFill>
                <a:effectLst/>
                <a:uLnTx/>
                <a:uFillTx/>
                <a:cs typeface="+mn-ea"/>
                <a:sym typeface="+mn-lt"/>
              </a:rPr>
              <a:t>公司简介</a:t>
            </a:r>
          </a:p>
        </p:txBody>
      </p:sp>
      <p:sp>
        <p:nvSpPr>
          <p:cNvPr id="9" name="PA-矩形 8">
            <a:extLst>
              <a:ext uri="{FF2B5EF4-FFF2-40B4-BE49-F238E27FC236}">
                <a16:creationId xmlns:a16="http://schemas.microsoft.com/office/drawing/2014/main" xmlns="" id="{C35F9C9D-0DC3-402A-9C51-3C90E24B5D78}"/>
              </a:ext>
            </a:extLst>
          </p:cNvPr>
          <p:cNvSpPr/>
          <p:nvPr>
            <p:custDataLst>
              <p:tags r:id="rId2"/>
            </p:custDataLst>
          </p:nvPr>
        </p:nvSpPr>
        <p:spPr>
          <a:xfrm>
            <a:off x="1029924" y="497032"/>
            <a:ext cx="2661430" cy="252313"/>
          </a:xfrm>
          <a:prstGeom prst="rect">
            <a:avLst/>
          </a:prstGeom>
          <a:noFill/>
        </p:spPr>
        <p:txBody>
          <a:bodyPr wrap="square" rtlCol="0">
            <a:spAutoFit/>
            <a:scene3d>
              <a:camera prst="orthographicFront"/>
              <a:lightRig rig="threePt" dir="t"/>
            </a:scene3d>
            <a:sp3d contourW="12700"/>
          </a:bodyPr>
          <a:lstStyle/>
          <a:p>
            <a:pPr marL="0" marR="0" lvl="0" indent="0" algn="l" defTabSz="457200" rtl="0" eaLnBrk="1" fontAlgn="auto" latinLnBrk="0" hangingPunct="1">
              <a:lnSpc>
                <a:spcPct val="114000"/>
              </a:lnSpc>
              <a:spcBef>
                <a:spcPts val="0"/>
              </a:spcBef>
              <a:spcAft>
                <a:spcPts val="0"/>
              </a:spcAft>
              <a:buClrTx/>
              <a:buSzTx/>
              <a:buFontTx/>
              <a:buNone/>
              <a:tabLst/>
              <a:defRPr/>
            </a:pPr>
            <a:r>
              <a:rPr kumimoji="0" lang="en-US" altLang="zh-CN" sz="1000" b="0" i="0" u="none" strike="noStrike" kern="1200" cap="none" spc="300" normalizeH="0" baseline="0" noProof="0" dirty="0">
                <a:ln>
                  <a:noFill/>
                </a:ln>
                <a:solidFill>
                  <a:srgbClr val="D3323C"/>
                </a:solidFill>
                <a:effectLst/>
                <a:uLnTx/>
                <a:uFillTx/>
                <a:cs typeface="+mn-ea"/>
                <a:sym typeface="+mn-lt"/>
              </a:rPr>
              <a:t>COMPANY PROFILE</a:t>
            </a:r>
            <a:endParaRPr kumimoji="0" lang="zh-CN" altLang="en-US" sz="1000" b="0" i="0" u="none" strike="noStrike" kern="1200" cap="none" spc="300" normalizeH="0" baseline="0" noProof="0" dirty="0">
              <a:ln>
                <a:noFill/>
              </a:ln>
              <a:solidFill>
                <a:srgbClr val="D3323C"/>
              </a:solidFill>
              <a:effectLst/>
              <a:uLnTx/>
              <a:uFillTx/>
              <a:cs typeface="+mn-ea"/>
              <a:sym typeface="+mn-lt"/>
            </a:endParaRPr>
          </a:p>
        </p:txBody>
      </p:sp>
      <p:sp>
        <p:nvSpPr>
          <p:cNvPr id="11" name="矩形 10">
            <a:extLst>
              <a:ext uri="{FF2B5EF4-FFF2-40B4-BE49-F238E27FC236}">
                <a16:creationId xmlns:a16="http://schemas.microsoft.com/office/drawing/2014/main" xmlns="" id="{413E52B9-0C4F-4DD0-B9AC-6E1BBF923531}"/>
              </a:ext>
            </a:extLst>
          </p:cNvPr>
          <p:cNvSpPr/>
          <p:nvPr/>
        </p:nvSpPr>
        <p:spPr>
          <a:xfrm flipV="1">
            <a:off x="0" y="515837"/>
            <a:ext cx="12192000" cy="36000"/>
          </a:xfrm>
          <a:prstGeom prst="rect">
            <a:avLst/>
          </a:prstGeom>
          <a:gradFill>
            <a:gsLst>
              <a:gs pos="0">
                <a:schemeClr val="accent1">
                  <a:lumMod val="5000"/>
                  <a:lumOff val="95000"/>
                </a:schemeClr>
              </a:gs>
              <a:gs pos="74000">
                <a:srgbClr val="2C2254"/>
              </a:gs>
              <a:gs pos="83000">
                <a:srgbClr val="2C2254"/>
              </a:gs>
              <a:gs pos="100000">
                <a:srgbClr val="0D0A47"/>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201F42"/>
              </a:solidFill>
              <a:effectLst/>
              <a:uLnTx/>
              <a:uFillTx/>
              <a:cs typeface="+mn-ea"/>
              <a:sym typeface="+mn-lt"/>
            </a:endParaRPr>
          </a:p>
        </p:txBody>
      </p:sp>
      <p:grpSp>
        <p:nvGrpSpPr>
          <p:cNvPr id="13" name="组合 12">
            <a:extLst>
              <a:ext uri="{FF2B5EF4-FFF2-40B4-BE49-F238E27FC236}">
                <a16:creationId xmlns:a16="http://schemas.microsoft.com/office/drawing/2014/main" xmlns="" id="{2CFB600D-DAC2-4EBB-9F15-0F8289881EFD}"/>
              </a:ext>
            </a:extLst>
          </p:cNvPr>
          <p:cNvGrpSpPr/>
          <p:nvPr/>
        </p:nvGrpSpPr>
        <p:grpSpPr>
          <a:xfrm>
            <a:off x="217540" y="1"/>
            <a:ext cx="730741" cy="812800"/>
            <a:chOff x="117754" y="1"/>
            <a:chExt cx="730741" cy="812800"/>
          </a:xfrm>
        </p:grpSpPr>
        <p:sp>
          <p:nvSpPr>
            <p:cNvPr id="14" name="矩形 13">
              <a:extLst>
                <a:ext uri="{FF2B5EF4-FFF2-40B4-BE49-F238E27FC236}">
                  <a16:creationId xmlns:a16="http://schemas.microsoft.com/office/drawing/2014/main" xmlns="" id="{CEF30018-401B-449F-92E7-590DA18F264B}"/>
                </a:ext>
              </a:extLst>
            </p:cNvPr>
            <p:cNvSpPr/>
            <p:nvPr/>
          </p:nvSpPr>
          <p:spPr>
            <a:xfrm>
              <a:off x="120575" y="1"/>
              <a:ext cx="699345" cy="812800"/>
            </a:xfrm>
            <a:prstGeom prst="rect">
              <a:avLst/>
            </a:prstGeom>
            <a:solidFill>
              <a:srgbClr val="0D0A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15" name="文本框 14">
              <a:extLst>
                <a:ext uri="{FF2B5EF4-FFF2-40B4-BE49-F238E27FC236}">
                  <a16:creationId xmlns:a16="http://schemas.microsoft.com/office/drawing/2014/main" xmlns="" id="{491809AF-4DAE-472C-81BF-62801784DAF8}"/>
                </a:ext>
              </a:extLst>
            </p:cNvPr>
            <p:cNvSpPr txBox="1"/>
            <p:nvPr/>
          </p:nvSpPr>
          <p:spPr>
            <a:xfrm>
              <a:off x="117754" y="51021"/>
              <a:ext cx="730741" cy="723853"/>
            </a:xfrm>
            <a:prstGeom prst="rect">
              <a:avLst/>
            </a:prstGeom>
            <a:noFill/>
          </p:spPr>
          <p:txBody>
            <a:bodyPr wrap="square" rtlCol="0">
              <a:spAutoFit/>
              <a:scene3d>
                <a:camera prst="orthographicFront"/>
                <a:lightRig rig="threePt" dir="t"/>
              </a:scene3d>
              <a:sp3d contourW="12700"/>
            </a:bodyPr>
            <a:lstStyle>
              <a:defPPr>
                <a:defRPr lang="en-US"/>
              </a:defPPr>
              <a:lvl1pPr>
                <a:lnSpc>
                  <a:spcPct val="114000"/>
                </a:lnSpc>
                <a:defRPr sz="1000" spc="300">
                  <a:solidFill>
                    <a:srgbClr val="C0A984"/>
                  </a:solidFill>
                  <a:latin typeface="Century Gothic" panose="020B0502020202020204" pitchFamily="34" charset="0"/>
                  <a:ea typeface="+mj-ea"/>
                </a:defRPr>
              </a:lvl1pPr>
            </a:lstStyle>
            <a:p>
              <a:pPr marL="0" marR="0" lvl="0" indent="0" algn="ctr" defTabSz="457200" rtl="0" eaLnBrk="1" fontAlgn="auto" latinLnBrk="0" hangingPunct="1">
                <a:lnSpc>
                  <a:spcPct val="114000"/>
                </a:lnSpc>
                <a:spcBef>
                  <a:spcPts val="0"/>
                </a:spcBef>
                <a:spcAft>
                  <a:spcPts val="0"/>
                </a:spcAft>
                <a:buClrTx/>
                <a:buSzTx/>
                <a:buFontTx/>
                <a:buNone/>
                <a:tabLst/>
                <a:defRPr/>
              </a:pPr>
              <a:r>
                <a:rPr kumimoji="0" lang="en-US" altLang="zh-CN" sz="2400" b="0" i="0" u="none" strike="noStrike" kern="1200" cap="none" spc="300" normalizeH="0" baseline="0" noProof="0" dirty="0">
                  <a:ln>
                    <a:noFill/>
                  </a:ln>
                  <a:solidFill>
                    <a:srgbClr val="D3323C"/>
                  </a:solidFill>
                  <a:effectLst/>
                  <a:uLnTx/>
                  <a:uFillTx/>
                  <a:latin typeface="+mn-lt"/>
                  <a:ea typeface="+mn-ea"/>
                  <a:cs typeface="+mn-ea"/>
                  <a:sym typeface="+mn-lt"/>
                </a:rPr>
                <a:t>01</a:t>
              </a:r>
              <a:endParaRPr kumimoji="0" lang="zh-CN" altLang="en-US" sz="2400" b="0" i="0" u="none" strike="noStrike" kern="1200" cap="none" spc="300" normalizeH="0" baseline="0" noProof="0" dirty="0">
                <a:ln>
                  <a:noFill/>
                </a:ln>
                <a:solidFill>
                  <a:srgbClr val="D3323C"/>
                </a:solidFill>
                <a:effectLst/>
                <a:uLnTx/>
                <a:uFillTx/>
                <a:latin typeface="+mn-lt"/>
                <a:ea typeface="+mn-ea"/>
                <a:cs typeface="+mn-ea"/>
                <a:sym typeface="+mn-lt"/>
              </a:endParaRPr>
            </a:p>
            <a:p>
              <a:pPr marL="0" marR="0" lvl="0" indent="0" algn="ctr" defTabSz="457200" rtl="0" eaLnBrk="1" fontAlgn="auto" latinLnBrk="0" hangingPunct="1">
                <a:lnSpc>
                  <a:spcPct val="114000"/>
                </a:lnSpc>
                <a:spcBef>
                  <a:spcPts val="0"/>
                </a:spcBef>
                <a:spcAft>
                  <a:spcPts val="0"/>
                </a:spcAft>
                <a:buClrTx/>
                <a:buSzTx/>
                <a:buFontTx/>
                <a:buNone/>
                <a:tabLst/>
                <a:defRPr/>
              </a:pPr>
              <a:r>
                <a:rPr kumimoji="0" lang="en-US" altLang="zh-CN" sz="1200" b="0" i="0" u="none" strike="noStrike" kern="1200" cap="none" spc="300" normalizeH="0" baseline="0" noProof="0" dirty="0">
                  <a:ln>
                    <a:noFill/>
                  </a:ln>
                  <a:solidFill>
                    <a:srgbClr val="D3323C"/>
                  </a:solidFill>
                  <a:effectLst/>
                  <a:uLnTx/>
                  <a:uFillTx/>
                  <a:latin typeface="+mn-lt"/>
                  <a:ea typeface="+mn-ea"/>
                  <a:cs typeface="+mn-ea"/>
                  <a:sym typeface="+mn-lt"/>
                </a:rPr>
                <a:t>PART</a:t>
              </a:r>
            </a:p>
          </p:txBody>
        </p:sp>
      </p:grpSp>
      <p:sp>
        <p:nvSpPr>
          <p:cNvPr id="66" name="îŝḷîḓé-Rectangle 2">
            <a:extLst>
              <a:ext uri="{FF2B5EF4-FFF2-40B4-BE49-F238E27FC236}">
                <a16:creationId xmlns:a16="http://schemas.microsoft.com/office/drawing/2014/main" xmlns="" id="{F33F022E-1552-47C4-8CCA-966C3F4A9CEE}"/>
              </a:ext>
            </a:extLst>
          </p:cNvPr>
          <p:cNvSpPr/>
          <p:nvPr/>
        </p:nvSpPr>
        <p:spPr>
          <a:xfrm>
            <a:off x="2896977" y="1868557"/>
            <a:ext cx="1980309" cy="1823272"/>
          </a:xfrm>
          <a:prstGeom prst="rect">
            <a:avLst/>
          </a:prstGeom>
          <a:solidFill>
            <a:srgbClr val="2C225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cs typeface="+mn-ea"/>
              <a:sym typeface="+mn-lt"/>
            </a:endParaRPr>
          </a:p>
        </p:txBody>
      </p:sp>
      <p:pic>
        <p:nvPicPr>
          <p:cNvPr id="67" name="图片占位符 61">
            <a:extLst>
              <a:ext uri="{FF2B5EF4-FFF2-40B4-BE49-F238E27FC236}">
                <a16:creationId xmlns:a16="http://schemas.microsoft.com/office/drawing/2014/main" xmlns="" id="{72FE58A0-12BF-4683-9FDA-32C047DD2A1A}"/>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1160292" y="2163909"/>
            <a:ext cx="3453198" cy="3281779"/>
          </a:xfrm>
          <a:custGeom>
            <a:avLst/>
            <a:gdLst>
              <a:gd name="connsiteX0" fmla="*/ 0 w 2996986"/>
              <a:gd name="connsiteY0" fmla="*/ 0 h 2996986"/>
              <a:gd name="connsiteX1" fmla="*/ 2996986 w 2996986"/>
              <a:gd name="connsiteY1" fmla="*/ 0 h 2996986"/>
              <a:gd name="connsiteX2" fmla="*/ 2996986 w 2996986"/>
              <a:gd name="connsiteY2" fmla="*/ 2996986 h 2996986"/>
              <a:gd name="connsiteX3" fmla="*/ 0 w 2996986"/>
              <a:gd name="connsiteY3" fmla="*/ 2996986 h 2996986"/>
            </a:gdLst>
            <a:ahLst/>
            <a:cxnLst>
              <a:cxn ang="0">
                <a:pos x="connsiteX0" y="connsiteY0"/>
              </a:cxn>
              <a:cxn ang="0">
                <a:pos x="connsiteX1" y="connsiteY1"/>
              </a:cxn>
              <a:cxn ang="0">
                <a:pos x="connsiteX2" y="connsiteY2"/>
              </a:cxn>
              <a:cxn ang="0">
                <a:pos x="connsiteX3" y="connsiteY3"/>
              </a:cxn>
            </a:cxnLst>
            <a:rect l="l" t="t" r="r" b="b"/>
            <a:pathLst>
              <a:path w="2996986" h="2996986">
                <a:moveTo>
                  <a:pt x="0" y="0"/>
                </a:moveTo>
                <a:lnTo>
                  <a:pt x="2996986" y="0"/>
                </a:lnTo>
                <a:lnTo>
                  <a:pt x="2996986" y="2996986"/>
                </a:lnTo>
                <a:lnTo>
                  <a:pt x="0" y="2996986"/>
                </a:lnTo>
                <a:close/>
              </a:path>
            </a:pathLst>
          </a:custGeom>
        </p:spPr>
      </p:pic>
      <p:sp>
        <p:nvSpPr>
          <p:cNvPr id="68" name="îŝḷîḓé-Rectangle 5">
            <a:extLst>
              <a:ext uri="{FF2B5EF4-FFF2-40B4-BE49-F238E27FC236}">
                <a16:creationId xmlns:a16="http://schemas.microsoft.com/office/drawing/2014/main" xmlns="" id="{2433622D-CE68-4EEC-83C7-9D8A67A20FF2}"/>
              </a:ext>
            </a:extLst>
          </p:cNvPr>
          <p:cNvSpPr/>
          <p:nvPr/>
        </p:nvSpPr>
        <p:spPr>
          <a:xfrm>
            <a:off x="948281" y="5185567"/>
            <a:ext cx="468555" cy="468555"/>
          </a:xfrm>
          <a:prstGeom prst="rect">
            <a:avLst/>
          </a:prstGeom>
          <a:noFill/>
          <a:ln w="57150">
            <a:solidFill>
              <a:srgbClr val="D3323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cs typeface="+mn-ea"/>
              <a:sym typeface="+mn-lt"/>
            </a:endParaRPr>
          </a:p>
        </p:txBody>
      </p:sp>
      <p:sp>
        <p:nvSpPr>
          <p:cNvPr id="69" name="îŝḷîḓé-Rectangle 8">
            <a:extLst>
              <a:ext uri="{FF2B5EF4-FFF2-40B4-BE49-F238E27FC236}">
                <a16:creationId xmlns:a16="http://schemas.microsoft.com/office/drawing/2014/main" xmlns="" id="{38241BCC-30E5-488A-9887-47E568CD30DD}"/>
              </a:ext>
            </a:extLst>
          </p:cNvPr>
          <p:cNvSpPr/>
          <p:nvPr/>
        </p:nvSpPr>
        <p:spPr>
          <a:xfrm>
            <a:off x="5498507" y="3554243"/>
            <a:ext cx="503918" cy="503918"/>
          </a:xfrm>
          <a:prstGeom prst="rect">
            <a:avLst/>
          </a:prstGeom>
          <a:solidFill>
            <a:srgbClr val="201F4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cs typeface="+mn-ea"/>
              <a:sym typeface="+mn-lt"/>
            </a:endParaRPr>
          </a:p>
        </p:txBody>
      </p:sp>
      <p:sp>
        <p:nvSpPr>
          <p:cNvPr id="70" name="îŝḷîḓé-Rectangle 9">
            <a:extLst>
              <a:ext uri="{FF2B5EF4-FFF2-40B4-BE49-F238E27FC236}">
                <a16:creationId xmlns:a16="http://schemas.microsoft.com/office/drawing/2014/main" xmlns="" id="{C3942C53-C148-419E-B309-0BAECD4FF27D}"/>
              </a:ext>
            </a:extLst>
          </p:cNvPr>
          <p:cNvSpPr/>
          <p:nvPr/>
        </p:nvSpPr>
        <p:spPr>
          <a:xfrm>
            <a:off x="5498507" y="4615489"/>
            <a:ext cx="503918" cy="503918"/>
          </a:xfrm>
          <a:prstGeom prst="rect">
            <a:avLst/>
          </a:prstGeom>
          <a:solidFill>
            <a:srgbClr val="201F4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cs typeface="+mn-ea"/>
              <a:sym typeface="+mn-lt"/>
            </a:endParaRPr>
          </a:p>
        </p:txBody>
      </p:sp>
      <p:sp>
        <p:nvSpPr>
          <p:cNvPr id="71" name="îŝḷîḓé-Rectangle 14">
            <a:extLst>
              <a:ext uri="{FF2B5EF4-FFF2-40B4-BE49-F238E27FC236}">
                <a16:creationId xmlns:a16="http://schemas.microsoft.com/office/drawing/2014/main" xmlns="" id="{4EA81410-0F13-45F6-94AC-C1145255B519}"/>
              </a:ext>
            </a:extLst>
          </p:cNvPr>
          <p:cNvSpPr/>
          <p:nvPr/>
        </p:nvSpPr>
        <p:spPr>
          <a:xfrm>
            <a:off x="8429612" y="3554243"/>
            <a:ext cx="503918" cy="503918"/>
          </a:xfrm>
          <a:prstGeom prst="rect">
            <a:avLst/>
          </a:prstGeom>
          <a:solidFill>
            <a:srgbClr val="201F4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cs typeface="+mn-ea"/>
              <a:sym typeface="+mn-lt"/>
            </a:endParaRPr>
          </a:p>
        </p:txBody>
      </p:sp>
      <p:sp>
        <p:nvSpPr>
          <p:cNvPr id="72" name="îŝḷîḓé-Rectangle 15">
            <a:extLst>
              <a:ext uri="{FF2B5EF4-FFF2-40B4-BE49-F238E27FC236}">
                <a16:creationId xmlns:a16="http://schemas.microsoft.com/office/drawing/2014/main" xmlns="" id="{ABC5ED0A-371F-46B2-A383-89EE6C808414}"/>
              </a:ext>
            </a:extLst>
          </p:cNvPr>
          <p:cNvSpPr/>
          <p:nvPr/>
        </p:nvSpPr>
        <p:spPr>
          <a:xfrm>
            <a:off x="8429612" y="4615489"/>
            <a:ext cx="503918" cy="503918"/>
          </a:xfrm>
          <a:prstGeom prst="rect">
            <a:avLst/>
          </a:prstGeom>
          <a:solidFill>
            <a:srgbClr val="201F4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cs typeface="+mn-ea"/>
              <a:sym typeface="+mn-lt"/>
            </a:endParaRPr>
          </a:p>
        </p:txBody>
      </p:sp>
      <p:sp>
        <p:nvSpPr>
          <p:cNvPr id="73" name="矩形 72">
            <a:extLst>
              <a:ext uri="{FF2B5EF4-FFF2-40B4-BE49-F238E27FC236}">
                <a16:creationId xmlns:a16="http://schemas.microsoft.com/office/drawing/2014/main" xmlns="" id="{73190EAB-BDBB-459E-B3D8-A2914B1FD232}"/>
              </a:ext>
            </a:extLst>
          </p:cNvPr>
          <p:cNvSpPr/>
          <p:nvPr/>
        </p:nvSpPr>
        <p:spPr>
          <a:xfrm>
            <a:off x="6011950" y="3442641"/>
            <a:ext cx="2088652" cy="715581"/>
          </a:xfrm>
          <a:prstGeom prst="rect">
            <a:avLst/>
          </a:prstGeom>
        </p:spPr>
        <p:txBody>
          <a:bodyPr wrap="square">
            <a:spAutoFit/>
            <a:scene3d>
              <a:camera prst="orthographicFront"/>
              <a:lightRig rig="threePt" dir="t"/>
            </a:scene3d>
            <a:sp3d contourW="12700"/>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srgbClr val="000000">
                    <a:lumMod val="65000"/>
                    <a:lumOff val="35000"/>
                  </a:srgbClr>
                </a:solidFill>
                <a:effectLst/>
                <a:uLnTx/>
                <a:uFillTx/>
                <a:cs typeface="+mn-ea"/>
                <a:sym typeface="+mn-lt"/>
              </a:rPr>
              <a:t>点击输入简要文字内容，文字内容需概括精炼，言简意赅的说明分项内容言简意赅的说明分项内容</a:t>
            </a:r>
            <a:endParaRPr kumimoji="0" lang="en-US" altLang="zh-CN" sz="900" b="0" i="0" u="none" strike="noStrike" kern="1200" cap="none" spc="0" normalizeH="0" baseline="0" noProof="0" dirty="0">
              <a:ln>
                <a:noFill/>
              </a:ln>
              <a:solidFill>
                <a:srgbClr val="000000">
                  <a:lumMod val="65000"/>
                  <a:lumOff val="35000"/>
                </a:srgbClr>
              </a:solidFill>
              <a:effectLst/>
              <a:uLnTx/>
              <a:uFillTx/>
              <a:cs typeface="+mn-ea"/>
              <a:sym typeface="+mn-lt"/>
            </a:endParaRPr>
          </a:p>
        </p:txBody>
      </p:sp>
      <p:sp>
        <p:nvSpPr>
          <p:cNvPr id="74" name="矩形 73">
            <a:extLst>
              <a:ext uri="{FF2B5EF4-FFF2-40B4-BE49-F238E27FC236}">
                <a16:creationId xmlns:a16="http://schemas.microsoft.com/office/drawing/2014/main" xmlns="" id="{0A53C1D6-AAA6-4502-8D57-42B710CDFE24}"/>
              </a:ext>
            </a:extLst>
          </p:cNvPr>
          <p:cNvSpPr/>
          <p:nvPr/>
        </p:nvSpPr>
        <p:spPr>
          <a:xfrm>
            <a:off x="8943055" y="3442641"/>
            <a:ext cx="2088652" cy="715581"/>
          </a:xfrm>
          <a:prstGeom prst="rect">
            <a:avLst/>
          </a:prstGeom>
        </p:spPr>
        <p:txBody>
          <a:bodyPr wrap="square">
            <a:spAutoFit/>
            <a:scene3d>
              <a:camera prst="orthographicFront"/>
              <a:lightRig rig="threePt" dir="t"/>
            </a:scene3d>
            <a:sp3d contourW="12700"/>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srgbClr val="000000">
                    <a:lumMod val="65000"/>
                    <a:lumOff val="35000"/>
                  </a:srgbClr>
                </a:solidFill>
                <a:effectLst/>
                <a:uLnTx/>
                <a:uFillTx/>
                <a:cs typeface="+mn-ea"/>
                <a:sym typeface="+mn-lt"/>
              </a:rPr>
              <a:t>点击输入简要文字内容，文字内容需概括精炼，言简意赅的说明分项内容言简意赅的说明分项内容</a:t>
            </a:r>
            <a:endParaRPr kumimoji="0" lang="en-US" altLang="zh-CN" sz="900" b="0" i="0" u="none" strike="noStrike" kern="1200" cap="none" spc="0" normalizeH="0" baseline="0" noProof="0" dirty="0">
              <a:ln>
                <a:noFill/>
              </a:ln>
              <a:solidFill>
                <a:srgbClr val="000000">
                  <a:lumMod val="65000"/>
                  <a:lumOff val="35000"/>
                </a:srgbClr>
              </a:solidFill>
              <a:effectLst/>
              <a:uLnTx/>
              <a:uFillTx/>
              <a:cs typeface="+mn-ea"/>
              <a:sym typeface="+mn-lt"/>
            </a:endParaRPr>
          </a:p>
        </p:txBody>
      </p:sp>
      <p:sp>
        <p:nvSpPr>
          <p:cNvPr id="75" name="矩形 74">
            <a:extLst>
              <a:ext uri="{FF2B5EF4-FFF2-40B4-BE49-F238E27FC236}">
                <a16:creationId xmlns:a16="http://schemas.microsoft.com/office/drawing/2014/main" xmlns="" id="{43F9832C-B76A-4B71-BEE9-ED698764F216}"/>
              </a:ext>
            </a:extLst>
          </p:cNvPr>
          <p:cNvSpPr/>
          <p:nvPr/>
        </p:nvSpPr>
        <p:spPr>
          <a:xfrm>
            <a:off x="6011950" y="4491146"/>
            <a:ext cx="2088652" cy="715581"/>
          </a:xfrm>
          <a:prstGeom prst="rect">
            <a:avLst/>
          </a:prstGeom>
        </p:spPr>
        <p:txBody>
          <a:bodyPr wrap="square">
            <a:spAutoFit/>
            <a:scene3d>
              <a:camera prst="orthographicFront"/>
              <a:lightRig rig="threePt" dir="t"/>
            </a:scene3d>
            <a:sp3d contourW="12700"/>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srgbClr val="000000">
                    <a:lumMod val="65000"/>
                    <a:lumOff val="35000"/>
                  </a:srgbClr>
                </a:solidFill>
                <a:effectLst/>
                <a:uLnTx/>
                <a:uFillTx/>
                <a:cs typeface="+mn-ea"/>
                <a:sym typeface="+mn-lt"/>
              </a:rPr>
              <a:t>点击输入简要文字内容，文字内容需概括精炼，言简意赅的说明分项内容言简意赅的说明分项内容</a:t>
            </a:r>
            <a:endParaRPr kumimoji="0" lang="en-US" altLang="zh-CN" sz="900" b="0" i="0" u="none" strike="noStrike" kern="1200" cap="none" spc="0" normalizeH="0" baseline="0" noProof="0" dirty="0">
              <a:ln>
                <a:noFill/>
              </a:ln>
              <a:solidFill>
                <a:srgbClr val="000000">
                  <a:lumMod val="65000"/>
                  <a:lumOff val="35000"/>
                </a:srgbClr>
              </a:solidFill>
              <a:effectLst/>
              <a:uLnTx/>
              <a:uFillTx/>
              <a:cs typeface="+mn-ea"/>
              <a:sym typeface="+mn-lt"/>
            </a:endParaRPr>
          </a:p>
        </p:txBody>
      </p:sp>
      <p:sp>
        <p:nvSpPr>
          <p:cNvPr id="76" name="矩形 75">
            <a:extLst>
              <a:ext uri="{FF2B5EF4-FFF2-40B4-BE49-F238E27FC236}">
                <a16:creationId xmlns:a16="http://schemas.microsoft.com/office/drawing/2014/main" xmlns="" id="{8A2A696B-2B81-49A6-8DB3-BB9BCD2CB09D}"/>
              </a:ext>
            </a:extLst>
          </p:cNvPr>
          <p:cNvSpPr/>
          <p:nvPr/>
        </p:nvSpPr>
        <p:spPr>
          <a:xfrm>
            <a:off x="8943055" y="4491146"/>
            <a:ext cx="2088652" cy="715581"/>
          </a:xfrm>
          <a:prstGeom prst="rect">
            <a:avLst/>
          </a:prstGeom>
        </p:spPr>
        <p:txBody>
          <a:bodyPr wrap="square">
            <a:spAutoFit/>
            <a:scene3d>
              <a:camera prst="orthographicFront"/>
              <a:lightRig rig="threePt" dir="t"/>
            </a:scene3d>
            <a:sp3d contourW="12700"/>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srgbClr val="000000">
                    <a:lumMod val="65000"/>
                    <a:lumOff val="35000"/>
                  </a:srgbClr>
                </a:solidFill>
                <a:effectLst/>
                <a:uLnTx/>
                <a:uFillTx/>
                <a:cs typeface="+mn-ea"/>
                <a:sym typeface="+mn-lt"/>
              </a:rPr>
              <a:t>点击输入简要文字内容，文字内容需概括精炼，言简意赅的说明分项内容言简意赅的说明分项内容</a:t>
            </a:r>
            <a:endParaRPr kumimoji="0" lang="en-US" altLang="zh-CN" sz="900" b="0" i="0" u="none" strike="noStrike" kern="1200" cap="none" spc="0" normalizeH="0" baseline="0" noProof="0" dirty="0">
              <a:ln>
                <a:noFill/>
              </a:ln>
              <a:solidFill>
                <a:srgbClr val="000000">
                  <a:lumMod val="65000"/>
                  <a:lumOff val="35000"/>
                </a:srgbClr>
              </a:solidFill>
              <a:effectLst/>
              <a:uLnTx/>
              <a:uFillTx/>
              <a:cs typeface="+mn-ea"/>
              <a:sym typeface="+mn-lt"/>
            </a:endParaRPr>
          </a:p>
        </p:txBody>
      </p:sp>
      <p:sp>
        <p:nvSpPr>
          <p:cNvPr id="78" name="矩形 77">
            <a:extLst>
              <a:ext uri="{FF2B5EF4-FFF2-40B4-BE49-F238E27FC236}">
                <a16:creationId xmlns:a16="http://schemas.microsoft.com/office/drawing/2014/main" xmlns="" id="{58544C4E-F052-4631-BCA1-B31295845312}"/>
              </a:ext>
            </a:extLst>
          </p:cNvPr>
          <p:cNvSpPr/>
          <p:nvPr/>
        </p:nvSpPr>
        <p:spPr>
          <a:xfrm>
            <a:off x="5498508" y="2221220"/>
            <a:ext cx="5533200" cy="715581"/>
          </a:xfrm>
          <a:prstGeom prst="rect">
            <a:avLst/>
          </a:prstGeom>
        </p:spPr>
        <p:txBody>
          <a:bodyPr wrap="square">
            <a:spAutoFit/>
            <a:scene3d>
              <a:camera prst="orthographicFront"/>
              <a:lightRig rig="threePt" dir="t"/>
            </a:scene3d>
            <a:sp3d contourW="12700"/>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srgbClr val="000000">
                    <a:lumMod val="65000"/>
                    <a:lumOff val="35000"/>
                  </a:srgbClr>
                </a:solidFill>
                <a:effectLst/>
                <a:uLnTx/>
                <a:uFillTx/>
                <a:cs typeface="+mn-ea"/>
                <a:sym typeface="+mn-lt"/>
              </a:rPr>
              <a:t>点击输入简要文字内容，文字内容需概括精炼，言简意赅的说明分项内容言简意赅的说明分项内容点击输入简要文字内容，文字内容需概括精炼，言简意赅的说明分项内容言简意赅的说明分项内容点击输入简要文字内容，文字内容需概括精炼，言简意赅的说明分项内容言简意赅的说明分项内容</a:t>
            </a:r>
            <a:endParaRPr kumimoji="0" lang="en-US" altLang="zh-CN" sz="900" b="0" i="0" u="none" strike="noStrike" kern="1200" cap="none" spc="0" normalizeH="0" baseline="0" noProof="0" dirty="0">
              <a:ln>
                <a:noFill/>
              </a:ln>
              <a:solidFill>
                <a:srgbClr val="000000">
                  <a:lumMod val="65000"/>
                  <a:lumOff val="35000"/>
                </a:srgbClr>
              </a:solidFill>
              <a:effectLst/>
              <a:uLnTx/>
              <a:uFillTx/>
              <a:cs typeface="+mn-ea"/>
              <a:sym typeface="+mn-lt"/>
            </a:endParaRPr>
          </a:p>
        </p:txBody>
      </p:sp>
      <p:sp>
        <p:nvSpPr>
          <p:cNvPr id="79" name="矩形 78">
            <a:extLst>
              <a:ext uri="{FF2B5EF4-FFF2-40B4-BE49-F238E27FC236}">
                <a16:creationId xmlns:a16="http://schemas.microsoft.com/office/drawing/2014/main" xmlns="" id="{F1D5844C-8D02-4A30-8067-F7E1C63707F7}"/>
              </a:ext>
            </a:extLst>
          </p:cNvPr>
          <p:cNvSpPr/>
          <p:nvPr/>
        </p:nvSpPr>
        <p:spPr>
          <a:xfrm>
            <a:off x="5480718" y="1554102"/>
            <a:ext cx="4649992" cy="430374"/>
          </a:xfrm>
          <a:prstGeom prst="rect">
            <a:avLst/>
          </a:prstGeom>
        </p:spPr>
        <p:txBody>
          <a:bodyPr wrap="square">
            <a:spAutoFit/>
            <a:scene3d>
              <a:camera prst="orthographicFront"/>
              <a:lightRig rig="threePt" dir="t"/>
            </a:scene3d>
            <a:sp3d contourW="12700"/>
          </a:body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2C2254"/>
                </a:solidFill>
                <a:effectLst/>
                <a:uLnTx/>
                <a:uFillTx/>
                <a:cs typeface="+mn-ea"/>
                <a:sym typeface="+mn-lt"/>
              </a:rPr>
              <a:t>公司简介</a:t>
            </a:r>
            <a:endParaRPr kumimoji="0" lang="zh-CN" altLang="en-US" sz="2000" b="0" i="0" u="none" strike="noStrike" kern="1200" cap="none" spc="300" normalizeH="0" baseline="0" noProof="0" dirty="0">
              <a:ln>
                <a:noFill/>
              </a:ln>
              <a:solidFill>
                <a:srgbClr val="2C2254"/>
              </a:solidFill>
              <a:effectLst/>
              <a:uLnTx/>
              <a:uFillTx/>
              <a:cs typeface="+mn-ea"/>
              <a:sym typeface="+mn-lt"/>
            </a:endParaRPr>
          </a:p>
        </p:txBody>
      </p:sp>
      <p:sp>
        <p:nvSpPr>
          <p:cNvPr id="80" name="îŝḷîḓé-Rectangle 8">
            <a:extLst>
              <a:ext uri="{FF2B5EF4-FFF2-40B4-BE49-F238E27FC236}">
                <a16:creationId xmlns:a16="http://schemas.microsoft.com/office/drawing/2014/main" xmlns="" id="{B62C3CC1-59D1-4F89-A989-B4066070F924}"/>
              </a:ext>
            </a:extLst>
          </p:cNvPr>
          <p:cNvSpPr/>
          <p:nvPr/>
        </p:nvSpPr>
        <p:spPr>
          <a:xfrm>
            <a:off x="5616494" y="3676260"/>
            <a:ext cx="267944" cy="257079"/>
          </a:xfrm>
          <a:custGeom>
            <a:avLst/>
            <a:gdLst>
              <a:gd name="connsiteX0" fmla="*/ 427522 w 607356"/>
              <a:gd name="connsiteY0" fmla="*/ 464667 h 582729"/>
              <a:gd name="connsiteX1" fmla="*/ 427522 w 607356"/>
              <a:gd name="connsiteY1" fmla="*/ 557525 h 582729"/>
              <a:gd name="connsiteX2" fmla="*/ 463773 w 607356"/>
              <a:gd name="connsiteY2" fmla="*/ 557525 h 582729"/>
              <a:gd name="connsiteX3" fmla="*/ 463773 w 607356"/>
              <a:gd name="connsiteY3" fmla="*/ 464667 h 582729"/>
              <a:gd name="connsiteX4" fmla="*/ 318672 w 607356"/>
              <a:gd name="connsiteY4" fmla="*/ 407910 h 582729"/>
              <a:gd name="connsiteX5" fmla="*/ 318672 w 607356"/>
              <a:gd name="connsiteY5" fmla="*/ 557525 h 582729"/>
              <a:gd name="connsiteX6" fmla="*/ 354924 w 607356"/>
              <a:gd name="connsiteY6" fmla="*/ 557525 h 582729"/>
              <a:gd name="connsiteX7" fmla="*/ 354924 w 607356"/>
              <a:gd name="connsiteY7" fmla="*/ 407910 h 582729"/>
              <a:gd name="connsiteX8" fmla="*/ 200428 w 607356"/>
              <a:gd name="connsiteY8" fmla="*/ 346511 h 582729"/>
              <a:gd name="connsiteX9" fmla="*/ 200428 w 607356"/>
              <a:gd name="connsiteY9" fmla="*/ 557525 h 582729"/>
              <a:gd name="connsiteX10" fmla="*/ 236584 w 607356"/>
              <a:gd name="connsiteY10" fmla="*/ 557525 h 582729"/>
              <a:gd name="connsiteX11" fmla="*/ 236584 w 607356"/>
              <a:gd name="connsiteY11" fmla="*/ 346511 h 582729"/>
              <a:gd name="connsiteX12" fmla="*/ 82088 w 607356"/>
              <a:gd name="connsiteY12" fmla="*/ 247305 h 582729"/>
              <a:gd name="connsiteX13" fmla="*/ 82088 w 607356"/>
              <a:gd name="connsiteY13" fmla="*/ 557525 h 582729"/>
              <a:gd name="connsiteX14" fmla="*/ 118340 w 607356"/>
              <a:gd name="connsiteY14" fmla="*/ 557525 h 582729"/>
              <a:gd name="connsiteX15" fmla="*/ 118340 w 607356"/>
              <a:gd name="connsiteY15" fmla="*/ 247305 h 582729"/>
              <a:gd name="connsiteX16" fmla="*/ 126248 w 607356"/>
              <a:gd name="connsiteY16" fmla="*/ 108462 h 582729"/>
              <a:gd name="connsiteX17" fmla="*/ 135809 w 607356"/>
              <a:gd name="connsiteY17" fmla="*/ 110203 h 582729"/>
              <a:gd name="connsiteX18" fmla="*/ 466717 w 607356"/>
              <a:gd name="connsiteY18" fmla="*/ 325367 h 582729"/>
              <a:gd name="connsiteX19" fmla="*/ 463111 w 607356"/>
              <a:gd name="connsiteY19" fmla="*/ 306324 h 582729"/>
              <a:gd name="connsiteX20" fmla="*/ 473265 w 607356"/>
              <a:gd name="connsiteY20" fmla="*/ 291638 h 582729"/>
              <a:gd name="connsiteX21" fmla="*/ 487974 w 607356"/>
              <a:gd name="connsiteY21" fmla="*/ 301681 h 582729"/>
              <a:gd name="connsiteX22" fmla="*/ 496894 w 607356"/>
              <a:gd name="connsiteY22" fmla="*/ 349148 h 582729"/>
              <a:gd name="connsiteX23" fmla="*/ 497274 w 607356"/>
              <a:gd name="connsiteY23" fmla="*/ 351232 h 582729"/>
              <a:gd name="connsiteX24" fmla="*/ 497274 w 607356"/>
              <a:gd name="connsiteY24" fmla="*/ 351327 h 582729"/>
              <a:gd name="connsiteX25" fmla="*/ 497274 w 607356"/>
              <a:gd name="connsiteY25" fmla="*/ 352180 h 582729"/>
              <a:gd name="connsiteX26" fmla="*/ 497274 w 607356"/>
              <a:gd name="connsiteY26" fmla="*/ 353033 h 582729"/>
              <a:gd name="connsiteX27" fmla="*/ 497274 w 607356"/>
              <a:gd name="connsiteY27" fmla="*/ 353127 h 582729"/>
              <a:gd name="connsiteX28" fmla="*/ 487025 w 607356"/>
              <a:gd name="connsiteY28" fmla="*/ 364686 h 582729"/>
              <a:gd name="connsiteX29" fmla="*/ 437299 w 607356"/>
              <a:gd name="connsiteY29" fmla="*/ 374161 h 582729"/>
              <a:gd name="connsiteX30" fmla="*/ 434926 w 607356"/>
              <a:gd name="connsiteY30" fmla="*/ 374350 h 582729"/>
              <a:gd name="connsiteX31" fmla="*/ 422495 w 607356"/>
              <a:gd name="connsiteY31" fmla="*/ 364118 h 582729"/>
              <a:gd name="connsiteX32" fmla="*/ 432554 w 607356"/>
              <a:gd name="connsiteY32" fmla="*/ 349338 h 582729"/>
              <a:gd name="connsiteX33" fmla="*/ 451628 w 607356"/>
              <a:gd name="connsiteY33" fmla="*/ 345737 h 582729"/>
              <a:gd name="connsiteX34" fmla="*/ 121954 w 607356"/>
              <a:gd name="connsiteY34" fmla="*/ 131426 h 582729"/>
              <a:gd name="connsiteX35" fmla="*/ 118253 w 607356"/>
              <a:gd name="connsiteY35" fmla="*/ 113898 h 582729"/>
              <a:gd name="connsiteX36" fmla="*/ 126248 w 607356"/>
              <a:gd name="connsiteY36" fmla="*/ 108462 h 582729"/>
              <a:gd name="connsiteX37" fmla="*/ 12622 w 607356"/>
              <a:gd name="connsiteY37" fmla="*/ 0 h 582729"/>
              <a:gd name="connsiteX38" fmla="*/ 25338 w 607356"/>
              <a:gd name="connsiteY38" fmla="*/ 12602 h 582729"/>
              <a:gd name="connsiteX39" fmla="*/ 25338 w 607356"/>
              <a:gd name="connsiteY39" fmla="*/ 557525 h 582729"/>
              <a:gd name="connsiteX40" fmla="*/ 56750 w 607356"/>
              <a:gd name="connsiteY40" fmla="*/ 557525 h 582729"/>
              <a:gd name="connsiteX41" fmla="*/ 56750 w 607356"/>
              <a:gd name="connsiteY41" fmla="*/ 234702 h 582729"/>
              <a:gd name="connsiteX42" fmla="*/ 69466 w 607356"/>
              <a:gd name="connsiteY42" fmla="*/ 222006 h 582729"/>
              <a:gd name="connsiteX43" fmla="*/ 130961 w 607356"/>
              <a:gd name="connsiteY43" fmla="*/ 222006 h 582729"/>
              <a:gd name="connsiteX44" fmla="*/ 143583 w 607356"/>
              <a:gd name="connsiteY44" fmla="*/ 234702 h 582729"/>
              <a:gd name="connsiteX45" fmla="*/ 143583 w 607356"/>
              <a:gd name="connsiteY45" fmla="*/ 557525 h 582729"/>
              <a:gd name="connsiteX46" fmla="*/ 175089 w 607356"/>
              <a:gd name="connsiteY46" fmla="*/ 557525 h 582729"/>
              <a:gd name="connsiteX47" fmla="*/ 175089 w 607356"/>
              <a:gd name="connsiteY47" fmla="*/ 333908 h 582729"/>
              <a:gd name="connsiteX48" fmla="*/ 187711 w 607356"/>
              <a:gd name="connsiteY48" fmla="*/ 321212 h 582729"/>
              <a:gd name="connsiteX49" fmla="*/ 249301 w 607356"/>
              <a:gd name="connsiteY49" fmla="*/ 321212 h 582729"/>
              <a:gd name="connsiteX50" fmla="*/ 261922 w 607356"/>
              <a:gd name="connsiteY50" fmla="*/ 333908 h 582729"/>
              <a:gd name="connsiteX51" fmla="*/ 261922 w 607356"/>
              <a:gd name="connsiteY51" fmla="*/ 557525 h 582729"/>
              <a:gd name="connsiteX52" fmla="*/ 293429 w 607356"/>
              <a:gd name="connsiteY52" fmla="*/ 557525 h 582729"/>
              <a:gd name="connsiteX53" fmla="*/ 293429 w 607356"/>
              <a:gd name="connsiteY53" fmla="*/ 395308 h 582729"/>
              <a:gd name="connsiteX54" fmla="*/ 306051 w 607356"/>
              <a:gd name="connsiteY54" fmla="*/ 382706 h 582729"/>
              <a:gd name="connsiteX55" fmla="*/ 367545 w 607356"/>
              <a:gd name="connsiteY55" fmla="*/ 382706 h 582729"/>
              <a:gd name="connsiteX56" fmla="*/ 380262 w 607356"/>
              <a:gd name="connsiteY56" fmla="*/ 395308 h 582729"/>
              <a:gd name="connsiteX57" fmla="*/ 380262 w 607356"/>
              <a:gd name="connsiteY57" fmla="*/ 557525 h 582729"/>
              <a:gd name="connsiteX58" fmla="*/ 402184 w 607356"/>
              <a:gd name="connsiteY58" fmla="*/ 557525 h 582729"/>
              <a:gd name="connsiteX59" fmla="*/ 402184 w 607356"/>
              <a:gd name="connsiteY59" fmla="*/ 451970 h 582729"/>
              <a:gd name="connsiteX60" fmla="*/ 414900 w 607356"/>
              <a:gd name="connsiteY60" fmla="*/ 439368 h 582729"/>
              <a:gd name="connsiteX61" fmla="*/ 476395 w 607356"/>
              <a:gd name="connsiteY61" fmla="*/ 439368 h 582729"/>
              <a:gd name="connsiteX62" fmla="*/ 489016 w 607356"/>
              <a:gd name="connsiteY62" fmla="*/ 451970 h 582729"/>
              <a:gd name="connsiteX63" fmla="*/ 489016 w 607356"/>
              <a:gd name="connsiteY63" fmla="*/ 557525 h 582729"/>
              <a:gd name="connsiteX64" fmla="*/ 594734 w 607356"/>
              <a:gd name="connsiteY64" fmla="*/ 557525 h 582729"/>
              <a:gd name="connsiteX65" fmla="*/ 607356 w 607356"/>
              <a:gd name="connsiteY65" fmla="*/ 570127 h 582729"/>
              <a:gd name="connsiteX66" fmla="*/ 594734 w 607356"/>
              <a:gd name="connsiteY66" fmla="*/ 582729 h 582729"/>
              <a:gd name="connsiteX67" fmla="*/ 476395 w 607356"/>
              <a:gd name="connsiteY67" fmla="*/ 582729 h 582729"/>
              <a:gd name="connsiteX68" fmla="*/ 414900 w 607356"/>
              <a:gd name="connsiteY68" fmla="*/ 582729 h 582729"/>
              <a:gd name="connsiteX69" fmla="*/ 367545 w 607356"/>
              <a:gd name="connsiteY69" fmla="*/ 582729 h 582729"/>
              <a:gd name="connsiteX70" fmla="*/ 306051 w 607356"/>
              <a:gd name="connsiteY70" fmla="*/ 582729 h 582729"/>
              <a:gd name="connsiteX71" fmla="*/ 249301 w 607356"/>
              <a:gd name="connsiteY71" fmla="*/ 582729 h 582729"/>
              <a:gd name="connsiteX72" fmla="*/ 187711 w 607356"/>
              <a:gd name="connsiteY72" fmla="*/ 582729 h 582729"/>
              <a:gd name="connsiteX73" fmla="*/ 130961 w 607356"/>
              <a:gd name="connsiteY73" fmla="*/ 582729 h 582729"/>
              <a:gd name="connsiteX74" fmla="*/ 69466 w 607356"/>
              <a:gd name="connsiteY74" fmla="*/ 582729 h 582729"/>
              <a:gd name="connsiteX75" fmla="*/ 12622 w 607356"/>
              <a:gd name="connsiteY75" fmla="*/ 582729 h 582729"/>
              <a:gd name="connsiteX76" fmla="*/ 0 w 607356"/>
              <a:gd name="connsiteY76" fmla="*/ 570127 h 582729"/>
              <a:gd name="connsiteX77" fmla="*/ 0 w 607356"/>
              <a:gd name="connsiteY77" fmla="*/ 12602 h 582729"/>
              <a:gd name="connsiteX78" fmla="*/ 12622 w 607356"/>
              <a:gd name="connsiteY78" fmla="*/ 0 h 582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607356" h="582729">
                <a:moveTo>
                  <a:pt x="427522" y="464667"/>
                </a:moveTo>
                <a:lnTo>
                  <a:pt x="427522" y="557525"/>
                </a:lnTo>
                <a:lnTo>
                  <a:pt x="463773" y="557525"/>
                </a:lnTo>
                <a:lnTo>
                  <a:pt x="463773" y="464667"/>
                </a:lnTo>
                <a:close/>
                <a:moveTo>
                  <a:pt x="318672" y="407910"/>
                </a:moveTo>
                <a:lnTo>
                  <a:pt x="318672" y="557525"/>
                </a:lnTo>
                <a:lnTo>
                  <a:pt x="354924" y="557525"/>
                </a:lnTo>
                <a:lnTo>
                  <a:pt x="354924" y="407910"/>
                </a:lnTo>
                <a:close/>
                <a:moveTo>
                  <a:pt x="200428" y="346511"/>
                </a:moveTo>
                <a:lnTo>
                  <a:pt x="200428" y="557525"/>
                </a:lnTo>
                <a:lnTo>
                  <a:pt x="236584" y="557525"/>
                </a:lnTo>
                <a:lnTo>
                  <a:pt x="236584" y="346511"/>
                </a:lnTo>
                <a:close/>
                <a:moveTo>
                  <a:pt x="82088" y="247305"/>
                </a:moveTo>
                <a:lnTo>
                  <a:pt x="82088" y="557525"/>
                </a:lnTo>
                <a:lnTo>
                  <a:pt x="118340" y="557525"/>
                </a:lnTo>
                <a:lnTo>
                  <a:pt x="118340" y="247305"/>
                </a:lnTo>
                <a:close/>
                <a:moveTo>
                  <a:pt x="126248" y="108462"/>
                </a:moveTo>
                <a:cubicBezTo>
                  <a:pt x="129427" y="107787"/>
                  <a:pt x="132867" y="108308"/>
                  <a:pt x="135809" y="110203"/>
                </a:cubicBezTo>
                <a:lnTo>
                  <a:pt x="466717" y="325367"/>
                </a:lnTo>
                <a:lnTo>
                  <a:pt x="463111" y="306324"/>
                </a:lnTo>
                <a:cubicBezTo>
                  <a:pt x="461877" y="299502"/>
                  <a:pt x="466337" y="292870"/>
                  <a:pt x="473265" y="291638"/>
                </a:cubicBezTo>
                <a:cubicBezTo>
                  <a:pt x="480098" y="290312"/>
                  <a:pt x="486740" y="294860"/>
                  <a:pt x="487974" y="301681"/>
                </a:cubicBezTo>
                <a:lnTo>
                  <a:pt x="496894" y="349148"/>
                </a:lnTo>
                <a:cubicBezTo>
                  <a:pt x="497084" y="349811"/>
                  <a:pt x="497179" y="350474"/>
                  <a:pt x="497274" y="351232"/>
                </a:cubicBezTo>
                <a:cubicBezTo>
                  <a:pt x="497274" y="351232"/>
                  <a:pt x="497274" y="351232"/>
                  <a:pt x="497274" y="351327"/>
                </a:cubicBezTo>
                <a:cubicBezTo>
                  <a:pt x="497274" y="351611"/>
                  <a:pt x="497274" y="351896"/>
                  <a:pt x="497274" y="352180"/>
                </a:cubicBezTo>
                <a:cubicBezTo>
                  <a:pt x="497274" y="352464"/>
                  <a:pt x="497274" y="352748"/>
                  <a:pt x="497274" y="353033"/>
                </a:cubicBezTo>
                <a:cubicBezTo>
                  <a:pt x="497274" y="353127"/>
                  <a:pt x="497274" y="353127"/>
                  <a:pt x="497274" y="353127"/>
                </a:cubicBezTo>
                <a:cubicBezTo>
                  <a:pt x="496800" y="358717"/>
                  <a:pt x="492719" y="363549"/>
                  <a:pt x="487025" y="364686"/>
                </a:cubicBezTo>
                <a:lnTo>
                  <a:pt x="437299" y="374161"/>
                </a:lnTo>
                <a:cubicBezTo>
                  <a:pt x="436445" y="374350"/>
                  <a:pt x="435685" y="374350"/>
                  <a:pt x="434926" y="374350"/>
                </a:cubicBezTo>
                <a:cubicBezTo>
                  <a:pt x="428948" y="374350"/>
                  <a:pt x="423633" y="370181"/>
                  <a:pt x="422495" y="364118"/>
                </a:cubicBezTo>
                <a:cubicBezTo>
                  <a:pt x="421166" y="357296"/>
                  <a:pt x="425626" y="350664"/>
                  <a:pt x="432554" y="349338"/>
                </a:cubicBezTo>
                <a:lnTo>
                  <a:pt x="451628" y="345737"/>
                </a:lnTo>
                <a:lnTo>
                  <a:pt x="121954" y="131426"/>
                </a:lnTo>
                <a:cubicBezTo>
                  <a:pt x="116070" y="127636"/>
                  <a:pt x="114457" y="119772"/>
                  <a:pt x="118253" y="113898"/>
                </a:cubicBezTo>
                <a:cubicBezTo>
                  <a:pt x="120151" y="111008"/>
                  <a:pt x="123069" y="109137"/>
                  <a:pt x="126248" y="108462"/>
                </a:cubicBezTo>
                <a:close/>
                <a:moveTo>
                  <a:pt x="12622" y="0"/>
                </a:moveTo>
                <a:cubicBezTo>
                  <a:pt x="19644" y="0"/>
                  <a:pt x="25338" y="5590"/>
                  <a:pt x="25338" y="12602"/>
                </a:cubicBezTo>
                <a:lnTo>
                  <a:pt x="25338" y="557525"/>
                </a:lnTo>
                <a:lnTo>
                  <a:pt x="56750" y="557525"/>
                </a:lnTo>
                <a:lnTo>
                  <a:pt x="56750" y="234702"/>
                </a:lnTo>
                <a:cubicBezTo>
                  <a:pt x="56750" y="227691"/>
                  <a:pt x="62444" y="222006"/>
                  <a:pt x="69466" y="222006"/>
                </a:cubicBezTo>
                <a:lnTo>
                  <a:pt x="130961" y="222006"/>
                </a:lnTo>
                <a:cubicBezTo>
                  <a:pt x="137984" y="222006"/>
                  <a:pt x="143583" y="227691"/>
                  <a:pt x="143583" y="234702"/>
                </a:cubicBezTo>
                <a:lnTo>
                  <a:pt x="143583" y="557525"/>
                </a:lnTo>
                <a:lnTo>
                  <a:pt x="175089" y="557525"/>
                </a:lnTo>
                <a:lnTo>
                  <a:pt x="175089" y="333908"/>
                </a:lnTo>
                <a:cubicBezTo>
                  <a:pt x="175089" y="326897"/>
                  <a:pt x="180783" y="321212"/>
                  <a:pt x="187711" y="321212"/>
                </a:cubicBezTo>
                <a:lnTo>
                  <a:pt x="249301" y="321212"/>
                </a:lnTo>
                <a:cubicBezTo>
                  <a:pt x="256228" y="321212"/>
                  <a:pt x="261922" y="326897"/>
                  <a:pt x="261922" y="333908"/>
                </a:cubicBezTo>
                <a:lnTo>
                  <a:pt x="261922" y="557525"/>
                </a:lnTo>
                <a:lnTo>
                  <a:pt x="293429" y="557525"/>
                </a:lnTo>
                <a:lnTo>
                  <a:pt x="293429" y="395308"/>
                </a:lnTo>
                <a:cubicBezTo>
                  <a:pt x="293429" y="388297"/>
                  <a:pt x="299028" y="382706"/>
                  <a:pt x="306051" y="382706"/>
                </a:cubicBezTo>
                <a:lnTo>
                  <a:pt x="367545" y="382706"/>
                </a:lnTo>
                <a:cubicBezTo>
                  <a:pt x="374568" y="382706"/>
                  <a:pt x="380262" y="388297"/>
                  <a:pt x="380262" y="395308"/>
                </a:cubicBezTo>
                <a:lnTo>
                  <a:pt x="380262" y="557525"/>
                </a:lnTo>
                <a:lnTo>
                  <a:pt x="402184" y="557525"/>
                </a:lnTo>
                <a:lnTo>
                  <a:pt x="402184" y="451970"/>
                </a:lnTo>
                <a:cubicBezTo>
                  <a:pt x="402184" y="445053"/>
                  <a:pt x="407878" y="439368"/>
                  <a:pt x="414900" y="439368"/>
                </a:cubicBezTo>
                <a:lnTo>
                  <a:pt x="476395" y="439368"/>
                </a:lnTo>
                <a:cubicBezTo>
                  <a:pt x="483417" y="439368"/>
                  <a:pt x="489016" y="445053"/>
                  <a:pt x="489016" y="451970"/>
                </a:cubicBezTo>
                <a:lnTo>
                  <a:pt x="489016" y="557525"/>
                </a:lnTo>
                <a:lnTo>
                  <a:pt x="594734" y="557525"/>
                </a:lnTo>
                <a:cubicBezTo>
                  <a:pt x="601662" y="557525"/>
                  <a:pt x="607356" y="563115"/>
                  <a:pt x="607356" y="570127"/>
                </a:cubicBezTo>
                <a:cubicBezTo>
                  <a:pt x="607356" y="577139"/>
                  <a:pt x="601662" y="582729"/>
                  <a:pt x="594734" y="582729"/>
                </a:cubicBezTo>
                <a:lnTo>
                  <a:pt x="476395" y="582729"/>
                </a:lnTo>
                <a:lnTo>
                  <a:pt x="414900" y="582729"/>
                </a:lnTo>
                <a:lnTo>
                  <a:pt x="367545" y="582729"/>
                </a:lnTo>
                <a:lnTo>
                  <a:pt x="306051" y="582729"/>
                </a:lnTo>
                <a:lnTo>
                  <a:pt x="249301" y="582729"/>
                </a:lnTo>
                <a:lnTo>
                  <a:pt x="187711" y="582729"/>
                </a:lnTo>
                <a:lnTo>
                  <a:pt x="130961" y="582729"/>
                </a:lnTo>
                <a:lnTo>
                  <a:pt x="69466" y="582729"/>
                </a:lnTo>
                <a:lnTo>
                  <a:pt x="12622" y="582729"/>
                </a:lnTo>
                <a:cubicBezTo>
                  <a:pt x="5694" y="582729"/>
                  <a:pt x="0" y="577139"/>
                  <a:pt x="0" y="570127"/>
                </a:cubicBezTo>
                <a:lnTo>
                  <a:pt x="0" y="12602"/>
                </a:lnTo>
                <a:cubicBezTo>
                  <a:pt x="0" y="5590"/>
                  <a:pt x="5694" y="0"/>
                  <a:pt x="126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cs typeface="+mn-ea"/>
              <a:sym typeface="+mn-lt"/>
            </a:endParaRPr>
          </a:p>
        </p:txBody>
      </p:sp>
      <p:sp>
        <p:nvSpPr>
          <p:cNvPr id="81" name="îŝḷîḓé-Rectangle 9">
            <a:extLst>
              <a:ext uri="{FF2B5EF4-FFF2-40B4-BE49-F238E27FC236}">
                <a16:creationId xmlns:a16="http://schemas.microsoft.com/office/drawing/2014/main" xmlns="" id="{C7EE4891-C204-41AC-A1BD-2E1E2C90B523}"/>
              </a:ext>
            </a:extLst>
          </p:cNvPr>
          <p:cNvSpPr/>
          <p:nvPr/>
        </p:nvSpPr>
        <p:spPr>
          <a:xfrm>
            <a:off x="5619409" y="4732073"/>
            <a:ext cx="262114" cy="267944"/>
          </a:xfrm>
          <a:custGeom>
            <a:avLst/>
            <a:gdLst>
              <a:gd name="connsiteX0" fmla="*/ 59789 w 593384"/>
              <a:gd name="connsiteY0" fmla="*/ 323835 h 606580"/>
              <a:gd name="connsiteX1" fmla="*/ 44670 w 593384"/>
              <a:gd name="connsiteY1" fmla="*/ 338857 h 606580"/>
              <a:gd name="connsiteX2" fmla="*/ 44670 w 593384"/>
              <a:gd name="connsiteY2" fmla="*/ 477027 h 606580"/>
              <a:gd name="connsiteX3" fmla="*/ 59713 w 593384"/>
              <a:gd name="connsiteY3" fmla="*/ 492048 h 606580"/>
              <a:gd name="connsiteX4" fmla="*/ 386834 w 593384"/>
              <a:gd name="connsiteY4" fmla="*/ 492048 h 606580"/>
              <a:gd name="connsiteX5" fmla="*/ 402946 w 593384"/>
              <a:gd name="connsiteY5" fmla="*/ 508138 h 606580"/>
              <a:gd name="connsiteX6" fmla="*/ 402946 w 593384"/>
              <a:gd name="connsiteY6" fmla="*/ 545959 h 606580"/>
              <a:gd name="connsiteX7" fmla="*/ 419058 w 593384"/>
              <a:gd name="connsiteY7" fmla="*/ 561972 h 606580"/>
              <a:gd name="connsiteX8" fmla="*/ 429137 w 593384"/>
              <a:gd name="connsiteY8" fmla="*/ 558388 h 606580"/>
              <a:gd name="connsiteX9" fmla="*/ 543981 w 593384"/>
              <a:gd name="connsiteY9" fmla="*/ 464369 h 606580"/>
              <a:gd name="connsiteX10" fmla="*/ 544897 w 593384"/>
              <a:gd name="connsiteY10" fmla="*/ 463606 h 606580"/>
              <a:gd name="connsiteX11" fmla="*/ 544897 w 593384"/>
              <a:gd name="connsiteY11" fmla="*/ 445000 h 606580"/>
              <a:gd name="connsiteX12" fmla="*/ 543904 w 593384"/>
              <a:gd name="connsiteY12" fmla="*/ 444162 h 606580"/>
              <a:gd name="connsiteX13" fmla="*/ 427533 w 593384"/>
              <a:gd name="connsiteY13" fmla="*/ 349990 h 606580"/>
              <a:gd name="connsiteX14" fmla="*/ 418065 w 593384"/>
              <a:gd name="connsiteY14" fmla="*/ 346634 h 606580"/>
              <a:gd name="connsiteX15" fmla="*/ 402946 w 593384"/>
              <a:gd name="connsiteY15" fmla="*/ 361656 h 606580"/>
              <a:gd name="connsiteX16" fmla="*/ 402946 w 593384"/>
              <a:gd name="connsiteY16" fmla="*/ 400469 h 606580"/>
              <a:gd name="connsiteX17" fmla="*/ 386834 w 593384"/>
              <a:gd name="connsiteY17" fmla="*/ 416482 h 606580"/>
              <a:gd name="connsiteX18" fmla="*/ 136453 w 593384"/>
              <a:gd name="connsiteY18" fmla="*/ 416482 h 606580"/>
              <a:gd name="connsiteX19" fmla="*/ 120342 w 593384"/>
              <a:gd name="connsiteY19" fmla="*/ 400469 h 606580"/>
              <a:gd name="connsiteX20" fmla="*/ 120342 w 593384"/>
              <a:gd name="connsiteY20" fmla="*/ 376602 h 606580"/>
              <a:gd name="connsiteX21" fmla="*/ 113469 w 593384"/>
              <a:gd name="connsiteY21" fmla="*/ 362342 h 606580"/>
              <a:gd name="connsiteX22" fmla="*/ 69105 w 593384"/>
              <a:gd name="connsiteY22" fmla="*/ 327114 h 606580"/>
              <a:gd name="connsiteX23" fmla="*/ 59789 w 593384"/>
              <a:gd name="connsiteY23" fmla="*/ 323835 h 606580"/>
              <a:gd name="connsiteX24" fmla="*/ 59757 w 593384"/>
              <a:gd name="connsiteY24" fmla="*/ 323324 h 606580"/>
              <a:gd name="connsiteX25" fmla="*/ 69379 w 593384"/>
              <a:gd name="connsiteY25" fmla="*/ 326755 h 606580"/>
              <a:gd name="connsiteX26" fmla="*/ 113750 w 593384"/>
              <a:gd name="connsiteY26" fmla="*/ 361977 h 606580"/>
              <a:gd name="connsiteX27" fmla="*/ 120852 w 593384"/>
              <a:gd name="connsiteY27" fmla="*/ 376615 h 606580"/>
              <a:gd name="connsiteX28" fmla="*/ 120852 w 593384"/>
              <a:gd name="connsiteY28" fmla="*/ 400477 h 606580"/>
              <a:gd name="connsiteX29" fmla="*/ 136431 w 593384"/>
              <a:gd name="connsiteY29" fmla="*/ 416030 h 606580"/>
              <a:gd name="connsiteX30" fmla="*/ 386846 w 593384"/>
              <a:gd name="connsiteY30" fmla="*/ 416030 h 606580"/>
              <a:gd name="connsiteX31" fmla="*/ 402425 w 593384"/>
              <a:gd name="connsiteY31" fmla="*/ 400477 h 606580"/>
              <a:gd name="connsiteX32" fmla="*/ 402425 w 593384"/>
              <a:gd name="connsiteY32" fmla="*/ 361672 h 606580"/>
              <a:gd name="connsiteX33" fmla="*/ 418081 w 593384"/>
              <a:gd name="connsiteY33" fmla="*/ 346119 h 606580"/>
              <a:gd name="connsiteX34" fmla="*/ 427856 w 593384"/>
              <a:gd name="connsiteY34" fmla="*/ 349626 h 606580"/>
              <a:gd name="connsiteX35" fmla="*/ 544319 w 593384"/>
              <a:gd name="connsiteY35" fmla="*/ 443781 h 606580"/>
              <a:gd name="connsiteX36" fmla="*/ 545312 w 593384"/>
              <a:gd name="connsiteY36" fmla="*/ 444696 h 606580"/>
              <a:gd name="connsiteX37" fmla="*/ 545236 w 593384"/>
              <a:gd name="connsiteY37" fmla="*/ 463908 h 606580"/>
              <a:gd name="connsiteX38" fmla="*/ 544319 w 593384"/>
              <a:gd name="connsiteY38" fmla="*/ 464746 h 606580"/>
              <a:gd name="connsiteX39" fmla="*/ 429460 w 593384"/>
              <a:gd name="connsiteY39" fmla="*/ 558748 h 606580"/>
              <a:gd name="connsiteX40" fmla="*/ 419074 w 593384"/>
              <a:gd name="connsiteY40" fmla="*/ 562484 h 606580"/>
              <a:gd name="connsiteX41" fmla="*/ 402425 w 593384"/>
              <a:gd name="connsiteY41" fmla="*/ 545940 h 606580"/>
              <a:gd name="connsiteX42" fmla="*/ 402425 w 593384"/>
              <a:gd name="connsiteY42" fmla="*/ 508126 h 606580"/>
              <a:gd name="connsiteX43" fmla="*/ 386846 w 593384"/>
              <a:gd name="connsiteY43" fmla="*/ 492573 h 606580"/>
              <a:gd name="connsiteX44" fmla="*/ 59680 w 593384"/>
              <a:gd name="connsiteY44" fmla="*/ 492573 h 606580"/>
              <a:gd name="connsiteX45" fmla="*/ 44101 w 593384"/>
              <a:gd name="connsiteY45" fmla="*/ 477021 h 606580"/>
              <a:gd name="connsiteX46" fmla="*/ 44101 w 593384"/>
              <a:gd name="connsiteY46" fmla="*/ 338877 h 606580"/>
              <a:gd name="connsiteX47" fmla="*/ 59757 w 593384"/>
              <a:gd name="connsiteY47" fmla="*/ 323324 h 606580"/>
              <a:gd name="connsiteX48" fmla="*/ 59789 w 593384"/>
              <a:gd name="connsiteY48" fmla="*/ 322767 h 606580"/>
              <a:gd name="connsiteX49" fmla="*/ 43677 w 593384"/>
              <a:gd name="connsiteY49" fmla="*/ 338857 h 606580"/>
              <a:gd name="connsiteX50" fmla="*/ 43677 w 593384"/>
              <a:gd name="connsiteY50" fmla="*/ 477027 h 606580"/>
              <a:gd name="connsiteX51" fmla="*/ 59713 w 593384"/>
              <a:gd name="connsiteY51" fmla="*/ 493116 h 606580"/>
              <a:gd name="connsiteX52" fmla="*/ 386834 w 593384"/>
              <a:gd name="connsiteY52" fmla="*/ 493116 h 606580"/>
              <a:gd name="connsiteX53" fmla="*/ 401953 w 593384"/>
              <a:gd name="connsiteY53" fmla="*/ 508138 h 606580"/>
              <a:gd name="connsiteX54" fmla="*/ 401953 w 593384"/>
              <a:gd name="connsiteY54" fmla="*/ 545959 h 606580"/>
              <a:gd name="connsiteX55" fmla="*/ 419058 w 593384"/>
              <a:gd name="connsiteY55" fmla="*/ 563040 h 606580"/>
              <a:gd name="connsiteX56" fmla="*/ 429748 w 593384"/>
              <a:gd name="connsiteY56" fmla="*/ 559151 h 606580"/>
              <a:gd name="connsiteX57" fmla="*/ 544592 w 593384"/>
              <a:gd name="connsiteY57" fmla="*/ 465131 h 606580"/>
              <a:gd name="connsiteX58" fmla="*/ 545584 w 593384"/>
              <a:gd name="connsiteY58" fmla="*/ 464292 h 606580"/>
              <a:gd name="connsiteX59" fmla="*/ 545584 w 593384"/>
              <a:gd name="connsiteY59" fmla="*/ 444314 h 606580"/>
              <a:gd name="connsiteX60" fmla="*/ 544592 w 593384"/>
              <a:gd name="connsiteY60" fmla="*/ 443399 h 606580"/>
              <a:gd name="connsiteX61" fmla="*/ 428144 w 593384"/>
              <a:gd name="connsiteY61" fmla="*/ 349227 h 606580"/>
              <a:gd name="connsiteX62" fmla="*/ 418065 w 593384"/>
              <a:gd name="connsiteY62" fmla="*/ 345567 h 606580"/>
              <a:gd name="connsiteX63" fmla="*/ 401953 w 593384"/>
              <a:gd name="connsiteY63" fmla="*/ 361656 h 606580"/>
              <a:gd name="connsiteX64" fmla="*/ 401953 w 593384"/>
              <a:gd name="connsiteY64" fmla="*/ 400469 h 606580"/>
              <a:gd name="connsiteX65" fmla="*/ 386834 w 593384"/>
              <a:gd name="connsiteY65" fmla="*/ 415491 h 606580"/>
              <a:gd name="connsiteX66" fmla="*/ 136453 w 593384"/>
              <a:gd name="connsiteY66" fmla="*/ 415491 h 606580"/>
              <a:gd name="connsiteX67" fmla="*/ 121334 w 593384"/>
              <a:gd name="connsiteY67" fmla="*/ 400469 h 606580"/>
              <a:gd name="connsiteX68" fmla="*/ 121334 w 593384"/>
              <a:gd name="connsiteY68" fmla="*/ 376602 h 606580"/>
              <a:gd name="connsiteX69" fmla="*/ 114080 w 593384"/>
              <a:gd name="connsiteY69" fmla="*/ 361580 h 606580"/>
              <a:gd name="connsiteX70" fmla="*/ 69716 w 593384"/>
              <a:gd name="connsiteY70" fmla="*/ 326351 h 606580"/>
              <a:gd name="connsiteX71" fmla="*/ 59789 w 593384"/>
              <a:gd name="connsiteY71" fmla="*/ 322767 h 606580"/>
              <a:gd name="connsiteX72" fmla="*/ 59789 w 593384"/>
              <a:gd name="connsiteY72" fmla="*/ 280218 h 606580"/>
              <a:gd name="connsiteX73" fmla="*/ 96289 w 593384"/>
              <a:gd name="connsiteY73" fmla="*/ 293029 h 606580"/>
              <a:gd name="connsiteX74" fmla="*/ 140653 w 593384"/>
              <a:gd name="connsiteY74" fmla="*/ 328258 h 606580"/>
              <a:gd name="connsiteX75" fmla="*/ 157834 w 593384"/>
              <a:gd name="connsiteY75" fmla="*/ 349761 h 606580"/>
              <a:gd name="connsiteX76" fmla="*/ 163790 w 593384"/>
              <a:gd name="connsiteY76" fmla="*/ 372484 h 606580"/>
              <a:gd name="connsiteX77" fmla="*/ 163866 w 593384"/>
              <a:gd name="connsiteY77" fmla="*/ 372942 h 606580"/>
              <a:gd name="connsiteX78" fmla="*/ 359345 w 593384"/>
              <a:gd name="connsiteY78" fmla="*/ 372942 h 606580"/>
              <a:gd name="connsiteX79" fmla="*/ 359345 w 593384"/>
              <a:gd name="connsiteY79" fmla="*/ 361656 h 606580"/>
              <a:gd name="connsiteX80" fmla="*/ 364308 w 593384"/>
              <a:gd name="connsiteY80" fmla="*/ 337942 h 606580"/>
              <a:gd name="connsiteX81" fmla="*/ 377671 w 593384"/>
              <a:gd name="connsiteY81" fmla="*/ 319107 h 606580"/>
              <a:gd name="connsiteX82" fmla="*/ 418065 w 593384"/>
              <a:gd name="connsiteY82" fmla="*/ 303018 h 606580"/>
              <a:gd name="connsiteX83" fmla="*/ 454946 w 593384"/>
              <a:gd name="connsiteY83" fmla="*/ 316133 h 606580"/>
              <a:gd name="connsiteX84" fmla="*/ 571393 w 593384"/>
              <a:gd name="connsiteY84" fmla="*/ 410305 h 606580"/>
              <a:gd name="connsiteX85" fmla="*/ 575822 w 593384"/>
              <a:gd name="connsiteY85" fmla="*/ 414271 h 606580"/>
              <a:gd name="connsiteX86" fmla="*/ 575670 w 593384"/>
              <a:gd name="connsiteY86" fmla="*/ 494412 h 606580"/>
              <a:gd name="connsiteX87" fmla="*/ 571623 w 593384"/>
              <a:gd name="connsiteY87" fmla="*/ 498072 h 606580"/>
              <a:gd name="connsiteX88" fmla="*/ 456779 w 593384"/>
              <a:gd name="connsiteY88" fmla="*/ 592016 h 606580"/>
              <a:gd name="connsiteX89" fmla="*/ 419058 w 593384"/>
              <a:gd name="connsiteY89" fmla="*/ 605589 h 606580"/>
              <a:gd name="connsiteX90" fmla="*/ 377976 w 593384"/>
              <a:gd name="connsiteY90" fmla="*/ 589271 h 606580"/>
              <a:gd name="connsiteX91" fmla="*/ 364385 w 593384"/>
              <a:gd name="connsiteY91" fmla="*/ 570131 h 606580"/>
              <a:gd name="connsiteX92" fmla="*/ 359345 w 593384"/>
              <a:gd name="connsiteY92" fmla="*/ 545959 h 606580"/>
              <a:gd name="connsiteX93" fmla="*/ 359345 w 593384"/>
              <a:gd name="connsiteY93" fmla="*/ 535665 h 606580"/>
              <a:gd name="connsiteX94" fmla="*/ 59713 w 593384"/>
              <a:gd name="connsiteY94" fmla="*/ 535665 h 606580"/>
              <a:gd name="connsiteX95" fmla="*/ 1069 w 593384"/>
              <a:gd name="connsiteY95" fmla="*/ 477027 h 606580"/>
              <a:gd name="connsiteX96" fmla="*/ 1069 w 593384"/>
              <a:gd name="connsiteY96" fmla="*/ 338857 h 606580"/>
              <a:gd name="connsiteX97" fmla="*/ 6032 w 593384"/>
              <a:gd name="connsiteY97" fmla="*/ 315142 h 606580"/>
              <a:gd name="connsiteX98" fmla="*/ 19395 w 593384"/>
              <a:gd name="connsiteY98" fmla="*/ 296308 h 606580"/>
              <a:gd name="connsiteX99" fmla="*/ 59789 w 593384"/>
              <a:gd name="connsiteY99" fmla="*/ 280218 h 606580"/>
              <a:gd name="connsiteX100" fmla="*/ 59757 w 593384"/>
              <a:gd name="connsiteY100" fmla="*/ 279792 h 606580"/>
              <a:gd name="connsiteX101" fmla="*/ 18975 w 593384"/>
              <a:gd name="connsiteY101" fmla="*/ 295955 h 606580"/>
              <a:gd name="connsiteX102" fmla="*/ 5534 w 593384"/>
              <a:gd name="connsiteY102" fmla="*/ 315014 h 606580"/>
              <a:gd name="connsiteX103" fmla="*/ 494 w 593384"/>
              <a:gd name="connsiteY103" fmla="*/ 338877 h 606580"/>
              <a:gd name="connsiteX104" fmla="*/ 494 w 593384"/>
              <a:gd name="connsiteY104" fmla="*/ 477021 h 606580"/>
              <a:gd name="connsiteX105" fmla="*/ 59680 w 593384"/>
              <a:gd name="connsiteY105" fmla="*/ 536105 h 606580"/>
              <a:gd name="connsiteX106" fmla="*/ 358818 w 593384"/>
              <a:gd name="connsiteY106" fmla="*/ 536105 h 606580"/>
              <a:gd name="connsiteX107" fmla="*/ 358818 w 593384"/>
              <a:gd name="connsiteY107" fmla="*/ 545940 h 606580"/>
              <a:gd name="connsiteX108" fmla="*/ 363935 w 593384"/>
              <a:gd name="connsiteY108" fmla="*/ 570260 h 606580"/>
              <a:gd name="connsiteX109" fmla="*/ 377605 w 593384"/>
              <a:gd name="connsiteY109" fmla="*/ 589625 h 606580"/>
              <a:gd name="connsiteX110" fmla="*/ 419074 w 593384"/>
              <a:gd name="connsiteY110" fmla="*/ 606016 h 606580"/>
              <a:gd name="connsiteX111" fmla="*/ 457106 w 593384"/>
              <a:gd name="connsiteY111" fmla="*/ 592446 h 606580"/>
              <a:gd name="connsiteX112" fmla="*/ 571965 w 593384"/>
              <a:gd name="connsiteY112" fmla="*/ 498444 h 606580"/>
              <a:gd name="connsiteX113" fmla="*/ 576089 w 593384"/>
              <a:gd name="connsiteY113" fmla="*/ 494784 h 606580"/>
              <a:gd name="connsiteX114" fmla="*/ 576165 w 593384"/>
              <a:gd name="connsiteY114" fmla="*/ 413895 h 606580"/>
              <a:gd name="connsiteX115" fmla="*/ 571736 w 593384"/>
              <a:gd name="connsiteY115" fmla="*/ 409931 h 606580"/>
              <a:gd name="connsiteX116" fmla="*/ 455273 w 593384"/>
              <a:gd name="connsiteY116" fmla="*/ 315777 h 606580"/>
              <a:gd name="connsiteX117" fmla="*/ 418081 w 593384"/>
              <a:gd name="connsiteY117" fmla="*/ 302587 h 606580"/>
              <a:gd name="connsiteX118" fmla="*/ 377300 w 593384"/>
              <a:gd name="connsiteY118" fmla="*/ 318750 h 606580"/>
              <a:gd name="connsiteX119" fmla="*/ 363859 w 593384"/>
              <a:gd name="connsiteY119" fmla="*/ 337733 h 606580"/>
              <a:gd name="connsiteX120" fmla="*/ 358818 w 593384"/>
              <a:gd name="connsiteY120" fmla="*/ 361672 h 606580"/>
              <a:gd name="connsiteX121" fmla="*/ 358818 w 593384"/>
              <a:gd name="connsiteY121" fmla="*/ 372422 h 606580"/>
              <a:gd name="connsiteX122" fmla="*/ 164306 w 593384"/>
              <a:gd name="connsiteY122" fmla="*/ 372422 h 606580"/>
              <a:gd name="connsiteX123" fmla="*/ 158273 w 593384"/>
              <a:gd name="connsiteY123" fmla="*/ 349550 h 606580"/>
              <a:gd name="connsiteX124" fmla="*/ 140937 w 593384"/>
              <a:gd name="connsiteY124" fmla="*/ 327898 h 606580"/>
              <a:gd name="connsiteX125" fmla="*/ 96566 w 593384"/>
              <a:gd name="connsiteY125" fmla="*/ 292676 h 606580"/>
              <a:gd name="connsiteX126" fmla="*/ 59757 w 593384"/>
              <a:gd name="connsiteY126" fmla="*/ 279792 h 606580"/>
              <a:gd name="connsiteX127" fmla="*/ 59789 w 593384"/>
              <a:gd name="connsiteY127" fmla="*/ 279227 h 606580"/>
              <a:gd name="connsiteX128" fmla="*/ 96899 w 593384"/>
              <a:gd name="connsiteY128" fmla="*/ 292266 h 606580"/>
              <a:gd name="connsiteX129" fmla="*/ 141264 w 593384"/>
              <a:gd name="connsiteY129" fmla="*/ 327495 h 606580"/>
              <a:gd name="connsiteX130" fmla="*/ 158750 w 593384"/>
              <a:gd name="connsiteY130" fmla="*/ 349303 h 606580"/>
              <a:gd name="connsiteX131" fmla="*/ 164782 w 593384"/>
              <a:gd name="connsiteY131" fmla="*/ 371950 h 606580"/>
              <a:gd name="connsiteX132" fmla="*/ 358276 w 593384"/>
              <a:gd name="connsiteY132" fmla="*/ 371950 h 606580"/>
              <a:gd name="connsiteX133" fmla="*/ 358276 w 593384"/>
              <a:gd name="connsiteY133" fmla="*/ 361656 h 606580"/>
              <a:gd name="connsiteX134" fmla="*/ 363392 w 593384"/>
              <a:gd name="connsiteY134" fmla="*/ 337560 h 606580"/>
              <a:gd name="connsiteX135" fmla="*/ 376984 w 593384"/>
              <a:gd name="connsiteY135" fmla="*/ 318345 h 606580"/>
              <a:gd name="connsiteX136" fmla="*/ 418065 w 593384"/>
              <a:gd name="connsiteY136" fmla="*/ 302027 h 606580"/>
              <a:gd name="connsiteX137" fmla="*/ 455557 w 593384"/>
              <a:gd name="connsiteY137" fmla="*/ 315371 h 606580"/>
              <a:gd name="connsiteX138" fmla="*/ 572004 w 593384"/>
              <a:gd name="connsiteY138" fmla="*/ 409543 h 606580"/>
              <a:gd name="connsiteX139" fmla="*/ 576510 w 593384"/>
              <a:gd name="connsiteY139" fmla="*/ 413584 h 606580"/>
              <a:gd name="connsiteX140" fmla="*/ 576357 w 593384"/>
              <a:gd name="connsiteY140" fmla="*/ 495099 h 606580"/>
              <a:gd name="connsiteX141" fmla="*/ 572233 w 593384"/>
              <a:gd name="connsiteY141" fmla="*/ 498835 h 606580"/>
              <a:gd name="connsiteX142" fmla="*/ 457390 w 593384"/>
              <a:gd name="connsiteY142" fmla="*/ 592855 h 606580"/>
              <a:gd name="connsiteX143" fmla="*/ 419058 w 593384"/>
              <a:gd name="connsiteY143" fmla="*/ 606580 h 606580"/>
              <a:gd name="connsiteX144" fmla="*/ 377289 w 593384"/>
              <a:gd name="connsiteY144" fmla="*/ 589957 h 606580"/>
              <a:gd name="connsiteX145" fmla="*/ 363468 w 593384"/>
              <a:gd name="connsiteY145" fmla="*/ 570512 h 606580"/>
              <a:gd name="connsiteX146" fmla="*/ 358276 w 593384"/>
              <a:gd name="connsiteY146" fmla="*/ 545959 h 606580"/>
              <a:gd name="connsiteX147" fmla="*/ 358276 w 593384"/>
              <a:gd name="connsiteY147" fmla="*/ 536656 h 606580"/>
              <a:gd name="connsiteX148" fmla="*/ 59713 w 593384"/>
              <a:gd name="connsiteY148" fmla="*/ 536656 h 606580"/>
              <a:gd name="connsiteX149" fmla="*/ 0 w 593384"/>
              <a:gd name="connsiteY149" fmla="*/ 477027 h 606580"/>
              <a:gd name="connsiteX150" fmla="*/ 0 w 593384"/>
              <a:gd name="connsiteY150" fmla="*/ 338857 h 606580"/>
              <a:gd name="connsiteX151" fmla="*/ 5116 w 593384"/>
              <a:gd name="connsiteY151" fmla="*/ 314761 h 606580"/>
              <a:gd name="connsiteX152" fmla="*/ 18632 w 593384"/>
              <a:gd name="connsiteY152" fmla="*/ 295621 h 606580"/>
              <a:gd name="connsiteX153" fmla="*/ 59789 w 593384"/>
              <a:gd name="connsiteY153" fmla="*/ 279227 h 606580"/>
              <a:gd name="connsiteX154" fmla="*/ 174327 w 593384"/>
              <a:gd name="connsiteY154" fmla="*/ 44608 h 606580"/>
              <a:gd name="connsiteX155" fmla="*/ 164247 w 593384"/>
              <a:gd name="connsiteY155" fmla="*/ 48192 h 606580"/>
              <a:gd name="connsiteX156" fmla="*/ 49403 w 593384"/>
              <a:gd name="connsiteY156" fmla="*/ 142211 h 606580"/>
              <a:gd name="connsiteX157" fmla="*/ 48487 w 593384"/>
              <a:gd name="connsiteY157" fmla="*/ 142974 h 606580"/>
              <a:gd name="connsiteX158" fmla="*/ 48487 w 593384"/>
              <a:gd name="connsiteY158" fmla="*/ 161580 h 606580"/>
              <a:gd name="connsiteX159" fmla="*/ 49480 w 593384"/>
              <a:gd name="connsiteY159" fmla="*/ 162418 h 606580"/>
              <a:gd name="connsiteX160" fmla="*/ 165851 w 593384"/>
              <a:gd name="connsiteY160" fmla="*/ 256590 h 606580"/>
              <a:gd name="connsiteX161" fmla="*/ 175319 w 593384"/>
              <a:gd name="connsiteY161" fmla="*/ 259946 h 606580"/>
              <a:gd name="connsiteX162" fmla="*/ 190438 w 593384"/>
              <a:gd name="connsiteY162" fmla="*/ 244924 h 606580"/>
              <a:gd name="connsiteX163" fmla="*/ 190438 w 593384"/>
              <a:gd name="connsiteY163" fmla="*/ 206111 h 606580"/>
              <a:gd name="connsiteX164" fmla="*/ 206550 w 593384"/>
              <a:gd name="connsiteY164" fmla="*/ 190098 h 606580"/>
              <a:gd name="connsiteX165" fmla="*/ 456931 w 593384"/>
              <a:gd name="connsiteY165" fmla="*/ 190098 h 606580"/>
              <a:gd name="connsiteX166" fmla="*/ 473042 w 593384"/>
              <a:gd name="connsiteY166" fmla="*/ 206111 h 606580"/>
              <a:gd name="connsiteX167" fmla="*/ 473042 w 593384"/>
              <a:gd name="connsiteY167" fmla="*/ 229978 h 606580"/>
              <a:gd name="connsiteX168" fmla="*/ 479915 w 593384"/>
              <a:gd name="connsiteY168" fmla="*/ 244238 h 606580"/>
              <a:gd name="connsiteX169" fmla="*/ 524279 w 593384"/>
              <a:gd name="connsiteY169" fmla="*/ 279466 h 606580"/>
              <a:gd name="connsiteX170" fmla="*/ 533595 w 593384"/>
              <a:gd name="connsiteY170" fmla="*/ 282745 h 606580"/>
              <a:gd name="connsiteX171" fmla="*/ 548714 w 593384"/>
              <a:gd name="connsiteY171" fmla="*/ 267723 h 606580"/>
              <a:gd name="connsiteX172" fmla="*/ 548714 w 593384"/>
              <a:gd name="connsiteY172" fmla="*/ 129553 h 606580"/>
              <a:gd name="connsiteX173" fmla="*/ 533671 w 593384"/>
              <a:gd name="connsiteY173" fmla="*/ 114532 h 606580"/>
              <a:gd name="connsiteX174" fmla="*/ 206550 w 593384"/>
              <a:gd name="connsiteY174" fmla="*/ 114532 h 606580"/>
              <a:gd name="connsiteX175" fmla="*/ 190438 w 593384"/>
              <a:gd name="connsiteY175" fmla="*/ 98442 h 606580"/>
              <a:gd name="connsiteX176" fmla="*/ 190438 w 593384"/>
              <a:gd name="connsiteY176" fmla="*/ 60621 h 606580"/>
              <a:gd name="connsiteX177" fmla="*/ 174327 w 593384"/>
              <a:gd name="connsiteY177" fmla="*/ 44608 h 606580"/>
              <a:gd name="connsiteX178" fmla="*/ 174289 w 593384"/>
              <a:gd name="connsiteY178" fmla="*/ 44097 h 606580"/>
              <a:gd name="connsiteX179" fmla="*/ 190936 w 593384"/>
              <a:gd name="connsiteY179" fmla="*/ 60641 h 606580"/>
              <a:gd name="connsiteX180" fmla="*/ 190936 w 593384"/>
              <a:gd name="connsiteY180" fmla="*/ 98455 h 606580"/>
              <a:gd name="connsiteX181" fmla="*/ 206513 w 593384"/>
              <a:gd name="connsiteY181" fmla="*/ 114008 h 606580"/>
              <a:gd name="connsiteX182" fmla="*/ 533641 w 593384"/>
              <a:gd name="connsiteY182" fmla="*/ 114008 h 606580"/>
              <a:gd name="connsiteX183" fmla="*/ 549218 w 593384"/>
              <a:gd name="connsiteY183" fmla="*/ 129560 h 606580"/>
              <a:gd name="connsiteX184" fmla="*/ 549218 w 593384"/>
              <a:gd name="connsiteY184" fmla="*/ 267704 h 606580"/>
              <a:gd name="connsiteX185" fmla="*/ 533564 w 593384"/>
              <a:gd name="connsiteY185" fmla="*/ 283257 h 606580"/>
              <a:gd name="connsiteX186" fmla="*/ 523943 w 593384"/>
              <a:gd name="connsiteY186" fmla="*/ 279826 h 606580"/>
              <a:gd name="connsiteX187" fmla="*/ 479578 w 593384"/>
              <a:gd name="connsiteY187" fmla="*/ 244604 h 606580"/>
              <a:gd name="connsiteX188" fmla="*/ 472476 w 593384"/>
              <a:gd name="connsiteY188" fmla="*/ 229966 h 606580"/>
              <a:gd name="connsiteX189" fmla="*/ 472476 w 593384"/>
              <a:gd name="connsiteY189" fmla="*/ 206104 h 606580"/>
              <a:gd name="connsiteX190" fmla="*/ 456899 w 593384"/>
              <a:gd name="connsiteY190" fmla="*/ 190551 h 606580"/>
              <a:gd name="connsiteX191" fmla="*/ 206513 w 593384"/>
              <a:gd name="connsiteY191" fmla="*/ 190551 h 606580"/>
              <a:gd name="connsiteX192" fmla="*/ 190936 w 593384"/>
              <a:gd name="connsiteY192" fmla="*/ 206104 h 606580"/>
              <a:gd name="connsiteX193" fmla="*/ 190936 w 593384"/>
              <a:gd name="connsiteY193" fmla="*/ 244909 h 606580"/>
              <a:gd name="connsiteX194" fmla="*/ 175282 w 593384"/>
              <a:gd name="connsiteY194" fmla="*/ 260462 h 606580"/>
              <a:gd name="connsiteX195" fmla="*/ 165508 w 593384"/>
              <a:gd name="connsiteY195" fmla="*/ 256955 h 606580"/>
              <a:gd name="connsiteX196" fmla="*/ 49058 w 593384"/>
              <a:gd name="connsiteY196" fmla="*/ 162800 h 606580"/>
              <a:gd name="connsiteX197" fmla="*/ 48066 w 593384"/>
              <a:gd name="connsiteY197" fmla="*/ 161885 h 606580"/>
              <a:gd name="connsiteX198" fmla="*/ 48142 w 593384"/>
              <a:gd name="connsiteY198" fmla="*/ 142673 h 606580"/>
              <a:gd name="connsiteX199" fmla="*/ 49058 w 593384"/>
              <a:gd name="connsiteY199" fmla="*/ 141835 h 606580"/>
              <a:gd name="connsiteX200" fmla="*/ 163904 w 593384"/>
              <a:gd name="connsiteY200" fmla="*/ 47833 h 606580"/>
              <a:gd name="connsiteX201" fmla="*/ 174289 w 593384"/>
              <a:gd name="connsiteY201" fmla="*/ 44097 h 606580"/>
              <a:gd name="connsiteX202" fmla="*/ 174327 w 593384"/>
              <a:gd name="connsiteY202" fmla="*/ 43540 h 606580"/>
              <a:gd name="connsiteX203" fmla="*/ 163636 w 593384"/>
              <a:gd name="connsiteY203" fmla="*/ 47429 h 606580"/>
              <a:gd name="connsiteX204" fmla="*/ 48793 w 593384"/>
              <a:gd name="connsiteY204" fmla="*/ 141449 h 606580"/>
              <a:gd name="connsiteX205" fmla="*/ 47800 w 593384"/>
              <a:gd name="connsiteY205" fmla="*/ 142288 h 606580"/>
              <a:gd name="connsiteX206" fmla="*/ 47800 w 593384"/>
              <a:gd name="connsiteY206" fmla="*/ 162266 h 606580"/>
              <a:gd name="connsiteX207" fmla="*/ 48793 w 593384"/>
              <a:gd name="connsiteY207" fmla="*/ 163181 h 606580"/>
              <a:gd name="connsiteX208" fmla="*/ 165240 w 593384"/>
              <a:gd name="connsiteY208" fmla="*/ 257353 h 606580"/>
              <a:gd name="connsiteX209" fmla="*/ 175319 w 593384"/>
              <a:gd name="connsiteY209" fmla="*/ 261013 h 606580"/>
              <a:gd name="connsiteX210" fmla="*/ 191431 w 593384"/>
              <a:gd name="connsiteY210" fmla="*/ 244924 h 606580"/>
              <a:gd name="connsiteX211" fmla="*/ 191431 w 593384"/>
              <a:gd name="connsiteY211" fmla="*/ 206111 h 606580"/>
              <a:gd name="connsiteX212" fmla="*/ 206550 w 593384"/>
              <a:gd name="connsiteY212" fmla="*/ 191089 h 606580"/>
              <a:gd name="connsiteX213" fmla="*/ 456931 w 593384"/>
              <a:gd name="connsiteY213" fmla="*/ 191089 h 606580"/>
              <a:gd name="connsiteX214" fmla="*/ 472050 w 593384"/>
              <a:gd name="connsiteY214" fmla="*/ 206111 h 606580"/>
              <a:gd name="connsiteX215" fmla="*/ 472050 w 593384"/>
              <a:gd name="connsiteY215" fmla="*/ 229978 h 606580"/>
              <a:gd name="connsiteX216" fmla="*/ 479304 w 593384"/>
              <a:gd name="connsiteY216" fmla="*/ 245000 h 606580"/>
              <a:gd name="connsiteX217" fmla="*/ 523668 w 593384"/>
              <a:gd name="connsiteY217" fmla="*/ 280229 h 606580"/>
              <a:gd name="connsiteX218" fmla="*/ 533595 w 593384"/>
              <a:gd name="connsiteY218" fmla="*/ 283813 h 606580"/>
              <a:gd name="connsiteX219" fmla="*/ 549707 w 593384"/>
              <a:gd name="connsiteY219" fmla="*/ 267723 h 606580"/>
              <a:gd name="connsiteX220" fmla="*/ 549707 w 593384"/>
              <a:gd name="connsiteY220" fmla="*/ 129553 h 606580"/>
              <a:gd name="connsiteX221" fmla="*/ 533671 w 593384"/>
              <a:gd name="connsiteY221" fmla="*/ 113464 h 606580"/>
              <a:gd name="connsiteX222" fmla="*/ 206550 w 593384"/>
              <a:gd name="connsiteY222" fmla="*/ 113464 h 606580"/>
              <a:gd name="connsiteX223" fmla="*/ 191431 w 593384"/>
              <a:gd name="connsiteY223" fmla="*/ 98442 h 606580"/>
              <a:gd name="connsiteX224" fmla="*/ 191431 w 593384"/>
              <a:gd name="connsiteY224" fmla="*/ 60621 h 606580"/>
              <a:gd name="connsiteX225" fmla="*/ 174327 w 593384"/>
              <a:gd name="connsiteY225" fmla="*/ 43540 h 606580"/>
              <a:gd name="connsiteX226" fmla="*/ 174327 w 593384"/>
              <a:gd name="connsiteY226" fmla="*/ 991 h 606580"/>
              <a:gd name="connsiteX227" fmla="*/ 215408 w 593384"/>
              <a:gd name="connsiteY227" fmla="*/ 17309 h 606580"/>
              <a:gd name="connsiteX228" fmla="*/ 228999 w 593384"/>
              <a:gd name="connsiteY228" fmla="*/ 36449 h 606580"/>
              <a:gd name="connsiteX229" fmla="*/ 234039 w 593384"/>
              <a:gd name="connsiteY229" fmla="*/ 60621 h 606580"/>
              <a:gd name="connsiteX230" fmla="*/ 234039 w 593384"/>
              <a:gd name="connsiteY230" fmla="*/ 70915 h 606580"/>
              <a:gd name="connsiteX231" fmla="*/ 533671 w 593384"/>
              <a:gd name="connsiteY231" fmla="*/ 70915 h 606580"/>
              <a:gd name="connsiteX232" fmla="*/ 592315 w 593384"/>
              <a:gd name="connsiteY232" fmla="*/ 129553 h 606580"/>
              <a:gd name="connsiteX233" fmla="*/ 592315 w 593384"/>
              <a:gd name="connsiteY233" fmla="*/ 267723 h 606580"/>
              <a:gd name="connsiteX234" fmla="*/ 587352 w 593384"/>
              <a:gd name="connsiteY234" fmla="*/ 291438 h 606580"/>
              <a:gd name="connsiteX235" fmla="*/ 573989 w 593384"/>
              <a:gd name="connsiteY235" fmla="*/ 310272 h 606580"/>
              <a:gd name="connsiteX236" fmla="*/ 533595 w 593384"/>
              <a:gd name="connsiteY236" fmla="*/ 326285 h 606580"/>
              <a:gd name="connsiteX237" fmla="*/ 497095 w 593384"/>
              <a:gd name="connsiteY237" fmla="*/ 313551 h 606580"/>
              <a:gd name="connsiteX238" fmla="*/ 452731 w 593384"/>
              <a:gd name="connsiteY238" fmla="*/ 278323 h 606580"/>
              <a:gd name="connsiteX239" fmla="*/ 435550 w 593384"/>
              <a:gd name="connsiteY239" fmla="*/ 256819 h 606580"/>
              <a:gd name="connsiteX240" fmla="*/ 429594 w 593384"/>
              <a:gd name="connsiteY240" fmla="*/ 234096 h 606580"/>
              <a:gd name="connsiteX241" fmla="*/ 429518 w 593384"/>
              <a:gd name="connsiteY241" fmla="*/ 233638 h 606580"/>
              <a:gd name="connsiteX242" fmla="*/ 234039 w 593384"/>
              <a:gd name="connsiteY242" fmla="*/ 233638 h 606580"/>
              <a:gd name="connsiteX243" fmla="*/ 234039 w 593384"/>
              <a:gd name="connsiteY243" fmla="*/ 244924 h 606580"/>
              <a:gd name="connsiteX244" fmla="*/ 229076 w 593384"/>
              <a:gd name="connsiteY244" fmla="*/ 268638 h 606580"/>
              <a:gd name="connsiteX245" fmla="*/ 215713 w 593384"/>
              <a:gd name="connsiteY245" fmla="*/ 287473 h 606580"/>
              <a:gd name="connsiteX246" fmla="*/ 175319 w 593384"/>
              <a:gd name="connsiteY246" fmla="*/ 303562 h 606580"/>
              <a:gd name="connsiteX247" fmla="*/ 138438 w 593384"/>
              <a:gd name="connsiteY247" fmla="*/ 290447 h 606580"/>
              <a:gd name="connsiteX248" fmla="*/ 21991 w 593384"/>
              <a:gd name="connsiteY248" fmla="*/ 196275 h 606580"/>
              <a:gd name="connsiteX249" fmla="*/ 17562 w 593384"/>
              <a:gd name="connsiteY249" fmla="*/ 192309 h 606580"/>
              <a:gd name="connsiteX250" fmla="*/ 17714 w 593384"/>
              <a:gd name="connsiteY250" fmla="*/ 112168 h 606580"/>
              <a:gd name="connsiteX251" fmla="*/ 21762 w 593384"/>
              <a:gd name="connsiteY251" fmla="*/ 108508 h 606580"/>
              <a:gd name="connsiteX252" fmla="*/ 136605 w 593384"/>
              <a:gd name="connsiteY252" fmla="*/ 14564 h 606580"/>
              <a:gd name="connsiteX253" fmla="*/ 174327 w 593384"/>
              <a:gd name="connsiteY253" fmla="*/ 991 h 606580"/>
              <a:gd name="connsiteX254" fmla="*/ 174289 w 593384"/>
              <a:gd name="connsiteY254" fmla="*/ 565 h 606580"/>
              <a:gd name="connsiteX255" fmla="*/ 136262 w 593384"/>
              <a:gd name="connsiteY255" fmla="*/ 14135 h 606580"/>
              <a:gd name="connsiteX256" fmla="*/ 21416 w 593384"/>
              <a:gd name="connsiteY256" fmla="*/ 108137 h 606580"/>
              <a:gd name="connsiteX257" fmla="*/ 17293 w 593384"/>
              <a:gd name="connsiteY257" fmla="*/ 111797 h 606580"/>
              <a:gd name="connsiteX258" fmla="*/ 17216 w 593384"/>
              <a:gd name="connsiteY258" fmla="*/ 192686 h 606580"/>
              <a:gd name="connsiteX259" fmla="*/ 21645 w 593384"/>
              <a:gd name="connsiteY259" fmla="*/ 196650 h 606580"/>
              <a:gd name="connsiteX260" fmla="*/ 138095 w 593384"/>
              <a:gd name="connsiteY260" fmla="*/ 290805 h 606580"/>
              <a:gd name="connsiteX261" fmla="*/ 175282 w 593384"/>
              <a:gd name="connsiteY261" fmla="*/ 303994 h 606580"/>
              <a:gd name="connsiteX262" fmla="*/ 216058 w 593384"/>
              <a:gd name="connsiteY262" fmla="*/ 287831 h 606580"/>
              <a:gd name="connsiteX263" fmla="*/ 229498 w 593384"/>
              <a:gd name="connsiteY263" fmla="*/ 268848 h 606580"/>
              <a:gd name="connsiteX264" fmla="*/ 234538 w 593384"/>
              <a:gd name="connsiteY264" fmla="*/ 244909 h 606580"/>
              <a:gd name="connsiteX265" fmla="*/ 234538 w 593384"/>
              <a:gd name="connsiteY265" fmla="*/ 234159 h 606580"/>
              <a:gd name="connsiteX266" fmla="*/ 429027 w 593384"/>
              <a:gd name="connsiteY266" fmla="*/ 234159 h 606580"/>
              <a:gd name="connsiteX267" fmla="*/ 435060 w 593384"/>
              <a:gd name="connsiteY267" fmla="*/ 257031 h 606580"/>
              <a:gd name="connsiteX268" fmla="*/ 452393 w 593384"/>
              <a:gd name="connsiteY268" fmla="*/ 278683 h 606580"/>
              <a:gd name="connsiteX269" fmla="*/ 496759 w 593384"/>
              <a:gd name="connsiteY269" fmla="*/ 313905 h 606580"/>
              <a:gd name="connsiteX270" fmla="*/ 533564 w 593384"/>
              <a:gd name="connsiteY270" fmla="*/ 326789 h 606580"/>
              <a:gd name="connsiteX271" fmla="*/ 574341 w 593384"/>
              <a:gd name="connsiteY271" fmla="*/ 310550 h 606580"/>
              <a:gd name="connsiteX272" fmla="*/ 587780 w 593384"/>
              <a:gd name="connsiteY272" fmla="*/ 291567 h 606580"/>
              <a:gd name="connsiteX273" fmla="*/ 592820 w 593384"/>
              <a:gd name="connsiteY273" fmla="*/ 267704 h 606580"/>
              <a:gd name="connsiteX274" fmla="*/ 592820 w 593384"/>
              <a:gd name="connsiteY274" fmla="*/ 129560 h 606580"/>
              <a:gd name="connsiteX275" fmla="*/ 533641 w 593384"/>
              <a:gd name="connsiteY275" fmla="*/ 70476 h 606580"/>
              <a:gd name="connsiteX276" fmla="*/ 234538 w 593384"/>
              <a:gd name="connsiteY276" fmla="*/ 70476 h 606580"/>
              <a:gd name="connsiteX277" fmla="*/ 234538 w 593384"/>
              <a:gd name="connsiteY277" fmla="*/ 60641 h 606580"/>
              <a:gd name="connsiteX278" fmla="*/ 229421 w 593384"/>
              <a:gd name="connsiteY278" fmla="*/ 36321 h 606580"/>
              <a:gd name="connsiteX279" fmla="*/ 215753 w 593384"/>
              <a:gd name="connsiteY279" fmla="*/ 16956 h 606580"/>
              <a:gd name="connsiteX280" fmla="*/ 174289 w 593384"/>
              <a:gd name="connsiteY280" fmla="*/ 565 h 606580"/>
              <a:gd name="connsiteX281" fmla="*/ 174327 w 593384"/>
              <a:gd name="connsiteY281" fmla="*/ 0 h 606580"/>
              <a:gd name="connsiteX282" fmla="*/ 216095 w 593384"/>
              <a:gd name="connsiteY282" fmla="*/ 16623 h 606580"/>
              <a:gd name="connsiteX283" fmla="*/ 229916 w 593384"/>
              <a:gd name="connsiteY283" fmla="*/ 36068 h 606580"/>
              <a:gd name="connsiteX284" fmla="*/ 235108 w 593384"/>
              <a:gd name="connsiteY284" fmla="*/ 60621 h 606580"/>
              <a:gd name="connsiteX285" fmla="*/ 235108 w 593384"/>
              <a:gd name="connsiteY285" fmla="*/ 69924 h 606580"/>
              <a:gd name="connsiteX286" fmla="*/ 533671 w 593384"/>
              <a:gd name="connsiteY286" fmla="*/ 69924 h 606580"/>
              <a:gd name="connsiteX287" fmla="*/ 593384 w 593384"/>
              <a:gd name="connsiteY287" fmla="*/ 129553 h 606580"/>
              <a:gd name="connsiteX288" fmla="*/ 593384 w 593384"/>
              <a:gd name="connsiteY288" fmla="*/ 267723 h 606580"/>
              <a:gd name="connsiteX289" fmla="*/ 588268 w 593384"/>
              <a:gd name="connsiteY289" fmla="*/ 291819 h 606580"/>
              <a:gd name="connsiteX290" fmla="*/ 574752 w 593384"/>
              <a:gd name="connsiteY290" fmla="*/ 310959 h 606580"/>
              <a:gd name="connsiteX291" fmla="*/ 533595 w 593384"/>
              <a:gd name="connsiteY291" fmla="*/ 327353 h 606580"/>
              <a:gd name="connsiteX292" fmla="*/ 496485 w 593384"/>
              <a:gd name="connsiteY292" fmla="*/ 314314 h 606580"/>
              <a:gd name="connsiteX293" fmla="*/ 452120 w 593384"/>
              <a:gd name="connsiteY293" fmla="*/ 279085 h 606580"/>
              <a:gd name="connsiteX294" fmla="*/ 434634 w 593384"/>
              <a:gd name="connsiteY294" fmla="*/ 257277 h 606580"/>
              <a:gd name="connsiteX295" fmla="*/ 428602 w 593384"/>
              <a:gd name="connsiteY295" fmla="*/ 234630 h 606580"/>
              <a:gd name="connsiteX296" fmla="*/ 235108 w 593384"/>
              <a:gd name="connsiteY296" fmla="*/ 234630 h 606580"/>
              <a:gd name="connsiteX297" fmla="*/ 235108 w 593384"/>
              <a:gd name="connsiteY297" fmla="*/ 244924 h 606580"/>
              <a:gd name="connsiteX298" fmla="*/ 229992 w 593384"/>
              <a:gd name="connsiteY298" fmla="*/ 269020 h 606580"/>
              <a:gd name="connsiteX299" fmla="*/ 216400 w 593384"/>
              <a:gd name="connsiteY299" fmla="*/ 288235 h 606580"/>
              <a:gd name="connsiteX300" fmla="*/ 175319 w 593384"/>
              <a:gd name="connsiteY300" fmla="*/ 304553 h 606580"/>
              <a:gd name="connsiteX301" fmla="*/ 137827 w 593384"/>
              <a:gd name="connsiteY301" fmla="*/ 291209 h 606580"/>
              <a:gd name="connsiteX302" fmla="*/ 21380 w 593384"/>
              <a:gd name="connsiteY302" fmla="*/ 197037 h 606580"/>
              <a:gd name="connsiteX303" fmla="*/ 16875 w 593384"/>
              <a:gd name="connsiteY303" fmla="*/ 192996 h 606580"/>
              <a:gd name="connsiteX304" fmla="*/ 17027 w 593384"/>
              <a:gd name="connsiteY304" fmla="*/ 111405 h 606580"/>
              <a:gd name="connsiteX305" fmla="*/ 21151 w 593384"/>
              <a:gd name="connsiteY305" fmla="*/ 107745 h 606580"/>
              <a:gd name="connsiteX306" fmla="*/ 135994 w 593384"/>
              <a:gd name="connsiteY306" fmla="*/ 13725 h 606580"/>
              <a:gd name="connsiteX307" fmla="*/ 174327 w 593384"/>
              <a:gd name="connsiteY307" fmla="*/ 0 h 606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Lst>
            <a:rect l="l" t="t" r="r" b="b"/>
            <a:pathLst>
              <a:path w="593384" h="606580">
                <a:moveTo>
                  <a:pt x="59789" y="323835"/>
                </a:moveTo>
                <a:cubicBezTo>
                  <a:pt x="52535" y="323835"/>
                  <a:pt x="44670" y="329554"/>
                  <a:pt x="44670" y="338857"/>
                </a:cubicBezTo>
                <a:lnTo>
                  <a:pt x="44670" y="477027"/>
                </a:lnTo>
                <a:cubicBezTo>
                  <a:pt x="44670" y="485338"/>
                  <a:pt x="51390" y="492048"/>
                  <a:pt x="59713" y="492048"/>
                </a:cubicBezTo>
                <a:lnTo>
                  <a:pt x="386834" y="492048"/>
                </a:lnTo>
                <a:cubicBezTo>
                  <a:pt x="395692" y="492048"/>
                  <a:pt x="402946" y="499292"/>
                  <a:pt x="402946" y="508138"/>
                </a:cubicBezTo>
                <a:lnTo>
                  <a:pt x="402946" y="545959"/>
                </a:lnTo>
                <a:cubicBezTo>
                  <a:pt x="402946" y="555872"/>
                  <a:pt x="411269" y="561972"/>
                  <a:pt x="419058" y="561972"/>
                </a:cubicBezTo>
                <a:cubicBezTo>
                  <a:pt x="422723" y="561972"/>
                  <a:pt x="426159" y="560752"/>
                  <a:pt x="429137" y="558388"/>
                </a:cubicBezTo>
                <a:lnTo>
                  <a:pt x="543981" y="464369"/>
                </a:lnTo>
                <a:cubicBezTo>
                  <a:pt x="544286" y="464140"/>
                  <a:pt x="544592" y="463835"/>
                  <a:pt x="544897" y="463606"/>
                </a:cubicBezTo>
                <a:cubicBezTo>
                  <a:pt x="550013" y="458497"/>
                  <a:pt x="550013" y="450109"/>
                  <a:pt x="544897" y="445000"/>
                </a:cubicBezTo>
                <a:cubicBezTo>
                  <a:pt x="544592" y="444695"/>
                  <a:pt x="544210" y="444390"/>
                  <a:pt x="543904" y="444162"/>
                </a:cubicBezTo>
                <a:lnTo>
                  <a:pt x="427533" y="349990"/>
                </a:lnTo>
                <a:cubicBezTo>
                  <a:pt x="424784" y="347778"/>
                  <a:pt x="421501" y="346634"/>
                  <a:pt x="418065" y="346634"/>
                </a:cubicBezTo>
                <a:cubicBezTo>
                  <a:pt x="410811" y="346634"/>
                  <a:pt x="402946" y="352353"/>
                  <a:pt x="402946" y="361656"/>
                </a:cubicBezTo>
                <a:lnTo>
                  <a:pt x="402946" y="400469"/>
                </a:lnTo>
                <a:cubicBezTo>
                  <a:pt x="402946" y="409314"/>
                  <a:pt x="395692" y="416482"/>
                  <a:pt x="386834" y="416482"/>
                </a:cubicBezTo>
                <a:lnTo>
                  <a:pt x="136453" y="416482"/>
                </a:lnTo>
                <a:cubicBezTo>
                  <a:pt x="127519" y="416482"/>
                  <a:pt x="120342" y="409314"/>
                  <a:pt x="120342" y="400469"/>
                </a:cubicBezTo>
                <a:lnTo>
                  <a:pt x="120342" y="376602"/>
                </a:lnTo>
                <a:cubicBezTo>
                  <a:pt x="120342" y="371035"/>
                  <a:pt x="117822" y="365850"/>
                  <a:pt x="113469" y="362342"/>
                </a:cubicBezTo>
                <a:lnTo>
                  <a:pt x="69105" y="327114"/>
                </a:lnTo>
                <a:cubicBezTo>
                  <a:pt x="66356" y="324979"/>
                  <a:pt x="63149" y="323835"/>
                  <a:pt x="59789" y="323835"/>
                </a:cubicBezTo>
                <a:close/>
                <a:moveTo>
                  <a:pt x="59757" y="323324"/>
                </a:moveTo>
                <a:cubicBezTo>
                  <a:pt x="63040" y="323324"/>
                  <a:pt x="66401" y="324391"/>
                  <a:pt x="69379" y="326755"/>
                </a:cubicBezTo>
                <a:lnTo>
                  <a:pt x="113750" y="361977"/>
                </a:lnTo>
                <a:cubicBezTo>
                  <a:pt x="118255" y="365484"/>
                  <a:pt x="120852" y="370897"/>
                  <a:pt x="120852" y="376615"/>
                </a:cubicBezTo>
                <a:lnTo>
                  <a:pt x="120852" y="400477"/>
                </a:lnTo>
                <a:cubicBezTo>
                  <a:pt x="120852" y="409016"/>
                  <a:pt x="127802" y="416030"/>
                  <a:pt x="136431" y="416030"/>
                </a:cubicBezTo>
                <a:lnTo>
                  <a:pt x="386846" y="416030"/>
                </a:lnTo>
                <a:cubicBezTo>
                  <a:pt x="395476" y="416030"/>
                  <a:pt x="402425" y="409016"/>
                  <a:pt x="402425" y="400477"/>
                </a:cubicBezTo>
                <a:lnTo>
                  <a:pt x="402425" y="361672"/>
                </a:lnTo>
                <a:cubicBezTo>
                  <a:pt x="402425" y="352447"/>
                  <a:pt x="410062" y="346119"/>
                  <a:pt x="418081" y="346119"/>
                </a:cubicBezTo>
                <a:cubicBezTo>
                  <a:pt x="421441" y="346119"/>
                  <a:pt x="424878" y="347187"/>
                  <a:pt x="427856" y="349626"/>
                </a:cubicBezTo>
                <a:lnTo>
                  <a:pt x="544319" y="443781"/>
                </a:lnTo>
                <a:cubicBezTo>
                  <a:pt x="544625" y="444086"/>
                  <a:pt x="545007" y="444314"/>
                  <a:pt x="545312" y="444696"/>
                </a:cubicBezTo>
                <a:cubicBezTo>
                  <a:pt x="550582" y="449956"/>
                  <a:pt x="550582" y="458647"/>
                  <a:pt x="545236" y="463908"/>
                </a:cubicBezTo>
                <a:cubicBezTo>
                  <a:pt x="544930" y="464213"/>
                  <a:pt x="544625" y="464518"/>
                  <a:pt x="544319" y="464746"/>
                </a:cubicBezTo>
                <a:lnTo>
                  <a:pt x="429460" y="558748"/>
                </a:lnTo>
                <a:cubicBezTo>
                  <a:pt x="426252" y="561340"/>
                  <a:pt x="422587" y="562484"/>
                  <a:pt x="419074" y="562484"/>
                </a:cubicBezTo>
                <a:cubicBezTo>
                  <a:pt x="410520" y="562484"/>
                  <a:pt x="402425" y="555775"/>
                  <a:pt x="402425" y="545940"/>
                </a:cubicBezTo>
                <a:lnTo>
                  <a:pt x="402425" y="508126"/>
                </a:lnTo>
                <a:cubicBezTo>
                  <a:pt x="402425" y="499511"/>
                  <a:pt x="395476" y="492573"/>
                  <a:pt x="386846" y="492573"/>
                </a:cubicBezTo>
                <a:lnTo>
                  <a:pt x="59680" y="492573"/>
                </a:lnTo>
                <a:cubicBezTo>
                  <a:pt x="51127" y="492573"/>
                  <a:pt x="44101" y="485636"/>
                  <a:pt x="44101" y="477021"/>
                </a:cubicBezTo>
                <a:lnTo>
                  <a:pt x="44101" y="338877"/>
                </a:lnTo>
                <a:cubicBezTo>
                  <a:pt x="44101" y="329652"/>
                  <a:pt x="51738" y="323324"/>
                  <a:pt x="59757" y="323324"/>
                </a:cubicBezTo>
                <a:close/>
                <a:moveTo>
                  <a:pt x="59789" y="322767"/>
                </a:moveTo>
                <a:cubicBezTo>
                  <a:pt x="52000" y="322767"/>
                  <a:pt x="43677" y="328944"/>
                  <a:pt x="43677" y="338857"/>
                </a:cubicBezTo>
                <a:lnTo>
                  <a:pt x="43677" y="477027"/>
                </a:lnTo>
                <a:cubicBezTo>
                  <a:pt x="43677" y="485872"/>
                  <a:pt x="50855" y="493116"/>
                  <a:pt x="59713" y="493116"/>
                </a:cubicBezTo>
                <a:lnTo>
                  <a:pt x="386834" y="493116"/>
                </a:lnTo>
                <a:cubicBezTo>
                  <a:pt x="395157" y="493116"/>
                  <a:pt x="401953" y="499826"/>
                  <a:pt x="401953" y="508138"/>
                </a:cubicBezTo>
                <a:lnTo>
                  <a:pt x="401953" y="545959"/>
                </a:lnTo>
                <a:cubicBezTo>
                  <a:pt x="401953" y="556482"/>
                  <a:pt x="410811" y="563040"/>
                  <a:pt x="419058" y="563040"/>
                </a:cubicBezTo>
                <a:cubicBezTo>
                  <a:pt x="422952" y="563040"/>
                  <a:pt x="426617" y="561667"/>
                  <a:pt x="429748" y="559151"/>
                </a:cubicBezTo>
                <a:lnTo>
                  <a:pt x="544592" y="465131"/>
                </a:lnTo>
                <a:cubicBezTo>
                  <a:pt x="544973" y="464902"/>
                  <a:pt x="545279" y="464597"/>
                  <a:pt x="545584" y="464292"/>
                </a:cubicBezTo>
                <a:cubicBezTo>
                  <a:pt x="551082" y="458802"/>
                  <a:pt x="551082" y="449804"/>
                  <a:pt x="545584" y="444314"/>
                </a:cubicBezTo>
                <a:cubicBezTo>
                  <a:pt x="545279" y="443933"/>
                  <a:pt x="544897" y="443628"/>
                  <a:pt x="544592" y="443399"/>
                </a:cubicBezTo>
                <a:lnTo>
                  <a:pt x="428144" y="349227"/>
                </a:lnTo>
                <a:cubicBezTo>
                  <a:pt x="425243" y="346863"/>
                  <a:pt x="421730" y="345567"/>
                  <a:pt x="418065" y="345567"/>
                </a:cubicBezTo>
                <a:cubicBezTo>
                  <a:pt x="410276" y="345567"/>
                  <a:pt x="401953" y="351743"/>
                  <a:pt x="401953" y="361656"/>
                </a:cubicBezTo>
                <a:lnTo>
                  <a:pt x="401953" y="400469"/>
                </a:lnTo>
                <a:cubicBezTo>
                  <a:pt x="401953" y="408704"/>
                  <a:pt x="395157" y="415491"/>
                  <a:pt x="386834" y="415491"/>
                </a:cubicBezTo>
                <a:lnTo>
                  <a:pt x="136453" y="415491"/>
                </a:lnTo>
                <a:cubicBezTo>
                  <a:pt x="128130" y="415491"/>
                  <a:pt x="121334" y="408704"/>
                  <a:pt x="121334" y="400469"/>
                </a:cubicBezTo>
                <a:lnTo>
                  <a:pt x="121334" y="376602"/>
                </a:lnTo>
                <a:cubicBezTo>
                  <a:pt x="121334" y="370730"/>
                  <a:pt x="118738" y="365240"/>
                  <a:pt x="114080" y="361580"/>
                </a:cubicBezTo>
                <a:lnTo>
                  <a:pt x="69716" y="326351"/>
                </a:lnTo>
                <a:cubicBezTo>
                  <a:pt x="66814" y="323987"/>
                  <a:pt x="63378" y="322767"/>
                  <a:pt x="59789" y="322767"/>
                </a:cubicBezTo>
                <a:close/>
                <a:moveTo>
                  <a:pt x="59789" y="280218"/>
                </a:moveTo>
                <a:cubicBezTo>
                  <a:pt x="72923" y="280218"/>
                  <a:pt x="85904" y="284793"/>
                  <a:pt x="96289" y="293029"/>
                </a:cubicBezTo>
                <a:lnTo>
                  <a:pt x="140653" y="328258"/>
                </a:lnTo>
                <a:cubicBezTo>
                  <a:pt x="147831" y="334053"/>
                  <a:pt x="153787" y="341449"/>
                  <a:pt x="157834" y="349761"/>
                </a:cubicBezTo>
                <a:cubicBezTo>
                  <a:pt x="161194" y="356776"/>
                  <a:pt x="163255" y="364630"/>
                  <a:pt x="163790" y="372484"/>
                </a:cubicBezTo>
                <a:lnTo>
                  <a:pt x="163866" y="372942"/>
                </a:lnTo>
                <a:lnTo>
                  <a:pt x="359345" y="372942"/>
                </a:lnTo>
                <a:lnTo>
                  <a:pt x="359345" y="361656"/>
                </a:lnTo>
                <a:cubicBezTo>
                  <a:pt x="359345" y="353421"/>
                  <a:pt x="361025" y="345414"/>
                  <a:pt x="364308" y="337942"/>
                </a:cubicBezTo>
                <a:cubicBezTo>
                  <a:pt x="367439" y="330850"/>
                  <a:pt x="371944" y="324445"/>
                  <a:pt x="377671" y="319107"/>
                </a:cubicBezTo>
                <a:cubicBezTo>
                  <a:pt x="388667" y="308737"/>
                  <a:pt x="403022" y="303018"/>
                  <a:pt x="418065" y="303018"/>
                </a:cubicBezTo>
                <a:cubicBezTo>
                  <a:pt x="431428" y="303018"/>
                  <a:pt x="444485" y="307669"/>
                  <a:pt x="454946" y="316133"/>
                </a:cubicBezTo>
                <a:lnTo>
                  <a:pt x="571393" y="410305"/>
                </a:lnTo>
                <a:cubicBezTo>
                  <a:pt x="572386" y="411144"/>
                  <a:pt x="573990" y="412517"/>
                  <a:pt x="575822" y="414271"/>
                </a:cubicBezTo>
                <a:cubicBezTo>
                  <a:pt x="597890" y="436384"/>
                  <a:pt x="597814" y="472375"/>
                  <a:pt x="575670" y="494412"/>
                </a:cubicBezTo>
                <a:cubicBezTo>
                  <a:pt x="574066" y="496014"/>
                  <a:pt x="572539" y="497310"/>
                  <a:pt x="571623" y="498072"/>
                </a:cubicBezTo>
                <a:lnTo>
                  <a:pt x="456779" y="592016"/>
                </a:lnTo>
                <a:cubicBezTo>
                  <a:pt x="446089" y="600785"/>
                  <a:pt x="432726" y="605589"/>
                  <a:pt x="419058" y="605589"/>
                </a:cubicBezTo>
                <a:cubicBezTo>
                  <a:pt x="403709" y="605589"/>
                  <a:pt x="389125" y="599793"/>
                  <a:pt x="377976" y="589271"/>
                </a:cubicBezTo>
                <a:cubicBezTo>
                  <a:pt x="372173" y="583780"/>
                  <a:pt x="367592" y="577375"/>
                  <a:pt x="364385" y="570131"/>
                </a:cubicBezTo>
                <a:cubicBezTo>
                  <a:pt x="361025" y="562506"/>
                  <a:pt x="359345" y="554423"/>
                  <a:pt x="359345" y="545959"/>
                </a:cubicBezTo>
                <a:lnTo>
                  <a:pt x="359345" y="535665"/>
                </a:lnTo>
                <a:lnTo>
                  <a:pt x="59713" y="535665"/>
                </a:lnTo>
                <a:cubicBezTo>
                  <a:pt x="27336" y="535665"/>
                  <a:pt x="1069" y="509358"/>
                  <a:pt x="1069" y="477027"/>
                </a:cubicBezTo>
                <a:lnTo>
                  <a:pt x="1069" y="338857"/>
                </a:lnTo>
                <a:cubicBezTo>
                  <a:pt x="1069" y="330621"/>
                  <a:pt x="2749" y="322615"/>
                  <a:pt x="6032" y="315142"/>
                </a:cubicBezTo>
                <a:cubicBezTo>
                  <a:pt x="9163" y="308051"/>
                  <a:pt x="13668" y="301722"/>
                  <a:pt x="19395" y="296308"/>
                </a:cubicBezTo>
                <a:cubicBezTo>
                  <a:pt x="30314" y="285937"/>
                  <a:pt x="44746" y="280218"/>
                  <a:pt x="59789" y="280218"/>
                </a:cubicBezTo>
                <a:close/>
                <a:moveTo>
                  <a:pt x="59757" y="279792"/>
                </a:moveTo>
                <a:cubicBezTo>
                  <a:pt x="44559" y="279792"/>
                  <a:pt x="30049" y="285510"/>
                  <a:pt x="18975" y="295955"/>
                </a:cubicBezTo>
                <a:cubicBezTo>
                  <a:pt x="13248" y="301367"/>
                  <a:pt x="8742" y="307771"/>
                  <a:pt x="5534" y="315014"/>
                </a:cubicBezTo>
                <a:cubicBezTo>
                  <a:pt x="2174" y="322562"/>
                  <a:pt x="494" y="330567"/>
                  <a:pt x="494" y="338877"/>
                </a:cubicBezTo>
                <a:lnTo>
                  <a:pt x="494" y="477021"/>
                </a:lnTo>
                <a:cubicBezTo>
                  <a:pt x="494" y="509574"/>
                  <a:pt x="27070" y="536105"/>
                  <a:pt x="59680" y="536105"/>
                </a:cubicBezTo>
                <a:lnTo>
                  <a:pt x="358818" y="536105"/>
                </a:lnTo>
                <a:lnTo>
                  <a:pt x="358818" y="545940"/>
                </a:lnTo>
                <a:cubicBezTo>
                  <a:pt x="358818" y="554403"/>
                  <a:pt x="360575" y="562636"/>
                  <a:pt x="363935" y="570260"/>
                </a:cubicBezTo>
                <a:cubicBezTo>
                  <a:pt x="367143" y="577579"/>
                  <a:pt x="371801" y="584059"/>
                  <a:pt x="377605" y="589625"/>
                </a:cubicBezTo>
                <a:cubicBezTo>
                  <a:pt x="388908" y="600222"/>
                  <a:pt x="403571" y="606016"/>
                  <a:pt x="419074" y="606016"/>
                </a:cubicBezTo>
                <a:cubicBezTo>
                  <a:pt x="432820" y="606016"/>
                  <a:pt x="446338" y="601213"/>
                  <a:pt x="457106" y="592446"/>
                </a:cubicBezTo>
                <a:lnTo>
                  <a:pt x="571965" y="498444"/>
                </a:lnTo>
                <a:cubicBezTo>
                  <a:pt x="572958" y="497681"/>
                  <a:pt x="574409" y="496385"/>
                  <a:pt x="576089" y="494784"/>
                </a:cubicBezTo>
                <a:cubicBezTo>
                  <a:pt x="598389" y="472523"/>
                  <a:pt x="598465" y="436233"/>
                  <a:pt x="576165" y="413895"/>
                </a:cubicBezTo>
                <a:cubicBezTo>
                  <a:pt x="574409" y="412142"/>
                  <a:pt x="572805" y="410770"/>
                  <a:pt x="571736" y="409931"/>
                </a:cubicBezTo>
                <a:lnTo>
                  <a:pt x="455273" y="315777"/>
                </a:lnTo>
                <a:cubicBezTo>
                  <a:pt x="444734" y="307238"/>
                  <a:pt x="431522" y="302587"/>
                  <a:pt x="418081" y="302587"/>
                </a:cubicBezTo>
                <a:cubicBezTo>
                  <a:pt x="402883" y="302587"/>
                  <a:pt x="388373" y="308305"/>
                  <a:pt x="377300" y="318750"/>
                </a:cubicBezTo>
                <a:cubicBezTo>
                  <a:pt x="371572" y="324163"/>
                  <a:pt x="367066" y="330567"/>
                  <a:pt x="363859" y="337733"/>
                </a:cubicBezTo>
                <a:cubicBezTo>
                  <a:pt x="360499" y="345281"/>
                  <a:pt x="358818" y="353362"/>
                  <a:pt x="358818" y="361672"/>
                </a:cubicBezTo>
                <a:lnTo>
                  <a:pt x="358818" y="372422"/>
                </a:lnTo>
                <a:lnTo>
                  <a:pt x="164306" y="372422"/>
                </a:lnTo>
                <a:cubicBezTo>
                  <a:pt x="163771" y="364569"/>
                  <a:pt x="161709" y="356717"/>
                  <a:pt x="158273" y="349550"/>
                </a:cubicBezTo>
                <a:cubicBezTo>
                  <a:pt x="154225" y="341164"/>
                  <a:pt x="148192" y="333693"/>
                  <a:pt x="140937" y="327898"/>
                </a:cubicBezTo>
                <a:lnTo>
                  <a:pt x="96566" y="292676"/>
                </a:lnTo>
                <a:cubicBezTo>
                  <a:pt x="86104" y="284366"/>
                  <a:pt x="73045" y="279792"/>
                  <a:pt x="59757" y="279792"/>
                </a:cubicBezTo>
                <a:close/>
                <a:moveTo>
                  <a:pt x="59789" y="279227"/>
                </a:moveTo>
                <a:cubicBezTo>
                  <a:pt x="73152" y="279227"/>
                  <a:pt x="86362" y="283878"/>
                  <a:pt x="96899" y="292266"/>
                </a:cubicBezTo>
                <a:lnTo>
                  <a:pt x="141264" y="327495"/>
                </a:lnTo>
                <a:cubicBezTo>
                  <a:pt x="148594" y="333290"/>
                  <a:pt x="154627" y="340839"/>
                  <a:pt x="158750" y="349303"/>
                </a:cubicBezTo>
                <a:cubicBezTo>
                  <a:pt x="162110" y="356319"/>
                  <a:pt x="164172" y="364096"/>
                  <a:pt x="164782" y="371950"/>
                </a:cubicBezTo>
                <a:lnTo>
                  <a:pt x="358276" y="371950"/>
                </a:lnTo>
                <a:lnTo>
                  <a:pt x="358276" y="361656"/>
                </a:lnTo>
                <a:cubicBezTo>
                  <a:pt x="358276" y="353268"/>
                  <a:pt x="360032" y="345186"/>
                  <a:pt x="363392" y="337560"/>
                </a:cubicBezTo>
                <a:cubicBezTo>
                  <a:pt x="366599" y="330316"/>
                  <a:pt x="371180" y="323835"/>
                  <a:pt x="376984" y="318345"/>
                </a:cubicBezTo>
                <a:cubicBezTo>
                  <a:pt x="388132" y="307822"/>
                  <a:pt x="402717" y="302027"/>
                  <a:pt x="418065" y="302027"/>
                </a:cubicBezTo>
                <a:cubicBezTo>
                  <a:pt x="431657" y="302027"/>
                  <a:pt x="444943" y="306754"/>
                  <a:pt x="455557" y="315371"/>
                </a:cubicBezTo>
                <a:lnTo>
                  <a:pt x="572004" y="409543"/>
                </a:lnTo>
                <a:cubicBezTo>
                  <a:pt x="573073" y="410382"/>
                  <a:pt x="574677" y="411754"/>
                  <a:pt x="576510" y="413584"/>
                </a:cubicBezTo>
                <a:cubicBezTo>
                  <a:pt x="598959" y="436079"/>
                  <a:pt x="598959" y="472680"/>
                  <a:pt x="576357" y="495099"/>
                </a:cubicBezTo>
                <a:cubicBezTo>
                  <a:pt x="574753" y="496776"/>
                  <a:pt x="573226" y="498072"/>
                  <a:pt x="572233" y="498835"/>
                </a:cubicBezTo>
                <a:lnTo>
                  <a:pt x="457390" y="592855"/>
                </a:lnTo>
                <a:cubicBezTo>
                  <a:pt x="446547" y="601700"/>
                  <a:pt x="432955" y="606580"/>
                  <a:pt x="419058" y="606580"/>
                </a:cubicBezTo>
                <a:cubicBezTo>
                  <a:pt x="403480" y="606580"/>
                  <a:pt x="388590" y="600709"/>
                  <a:pt x="377289" y="589957"/>
                </a:cubicBezTo>
                <a:cubicBezTo>
                  <a:pt x="371333" y="584467"/>
                  <a:pt x="366752" y="577909"/>
                  <a:pt x="363468" y="570512"/>
                </a:cubicBezTo>
                <a:cubicBezTo>
                  <a:pt x="360032" y="562811"/>
                  <a:pt x="358276" y="554499"/>
                  <a:pt x="358276" y="545959"/>
                </a:cubicBezTo>
                <a:lnTo>
                  <a:pt x="358276" y="536656"/>
                </a:lnTo>
                <a:lnTo>
                  <a:pt x="59713" y="536656"/>
                </a:lnTo>
                <a:cubicBezTo>
                  <a:pt x="26802" y="536656"/>
                  <a:pt x="0" y="509892"/>
                  <a:pt x="0" y="477027"/>
                </a:cubicBezTo>
                <a:lnTo>
                  <a:pt x="0" y="338857"/>
                </a:lnTo>
                <a:cubicBezTo>
                  <a:pt x="0" y="330469"/>
                  <a:pt x="1756" y="322386"/>
                  <a:pt x="5116" y="314761"/>
                </a:cubicBezTo>
                <a:cubicBezTo>
                  <a:pt x="8323" y="307517"/>
                  <a:pt x="12905" y="301035"/>
                  <a:pt x="18632" y="295621"/>
                </a:cubicBezTo>
                <a:cubicBezTo>
                  <a:pt x="29856" y="285022"/>
                  <a:pt x="44441" y="279227"/>
                  <a:pt x="59789" y="279227"/>
                </a:cubicBezTo>
                <a:close/>
                <a:moveTo>
                  <a:pt x="174327" y="44608"/>
                </a:moveTo>
                <a:cubicBezTo>
                  <a:pt x="170661" y="44608"/>
                  <a:pt x="167225" y="45828"/>
                  <a:pt x="164247" y="48192"/>
                </a:cubicBezTo>
                <a:lnTo>
                  <a:pt x="49403" y="142211"/>
                </a:lnTo>
                <a:cubicBezTo>
                  <a:pt x="49098" y="142440"/>
                  <a:pt x="48793" y="142745"/>
                  <a:pt x="48487" y="142974"/>
                </a:cubicBezTo>
                <a:cubicBezTo>
                  <a:pt x="43371" y="148083"/>
                  <a:pt x="43371" y="156394"/>
                  <a:pt x="48487" y="161580"/>
                </a:cubicBezTo>
                <a:cubicBezTo>
                  <a:pt x="48793" y="161885"/>
                  <a:pt x="49098" y="162113"/>
                  <a:pt x="49480" y="162418"/>
                </a:cubicBezTo>
                <a:lnTo>
                  <a:pt x="165851" y="256590"/>
                </a:lnTo>
                <a:cubicBezTo>
                  <a:pt x="168600" y="258802"/>
                  <a:pt x="171883" y="259946"/>
                  <a:pt x="175319" y="259946"/>
                </a:cubicBezTo>
                <a:cubicBezTo>
                  <a:pt x="182573" y="259946"/>
                  <a:pt x="190438" y="254227"/>
                  <a:pt x="190438" y="244924"/>
                </a:cubicBezTo>
                <a:lnTo>
                  <a:pt x="190438" y="206111"/>
                </a:lnTo>
                <a:cubicBezTo>
                  <a:pt x="190438" y="197266"/>
                  <a:pt x="197616" y="190098"/>
                  <a:pt x="206550" y="190098"/>
                </a:cubicBezTo>
                <a:lnTo>
                  <a:pt x="456931" y="190098"/>
                </a:lnTo>
                <a:cubicBezTo>
                  <a:pt x="465788" y="190098"/>
                  <a:pt x="473042" y="197266"/>
                  <a:pt x="473042" y="206111"/>
                </a:cubicBezTo>
                <a:lnTo>
                  <a:pt x="473042" y="229978"/>
                </a:lnTo>
                <a:cubicBezTo>
                  <a:pt x="473042" y="235545"/>
                  <a:pt x="475562" y="240730"/>
                  <a:pt x="479915" y="244238"/>
                </a:cubicBezTo>
                <a:lnTo>
                  <a:pt x="524279" y="279466"/>
                </a:lnTo>
                <a:cubicBezTo>
                  <a:pt x="526952" y="281601"/>
                  <a:pt x="530235" y="282745"/>
                  <a:pt x="533595" y="282745"/>
                </a:cubicBezTo>
                <a:cubicBezTo>
                  <a:pt x="540849" y="282745"/>
                  <a:pt x="548714" y="277026"/>
                  <a:pt x="548714" y="267723"/>
                </a:cubicBezTo>
                <a:lnTo>
                  <a:pt x="548714" y="129553"/>
                </a:lnTo>
                <a:cubicBezTo>
                  <a:pt x="548714" y="121242"/>
                  <a:pt x="541995" y="114532"/>
                  <a:pt x="533671" y="114532"/>
                </a:cubicBezTo>
                <a:lnTo>
                  <a:pt x="206550" y="114532"/>
                </a:lnTo>
                <a:cubicBezTo>
                  <a:pt x="197616" y="114532"/>
                  <a:pt x="190438" y="107288"/>
                  <a:pt x="190438" y="98442"/>
                </a:cubicBezTo>
                <a:lnTo>
                  <a:pt x="190438" y="60621"/>
                </a:lnTo>
                <a:cubicBezTo>
                  <a:pt x="190438" y="50708"/>
                  <a:pt x="182115" y="44608"/>
                  <a:pt x="174327" y="44608"/>
                </a:cubicBezTo>
                <a:close/>
                <a:moveTo>
                  <a:pt x="174289" y="44097"/>
                </a:moveTo>
                <a:cubicBezTo>
                  <a:pt x="182842" y="44097"/>
                  <a:pt x="190936" y="50806"/>
                  <a:pt x="190936" y="60641"/>
                </a:cubicBezTo>
                <a:lnTo>
                  <a:pt x="190936" y="98455"/>
                </a:lnTo>
                <a:cubicBezTo>
                  <a:pt x="190936" y="107070"/>
                  <a:pt x="197885" y="114008"/>
                  <a:pt x="206513" y="114008"/>
                </a:cubicBezTo>
                <a:lnTo>
                  <a:pt x="533641" y="114008"/>
                </a:lnTo>
                <a:cubicBezTo>
                  <a:pt x="542193" y="114008"/>
                  <a:pt x="549218" y="120945"/>
                  <a:pt x="549218" y="129560"/>
                </a:cubicBezTo>
                <a:lnTo>
                  <a:pt x="549218" y="267704"/>
                </a:lnTo>
                <a:cubicBezTo>
                  <a:pt x="549218" y="276929"/>
                  <a:pt x="541582" y="283257"/>
                  <a:pt x="533564" y="283257"/>
                </a:cubicBezTo>
                <a:cubicBezTo>
                  <a:pt x="530281" y="283257"/>
                  <a:pt x="526845" y="282190"/>
                  <a:pt x="523943" y="279826"/>
                </a:cubicBezTo>
                <a:lnTo>
                  <a:pt x="479578" y="244604"/>
                </a:lnTo>
                <a:cubicBezTo>
                  <a:pt x="475072" y="241021"/>
                  <a:pt x="472476" y="235684"/>
                  <a:pt x="472476" y="229966"/>
                </a:cubicBezTo>
                <a:lnTo>
                  <a:pt x="472476" y="206104"/>
                </a:lnTo>
                <a:cubicBezTo>
                  <a:pt x="472476" y="197565"/>
                  <a:pt x="465527" y="190551"/>
                  <a:pt x="456899" y="190551"/>
                </a:cubicBezTo>
                <a:lnTo>
                  <a:pt x="206513" y="190551"/>
                </a:lnTo>
                <a:cubicBezTo>
                  <a:pt x="197885" y="190551"/>
                  <a:pt x="190936" y="197565"/>
                  <a:pt x="190936" y="206104"/>
                </a:cubicBezTo>
                <a:lnTo>
                  <a:pt x="190936" y="244909"/>
                </a:lnTo>
                <a:cubicBezTo>
                  <a:pt x="190936" y="254134"/>
                  <a:pt x="183300" y="260462"/>
                  <a:pt x="175282" y="260462"/>
                </a:cubicBezTo>
                <a:cubicBezTo>
                  <a:pt x="171922" y="260462"/>
                  <a:pt x="168486" y="259394"/>
                  <a:pt x="165508" y="256955"/>
                </a:cubicBezTo>
                <a:lnTo>
                  <a:pt x="49058" y="162800"/>
                </a:lnTo>
                <a:cubicBezTo>
                  <a:pt x="48753" y="162495"/>
                  <a:pt x="48371" y="162190"/>
                  <a:pt x="48066" y="161885"/>
                </a:cubicBezTo>
                <a:cubicBezTo>
                  <a:pt x="42797" y="156625"/>
                  <a:pt x="42797" y="147934"/>
                  <a:pt x="48142" y="142673"/>
                </a:cubicBezTo>
                <a:cubicBezTo>
                  <a:pt x="48448" y="142368"/>
                  <a:pt x="48753" y="142063"/>
                  <a:pt x="49058" y="141835"/>
                </a:cubicBezTo>
                <a:lnTo>
                  <a:pt x="163904" y="47833"/>
                </a:lnTo>
                <a:cubicBezTo>
                  <a:pt x="167111" y="45241"/>
                  <a:pt x="170777" y="44097"/>
                  <a:pt x="174289" y="44097"/>
                </a:cubicBezTo>
                <a:close/>
                <a:moveTo>
                  <a:pt x="174327" y="43540"/>
                </a:moveTo>
                <a:cubicBezTo>
                  <a:pt x="170432" y="43540"/>
                  <a:pt x="166767" y="44913"/>
                  <a:pt x="163636" y="47429"/>
                </a:cubicBezTo>
                <a:lnTo>
                  <a:pt x="48793" y="141449"/>
                </a:lnTo>
                <a:cubicBezTo>
                  <a:pt x="48411" y="141678"/>
                  <a:pt x="48105" y="141983"/>
                  <a:pt x="47800" y="142288"/>
                </a:cubicBezTo>
                <a:cubicBezTo>
                  <a:pt x="42302" y="147778"/>
                  <a:pt x="42226" y="156776"/>
                  <a:pt x="47800" y="162266"/>
                </a:cubicBezTo>
                <a:cubicBezTo>
                  <a:pt x="48105" y="162647"/>
                  <a:pt x="48487" y="162876"/>
                  <a:pt x="48793" y="163181"/>
                </a:cubicBezTo>
                <a:lnTo>
                  <a:pt x="165240" y="257353"/>
                </a:lnTo>
                <a:cubicBezTo>
                  <a:pt x="168141" y="259717"/>
                  <a:pt x="171654" y="261013"/>
                  <a:pt x="175319" y="261013"/>
                </a:cubicBezTo>
                <a:cubicBezTo>
                  <a:pt x="183031" y="261013"/>
                  <a:pt x="191431" y="254837"/>
                  <a:pt x="191431" y="244924"/>
                </a:cubicBezTo>
                <a:lnTo>
                  <a:pt x="191431" y="206111"/>
                </a:lnTo>
                <a:cubicBezTo>
                  <a:pt x="191431" y="197876"/>
                  <a:pt x="198227" y="191089"/>
                  <a:pt x="206550" y="191089"/>
                </a:cubicBezTo>
                <a:lnTo>
                  <a:pt x="456931" y="191089"/>
                </a:lnTo>
                <a:cubicBezTo>
                  <a:pt x="465254" y="191089"/>
                  <a:pt x="472050" y="197876"/>
                  <a:pt x="472050" y="206111"/>
                </a:cubicBezTo>
                <a:lnTo>
                  <a:pt x="472050" y="229978"/>
                </a:lnTo>
                <a:cubicBezTo>
                  <a:pt x="472050" y="235850"/>
                  <a:pt x="474646" y="241340"/>
                  <a:pt x="479304" y="245000"/>
                </a:cubicBezTo>
                <a:lnTo>
                  <a:pt x="523668" y="280229"/>
                </a:lnTo>
                <a:cubicBezTo>
                  <a:pt x="526570" y="282593"/>
                  <a:pt x="530006" y="283813"/>
                  <a:pt x="533595" y="283813"/>
                </a:cubicBezTo>
                <a:cubicBezTo>
                  <a:pt x="541384" y="283813"/>
                  <a:pt x="549707" y="277636"/>
                  <a:pt x="549707" y="267723"/>
                </a:cubicBezTo>
                <a:lnTo>
                  <a:pt x="549707" y="129553"/>
                </a:lnTo>
                <a:cubicBezTo>
                  <a:pt x="549707" y="120708"/>
                  <a:pt x="542529" y="113464"/>
                  <a:pt x="533671" y="113464"/>
                </a:cubicBezTo>
                <a:lnTo>
                  <a:pt x="206550" y="113464"/>
                </a:lnTo>
                <a:cubicBezTo>
                  <a:pt x="198227" y="113464"/>
                  <a:pt x="191431" y="106754"/>
                  <a:pt x="191431" y="98442"/>
                </a:cubicBezTo>
                <a:lnTo>
                  <a:pt x="191431" y="60621"/>
                </a:lnTo>
                <a:cubicBezTo>
                  <a:pt x="191431" y="50098"/>
                  <a:pt x="182573" y="43540"/>
                  <a:pt x="174327" y="43540"/>
                </a:cubicBezTo>
                <a:close/>
                <a:moveTo>
                  <a:pt x="174327" y="991"/>
                </a:moveTo>
                <a:cubicBezTo>
                  <a:pt x="189675" y="991"/>
                  <a:pt x="204259" y="6786"/>
                  <a:pt x="215408" y="17309"/>
                </a:cubicBezTo>
                <a:cubicBezTo>
                  <a:pt x="221211" y="22800"/>
                  <a:pt x="225792" y="29205"/>
                  <a:pt x="228999" y="36449"/>
                </a:cubicBezTo>
                <a:cubicBezTo>
                  <a:pt x="232359" y="44074"/>
                  <a:pt x="234039" y="52157"/>
                  <a:pt x="234039" y="60621"/>
                </a:cubicBezTo>
                <a:lnTo>
                  <a:pt x="234039" y="70915"/>
                </a:lnTo>
                <a:lnTo>
                  <a:pt x="533671" y="70915"/>
                </a:lnTo>
                <a:cubicBezTo>
                  <a:pt x="565971" y="70915"/>
                  <a:pt x="592315" y="97222"/>
                  <a:pt x="592315" y="129553"/>
                </a:cubicBezTo>
                <a:lnTo>
                  <a:pt x="592315" y="267723"/>
                </a:lnTo>
                <a:cubicBezTo>
                  <a:pt x="592315" y="275959"/>
                  <a:pt x="590635" y="283965"/>
                  <a:pt x="587352" y="291438"/>
                </a:cubicBezTo>
                <a:cubicBezTo>
                  <a:pt x="584221" y="298529"/>
                  <a:pt x="579716" y="304858"/>
                  <a:pt x="573989" y="310272"/>
                </a:cubicBezTo>
                <a:cubicBezTo>
                  <a:pt x="562993" y="320643"/>
                  <a:pt x="548638" y="326285"/>
                  <a:pt x="533595" y="326285"/>
                </a:cubicBezTo>
                <a:cubicBezTo>
                  <a:pt x="520461" y="326285"/>
                  <a:pt x="507480" y="321787"/>
                  <a:pt x="497095" y="313551"/>
                </a:cubicBezTo>
                <a:lnTo>
                  <a:pt x="452731" y="278323"/>
                </a:lnTo>
                <a:cubicBezTo>
                  <a:pt x="445477" y="272527"/>
                  <a:pt x="439597" y="265131"/>
                  <a:pt x="435550" y="256819"/>
                </a:cubicBezTo>
                <a:cubicBezTo>
                  <a:pt x="432190" y="249804"/>
                  <a:pt x="430129" y="241950"/>
                  <a:pt x="429594" y="234096"/>
                </a:cubicBezTo>
                <a:lnTo>
                  <a:pt x="429518" y="233638"/>
                </a:lnTo>
                <a:lnTo>
                  <a:pt x="234039" y="233638"/>
                </a:lnTo>
                <a:lnTo>
                  <a:pt x="234039" y="244924"/>
                </a:lnTo>
                <a:cubicBezTo>
                  <a:pt x="234039" y="253159"/>
                  <a:pt x="232359" y="261166"/>
                  <a:pt x="229076" y="268638"/>
                </a:cubicBezTo>
                <a:cubicBezTo>
                  <a:pt x="225945" y="275730"/>
                  <a:pt x="221440" y="282059"/>
                  <a:pt x="215713" y="287473"/>
                </a:cubicBezTo>
                <a:cubicBezTo>
                  <a:pt x="204717" y="297843"/>
                  <a:pt x="190362" y="303562"/>
                  <a:pt x="175319" y="303562"/>
                </a:cubicBezTo>
                <a:cubicBezTo>
                  <a:pt x="161956" y="303562"/>
                  <a:pt x="148899" y="298911"/>
                  <a:pt x="138438" y="290447"/>
                </a:cubicBezTo>
                <a:lnTo>
                  <a:pt x="21991" y="196275"/>
                </a:lnTo>
                <a:cubicBezTo>
                  <a:pt x="20922" y="195436"/>
                  <a:pt x="19394" y="194063"/>
                  <a:pt x="17562" y="192309"/>
                </a:cubicBezTo>
                <a:cubicBezTo>
                  <a:pt x="-4506" y="170196"/>
                  <a:pt x="-4430" y="134205"/>
                  <a:pt x="17714" y="112168"/>
                </a:cubicBezTo>
                <a:cubicBezTo>
                  <a:pt x="19394" y="110490"/>
                  <a:pt x="20845" y="109270"/>
                  <a:pt x="21762" y="108508"/>
                </a:cubicBezTo>
                <a:lnTo>
                  <a:pt x="136605" y="14564"/>
                </a:lnTo>
                <a:cubicBezTo>
                  <a:pt x="147296" y="5795"/>
                  <a:pt x="160658" y="991"/>
                  <a:pt x="174327" y="991"/>
                </a:cubicBezTo>
                <a:close/>
                <a:moveTo>
                  <a:pt x="174289" y="565"/>
                </a:moveTo>
                <a:cubicBezTo>
                  <a:pt x="160544" y="565"/>
                  <a:pt x="147029" y="5368"/>
                  <a:pt x="136262" y="14135"/>
                </a:cubicBezTo>
                <a:lnTo>
                  <a:pt x="21416" y="108137"/>
                </a:lnTo>
                <a:cubicBezTo>
                  <a:pt x="20423" y="108900"/>
                  <a:pt x="18973" y="110120"/>
                  <a:pt x="17293" y="111797"/>
                </a:cubicBezTo>
                <a:cubicBezTo>
                  <a:pt x="-5005" y="134058"/>
                  <a:pt x="-5081" y="170348"/>
                  <a:pt x="17216" y="192686"/>
                </a:cubicBezTo>
                <a:cubicBezTo>
                  <a:pt x="18973" y="194439"/>
                  <a:pt x="20576" y="195811"/>
                  <a:pt x="21645" y="196650"/>
                </a:cubicBezTo>
                <a:lnTo>
                  <a:pt x="138095" y="290805"/>
                </a:lnTo>
                <a:cubicBezTo>
                  <a:pt x="148632" y="299343"/>
                  <a:pt x="161843" y="303994"/>
                  <a:pt x="175282" y="303994"/>
                </a:cubicBezTo>
                <a:cubicBezTo>
                  <a:pt x="190478" y="303994"/>
                  <a:pt x="204986" y="298276"/>
                  <a:pt x="216058" y="287831"/>
                </a:cubicBezTo>
                <a:cubicBezTo>
                  <a:pt x="221785" y="282418"/>
                  <a:pt x="226291" y="276014"/>
                  <a:pt x="229498" y="268848"/>
                </a:cubicBezTo>
                <a:cubicBezTo>
                  <a:pt x="232858" y="261300"/>
                  <a:pt x="234538" y="253219"/>
                  <a:pt x="234538" y="244909"/>
                </a:cubicBezTo>
                <a:lnTo>
                  <a:pt x="234538" y="234159"/>
                </a:lnTo>
                <a:lnTo>
                  <a:pt x="429027" y="234159"/>
                </a:lnTo>
                <a:cubicBezTo>
                  <a:pt x="429562" y="242012"/>
                  <a:pt x="431623" y="249864"/>
                  <a:pt x="435060" y="257031"/>
                </a:cubicBezTo>
                <a:cubicBezTo>
                  <a:pt x="439107" y="265417"/>
                  <a:pt x="445139" y="272888"/>
                  <a:pt x="452393" y="278683"/>
                </a:cubicBezTo>
                <a:lnTo>
                  <a:pt x="496759" y="313905"/>
                </a:lnTo>
                <a:cubicBezTo>
                  <a:pt x="507220" y="322215"/>
                  <a:pt x="520278" y="326789"/>
                  <a:pt x="533564" y="326789"/>
                </a:cubicBezTo>
                <a:cubicBezTo>
                  <a:pt x="548760" y="326789"/>
                  <a:pt x="563269" y="321071"/>
                  <a:pt x="574341" y="310550"/>
                </a:cubicBezTo>
                <a:cubicBezTo>
                  <a:pt x="580068" y="305137"/>
                  <a:pt x="584573" y="298810"/>
                  <a:pt x="587780" y="291567"/>
                </a:cubicBezTo>
                <a:cubicBezTo>
                  <a:pt x="591140" y="284019"/>
                  <a:pt x="592820" y="276014"/>
                  <a:pt x="592820" y="267704"/>
                </a:cubicBezTo>
                <a:lnTo>
                  <a:pt x="592820" y="129560"/>
                </a:lnTo>
                <a:cubicBezTo>
                  <a:pt x="592820" y="97007"/>
                  <a:pt x="566247" y="70476"/>
                  <a:pt x="533641" y="70476"/>
                </a:cubicBezTo>
                <a:lnTo>
                  <a:pt x="234538" y="70476"/>
                </a:lnTo>
                <a:lnTo>
                  <a:pt x="234538" y="60641"/>
                </a:lnTo>
                <a:cubicBezTo>
                  <a:pt x="234538" y="52102"/>
                  <a:pt x="232781" y="43945"/>
                  <a:pt x="229421" y="36321"/>
                </a:cubicBezTo>
                <a:cubicBezTo>
                  <a:pt x="226138" y="29002"/>
                  <a:pt x="221556" y="22522"/>
                  <a:pt x="215753" y="16956"/>
                </a:cubicBezTo>
                <a:cubicBezTo>
                  <a:pt x="204452" y="6359"/>
                  <a:pt x="189790" y="565"/>
                  <a:pt x="174289" y="565"/>
                </a:cubicBezTo>
                <a:close/>
                <a:moveTo>
                  <a:pt x="174327" y="0"/>
                </a:moveTo>
                <a:cubicBezTo>
                  <a:pt x="189904" y="0"/>
                  <a:pt x="204794" y="5871"/>
                  <a:pt x="216095" y="16623"/>
                </a:cubicBezTo>
                <a:cubicBezTo>
                  <a:pt x="221974" y="22113"/>
                  <a:pt x="226632" y="28671"/>
                  <a:pt x="229916" y="36068"/>
                </a:cubicBezTo>
                <a:cubicBezTo>
                  <a:pt x="233352" y="43769"/>
                  <a:pt x="235108" y="52081"/>
                  <a:pt x="235108" y="60621"/>
                </a:cubicBezTo>
                <a:lnTo>
                  <a:pt x="235108" y="69924"/>
                </a:lnTo>
                <a:lnTo>
                  <a:pt x="533671" y="69924"/>
                </a:lnTo>
                <a:cubicBezTo>
                  <a:pt x="566582" y="69924"/>
                  <a:pt x="593384" y="96688"/>
                  <a:pt x="593384" y="129553"/>
                </a:cubicBezTo>
                <a:lnTo>
                  <a:pt x="593384" y="267723"/>
                </a:lnTo>
                <a:cubicBezTo>
                  <a:pt x="593384" y="276111"/>
                  <a:pt x="591628" y="284194"/>
                  <a:pt x="588268" y="291819"/>
                </a:cubicBezTo>
                <a:cubicBezTo>
                  <a:pt x="585061" y="299063"/>
                  <a:pt x="580479" y="305545"/>
                  <a:pt x="574752" y="310959"/>
                </a:cubicBezTo>
                <a:cubicBezTo>
                  <a:pt x="563528" y="321558"/>
                  <a:pt x="548943" y="327353"/>
                  <a:pt x="533595" y="327353"/>
                </a:cubicBezTo>
                <a:cubicBezTo>
                  <a:pt x="520232" y="327353"/>
                  <a:pt x="507022" y="322702"/>
                  <a:pt x="496485" y="314314"/>
                </a:cubicBezTo>
                <a:lnTo>
                  <a:pt x="452120" y="279085"/>
                </a:lnTo>
                <a:cubicBezTo>
                  <a:pt x="444790" y="273290"/>
                  <a:pt x="438757" y="265665"/>
                  <a:pt x="434634" y="257277"/>
                </a:cubicBezTo>
                <a:cubicBezTo>
                  <a:pt x="431274" y="250261"/>
                  <a:pt x="429136" y="242407"/>
                  <a:pt x="428602" y="234630"/>
                </a:cubicBezTo>
                <a:lnTo>
                  <a:pt x="235108" y="234630"/>
                </a:lnTo>
                <a:lnTo>
                  <a:pt x="235108" y="244924"/>
                </a:lnTo>
                <a:cubicBezTo>
                  <a:pt x="235108" y="253312"/>
                  <a:pt x="233352" y="261394"/>
                  <a:pt x="229992" y="269020"/>
                </a:cubicBezTo>
                <a:cubicBezTo>
                  <a:pt x="226785" y="276264"/>
                  <a:pt x="222204" y="282745"/>
                  <a:pt x="216400" y="288235"/>
                </a:cubicBezTo>
                <a:cubicBezTo>
                  <a:pt x="205252" y="298758"/>
                  <a:pt x="190667" y="304553"/>
                  <a:pt x="175319" y="304553"/>
                </a:cubicBezTo>
                <a:cubicBezTo>
                  <a:pt x="161727" y="304553"/>
                  <a:pt x="148441" y="299826"/>
                  <a:pt x="137827" y="291209"/>
                </a:cubicBezTo>
                <a:lnTo>
                  <a:pt x="21380" y="197037"/>
                </a:lnTo>
                <a:cubicBezTo>
                  <a:pt x="20311" y="196198"/>
                  <a:pt x="18707" y="194826"/>
                  <a:pt x="16875" y="192996"/>
                </a:cubicBezTo>
                <a:cubicBezTo>
                  <a:pt x="-5575" y="170501"/>
                  <a:pt x="-5575" y="133900"/>
                  <a:pt x="17027" y="111405"/>
                </a:cubicBezTo>
                <a:cubicBezTo>
                  <a:pt x="18707" y="109804"/>
                  <a:pt x="20158" y="108508"/>
                  <a:pt x="21151" y="107745"/>
                </a:cubicBezTo>
                <a:lnTo>
                  <a:pt x="135994" y="13725"/>
                </a:lnTo>
                <a:cubicBezTo>
                  <a:pt x="146837" y="4880"/>
                  <a:pt x="160429" y="0"/>
                  <a:pt x="17432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cs typeface="+mn-ea"/>
              <a:sym typeface="+mn-lt"/>
            </a:endParaRPr>
          </a:p>
        </p:txBody>
      </p:sp>
      <p:sp>
        <p:nvSpPr>
          <p:cNvPr id="82" name="îŝḷîḓé-Rectangle 14">
            <a:extLst>
              <a:ext uri="{FF2B5EF4-FFF2-40B4-BE49-F238E27FC236}">
                <a16:creationId xmlns:a16="http://schemas.microsoft.com/office/drawing/2014/main" xmlns="" id="{13568269-1F36-4D16-8CD4-D9718E506F34}"/>
              </a:ext>
            </a:extLst>
          </p:cNvPr>
          <p:cNvSpPr/>
          <p:nvPr/>
        </p:nvSpPr>
        <p:spPr>
          <a:xfrm>
            <a:off x="8547599" y="3672037"/>
            <a:ext cx="267944" cy="265525"/>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 name="connsiteX75" fmla="*/ 373273 h 605239"/>
              <a:gd name="connsiteY75" fmla="*/ 373273 h 605239"/>
              <a:gd name="connsiteX76" fmla="*/ 373273 h 605239"/>
              <a:gd name="connsiteY76" fmla="*/ 373273 h 605239"/>
              <a:gd name="connsiteX77" fmla="*/ 373273 h 605239"/>
              <a:gd name="connsiteY77" fmla="*/ 373273 h 605239"/>
              <a:gd name="connsiteX78" fmla="*/ 373273 h 605239"/>
              <a:gd name="connsiteY78" fmla="*/ 373273 h 605239"/>
              <a:gd name="connsiteX79" fmla="*/ 373273 h 605239"/>
              <a:gd name="connsiteY79" fmla="*/ 373273 h 605239"/>
              <a:gd name="connsiteX80" fmla="*/ 373273 h 605239"/>
              <a:gd name="connsiteY80" fmla="*/ 373273 h 605239"/>
              <a:gd name="connsiteX81" fmla="*/ 373273 h 605239"/>
              <a:gd name="connsiteY81" fmla="*/ 373273 h 605239"/>
              <a:gd name="connsiteX82" fmla="*/ 373273 h 605239"/>
              <a:gd name="connsiteY82" fmla="*/ 373273 h 605239"/>
              <a:gd name="connsiteX83" fmla="*/ 373273 h 605239"/>
              <a:gd name="connsiteY83" fmla="*/ 373273 h 605239"/>
              <a:gd name="connsiteX84" fmla="*/ 373273 h 605239"/>
              <a:gd name="connsiteY84" fmla="*/ 373273 h 605239"/>
              <a:gd name="connsiteX85" fmla="*/ 373273 h 605239"/>
              <a:gd name="connsiteY85" fmla="*/ 373273 h 605239"/>
              <a:gd name="connsiteX86" fmla="*/ 373273 h 605239"/>
              <a:gd name="connsiteY86" fmla="*/ 373273 h 605239"/>
              <a:gd name="connsiteX87" fmla="*/ 373273 h 605239"/>
              <a:gd name="connsiteY87" fmla="*/ 373273 h 605239"/>
              <a:gd name="connsiteX88" fmla="*/ 373273 h 605239"/>
              <a:gd name="connsiteY88" fmla="*/ 373273 h 605239"/>
              <a:gd name="connsiteX89" fmla="*/ 373273 h 605239"/>
              <a:gd name="connsiteY89" fmla="*/ 373273 h 605239"/>
              <a:gd name="connsiteX90" fmla="*/ 373273 h 605239"/>
              <a:gd name="connsiteY90" fmla="*/ 373273 h 605239"/>
              <a:gd name="connsiteX91" fmla="*/ 373273 h 605239"/>
              <a:gd name="connsiteY91" fmla="*/ 373273 h 605239"/>
              <a:gd name="connsiteX92" fmla="*/ 373273 h 605239"/>
              <a:gd name="connsiteY92"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8425" h="573203">
                <a:moveTo>
                  <a:pt x="35688" y="330987"/>
                </a:moveTo>
                <a:cubicBezTo>
                  <a:pt x="32039" y="330987"/>
                  <a:pt x="29102" y="334008"/>
                  <a:pt x="29102" y="337651"/>
                </a:cubicBezTo>
                <a:lnTo>
                  <a:pt x="29102" y="484438"/>
                </a:lnTo>
                <a:cubicBezTo>
                  <a:pt x="29102" y="488081"/>
                  <a:pt x="32039" y="491102"/>
                  <a:pt x="35688" y="491102"/>
                </a:cubicBezTo>
                <a:lnTo>
                  <a:pt x="240293" y="491102"/>
                </a:lnTo>
                <a:cubicBezTo>
                  <a:pt x="243942" y="491102"/>
                  <a:pt x="246968" y="488081"/>
                  <a:pt x="246968" y="484438"/>
                </a:cubicBezTo>
                <a:lnTo>
                  <a:pt x="246968" y="337651"/>
                </a:lnTo>
                <a:cubicBezTo>
                  <a:pt x="246968" y="334008"/>
                  <a:pt x="243942" y="330987"/>
                  <a:pt x="240293" y="330987"/>
                </a:cubicBezTo>
                <a:close/>
                <a:moveTo>
                  <a:pt x="440550" y="305700"/>
                </a:moveTo>
                <a:cubicBezTo>
                  <a:pt x="444243" y="305700"/>
                  <a:pt x="447936" y="307122"/>
                  <a:pt x="450784" y="309967"/>
                </a:cubicBezTo>
                <a:lnTo>
                  <a:pt x="487627" y="346765"/>
                </a:lnTo>
                <a:cubicBezTo>
                  <a:pt x="493323" y="352454"/>
                  <a:pt x="493323" y="361520"/>
                  <a:pt x="487627" y="367209"/>
                </a:cubicBezTo>
                <a:cubicBezTo>
                  <a:pt x="484780" y="370053"/>
                  <a:pt x="481042" y="371475"/>
                  <a:pt x="477304" y="371475"/>
                </a:cubicBezTo>
                <a:cubicBezTo>
                  <a:pt x="473477" y="371475"/>
                  <a:pt x="469829" y="370053"/>
                  <a:pt x="466981" y="367209"/>
                </a:cubicBezTo>
                <a:lnTo>
                  <a:pt x="454967" y="355298"/>
                </a:lnTo>
                <a:lnTo>
                  <a:pt x="454967" y="470137"/>
                </a:lnTo>
                <a:cubicBezTo>
                  <a:pt x="454967" y="478137"/>
                  <a:pt x="448470" y="484714"/>
                  <a:pt x="440372" y="484714"/>
                </a:cubicBezTo>
                <a:lnTo>
                  <a:pt x="328329" y="484714"/>
                </a:lnTo>
                <a:cubicBezTo>
                  <a:pt x="320320" y="484714"/>
                  <a:pt x="313734" y="478137"/>
                  <a:pt x="313734" y="470137"/>
                </a:cubicBezTo>
                <a:cubicBezTo>
                  <a:pt x="313734" y="462049"/>
                  <a:pt x="320320" y="455560"/>
                  <a:pt x="328329" y="455560"/>
                </a:cubicBezTo>
                <a:lnTo>
                  <a:pt x="328329" y="455649"/>
                </a:lnTo>
                <a:lnTo>
                  <a:pt x="426044" y="455649"/>
                </a:lnTo>
                <a:lnTo>
                  <a:pt x="426044" y="355298"/>
                </a:lnTo>
                <a:lnTo>
                  <a:pt x="414030" y="367209"/>
                </a:lnTo>
                <a:cubicBezTo>
                  <a:pt x="408334" y="372897"/>
                  <a:pt x="399168" y="372897"/>
                  <a:pt x="393472" y="367209"/>
                </a:cubicBezTo>
                <a:cubicBezTo>
                  <a:pt x="387777" y="361520"/>
                  <a:pt x="387777" y="352454"/>
                  <a:pt x="393472" y="346765"/>
                </a:cubicBezTo>
                <a:lnTo>
                  <a:pt x="430316" y="309967"/>
                </a:lnTo>
                <a:cubicBezTo>
                  <a:pt x="433163" y="307122"/>
                  <a:pt x="436856" y="305700"/>
                  <a:pt x="440550" y="305700"/>
                </a:cubicBezTo>
                <a:close/>
                <a:moveTo>
                  <a:pt x="35688" y="302020"/>
                </a:moveTo>
                <a:lnTo>
                  <a:pt x="240293" y="302020"/>
                </a:lnTo>
                <a:cubicBezTo>
                  <a:pt x="259961" y="302020"/>
                  <a:pt x="275981" y="318014"/>
                  <a:pt x="275981" y="337651"/>
                </a:cubicBezTo>
                <a:lnTo>
                  <a:pt x="275981" y="484438"/>
                </a:lnTo>
                <a:cubicBezTo>
                  <a:pt x="275981" y="504075"/>
                  <a:pt x="259961" y="520068"/>
                  <a:pt x="240293" y="520068"/>
                </a:cubicBezTo>
                <a:lnTo>
                  <a:pt x="152631" y="520068"/>
                </a:lnTo>
                <a:lnTo>
                  <a:pt x="152631" y="544059"/>
                </a:lnTo>
                <a:lnTo>
                  <a:pt x="179152" y="544059"/>
                </a:lnTo>
                <a:cubicBezTo>
                  <a:pt x="187251" y="544059"/>
                  <a:pt x="193747" y="550545"/>
                  <a:pt x="193747" y="558631"/>
                </a:cubicBezTo>
                <a:cubicBezTo>
                  <a:pt x="193747" y="566628"/>
                  <a:pt x="187251" y="573203"/>
                  <a:pt x="179152" y="573203"/>
                </a:cubicBezTo>
                <a:lnTo>
                  <a:pt x="96829" y="573203"/>
                </a:lnTo>
                <a:cubicBezTo>
                  <a:pt x="88730" y="573203"/>
                  <a:pt x="82234" y="566628"/>
                  <a:pt x="82234" y="558631"/>
                </a:cubicBezTo>
                <a:cubicBezTo>
                  <a:pt x="82234" y="550545"/>
                  <a:pt x="88730" y="544059"/>
                  <a:pt x="96829" y="544059"/>
                </a:cubicBezTo>
                <a:lnTo>
                  <a:pt x="123439" y="544059"/>
                </a:lnTo>
                <a:lnTo>
                  <a:pt x="123439" y="520068"/>
                </a:lnTo>
                <a:lnTo>
                  <a:pt x="35688" y="520068"/>
                </a:lnTo>
                <a:cubicBezTo>
                  <a:pt x="16020" y="520068"/>
                  <a:pt x="0" y="504075"/>
                  <a:pt x="0" y="484438"/>
                </a:cubicBezTo>
                <a:lnTo>
                  <a:pt x="0" y="337651"/>
                </a:lnTo>
                <a:cubicBezTo>
                  <a:pt x="0" y="318014"/>
                  <a:pt x="16020" y="302020"/>
                  <a:pt x="35688" y="302020"/>
                </a:cubicBezTo>
                <a:close/>
                <a:moveTo>
                  <a:pt x="138020" y="94487"/>
                </a:moveTo>
                <a:lnTo>
                  <a:pt x="250020" y="94487"/>
                </a:lnTo>
                <a:cubicBezTo>
                  <a:pt x="258122" y="94487"/>
                  <a:pt x="264621" y="100974"/>
                  <a:pt x="264621" y="109060"/>
                </a:cubicBezTo>
                <a:cubicBezTo>
                  <a:pt x="264621" y="117147"/>
                  <a:pt x="258122" y="123634"/>
                  <a:pt x="250020" y="123634"/>
                </a:cubicBezTo>
                <a:lnTo>
                  <a:pt x="250020" y="123545"/>
                </a:lnTo>
                <a:lnTo>
                  <a:pt x="152710" y="123545"/>
                </a:lnTo>
                <a:lnTo>
                  <a:pt x="152710" y="223873"/>
                </a:lnTo>
                <a:lnTo>
                  <a:pt x="164729" y="211876"/>
                </a:lnTo>
                <a:cubicBezTo>
                  <a:pt x="170427" y="206189"/>
                  <a:pt x="179508" y="206189"/>
                  <a:pt x="185206" y="211876"/>
                </a:cubicBezTo>
                <a:cubicBezTo>
                  <a:pt x="190904" y="217563"/>
                  <a:pt x="190904" y="226716"/>
                  <a:pt x="185206" y="232404"/>
                </a:cubicBezTo>
                <a:lnTo>
                  <a:pt x="148436" y="269104"/>
                </a:lnTo>
                <a:cubicBezTo>
                  <a:pt x="145588" y="271948"/>
                  <a:pt x="141759" y="273370"/>
                  <a:pt x="138109" y="273370"/>
                </a:cubicBezTo>
                <a:cubicBezTo>
                  <a:pt x="134281" y="273370"/>
                  <a:pt x="130630" y="271948"/>
                  <a:pt x="127781" y="269104"/>
                </a:cubicBezTo>
                <a:lnTo>
                  <a:pt x="91012" y="232404"/>
                </a:lnTo>
                <a:cubicBezTo>
                  <a:pt x="85314" y="226716"/>
                  <a:pt x="85314" y="217563"/>
                  <a:pt x="91012" y="211876"/>
                </a:cubicBezTo>
                <a:cubicBezTo>
                  <a:pt x="96710" y="206189"/>
                  <a:pt x="105791" y="206189"/>
                  <a:pt x="111489" y="211876"/>
                </a:cubicBezTo>
                <a:lnTo>
                  <a:pt x="123508" y="223873"/>
                </a:lnTo>
                <a:lnTo>
                  <a:pt x="123508" y="109060"/>
                </a:lnTo>
                <a:cubicBezTo>
                  <a:pt x="123508" y="100974"/>
                  <a:pt x="129918" y="94487"/>
                  <a:pt x="138020" y="94487"/>
                </a:cubicBezTo>
                <a:close/>
                <a:moveTo>
                  <a:pt x="338148" y="29153"/>
                </a:moveTo>
                <a:cubicBezTo>
                  <a:pt x="334410" y="29153"/>
                  <a:pt x="331473" y="32176"/>
                  <a:pt x="331473" y="35820"/>
                </a:cubicBezTo>
                <a:lnTo>
                  <a:pt x="331473" y="182566"/>
                </a:lnTo>
                <a:cubicBezTo>
                  <a:pt x="331473" y="186210"/>
                  <a:pt x="334410" y="189143"/>
                  <a:pt x="338148" y="189143"/>
                </a:cubicBezTo>
                <a:lnTo>
                  <a:pt x="542650" y="189143"/>
                </a:lnTo>
                <a:cubicBezTo>
                  <a:pt x="546388" y="189143"/>
                  <a:pt x="549325" y="186210"/>
                  <a:pt x="549325" y="182566"/>
                </a:cubicBezTo>
                <a:lnTo>
                  <a:pt x="549325" y="35820"/>
                </a:lnTo>
                <a:cubicBezTo>
                  <a:pt x="549325" y="32176"/>
                  <a:pt x="546388" y="29153"/>
                  <a:pt x="542650" y="29153"/>
                </a:cubicBezTo>
                <a:close/>
                <a:moveTo>
                  <a:pt x="338148" y="0"/>
                </a:moveTo>
                <a:lnTo>
                  <a:pt x="542650" y="0"/>
                </a:lnTo>
                <a:cubicBezTo>
                  <a:pt x="562407" y="0"/>
                  <a:pt x="578425" y="16177"/>
                  <a:pt x="578425" y="35820"/>
                </a:cubicBezTo>
                <a:lnTo>
                  <a:pt x="578425" y="182388"/>
                </a:lnTo>
                <a:cubicBezTo>
                  <a:pt x="578425" y="202120"/>
                  <a:pt x="562407" y="218119"/>
                  <a:pt x="542650" y="218119"/>
                </a:cubicBezTo>
                <a:lnTo>
                  <a:pt x="454994" y="218119"/>
                </a:lnTo>
                <a:lnTo>
                  <a:pt x="454994" y="242029"/>
                </a:lnTo>
                <a:lnTo>
                  <a:pt x="481602" y="242029"/>
                </a:lnTo>
                <a:cubicBezTo>
                  <a:pt x="489611" y="242029"/>
                  <a:pt x="496197" y="248518"/>
                  <a:pt x="496197" y="256606"/>
                </a:cubicBezTo>
                <a:cubicBezTo>
                  <a:pt x="496197" y="264694"/>
                  <a:pt x="489611" y="271183"/>
                  <a:pt x="481602" y="271183"/>
                </a:cubicBezTo>
                <a:lnTo>
                  <a:pt x="399196" y="271183"/>
                </a:lnTo>
                <a:cubicBezTo>
                  <a:pt x="391187" y="271183"/>
                  <a:pt x="384601" y="264694"/>
                  <a:pt x="384601" y="256606"/>
                </a:cubicBezTo>
                <a:cubicBezTo>
                  <a:pt x="384601" y="248518"/>
                  <a:pt x="391187" y="242029"/>
                  <a:pt x="399196" y="242029"/>
                </a:cubicBezTo>
                <a:lnTo>
                  <a:pt x="425804" y="242029"/>
                </a:lnTo>
                <a:lnTo>
                  <a:pt x="425804" y="218119"/>
                </a:lnTo>
                <a:lnTo>
                  <a:pt x="338148" y="218119"/>
                </a:lnTo>
                <a:cubicBezTo>
                  <a:pt x="318391" y="218119"/>
                  <a:pt x="302373" y="202120"/>
                  <a:pt x="302373" y="182388"/>
                </a:cubicBezTo>
                <a:lnTo>
                  <a:pt x="302373" y="35731"/>
                </a:lnTo>
                <a:cubicBezTo>
                  <a:pt x="302373" y="15999"/>
                  <a:pt x="318391" y="0"/>
                  <a:pt x="33814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cs typeface="+mn-ea"/>
              <a:sym typeface="+mn-lt"/>
            </a:endParaRPr>
          </a:p>
        </p:txBody>
      </p:sp>
      <p:sp>
        <p:nvSpPr>
          <p:cNvPr id="83" name="îŝḷîḓé-Rectangle 15">
            <a:extLst>
              <a:ext uri="{FF2B5EF4-FFF2-40B4-BE49-F238E27FC236}">
                <a16:creationId xmlns:a16="http://schemas.microsoft.com/office/drawing/2014/main" xmlns="" id="{A2E6CF33-FE65-4F75-8DB4-F2CC920AEC58}"/>
              </a:ext>
            </a:extLst>
          </p:cNvPr>
          <p:cNvSpPr/>
          <p:nvPr/>
        </p:nvSpPr>
        <p:spPr>
          <a:xfrm>
            <a:off x="8547599" y="4742482"/>
            <a:ext cx="267944" cy="247127"/>
          </a:xfrm>
          <a:custGeom>
            <a:avLst/>
            <a:gdLst>
              <a:gd name="connsiteX0" fmla="*/ 176147 w 578111"/>
              <a:gd name="connsiteY0" fmla="*/ 221031 h 533197"/>
              <a:gd name="connsiteX1" fmla="*/ 212154 w 578111"/>
              <a:gd name="connsiteY1" fmla="*/ 256947 h 533197"/>
              <a:gd name="connsiteX2" fmla="*/ 212154 w 578111"/>
              <a:gd name="connsiteY2" fmla="*/ 348118 h 533197"/>
              <a:gd name="connsiteX3" fmla="*/ 176147 w 578111"/>
              <a:gd name="connsiteY3" fmla="*/ 384955 h 533197"/>
              <a:gd name="connsiteX4" fmla="*/ 139217 w 578111"/>
              <a:gd name="connsiteY4" fmla="*/ 348118 h 533197"/>
              <a:gd name="connsiteX5" fmla="*/ 139217 w 578111"/>
              <a:gd name="connsiteY5" fmla="*/ 256947 h 533197"/>
              <a:gd name="connsiteX6" fmla="*/ 176147 w 578111"/>
              <a:gd name="connsiteY6" fmla="*/ 221031 h 533197"/>
              <a:gd name="connsiteX7" fmla="*/ 267503 w 578111"/>
              <a:gd name="connsiteY7" fmla="*/ 184193 h 533197"/>
              <a:gd name="connsiteX8" fmla="*/ 303437 w 578111"/>
              <a:gd name="connsiteY8" fmla="*/ 221030 h 533197"/>
              <a:gd name="connsiteX9" fmla="*/ 303437 w 578111"/>
              <a:gd name="connsiteY9" fmla="*/ 348119 h 533197"/>
              <a:gd name="connsiteX10" fmla="*/ 267503 w 578111"/>
              <a:gd name="connsiteY10" fmla="*/ 384956 h 533197"/>
              <a:gd name="connsiteX11" fmla="*/ 230648 w 578111"/>
              <a:gd name="connsiteY11" fmla="*/ 348119 h 533197"/>
              <a:gd name="connsiteX12" fmla="*/ 230648 w 578111"/>
              <a:gd name="connsiteY12" fmla="*/ 221030 h 533197"/>
              <a:gd name="connsiteX13" fmla="*/ 267503 w 578111"/>
              <a:gd name="connsiteY13" fmla="*/ 184193 h 533197"/>
              <a:gd name="connsiteX14" fmla="*/ 357937 w 578111"/>
              <a:gd name="connsiteY14" fmla="*/ 148390 h 533197"/>
              <a:gd name="connsiteX15" fmla="*/ 394867 w 578111"/>
              <a:gd name="connsiteY15" fmla="*/ 184289 h 533197"/>
              <a:gd name="connsiteX16" fmla="*/ 394867 w 578111"/>
              <a:gd name="connsiteY16" fmla="*/ 348136 h 533197"/>
              <a:gd name="connsiteX17" fmla="*/ 357937 w 578111"/>
              <a:gd name="connsiteY17" fmla="*/ 384955 h 533197"/>
              <a:gd name="connsiteX18" fmla="*/ 321930 w 578111"/>
              <a:gd name="connsiteY18" fmla="*/ 348136 h 533197"/>
              <a:gd name="connsiteX19" fmla="*/ 321930 w 578111"/>
              <a:gd name="connsiteY19" fmla="*/ 184289 h 533197"/>
              <a:gd name="connsiteX20" fmla="*/ 357937 w 578111"/>
              <a:gd name="connsiteY20" fmla="*/ 148390 h 533197"/>
              <a:gd name="connsiteX21" fmla="*/ 267469 w 578111"/>
              <a:gd name="connsiteY21" fmla="*/ 0 h 533197"/>
              <a:gd name="connsiteX22" fmla="*/ 529404 w 578111"/>
              <a:gd name="connsiteY22" fmla="*/ 218252 h 533197"/>
              <a:gd name="connsiteX23" fmla="*/ 566296 w 578111"/>
              <a:gd name="connsiteY23" fmla="*/ 218252 h 533197"/>
              <a:gd name="connsiteX24" fmla="*/ 576441 w 578111"/>
              <a:gd name="connsiteY24" fmla="*/ 224698 h 533197"/>
              <a:gd name="connsiteX25" fmla="*/ 575519 w 578111"/>
              <a:gd name="connsiteY25" fmla="*/ 237590 h 533197"/>
              <a:gd name="connsiteX26" fmla="*/ 514647 w 578111"/>
              <a:gd name="connsiteY26" fmla="*/ 310341 h 533197"/>
              <a:gd name="connsiteX27" fmla="*/ 505424 w 578111"/>
              <a:gd name="connsiteY27" fmla="*/ 314945 h 533197"/>
              <a:gd name="connsiteX28" fmla="*/ 496201 w 578111"/>
              <a:gd name="connsiteY28" fmla="*/ 310341 h 533197"/>
              <a:gd name="connsiteX29" fmla="*/ 435328 w 578111"/>
              <a:gd name="connsiteY29" fmla="*/ 237590 h 533197"/>
              <a:gd name="connsiteX30" fmla="*/ 433484 w 578111"/>
              <a:gd name="connsiteY30" fmla="*/ 224698 h 533197"/>
              <a:gd name="connsiteX31" fmla="*/ 444551 w 578111"/>
              <a:gd name="connsiteY31" fmla="*/ 218252 h 533197"/>
              <a:gd name="connsiteX32" fmla="*/ 480521 w 578111"/>
              <a:gd name="connsiteY32" fmla="*/ 218252 h 533197"/>
              <a:gd name="connsiteX33" fmla="*/ 267469 w 578111"/>
              <a:gd name="connsiteY33" fmla="*/ 47886 h 533197"/>
              <a:gd name="connsiteX34" fmla="*/ 48882 w 578111"/>
              <a:gd name="connsiteY34" fmla="*/ 266138 h 533197"/>
              <a:gd name="connsiteX35" fmla="*/ 267469 w 578111"/>
              <a:gd name="connsiteY35" fmla="*/ 484390 h 533197"/>
              <a:gd name="connsiteX36" fmla="*/ 456541 w 578111"/>
              <a:gd name="connsiteY36" fmla="*/ 375724 h 533197"/>
              <a:gd name="connsiteX37" fmla="*/ 489744 w 578111"/>
              <a:gd name="connsiteY37" fmla="*/ 366515 h 533197"/>
              <a:gd name="connsiteX38" fmla="*/ 498967 w 578111"/>
              <a:gd name="connsiteY38" fmla="*/ 399668 h 533197"/>
              <a:gd name="connsiteX39" fmla="*/ 267469 w 578111"/>
              <a:gd name="connsiteY39" fmla="*/ 533197 h 533197"/>
              <a:gd name="connsiteX40" fmla="*/ 0 w 578111"/>
              <a:gd name="connsiteY40" fmla="*/ 266138 h 533197"/>
              <a:gd name="connsiteX41" fmla="*/ 267469 w 578111"/>
              <a:gd name="connsiteY41" fmla="*/ 0 h 533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78111" h="533197">
                <a:moveTo>
                  <a:pt x="176147" y="221031"/>
                </a:moveTo>
                <a:cubicBezTo>
                  <a:pt x="196459" y="221031"/>
                  <a:pt x="212154" y="237608"/>
                  <a:pt x="212154" y="256947"/>
                </a:cubicBezTo>
                <a:lnTo>
                  <a:pt x="212154" y="348118"/>
                </a:lnTo>
                <a:cubicBezTo>
                  <a:pt x="212154" y="368378"/>
                  <a:pt x="196459" y="384955"/>
                  <a:pt x="176147" y="384955"/>
                </a:cubicBezTo>
                <a:cubicBezTo>
                  <a:pt x="155836" y="384955"/>
                  <a:pt x="139217" y="368378"/>
                  <a:pt x="139217" y="348118"/>
                </a:cubicBezTo>
                <a:lnTo>
                  <a:pt x="139217" y="256947"/>
                </a:lnTo>
                <a:cubicBezTo>
                  <a:pt x="139217" y="237608"/>
                  <a:pt x="155836" y="221031"/>
                  <a:pt x="176147" y="221031"/>
                </a:cubicBezTo>
                <a:close/>
                <a:moveTo>
                  <a:pt x="267503" y="184193"/>
                </a:moveTo>
                <a:cubicBezTo>
                  <a:pt x="286852" y="184193"/>
                  <a:pt x="303437" y="200770"/>
                  <a:pt x="303437" y="221030"/>
                </a:cubicBezTo>
                <a:lnTo>
                  <a:pt x="303437" y="348119"/>
                </a:lnTo>
                <a:cubicBezTo>
                  <a:pt x="303437" y="368379"/>
                  <a:pt x="287774" y="384956"/>
                  <a:pt x="267503" y="384956"/>
                </a:cubicBezTo>
                <a:cubicBezTo>
                  <a:pt x="247233" y="384956"/>
                  <a:pt x="230648" y="368379"/>
                  <a:pt x="230648" y="348119"/>
                </a:cubicBezTo>
                <a:lnTo>
                  <a:pt x="230648" y="221030"/>
                </a:lnTo>
                <a:cubicBezTo>
                  <a:pt x="230648" y="200770"/>
                  <a:pt x="247233" y="184193"/>
                  <a:pt x="267503" y="184193"/>
                </a:cubicBezTo>
                <a:close/>
                <a:moveTo>
                  <a:pt x="357937" y="148390"/>
                </a:moveTo>
                <a:cubicBezTo>
                  <a:pt x="378249" y="148390"/>
                  <a:pt x="394867" y="164959"/>
                  <a:pt x="394867" y="184289"/>
                </a:cubicBezTo>
                <a:lnTo>
                  <a:pt x="394867" y="348136"/>
                </a:lnTo>
                <a:cubicBezTo>
                  <a:pt x="394867" y="368386"/>
                  <a:pt x="378249" y="384955"/>
                  <a:pt x="357937" y="384955"/>
                </a:cubicBezTo>
                <a:cubicBezTo>
                  <a:pt x="338549" y="384955"/>
                  <a:pt x="321930" y="368386"/>
                  <a:pt x="321930" y="348136"/>
                </a:cubicBezTo>
                <a:lnTo>
                  <a:pt x="321930" y="184289"/>
                </a:lnTo>
                <a:cubicBezTo>
                  <a:pt x="321930" y="164959"/>
                  <a:pt x="338549" y="148390"/>
                  <a:pt x="357937" y="148390"/>
                </a:cubicBezTo>
                <a:close/>
                <a:moveTo>
                  <a:pt x="267469" y="0"/>
                </a:moveTo>
                <a:cubicBezTo>
                  <a:pt x="397514" y="0"/>
                  <a:pt x="507268" y="93931"/>
                  <a:pt x="529404" y="218252"/>
                </a:cubicBezTo>
                <a:lnTo>
                  <a:pt x="566296" y="218252"/>
                </a:lnTo>
                <a:cubicBezTo>
                  <a:pt x="570907" y="218252"/>
                  <a:pt x="574597" y="221014"/>
                  <a:pt x="576441" y="224698"/>
                </a:cubicBezTo>
                <a:cubicBezTo>
                  <a:pt x="579208" y="229302"/>
                  <a:pt x="578286" y="233907"/>
                  <a:pt x="575519" y="237590"/>
                </a:cubicBezTo>
                <a:lnTo>
                  <a:pt x="514647" y="310341"/>
                </a:lnTo>
                <a:cubicBezTo>
                  <a:pt x="511880" y="313104"/>
                  <a:pt x="509113" y="314945"/>
                  <a:pt x="505424" y="314945"/>
                </a:cubicBezTo>
                <a:cubicBezTo>
                  <a:pt x="501734" y="314945"/>
                  <a:pt x="498045" y="313104"/>
                  <a:pt x="496201" y="310341"/>
                </a:cubicBezTo>
                <a:lnTo>
                  <a:pt x="435328" y="237590"/>
                </a:lnTo>
                <a:cubicBezTo>
                  <a:pt x="431639" y="233907"/>
                  <a:pt x="431639" y="229302"/>
                  <a:pt x="433484" y="224698"/>
                </a:cubicBezTo>
                <a:cubicBezTo>
                  <a:pt x="435328" y="221014"/>
                  <a:pt x="439940" y="218252"/>
                  <a:pt x="444551" y="218252"/>
                </a:cubicBezTo>
                <a:lnTo>
                  <a:pt x="480521" y="218252"/>
                </a:lnTo>
                <a:cubicBezTo>
                  <a:pt x="458386" y="120637"/>
                  <a:pt x="370767" y="47886"/>
                  <a:pt x="267469" y="47886"/>
                </a:cubicBezTo>
                <a:cubicBezTo>
                  <a:pt x="146647" y="47886"/>
                  <a:pt x="48882" y="146422"/>
                  <a:pt x="48882" y="266138"/>
                </a:cubicBezTo>
                <a:cubicBezTo>
                  <a:pt x="48882" y="386775"/>
                  <a:pt x="146647" y="484390"/>
                  <a:pt x="267469" y="484390"/>
                </a:cubicBezTo>
                <a:cubicBezTo>
                  <a:pt x="344942" y="484390"/>
                  <a:pt x="417805" y="442949"/>
                  <a:pt x="456541" y="375724"/>
                </a:cubicBezTo>
                <a:cubicBezTo>
                  <a:pt x="462998" y="363753"/>
                  <a:pt x="477754" y="360069"/>
                  <a:pt x="489744" y="366515"/>
                </a:cubicBezTo>
                <a:cubicBezTo>
                  <a:pt x="501734" y="373883"/>
                  <a:pt x="505424" y="388617"/>
                  <a:pt x="498967" y="399668"/>
                </a:cubicBezTo>
                <a:cubicBezTo>
                  <a:pt x="451008" y="482548"/>
                  <a:pt x="362466" y="533197"/>
                  <a:pt x="267469" y="533197"/>
                </a:cubicBezTo>
                <a:cubicBezTo>
                  <a:pt x="119900" y="533197"/>
                  <a:pt x="0" y="413481"/>
                  <a:pt x="0" y="266138"/>
                </a:cubicBezTo>
                <a:cubicBezTo>
                  <a:pt x="0" y="119716"/>
                  <a:pt x="119900" y="0"/>
                  <a:pt x="26746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cs typeface="+mn-ea"/>
              <a:sym typeface="+mn-lt"/>
            </a:endParaRPr>
          </a:p>
        </p:txBody>
      </p:sp>
      <p:sp>
        <p:nvSpPr>
          <p:cNvPr id="4" name="矩形 3">
            <a:extLst>
              <a:ext uri="{FF2B5EF4-FFF2-40B4-BE49-F238E27FC236}">
                <a16:creationId xmlns:a16="http://schemas.microsoft.com/office/drawing/2014/main" xmlns="" id="{9A7186FB-0D07-4D24-BB6C-7B2111825446}"/>
              </a:ext>
            </a:extLst>
          </p:cNvPr>
          <p:cNvSpPr/>
          <p:nvPr/>
        </p:nvSpPr>
        <p:spPr>
          <a:xfrm>
            <a:off x="5480718" y="1969065"/>
            <a:ext cx="2775824" cy="338554"/>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300" normalizeH="0" baseline="0" noProof="0" dirty="0">
                <a:ln>
                  <a:noFill/>
                </a:ln>
                <a:solidFill>
                  <a:srgbClr val="2C2254"/>
                </a:solidFill>
                <a:effectLst/>
                <a:uLnTx/>
                <a:uFillTx/>
                <a:cs typeface="+mn-ea"/>
                <a:sym typeface="+mn-lt"/>
              </a:rPr>
              <a:t>COMPANY PROFILE</a:t>
            </a:r>
            <a:endParaRPr kumimoji="0" lang="zh-CN" altLang="en-US" sz="1600" b="1" i="0" u="none" strike="noStrike" kern="1200" cap="none" spc="0" normalizeH="0" baseline="0" noProof="0" dirty="0">
              <a:ln>
                <a:noFill/>
              </a:ln>
              <a:solidFill>
                <a:srgbClr val="2C2254"/>
              </a:solidFill>
              <a:effectLst/>
              <a:uLnTx/>
              <a:uFillTx/>
              <a:cs typeface="+mn-ea"/>
              <a:sym typeface="+mn-lt"/>
            </a:endParaRPr>
          </a:p>
        </p:txBody>
      </p:sp>
      <p:sp>
        <p:nvSpPr>
          <p:cNvPr id="28" name="矩形 27">
            <a:extLst>
              <a:ext uri="{FF2B5EF4-FFF2-40B4-BE49-F238E27FC236}">
                <a16:creationId xmlns:a16="http://schemas.microsoft.com/office/drawing/2014/main" xmlns="" id="{A7A67D3A-816D-4148-AC83-9155B1A32CE3}"/>
              </a:ext>
            </a:extLst>
          </p:cNvPr>
          <p:cNvSpPr/>
          <p:nvPr/>
        </p:nvSpPr>
        <p:spPr>
          <a:xfrm>
            <a:off x="-3550653" y="212178"/>
            <a:ext cx="503583" cy="530087"/>
          </a:xfrm>
          <a:prstGeom prst="rect">
            <a:avLst/>
          </a:prstGeom>
          <a:solidFill>
            <a:srgbClr val="D332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矩形 28">
            <a:extLst>
              <a:ext uri="{FF2B5EF4-FFF2-40B4-BE49-F238E27FC236}">
                <a16:creationId xmlns:a16="http://schemas.microsoft.com/office/drawing/2014/main" xmlns="" id="{57E05EF5-EC57-4DE9-A523-2976A13A3E3E}"/>
              </a:ext>
            </a:extLst>
          </p:cNvPr>
          <p:cNvSpPr/>
          <p:nvPr/>
        </p:nvSpPr>
        <p:spPr>
          <a:xfrm>
            <a:off x="-3550653" y="775324"/>
            <a:ext cx="503583" cy="530087"/>
          </a:xfrm>
          <a:prstGeom prst="rect">
            <a:avLst/>
          </a:prstGeom>
          <a:solidFill>
            <a:srgbClr val="0D0A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矩形 29">
            <a:extLst>
              <a:ext uri="{FF2B5EF4-FFF2-40B4-BE49-F238E27FC236}">
                <a16:creationId xmlns:a16="http://schemas.microsoft.com/office/drawing/2014/main" xmlns="" id="{2F66C07F-8709-4D1B-9B05-206E5B2A668F}"/>
              </a:ext>
            </a:extLst>
          </p:cNvPr>
          <p:cNvSpPr/>
          <p:nvPr/>
        </p:nvSpPr>
        <p:spPr>
          <a:xfrm>
            <a:off x="-3551433" y="1338470"/>
            <a:ext cx="503583" cy="530087"/>
          </a:xfrm>
          <a:prstGeom prst="rect">
            <a:avLst/>
          </a:prstGeom>
          <a:solidFill>
            <a:srgbClr val="FFE4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矩形 30">
            <a:extLst>
              <a:ext uri="{FF2B5EF4-FFF2-40B4-BE49-F238E27FC236}">
                <a16:creationId xmlns:a16="http://schemas.microsoft.com/office/drawing/2014/main" xmlns="" id="{0E12A89B-F4F5-43A3-85F2-8DA80377B43A}"/>
              </a:ext>
            </a:extLst>
          </p:cNvPr>
          <p:cNvSpPr/>
          <p:nvPr/>
        </p:nvSpPr>
        <p:spPr>
          <a:xfrm>
            <a:off x="-3551433" y="1934675"/>
            <a:ext cx="503583" cy="530087"/>
          </a:xfrm>
          <a:prstGeom prst="rect">
            <a:avLst/>
          </a:prstGeom>
          <a:solidFill>
            <a:srgbClr val="2F2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矩形 31">
            <a:extLst>
              <a:ext uri="{FF2B5EF4-FFF2-40B4-BE49-F238E27FC236}">
                <a16:creationId xmlns:a16="http://schemas.microsoft.com/office/drawing/2014/main" xmlns="" id="{7D101F02-7240-4AB0-B781-F6BBB7DDBF4E}"/>
              </a:ext>
            </a:extLst>
          </p:cNvPr>
          <p:cNvSpPr/>
          <p:nvPr/>
        </p:nvSpPr>
        <p:spPr>
          <a:xfrm>
            <a:off x="-3551434" y="2564288"/>
            <a:ext cx="503583" cy="530087"/>
          </a:xfrm>
          <a:prstGeom prst="rect">
            <a:avLst/>
          </a:prstGeom>
          <a:solidFill>
            <a:srgbClr val="A2A5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extLst>
      <p:ext uri="{BB962C8B-B14F-4D97-AF65-F5344CB8AC3E}">
        <p14:creationId xmlns:p14="http://schemas.microsoft.com/office/powerpoint/2010/main" val="2261583941"/>
      </p:ext>
    </p:extLst>
  </p:cSld>
  <p:clrMapOvr>
    <a:masterClrMapping/>
  </p:clrMapOvr>
  <mc:AlternateContent xmlns:mc="http://schemas.openxmlformats.org/markup-compatibility/2006" xmlns:p14="http://schemas.microsoft.com/office/powerpoint/2010/main">
    <mc:Choice Requires="p14">
      <p:transition spd="slow" p14:dur="1500" advTm="6500">
        <p:random/>
      </p:transition>
    </mc:Choice>
    <mc:Fallback xmlns="">
      <p:transition spd="slow" advTm="65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1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p:tgtEl>
                                          <p:spTgt spid="11"/>
                                        </p:tgtEl>
                                        <p:attrNameLst>
                                          <p:attrName>ppt_y</p:attrName>
                                        </p:attrNameLst>
                                      </p:cBhvr>
                                      <p:tavLst>
                                        <p:tav tm="0">
                                          <p:val>
                                            <p:strVal val="#ppt_y+#ppt_h*1.125000"/>
                                          </p:val>
                                        </p:tav>
                                        <p:tav tm="100000">
                                          <p:val>
                                            <p:strVal val="#ppt_y"/>
                                          </p:val>
                                        </p:tav>
                                      </p:tavLst>
                                    </p:anim>
                                    <p:animEffect transition="in" filter="wipe(up)">
                                      <p:cBhvr>
                                        <p:cTn id="12" dur="500"/>
                                        <p:tgtEl>
                                          <p:spTgt spid="11"/>
                                        </p:tgtEl>
                                      </p:cBhvr>
                                    </p:animEffect>
                                  </p:childTnLst>
                                </p:cTn>
                              </p:par>
                            </p:childTnLst>
                          </p:cTn>
                        </p:par>
                        <p:par>
                          <p:cTn id="13" fill="hold">
                            <p:stCondLst>
                              <p:cond delay="500"/>
                            </p:stCondLst>
                            <p:childTnLst>
                              <p:par>
                                <p:cTn id="14" presetID="0" presetClass="entr" presetSubtype="0" fill="hold" grpId="0" nodeType="afterEffect">
                                  <p:stCondLst>
                                    <p:cond delay="0"/>
                                  </p:stCondLst>
                                  <p:iterate type="lt">
                                    <p:tmPct val="14286"/>
                                  </p:iterate>
                                  <p:childTnLst>
                                    <p:set>
                                      <p:cBhvr>
                                        <p:cTn id="15" dur="1" fill="hold">
                                          <p:stCondLst>
                                            <p:cond delay="0"/>
                                          </p:stCondLst>
                                        </p:cTn>
                                        <p:tgtEl>
                                          <p:spTgt spid="8"/>
                                        </p:tgtEl>
                                        <p:attrNameLst>
                                          <p:attrName>style.visibility</p:attrName>
                                        </p:attrNameLst>
                                      </p:cBhvr>
                                      <p:to>
                                        <p:strVal val="visible"/>
                                      </p:to>
                                    </p:set>
                                    <p:anim to="" calcmode="lin" valueType="num">
                                      <p:cBhvr>
                                        <p:cTn id="16" dur="700" fill="hold">
                                          <p:stCondLst>
                                            <p:cond delay="0"/>
                                          </p:stCondLst>
                                        </p:cTn>
                                        <p:tgtEl>
                                          <p:spTgt spid="8"/>
                                        </p:tgtEl>
                                        <p:attrNameLst>
                                          <p:attrName>ppt_x</p:attrName>
                                        </p:attrNameLst>
                                      </p:cBhvr>
                                      <p:tavLst>
                                        <p:tav tm="0" fmla="#ppt_x+(-#ppt_w/2*cos(ppt_r/180*pi))*((1.5-1.5*$)^2-(1.5-1.5*$)^3)">
                                          <p:val>
                                            <p:strVal val="0"/>
                                          </p:val>
                                        </p:tav>
                                        <p:tav tm="100000">
                                          <p:val>
                                            <p:strVal val="1"/>
                                          </p:val>
                                        </p:tav>
                                      </p:tavLst>
                                    </p:anim>
                                    <p:anim to="" calcmode="lin" valueType="num">
                                      <p:cBhvr>
                                        <p:cTn id="17" dur="700" fill="hold">
                                          <p:stCondLst>
                                            <p:cond delay="0"/>
                                          </p:stCondLst>
                                        </p:cTn>
                                        <p:tgtEl>
                                          <p:spTgt spid="8"/>
                                        </p:tgtEl>
                                        <p:attrNameLst>
                                          <p:attrName>ppt_y</p:attrName>
                                        </p:attrNameLst>
                                      </p:cBhvr>
                                      <p:tavLst>
                                        <p:tav tm="0" fmla="#ppt_y+(-#ppt_h/2*cos(ppt_r/180*pi))*((1.5-1.5*$)^2-(1.5-1.5*$)^3)">
                                          <p:val>
                                            <p:strVal val="0"/>
                                          </p:val>
                                        </p:tav>
                                        <p:tav tm="100000">
                                          <p:val>
                                            <p:strVal val="1"/>
                                          </p:val>
                                        </p:tav>
                                      </p:tavLst>
                                    </p:anim>
                                    <p:anim to="" calcmode="lin" valueType="num">
                                      <p:cBhvr>
                                        <p:cTn id="18" dur="700" fill="hold">
                                          <p:stCondLst>
                                            <p:cond delay="0"/>
                                          </p:stCondLst>
                                        </p:cTn>
                                        <p:tgtEl>
                                          <p:spTgt spid="8"/>
                                        </p:tgtEl>
                                        <p:attrNameLst>
                                          <p:attrName>ppt_h</p:attrName>
                                        </p:attrNameLst>
                                      </p:cBhvr>
                                      <p:tavLst>
                                        <p:tav tm="0" fmla="#ppt_h-(-#ppt_h)*((1.5-1.5*$)^2-(1.5-1.5*$)^3)">
                                          <p:val>
                                            <p:strVal val="0"/>
                                          </p:val>
                                        </p:tav>
                                        <p:tav tm="100000">
                                          <p:val>
                                            <p:strVal val="1"/>
                                          </p:val>
                                        </p:tav>
                                      </p:tavLst>
                                    </p:anim>
                                    <p:anim to="" calcmode="lin" valueType="num">
                                      <p:cBhvr>
                                        <p:cTn id="19" dur="700" fill="hold">
                                          <p:stCondLst>
                                            <p:cond delay="0"/>
                                          </p:stCondLst>
                                        </p:cTn>
                                        <p:tgtEl>
                                          <p:spTgt spid="8"/>
                                        </p:tgtEl>
                                        <p:attrNameLst>
                                          <p:attrName>ppt_w</p:attrName>
                                        </p:attrNameLst>
                                      </p:cBhvr>
                                      <p:tavLst>
                                        <p:tav tm="0" fmla="#ppt_w-(-#ppt_w)*((1.5-1.5*$)^2-(1.5-1.5*$)^3)">
                                          <p:val>
                                            <p:strVal val="0"/>
                                          </p:val>
                                        </p:tav>
                                        <p:tav tm="100000">
                                          <p:val>
                                            <p:strVal val="1"/>
                                          </p:val>
                                        </p:tav>
                                      </p:tavLst>
                                    </p:anim>
                                  </p:childTnLst>
                                </p:cTn>
                              </p:par>
                              <p:par>
                                <p:cTn id="20" presetID="0" presetClass="entr" presetSubtype="0" fill="hold" grpId="0" nodeType="withEffect">
                                  <p:stCondLst>
                                    <p:cond delay="0"/>
                                  </p:stCondLst>
                                  <p:iterate type="lt">
                                    <p:tmPct val="3297"/>
                                  </p:iterate>
                                  <p:childTnLst>
                                    <p:set>
                                      <p:cBhvr>
                                        <p:cTn id="21" dur="1" fill="hold">
                                          <p:stCondLst>
                                            <p:cond delay="0"/>
                                          </p:stCondLst>
                                        </p:cTn>
                                        <p:tgtEl>
                                          <p:spTgt spid="9"/>
                                        </p:tgtEl>
                                        <p:attrNameLst>
                                          <p:attrName>style.visibility</p:attrName>
                                        </p:attrNameLst>
                                      </p:cBhvr>
                                      <p:to>
                                        <p:strVal val="visible"/>
                                      </p:to>
                                    </p:set>
                                    <p:anim to="" calcmode="lin" valueType="num">
                                      <p:cBhvr>
                                        <p:cTn id="22" dur="700" fill="hold">
                                          <p:stCondLst>
                                            <p:cond delay="0"/>
                                          </p:stCondLst>
                                        </p:cTn>
                                        <p:tgtEl>
                                          <p:spTgt spid="9"/>
                                        </p:tgtEl>
                                        <p:attrNameLst>
                                          <p:attrName>ppt_x</p:attrName>
                                        </p:attrNameLst>
                                      </p:cBhvr>
                                      <p:tavLst>
                                        <p:tav tm="0" fmla="#ppt_x+(-#ppt_w/2*cos(ppt_r/180*pi))*((1.5-1.5*$)^2-(1.5-1.5*$)^3)">
                                          <p:val>
                                            <p:strVal val="0"/>
                                          </p:val>
                                        </p:tav>
                                        <p:tav tm="100000">
                                          <p:val>
                                            <p:strVal val="1"/>
                                          </p:val>
                                        </p:tav>
                                      </p:tavLst>
                                    </p:anim>
                                    <p:anim to="" calcmode="lin" valueType="num">
                                      <p:cBhvr>
                                        <p:cTn id="23" dur="700" fill="hold">
                                          <p:stCondLst>
                                            <p:cond delay="0"/>
                                          </p:stCondLst>
                                        </p:cTn>
                                        <p:tgtEl>
                                          <p:spTgt spid="9"/>
                                        </p:tgtEl>
                                        <p:attrNameLst>
                                          <p:attrName>ppt_y</p:attrName>
                                        </p:attrNameLst>
                                      </p:cBhvr>
                                      <p:tavLst>
                                        <p:tav tm="0" fmla="#ppt_y-(-#ppt_h/2*cos(ppt_r/180*pi))*((1.5-1.5*$)^2-(1.5-1.5*$)^3)">
                                          <p:val>
                                            <p:strVal val="0"/>
                                          </p:val>
                                        </p:tav>
                                        <p:tav tm="100000">
                                          <p:val>
                                            <p:strVal val="1"/>
                                          </p:val>
                                        </p:tav>
                                      </p:tavLst>
                                    </p:anim>
                                    <p:anim to="" calcmode="lin" valueType="num">
                                      <p:cBhvr>
                                        <p:cTn id="24" dur="700" fill="hold">
                                          <p:stCondLst>
                                            <p:cond delay="0"/>
                                          </p:stCondLst>
                                        </p:cTn>
                                        <p:tgtEl>
                                          <p:spTgt spid="9"/>
                                        </p:tgtEl>
                                        <p:attrNameLst>
                                          <p:attrName>ppt_h</p:attrName>
                                        </p:attrNameLst>
                                      </p:cBhvr>
                                      <p:tavLst>
                                        <p:tav tm="0" fmla="#ppt_h-(-#ppt_h)*((1.5-1.5*$)^2-(1.5-1.5*$)^3)">
                                          <p:val>
                                            <p:strVal val="0"/>
                                          </p:val>
                                        </p:tav>
                                        <p:tav tm="100000">
                                          <p:val>
                                            <p:strVal val="1"/>
                                          </p:val>
                                        </p:tav>
                                      </p:tavLst>
                                    </p:anim>
                                    <p:anim to="" calcmode="lin" valueType="num">
                                      <p:cBhvr>
                                        <p:cTn id="25" dur="700" fill="hold">
                                          <p:stCondLst>
                                            <p:cond delay="0"/>
                                          </p:stCondLst>
                                        </p:cTn>
                                        <p:tgtEl>
                                          <p:spTgt spid="9"/>
                                        </p:tgtEl>
                                        <p:attrNameLst>
                                          <p:attrName>ppt_w</p:attrName>
                                        </p:attrNameLst>
                                      </p:cBhvr>
                                      <p:tavLst>
                                        <p:tav tm="0" fmla="#ppt_w-(-#ppt_w)*((1.5-1.5*$)^2-(1.5-1.5*$)^3)">
                                          <p:val>
                                            <p:strVal val="0"/>
                                          </p:val>
                                        </p:tav>
                                        <p:tav tm="100000">
                                          <p:val>
                                            <p:strVal val="1"/>
                                          </p:val>
                                        </p:tav>
                                      </p:tavLst>
                                    </p:anim>
                                  </p:childTnLst>
                                </p:cTn>
                              </p:par>
                            </p:childTnLst>
                          </p:cTn>
                        </p:par>
                        <p:par>
                          <p:cTn id="26" fill="hold">
                            <p:stCondLst>
                              <p:cond delay="1500"/>
                            </p:stCondLst>
                            <p:childTnLst>
                              <p:par>
                                <p:cTn id="27" presetID="53" presetClass="entr" presetSubtype="528" fill="hold" nodeType="afterEffect">
                                  <p:stCondLst>
                                    <p:cond delay="0"/>
                                  </p:stCondLst>
                                  <p:childTnLst>
                                    <p:set>
                                      <p:cBhvr>
                                        <p:cTn id="28" dur="1" fill="hold">
                                          <p:stCondLst>
                                            <p:cond delay="0"/>
                                          </p:stCondLst>
                                        </p:cTn>
                                        <p:tgtEl>
                                          <p:spTgt spid="67"/>
                                        </p:tgtEl>
                                        <p:attrNameLst>
                                          <p:attrName>style.visibility</p:attrName>
                                        </p:attrNameLst>
                                      </p:cBhvr>
                                      <p:to>
                                        <p:strVal val="visible"/>
                                      </p:to>
                                    </p:set>
                                    <p:anim calcmode="lin" valueType="num">
                                      <p:cBhvr>
                                        <p:cTn id="29" dur="500" fill="hold"/>
                                        <p:tgtEl>
                                          <p:spTgt spid="67"/>
                                        </p:tgtEl>
                                        <p:attrNameLst>
                                          <p:attrName>ppt_w</p:attrName>
                                        </p:attrNameLst>
                                      </p:cBhvr>
                                      <p:tavLst>
                                        <p:tav tm="0">
                                          <p:val>
                                            <p:fltVal val="0"/>
                                          </p:val>
                                        </p:tav>
                                        <p:tav tm="100000">
                                          <p:val>
                                            <p:strVal val="#ppt_w"/>
                                          </p:val>
                                        </p:tav>
                                      </p:tavLst>
                                    </p:anim>
                                    <p:anim calcmode="lin" valueType="num">
                                      <p:cBhvr>
                                        <p:cTn id="30" dur="500" fill="hold"/>
                                        <p:tgtEl>
                                          <p:spTgt spid="67"/>
                                        </p:tgtEl>
                                        <p:attrNameLst>
                                          <p:attrName>ppt_h</p:attrName>
                                        </p:attrNameLst>
                                      </p:cBhvr>
                                      <p:tavLst>
                                        <p:tav tm="0">
                                          <p:val>
                                            <p:fltVal val="0"/>
                                          </p:val>
                                        </p:tav>
                                        <p:tav tm="100000">
                                          <p:val>
                                            <p:strVal val="#ppt_h"/>
                                          </p:val>
                                        </p:tav>
                                      </p:tavLst>
                                    </p:anim>
                                    <p:animEffect transition="in" filter="fade">
                                      <p:cBhvr>
                                        <p:cTn id="31" dur="500"/>
                                        <p:tgtEl>
                                          <p:spTgt spid="67"/>
                                        </p:tgtEl>
                                      </p:cBhvr>
                                    </p:animEffect>
                                    <p:anim calcmode="lin" valueType="num">
                                      <p:cBhvr>
                                        <p:cTn id="32" dur="500" fill="hold"/>
                                        <p:tgtEl>
                                          <p:spTgt spid="67"/>
                                        </p:tgtEl>
                                        <p:attrNameLst>
                                          <p:attrName>ppt_x</p:attrName>
                                        </p:attrNameLst>
                                      </p:cBhvr>
                                      <p:tavLst>
                                        <p:tav tm="0">
                                          <p:val>
                                            <p:fltVal val="0.5"/>
                                          </p:val>
                                        </p:tav>
                                        <p:tav tm="100000">
                                          <p:val>
                                            <p:strVal val="#ppt_x"/>
                                          </p:val>
                                        </p:tav>
                                      </p:tavLst>
                                    </p:anim>
                                    <p:anim calcmode="lin" valueType="num">
                                      <p:cBhvr>
                                        <p:cTn id="33" dur="500" fill="hold"/>
                                        <p:tgtEl>
                                          <p:spTgt spid="67"/>
                                        </p:tgtEl>
                                        <p:attrNameLst>
                                          <p:attrName>ppt_y</p:attrName>
                                        </p:attrNameLst>
                                      </p:cBhvr>
                                      <p:tavLst>
                                        <p:tav tm="0">
                                          <p:val>
                                            <p:fltVal val="0.5"/>
                                          </p:val>
                                        </p:tav>
                                        <p:tav tm="100000">
                                          <p:val>
                                            <p:strVal val="#ppt_y"/>
                                          </p:val>
                                        </p:tav>
                                      </p:tavLst>
                                    </p:anim>
                                  </p:childTnLst>
                                </p:cTn>
                              </p:par>
                            </p:childTnLst>
                          </p:cTn>
                        </p:par>
                        <p:par>
                          <p:cTn id="34" fill="hold">
                            <p:stCondLst>
                              <p:cond delay="2000"/>
                            </p:stCondLst>
                            <p:childTnLst>
                              <p:par>
                                <p:cTn id="35" presetID="10" presetClass="entr" presetSubtype="0" fill="hold" grpId="1" nodeType="afterEffect">
                                  <p:stCondLst>
                                    <p:cond delay="0"/>
                                  </p:stCondLst>
                                  <p:childTnLst>
                                    <p:set>
                                      <p:cBhvr>
                                        <p:cTn id="36" dur="1" fill="hold">
                                          <p:stCondLst>
                                            <p:cond delay="0"/>
                                          </p:stCondLst>
                                        </p:cTn>
                                        <p:tgtEl>
                                          <p:spTgt spid="66"/>
                                        </p:tgtEl>
                                        <p:attrNameLst>
                                          <p:attrName>style.visibility</p:attrName>
                                        </p:attrNameLst>
                                      </p:cBhvr>
                                      <p:to>
                                        <p:strVal val="visible"/>
                                      </p:to>
                                    </p:set>
                                    <p:animEffect transition="in" filter="fade">
                                      <p:cBhvr>
                                        <p:cTn id="37" dur="750"/>
                                        <p:tgtEl>
                                          <p:spTgt spid="66"/>
                                        </p:tgtEl>
                                      </p:cBhvr>
                                    </p:animEffect>
                                  </p:childTnLst>
                                </p:cTn>
                              </p:par>
                              <p:par>
                                <p:cTn id="38" presetID="10" presetClass="entr" presetSubtype="0" fill="hold" grpId="1" nodeType="withEffect">
                                  <p:stCondLst>
                                    <p:cond delay="0"/>
                                  </p:stCondLst>
                                  <p:childTnLst>
                                    <p:set>
                                      <p:cBhvr>
                                        <p:cTn id="39" dur="1" fill="hold">
                                          <p:stCondLst>
                                            <p:cond delay="0"/>
                                          </p:stCondLst>
                                        </p:cTn>
                                        <p:tgtEl>
                                          <p:spTgt spid="68"/>
                                        </p:tgtEl>
                                        <p:attrNameLst>
                                          <p:attrName>style.visibility</p:attrName>
                                        </p:attrNameLst>
                                      </p:cBhvr>
                                      <p:to>
                                        <p:strVal val="visible"/>
                                      </p:to>
                                    </p:set>
                                    <p:animEffect transition="in" filter="fade">
                                      <p:cBhvr>
                                        <p:cTn id="40" dur="750"/>
                                        <p:tgtEl>
                                          <p:spTgt spid="68"/>
                                        </p:tgtEl>
                                      </p:cBhvr>
                                    </p:animEffect>
                                  </p:childTnLst>
                                </p:cTn>
                              </p:par>
                              <p:par>
                                <p:cTn id="41" presetID="56" presetClass="path" presetSubtype="0" accel="50000" decel="50000" fill="hold" grpId="0" nodeType="withEffect">
                                  <p:stCondLst>
                                    <p:cond delay="0"/>
                                  </p:stCondLst>
                                  <p:childTnLst>
                                    <p:animMotion origin="layout" path="M -0.08112 0.16829 L 5E-6 -1.11111E-6 " pathEditMode="relative" rAng="0" ptsTypes="AA">
                                      <p:cBhvr>
                                        <p:cTn id="42" dur="750" fill="hold"/>
                                        <p:tgtEl>
                                          <p:spTgt spid="66"/>
                                        </p:tgtEl>
                                        <p:attrNameLst>
                                          <p:attrName>ppt_x</p:attrName>
                                          <p:attrName>ppt_y</p:attrName>
                                        </p:attrNameLst>
                                      </p:cBhvr>
                                      <p:rCtr x="4206" y="-8125"/>
                                    </p:animMotion>
                                  </p:childTnLst>
                                </p:cTn>
                              </p:par>
                              <p:par>
                                <p:cTn id="43" presetID="49" presetClass="path" presetSubtype="0" accel="50000" decel="50000" fill="hold" grpId="0" nodeType="withEffect">
                                  <p:stCondLst>
                                    <p:cond delay="0"/>
                                  </p:stCondLst>
                                  <p:childTnLst>
                                    <p:animMotion origin="layout" path="M 0.14076 -0.2088 L 5E-6 -1.48148E-6 " pathEditMode="relative" rAng="0" ptsTypes="AA">
                                      <p:cBhvr>
                                        <p:cTn id="44" dur="750" fill="hold"/>
                                        <p:tgtEl>
                                          <p:spTgt spid="68"/>
                                        </p:tgtEl>
                                        <p:attrNameLst>
                                          <p:attrName>ppt_x</p:attrName>
                                          <p:attrName>ppt_y</p:attrName>
                                        </p:attrNameLst>
                                      </p:cBhvr>
                                      <p:rCtr x="-6732" y="10625"/>
                                    </p:animMotion>
                                  </p:childTnLst>
                                </p:cTn>
                              </p:par>
                            </p:childTnLst>
                          </p:cTn>
                        </p:par>
                        <p:par>
                          <p:cTn id="45" fill="hold">
                            <p:stCondLst>
                              <p:cond delay="2750"/>
                            </p:stCondLst>
                            <p:childTnLst>
                              <p:par>
                                <p:cTn id="46" presetID="42" presetClass="entr" presetSubtype="0" fill="hold" grpId="0" nodeType="afterEffect">
                                  <p:stCondLst>
                                    <p:cond delay="0"/>
                                  </p:stCondLst>
                                  <p:childTnLst>
                                    <p:set>
                                      <p:cBhvr>
                                        <p:cTn id="47" dur="1" fill="hold">
                                          <p:stCondLst>
                                            <p:cond delay="0"/>
                                          </p:stCondLst>
                                        </p:cTn>
                                        <p:tgtEl>
                                          <p:spTgt spid="79"/>
                                        </p:tgtEl>
                                        <p:attrNameLst>
                                          <p:attrName>style.visibility</p:attrName>
                                        </p:attrNameLst>
                                      </p:cBhvr>
                                      <p:to>
                                        <p:strVal val="visible"/>
                                      </p:to>
                                    </p:set>
                                    <p:animEffect transition="in" filter="fade">
                                      <p:cBhvr>
                                        <p:cTn id="48" dur="500"/>
                                        <p:tgtEl>
                                          <p:spTgt spid="79"/>
                                        </p:tgtEl>
                                      </p:cBhvr>
                                    </p:animEffect>
                                    <p:anim calcmode="lin" valueType="num">
                                      <p:cBhvr>
                                        <p:cTn id="49" dur="500" fill="hold"/>
                                        <p:tgtEl>
                                          <p:spTgt spid="79"/>
                                        </p:tgtEl>
                                        <p:attrNameLst>
                                          <p:attrName>ppt_x</p:attrName>
                                        </p:attrNameLst>
                                      </p:cBhvr>
                                      <p:tavLst>
                                        <p:tav tm="0">
                                          <p:val>
                                            <p:strVal val="#ppt_x"/>
                                          </p:val>
                                        </p:tav>
                                        <p:tav tm="100000">
                                          <p:val>
                                            <p:strVal val="#ppt_x"/>
                                          </p:val>
                                        </p:tav>
                                      </p:tavLst>
                                    </p:anim>
                                    <p:anim calcmode="lin" valueType="num">
                                      <p:cBhvr>
                                        <p:cTn id="50" dur="500" fill="hold"/>
                                        <p:tgtEl>
                                          <p:spTgt spid="79"/>
                                        </p:tgtEl>
                                        <p:attrNameLst>
                                          <p:attrName>ppt_y</p:attrName>
                                        </p:attrNameLst>
                                      </p:cBhvr>
                                      <p:tavLst>
                                        <p:tav tm="0">
                                          <p:val>
                                            <p:strVal val="#ppt_y+.1"/>
                                          </p:val>
                                        </p:tav>
                                        <p:tav tm="100000">
                                          <p:val>
                                            <p:strVal val="#ppt_y"/>
                                          </p:val>
                                        </p:tav>
                                      </p:tavLst>
                                    </p:anim>
                                  </p:childTnLst>
                                </p:cTn>
                              </p:par>
                              <p:par>
                                <p:cTn id="51" presetID="47" presetClass="entr" presetSubtype="0" fill="hold" grpId="0" nodeType="withEffect">
                                  <p:stCondLst>
                                    <p:cond delay="0"/>
                                  </p:stCondLst>
                                  <p:childTnLst>
                                    <p:set>
                                      <p:cBhvr>
                                        <p:cTn id="52" dur="1" fill="hold">
                                          <p:stCondLst>
                                            <p:cond delay="0"/>
                                          </p:stCondLst>
                                        </p:cTn>
                                        <p:tgtEl>
                                          <p:spTgt spid="4"/>
                                        </p:tgtEl>
                                        <p:attrNameLst>
                                          <p:attrName>style.visibility</p:attrName>
                                        </p:attrNameLst>
                                      </p:cBhvr>
                                      <p:to>
                                        <p:strVal val="visible"/>
                                      </p:to>
                                    </p:set>
                                    <p:animEffect transition="in" filter="fade">
                                      <p:cBhvr>
                                        <p:cTn id="53" dur="500"/>
                                        <p:tgtEl>
                                          <p:spTgt spid="4"/>
                                        </p:tgtEl>
                                      </p:cBhvr>
                                    </p:animEffect>
                                    <p:anim calcmode="lin" valueType="num">
                                      <p:cBhvr>
                                        <p:cTn id="54" dur="500" fill="hold"/>
                                        <p:tgtEl>
                                          <p:spTgt spid="4"/>
                                        </p:tgtEl>
                                        <p:attrNameLst>
                                          <p:attrName>ppt_x</p:attrName>
                                        </p:attrNameLst>
                                      </p:cBhvr>
                                      <p:tavLst>
                                        <p:tav tm="0">
                                          <p:val>
                                            <p:strVal val="#ppt_x"/>
                                          </p:val>
                                        </p:tav>
                                        <p:tav tm="100000">
                                          <p:val>
                                            <p:strVal val="#ppt_x"/>
                                          </p:val>
                                        </p:tav>
                                      </p:tavLst>
                                    </p:anim>
                                    <p:anim calcmode="lin" valueType="num">
                                      <p:cBhvr>
                                        <p:cTn id="55" dur="500" fill="hold"/>
                                        <p:tgtEl>
                                          <p:spTgt spid="4"/>
                                        </p:tgtEl>
                                        <p:attrNameLst>
                                          <p:attrName>ppt_y</p:attrName>
                                        </p:attrNameLst>
                                      </p:cBhvr>
                                      <p:tavLst>
                                        <p:tav tm="0">
                                          <p:val>
                                            <p:strVal val="#ppt_y-.1"/>
                                          </p:val>
                                        </p:tav>
                                        <p:tav tm="100000">
                                          <p:val>
                                            <p:strVal val="#ppt_y"/>
                                          </p:val>
                                        </p:tav>
                                      </p:tavLst>
                                    </p:anim>
                                  </p:childTnLst>
                                </p:cTn>
                              </p:par>
                            </p:childTnLst>
                          </p:cTn>
                        </p:par>
                        <p:par>
                          <p:cTn id="56" fill="hold">
                            <p:stCondLst>
                              <p:cond delay="3250"/>
                            </p:stCondLst>
                            <p:childTnLst>
                              <p:par>
                                <p:cTn id="57" presetID="10" presetClass="entr" presetSubtype="0" fill="hold" grpId="0" nodeType="afterEffect">
                                  <p:stCondLst>
                                    <p:cond delay="0"/>
                                  </p:stCondLst>
                                  <p:iterate type="lt">
                                    <p:tmPct val="1953"/>
                                  </p:iterate>
                                  <p:childTnLst>
                                    <p:set>
                                      <p:cBhvr>
                                        <p:cTn id="58" dur="1" fill="hold">
                                          <p:stCondLst>
                                            <p:cond delay="0"/>
                                          </p:stCondLst>
                                        </p:cTn>
                                        <p:tgtEl>
                                          <p:spTgt spid="78"/>
                                        </p:tgtEl>
                                        <p:attrNameLst>
                                          <p:attrName>style.visibility</p:attrName>
                                        </p:attrNameLst>
                                      </p:cBhvr>
                                      <p:to>
                                        <p:strVal val="visible"/>
                                      </p:to>
                                    </p:set>
                                    <p:animEffect transition="in" filter="fade">
                                      <p:cBhvr>
                                        <p:cTn id="59" dur="500"/>
                                        <p:tgtEl>
                                          <p:spTgt spid="78"/>
                                        </p:tgtEl>
                                      </p:cBhvr>
                                    </p:animEffect>
                                  </p:childTnLst>
                                </p:cTn>
                              </p:par>
                            </p:childTnLst>
                          </p:cTn>
                        </p:par>
                        <p:par>
                          <p:cTn id="60" fill="hold">
                            <p:stCondLst>
                              <p:cond delay="5000"/>
                            </p:stCondLst>
                            <p:childTnLst>
                              <p:par>
                                <p:cTn id="61" presetID="53" presetClass="entr" presetSubtype="16" fill="hold" grpId="0" nodeType="afterEffect">
                                  <p:stCondLst>
                                    <p:cond delay="0"/>
                                  </p:stCondLst>
                                  <p:childTnLst>
                                    <p:set>
                                      <p:cBhvr>
                                        <p:cTn id="62" dur="1" fill="hold">
                                          <p:stCondLst>
                                            <p:cond delay="0"/>
                                          </p:stCondLst>
                                        </p:cTn>
                                        <p:tgtEl>
                                          <p:spTgt spid="69"/>
                                        </p:tgtEl>
                                        <p:attrNameLst>
                                          <p:attrName>style.visibility</p:attrName>
                                        </p:attrNameLst>
                                      </p:cBhvr>
                                      <p:to>
                                        <p:strVal val="visible"/>
                                      </p:to>
                                    </p:set>
                                    <p:anim calcmode="lin" valueType="num">
                                      <p:cBhvr>
                                        <p:cTn id="63" dur="500" fill="hold"/>
                                        <p:tgtEl>
                                          <p:spTgt spid="69"/>
                                        </p:tgtEl>
                                        <p:attrNameLst>
                                          <p:attrName>ppt_w</p:attrName>
                                        </p:attrNameLst>
                                      </p:cBhvr>
                                      <p:tavLst>
                                        <p:tav tm="0">
                                          <p:val>
                                            <p:fltVal val="0"/>
                                          </p:val>
                                        </p:tav>
                                        <p:tav tm="100000">
                                          <p:val>
                                            <p:strVal val="#ppt_w"/>
                                          </p:val>
                                        </p:tav>
                                      </p:tavLst>
                                    </p:anim>
                                    <p:anim calcmode="lin" valueType="num">
                                      <p:cBhvr>
                                        <p:cTn id="64" dur="500" fill="hold"/>
                                        <p:tgtEl>
                                          <p:spTgt spid="69"/>
                                        </p:tgtEl>
                                        <p:attrNameLst>
                                          <p:attrName>ppt_h</p:attrName>
                                        </p:attrNameLst>
                                      </p:cBhvr>
                                      <p:tavLst>
                                        <p:tav tm="0">
                                          <p:val>
                                            <p:fltVal val="0"/>
                                          </p:val>
                                        </p:tav>
                                        <p:tav tm="100000">
                                          <p:val>
                                            <p:strVal val="#ppt_h"/>
                                          </p:val>
                                        </p:tav>
                                      </p:tavLst>
                                    </p:anim>
                                    <p:animEffect transition="in" filter="fade">
                                      <p:cBhvr>
                                        <p:cTn id="65" dur="500"/>
                                        <p:tgtEl>
                                          <p:spTgt spid="69"/>
                                        </p:tgtEl>
                                      </p:cBhvr>
                                    </p:animEffect>
                                  </p:childTnLst>
                                </p:cTn>
                              </p:par>
                              <p:par>
                                <p:cTn id="66" presetID="53" presetClass="entr" presetSubtype="16" fill="hold" grpId="0" nodeType="withEffect">
                                  <p:stCondLst>
                                    <p:cond delay="0"/>
                                  </p:stCondLst>
                                  <p:childTnLst>
                                    <p:set>
                                      <p:cBhvr>
                                        <p:cTn id="67" dur="1" fill="hold">
                                          <p:stCondLst>
                                            <p:cond delay="0"/>
                                          </p:stCondLst>
                                        </p:cTn>
                                        <p:tgtEl>
                                          <p:spTgt spid="70"/>
                                        </p:tgtEl>
                                        <p:attrNameLst>
                                          <p:attrName>style.visibility</p:attrName>
                                        </p:attrNameLst>
                                      </p:cBhvr>
                                      <p:to>
                                        <p:strVal val="visible"/>
                                      </p:to>
                                    </p:set>
                                    <p:anim calcmode="lin" valueType="num">
                                      <p:cBhvr>
                                        <p:cTn id="68" dur="500" fill="hold"/>
                                        <p:tgtEl>
                                          <p:spTgt spid="70"/>
                                        </p:tgtEl>
                                        <p:attrNameLst>
                                          <p:attrName>ppt_w</p:attrName>
                                        </p:attrNameLst>
                                      </p:cBhvr>
                                      <p:tavLst>
                                        <p:tav tm="0">
                                          <p:val>
                                            <p:fltVal val="0"/>
                                          </p:val>
                                        </p:tav>
                                        <p:tav tm="100000">
                                          <p:val>
                                            <p:strVal val="#ppt_w"/>
                                          </p:val>
                                        </p:tav>
                                      </p:tavLst>
                                    </p:anim>
                                    <p:anim calcmode="lin" valueType="num">
                                      <p:cBhvr>
                                        <p:cTn id="69" dur="500" fill="hold"/>
                                        <p:tgtEl>
                                          <p:spTgt spid="70"/>
                                        </p:tgtEl>
                                        <p:attrNameLst>
                                          <p:attrName>ppt_h</p:attrName>
                                        </p:attrNameLst>
                                      </p:cBhvr>
                                      <p:tavLst>
                                        <p:tav tm="0">
                                          <p:val>
                                            <p:fltVal val="0"/>
                                          </p:val>
                                        </p:tav>
                                        <p:tav tm="100000">
                                          <p:val>
                                            <p:strVal val="#ppt_h"/>
                                          </p:val>
                                        </p:tav>
                                      </p:tavLst>
                                    </p:anim>
                                    <p:animEffect transition="in" filter="fade">
                                      <p:cBhvr>
                                        <p:cTn id="70" dur="500"/>
                                        <p:tgtEl>
                                          <p:spTgt spid="70"/>
                                        </p:tgtEl>
                                      </p:cBhvr>
                                    </p:animEffect>
                                  </p:childTnLst>
                                </p:cTn>
                              </p:par>
                              <p:par>
                                <p:cTn id="71" presetID="53" presetClass="entr" presetSubtype="16" fill="hold" grpId="0" nodeType="withEffect">
                                  <p:stCondLst>
                                    <p:cond delay="0"/>
                                  </p:stCondLst>
                                  <p:childTnLst>
                                    <p:set>
                                      <p:cBhvr>
                                        <p:cTn id="72" dur="1" fill="hold">
                                          <p:stCondLst>
                                            <p:cond delay="0"/>
                                          </p:stCondLst>
                                        </p:cTn>
                                        <p:tgtEl>
                                          <p:spTgt spid="80"/>
                                        </p:tgtEl>
                                        <p:attrNameLst>
                                          <p:attrName>style.visibility</p:attrName>
                                        </p:attrNameLst>
                                      </p:cBhvr>
                                      <p:to>
                                        <p:strVal val="visible"/>
                                      </p:to>
                                    </p:set>
                                    <p:anim calcmode="lin" valueType="num">
                                      <p:cBhvr>
                                        <p:cTn id="73" dur="500" fill="hold"/>
                                        <p:tgtEl>
                                          <p:spTgt spid="80"/>
                                        </p:tgtEl>
                                        <p:attrNameLst>
                                          <p:attrName>ppt_w</p:attrName>
                                        </p:attrNameLst>
                                      </p:cBhvr>
                                      <p:tavLst>
                                        <p:tav tm="0">
                                          <p:val>
                                            <p:fltVal val="0"/>
                                          </p:val>
                                        </p:tav>
                                        <p:tav tm="100000">
                                          <p:val>
                                            <p:strVal val="#ppt_w"/>
                                          </p:val>
                                        </p:tav>
                                      </p:tavLst>
                                    </p:anim>
                                    <p:anim calcmode="lin" valueType="num">
                                      <p:cBhvr>
                                        <p:cTn id="74" dur="500" fill="hold"/>
                                        <p:tgtEl>
                                          <p:spTgt spid="80"/>
                                        </p:tgtEl>
                                        <p:attrNameLst>
                                          <p:attrName>ppt_h</p:attrName>
                                        </p:attrNameLst>
                                      </p:cBhvr>
                                      <p:tavLst>
                                        <p:tav tm="0">
                                          <p:val>
                                            <p:fltVal val="0"/>
                                          </p:val>
                                        </p:tav>
                                        <p:tav tm="100000">
                                          <p:val>
                                            <p:strVal val="#ppt_h"/>
                                          </p:val>
                                        </p:tav>
                                      </p:tavLst>
                                    </p:anim>
                                    <p:animEffect transition="in" filter="fade">
                                      <p:cBhvr>
                                        <p:cTn id="75" dur="500"/>
                                        <p:tgtEl>
                                          <p:spTgt spid="80"/>
                                        </p:tgtEl>
                                      </p:cBhvr>
                                    </p:animEffect>
                                  </p:childTnLst>
                                </p:cTn>
                              </p:par>
                              <p:par>
                                <p:cTn id="76" presetID="53" presetClass="entr" presetSubtype="16" fill="hold" grpId="0" nodeType="withEffect">
                                  <p:stCondLst>
                                    <p:cond delay="0"/>
                                  </p:stCondLst>
                                  <p:childTnLst>
                                    <p:set>
                                      <p:cBhvr>
                                        <p:cTn id="77" dur="1" fill="hold">
                                          <p:stCondLst>
                                            <p:cond delay="0"/>
                                          </p:stCondLst>
                                        </p:cTn>
                                        <p:tgtEl>
                                          <p:spTgt spid="81"/>
                                        </p:tgtEl>
                                        <p:attrNameLst>
                                          <p:attrName>style.visibility</p:attrName>
                                        </p:attrNameLst>
                                      </p:cBhvr>
                                      <p:to>
                                        <p:strVal val="visible"/>
                                      </p:to>
                                    </p:set>
                                    <p:anim calcmode="lin" valueType="num">
                                      <p:cBhvr>
                                        <p:cTn id="78" dur="500" fill="hold"/>
                                        <p:tgtEl>
                                          <p:spTgt spid="81"/>
                                        </p:tgtEl>
                                        <p:attrNameLst>
                                          <p:attrName>ppt_w</p:attrName>
                                        </p:attrNameLst>
                                      </p:cBhvr>
                                      <p:tavLst>
                                        <p:tav tm="0">
                                          <p:val>
                                            <p:fltVal val="0"/>
                                          </p:val>
                                        </p:tav>
                                        <p:tav tm="100000">
                                          <p:val>
                                            <p:strVal val="#ppt_w"/>
                                          </p:val>
                                        </p:tav>
                                      </p:tavLst>
                                    </p:anim>
                                    <p:anim calcmode="lin" valueType="num">
                                      <p:cBhvr>
                                        <p:cTn id="79" dur="500" fill="hold"/>
                                        <p:tgtEl>
                                          <p:spTgt spid="81"/>
                                        </p:tgtEl>
                                        <p:attrNameLst>
                                          <p:attrName>ppt_h</p:attrName>
                                        </p:attrNameLst>
                                      </p:cBhvr>
                                      <p:tavLst>
                                        <p:tav tm="0">
                                          <p:val>
                                            <p:fltVal val="0"/>
                                          </p:val>
                                        </p:tav>
                                        <p:tav tm="100000">
                                          <p:val>
                                            <p:strVal val="#ppt_h"/>
                                          </p:val>
                                        </p:tav>
                                      </p:tavLst>
                                    </p:anim>
                                    <p:animEffect transition="in" filter="fade">
                                      <p:cBhvr>
                                        <p:cTn id="80" dur="500"/>
                                        <p:tgtEl>
                                          <p:spTgt spid="81"/>
                                        </p:tgtEl>
                                      </p:cBhvr>
                                    </p:animEffect>
                                  </p:childTnLst>
                                </p:cTn>
                              </p:par>
                              <p:par>
                                <p:cTn id="81" presetID="53" presetClass="entr" presetSubtype="16" fill="hold" grpId="0" nodeType="withEffect">
                                  <p:stCondLst>
                                    <p:cond delay="0"/>
                                  </p:stCondLst>
                                  <p:childTnLst>
                                    <p:set>
                                      <p:cBhvr>
                                        <p:cTn id="82" dur="1" fill="hold">
                                          <p:stCondLst>
                                            <p:cond delay="0"/>
                                          </p:stCondLst>
                                        </p:cTn>
                                        <p:tgtEl>
                                          <p:spTgt spid="71"/>
                                        </p:tgtEl>
                                        <p:attrNameLst>
                                          <p:attrName>style.visibility</p:attrName>
                                        </p:attrNameLst>
                                      </p:cBhvr>
                                      <p:to>
                                        <p:strVal val="visible"/>
                                      </p:to>
                                    </p:set>
                                    <p:anim calcmode="lin" valueType="num">
                                      <p:cBhvr>
                                        <p:cTn id="83" dur="500" fill="hold"/>
                                        <p:tgtEl>
                                          <p:spTgt spid="71"/>
                                        </p:tgtEl>
                                        <p:attrNameLst>
                                          <p:attrName>ppt_w</p:attrName>
                                        </p:attrNameLst>
                                      </p:cBhvr>
                                      <p:tavLst>
                                        <p:tav tm="0">
                                          <p:val>
                                            <p:fltVal val="0"/>
                                          </p:val>
                                        </p:tav>
                                        <p:tav tm="100000">
                                          <p:val>
                                            <p:strVal val="#ppt_w"/>
                                          </p:val>
                                        </p:tav>
                                      </p:tavLst>
                                    </p:anim>
                                    <p:anim calcmode="lin" valueType="num">
                                      <p:cBhvr>
                                        <p:cTn id="84" dur="500" fill="hold"/>
                                        <p:tgtEl>
                                          <p:spTgt spid="71"/>
                                        </p:tgtEl>
                                        <p:attrNameLst>
                                          <p:attrName>ppt_h</p:attrName>
                                        </p:attrNameLst>
                                      </p:cBhvr>
                                      <p:tavLst>
                                        <p:tav tm="0">
                                          <p:val>
                                            <p:fltVal val="0"/>
                                          </p:val>
                                        </p:tav>
                                        <p:tav tm="100000">
                                          <p:val>
                                            <p:strVal val="#ppt_h"/>
                                          </p:val>
                                        </p:tav>
                                      </p:tavLst>
                                    </p:anim>
                                    <p:animEffect transition="in" filter="fade">
                                      <p:cBhvr>
                                        <p:cTn id="85" dur="500"/>
                                        <p:tgtEl>
                                          <p:spTgt spid="71"/>
                                        </p:tgtEl>
                                      </p:cBhvr>
                                    </p:animEffect>
                                  </p:childTnLst>
                                </p:cTn>
                              </p:par>
                              <p:par>
                                <p:cTn id="86" presetID="53" presetClass="entr" presetSubtype="16" fill="hold" grpId="0" nodeType="withEffect">
                                  <p:stCondLst>
                                    <p:cond delay="0"/>
                                  </p:stCondLst>
                                  <p:childTnLst>
                                    <p:set>
                                      <p:cBhvr>
                                        <p:cTn id="87" dur="1" fill="hold">
                                          <p:stCondLst>
                                            <p:cond delay="0"/>
                                          </p:stCondLst>
                                        </p:cTn>
                                        <p:tgtEl>
                                          <p:spTgt spid="72"/>
                                        </p:tgtEl>
                                        <p:attrNameLst>
                                          <p:attrName>style.visibility</p:attrName>
                                        </p:attrNameLst>
                                      </p:cBhvr>
                                      <p:to>
                                        <p:strVal val="visible"/>
                                      </p:to>
                                    </p:set>
                                    <p:anim calcmode="lin" valueType="num">
                                      <p:cBhvr>
                                        <p:cTn id="88" dur="500" fill="hold"/>
                                        <p:tgtEl>
                                          <p:spTgt spid="72"/>
                                        </p:tgtEl>
                                        <p:attrNameLst>
                                          <p:attrName>ppt_w</p:attrName>
                                        </p:attrNameLst>
                                      </p:cBhvr>
                                      <p:tavLst>
                                        <p:tav tm="0">
                                          <p:val>
                                            <p:fltVal val="0"/>
                                          </p:val>
                                        </p:tav>
                                        <p:tav tm="100000">
                                          <p:val>
                                            <p:strVal val="#ppt_w"/>
                                          </p:val>
                                        </p:tav>
                                      </p:tavLst>
                                    </p:anim>
                                    <p:anim calcmode="lin" valueType="num">
                                      <p:cBhvr>
                                        <p:cTn id="89" dur="500" fill="hold"/>
                                        <p:tgtEl>
                                          <p:spTgt spid="72"/>
                                        </p:tgtEl>
                                        <p:attrNameLst>
                                          <p:attrName>ppt_h</p:attrName>
                                        </p:attrNameLst>
                                      </p:cBhvr>
                                      <p:tavLst>
                                        <p:tav tm="0">
                                          <p:val>
                                            <p:fltVal val="0"/>
                                          </p:val>
                                        </p:tav>
                                        <p:tav tm="100000">
                                          <p:val>
                                            <p:strVal val="#ppt_h"/>
                                          </p:val>
                                        </p:tav>
                                      </p:tavLst>
                                    </p:anim>
                                    <p:animEffect transition="in" filter="fade">
                                      <p:cBhvr>
                                        <p:cTn id="90" dur="500"/>
                                        <p:tgtEl>
                                          <p:spTgt spid="72"/>
                                        </p:tgtEl>
                                      </p:cBhvr>
                                    </p:animEffect>
                                  </p:childTnLst>
                                </p:cTn>
                              </p:par>
                              <p:par>
                                <p:cTn id="91" presetID="53" presetClass="entr" presetSubtype="16" fill="hold" grpId="0" nodeType="withEffect">
                                  <p:stCondLst>
                                    <p:cond delay="0"/>
                                  </p:stCondLst>
                                  <p:childTnLst>
                                    <p:set>
                                      <p:cBhvr>
                                        <p:cTn id="92" dur="1" fill="hold">
                                          <p:stCondLst>
                                            <p:cond delay="0"/>
                                          </p:stCondLst>
                                        </p:cTn>
                                        <p:tgtEl>
                                          <p:spTgt spid="82"/>
                                        </p:tgtEl>
                                        <p:attrNameLst>
                                          <p:attrName>style.visibility</p:attrName>
                                        </p:attrNameLst>
                                      </p:cBhvr>
                                      <p:to>
                                        <p:strVal val="visible"/>
                                      </p:to>
                                    </p:set>
                                    <p:anim calcmode="lin" valueType="num">
                                      <p:cBhvr>
                                        <p:cTn id="93" dur="500" fill="hold"/>
                                        <p:tgtEl>
                                          <p:spTgt spid="82"/>
                                        </p:tgtEl>
                                        <p:attrNameLst>
                                          <p:attrName>ppt_w</p:attrName>
                                        </p:attrNameLst>
                                      </p:cBhvr>
                                      <p:tavLst>
                                        <p:tav tm="0">
                                          <p:val>
                                            <p:fltVal val="0"/>
                                          </p:val>
                                        </p:tav>
                                        <p:tav tm="100000">
                                          <p:val>
                                            <p:strVal val="#ppt_w"/>
                                          </p:val>
                                        </p:tav>
                                      </p:tavLst>
                                    </p:anim>
                                    <p:anim calcmode="lin" valueType="num">
                                      <p:cBhvr>
                                        <p:cTn id="94" dur="500" fill="hold"/>
                                        <p:tgtEl>
                                          <p:spTgt spid="82"/>
                                        </p:tgtEl>
                                        <p:attrNameLst>
                                          <p:attrName>ppt_h</p:attrName>
                                        </p:attrNameLst>
                                      </p:cBhvr>
                                      <p:tavLst>
                                        <p:tav tm="0">
                                          <p:val>
                                            <p:fltVal val="0"/>
                                          </p:val>
                                        </p:tav>
                                        <p:tav tm="100000">
                                          <p:val>
                                            <p:strVal val="#ppt_h"/>
                                          </p:val>
                                        </p:tav>
                                      </p:tavLst>
                                    </p:anim>
                                    <p:animEffect transition="in" filter="fade">
                                      <p:cBhvr>
                                        <p:cTn id="95" dur="500"/>
                                        <p:tgtEl>
                                          <p:spTgt spid="82"/>
                                        </p:tgtEl>
                                      </p:cBhvr>
                                    </p:animEffect>
                                  </p:childTnLst>
                                </p:cTn>
                              </p:par>
                              <p:par>
                                <p:cTn id="96" presetID="53" presetClass="entr" presetSubtype="16" fill="hold" grpId="0" nodeType="withEffect">
                                  <p:stCondLst>
                                    <p:cond delay="0"/>
                                  </p:stCondLst>
                                  <p:childTnLst>
                                    <p:set>
                                      <p:cBhvr>
                                        <p:cTn id="97" dur="1" fill="hold">
                                          <p:stCondLst>
                                            <p:cond delay="0"/>
                                          </p:stCondLst>
                                        </p:cTn>
                                        <p:tgtEl>
                                          <p:spTgt spid="83"/>
                                        </p:tgtEl>
                                        <p:attrNameLst>
                                          <p:attrName>style.visibility</p:attrName>
                                        </p:attrNameLst>
                                      </p:cBhvr>
                                      <p:to>
                                        <p:strVal val="visible"/>
                                      </p:to>
                                    </p:set>
                                    <p:anim calcmode="lin" valueType="num">
                                      <p:cBhvr>
                                        <p:cTn id="98" dur="500" fill="hold"/>
                                        <p:tgtEl>
                                          <p:spTgt spid="83"/>
                                        </p:tgtEl>
                                        <p:attrNameLst>
                                          <p:attrName>ppt_w</p:attrName>
                                        </p:attrNameLst>
                                      </p:cBhvr>
                                      <p:tavLst>
                                        <p:tav tm="0">
                                          <p:val>
                                            <p:fltVal val="0"/>
                                          </p:val>
                                        </p:tav>
                                        <p:tav tm="100000">
                                          <p:val>
                                            <p:strVal val="#ppt_w"/>
                                          </p:val>
                                        </p:tav>
                                      </p:tavLst>
                                    </p:anim>
                                    <p:anim calcmode="lin" valueType="num">
                                      <p:cBhvr>
                                        <p:cTn id="99" dur="500" fill="hold"/>
                                        <p:tgtEl>
                                          <p:spTgt spid="83"/>
                                        </p:tgtEl>
                                        <p:attrNameLst>
                                          <p:attrName>ppt_h</p:attrName>
                                        </p:attrNameLst>
                                      </p:cBhvr>
                                      <p:tavLst>
                                        <p:tav tm="0">
                                          <p:val>
                                            <p:fltVal val="0"/>
                                          </p:val>
                                        </p:tav>
                                        <p:tav tm="100000">
                                          <p:val>
                                            <p:strVal val="#ppt_h"/>
                                          </p:val>
                                        </p:tav>
                                      </p:tavLst>
                                    </p:anim>
                                    <p:animEffect transition="in" filter="fade">
                                      <p:cBhvr>
                                        <p:cTn id="100" dur="500"/>
                                        <p:tgtEl>
                                          <p:spTgt spid="83"/>
                                        </p:tgtEl>
                                      </p:cBhvr>
                                    </p:animEffect>
                                  </p:childTnLst>
                                </p:cTn>
                              </p:par>
                            </p:childTnLst>
                          </p:cTn>
                        </p:par>
                        <p:par>
                          <p:cTn id="101" fill="hold">
                            <p:stCondLst>
                              <p:cond delay="5500"/>
                            </p:stCondLst>
                            <p:childTnLst>
                              <p:par>
                                <p:cTn id="102" presetID="14" presetClass="entr" presetSubtype="10" fill="hold" grpId="0" nodeType="afterEffect">
                                  <p:stCondLst>
                                    <p:cond delay="0"/>
                                  </p:stCondLst>
                                  <p:childTnLst>
                                    <p:set>
                                      <p:cBhvr>
                                        <p:cTn id="103" dur="1" fill="hold">
                                          <p:stCondLst>
                                            <p:cond delay="0"/>
                                          </p:stCondLst>
                                        </p:cTn>
                                        <p:tgtEl>
                                          <p:spTgt spid="73"/>
                                        </p:tgtEl>
                                        <p:attrNameLst>
                                          <p:attrName>style.visibility</p:attrName>
                                        </p:attrNameLst>
                                      </p:cBhvr>
                                      <p:to>
                                        <p:strVal val="visible"/>
                                      </p:to>
                                    </p:set>
                                    <p:animEffect transition="in" filter="randombar(horizontal)">
                                      <p:cBhvr>
                                        <p:cTn id="104" dur="500"/>
                                        <p:tgtEl>
                                          <p:spTgt spid="73"/>
                                        </p:tgtEl>
                                      </p:cBhvr>
                                    </p:animEffect>
                                  </p:childTnLst>
                                </p:cTn>
                              </p:par>
                              <p:par>
                                <p:cTn id="105" presetID="14" presetClass="entr" presetSubtype="10" fill="hold" grpId="0" nodeType="withEffect">
                                  <p:stCondLst>
                                    <p:cond delay="0"/>
                                  </p:stCondLst>
                                  <p:childTnLst>
                                    <p:set>
                                      <p:cBhvr>
                                        <p:cTn id="106" dur="1" fill="hold">
                                          <p:stCondLst>
                                            <p:cond delay="0"/>
                                          </p:stCondLst>
                                        </p:cTn>
                                        <p:tgtEl>
                                          <p:spTgt spid="74"/>
                                        </p:tgtEl>
                                        <p:attrNameLst>
                                          <p:attrName>style.visibility</p:attrName>
                                        </p:attrNameLst>
                                      </p:cBhvr>
                                      <p:to>
                                        <p:strVal val="visible"/>
                                      </p:to>
                                    </p:set>
                                    <p:animEffect transition="in" filter="randombar(horizontal)">
                                      <p:cBhvr>
                                        <p:cTn id="107" dur="500"/>
                                        <p:tgtEl>
                                          <p:spTgt spid="74"/>
                                        </p:tgtEl>
                                      </p:cBhvr>
                                    </p:animEffect>
                                  </p:childTnLst>
                                </p:cTn>
                              </p:par>
                              <p:par>
                                <p:cTn id="108" presetID="14" presetClass="entr" presetSubtype="10" fill="hold" grpId="0" nodeType="withEffect">
                                  <p:stCondLst>
                                    <p:cond delay="0"/>
                                  </p:stCondLst>
                                  <p:childTnLst>
                                    <p:set>
                                      <p:cBhvr>
                                        <p:cTn id="109" dur="1" fill="hold">
                                          <p:stCondLst>
                                            <p:cond delay="0"/>
                                          </p:stCondLst>
                                        </p:cTn>
                                        <p:tgtEl>
                                          <p:spTgt spid="76"/>
                                        </p:tgtEl>
                                        <p:attrNameLst>
                                          <p:attrName>style.visibility</p:attrName>
                                        </p:attrNameLst>
                                      </p:cBhvr>
                                      <p:to>
                                        <p:strVal val="visible"/>
                                      </p:to>
                                    </p:set>
                                    <p:animEffect transition="in" filter="randombar(horizontal)">
                                      <p:cBhvr>
                                        <p:cTn id="110" dur="500"/>
                                        <p:tgtEl>
                                          <p:spTgt spid="76"/>
                                        </p:tgtEl>
                                      </p:cBhvr>
                                    </p:animEffect>
                                  </p:childTnLst>
                                </p:cTn>
                              </p:par>
                              <p:par>
                                <p:cTn id="111" presetID="14" presetClass="entr" presetSubtype="10" fill="hold" grpId="0" nodeType="withEffect">
                                  <p:stCondLst>
                                    <p:cond delay="0"/>
                                  </p:stCondLst>
                                  <p:childTnLst>
                                    <p:set>
                                      <p:cBhvr>
                                        <p:cTn id="112" dur="1" fill="hold">
                                          <p:stCondLst>
                                            <p:cond delay="0"/>
                                          </p:stCondLst>
                                        </p:cTn>
                                        <p:tgtEl>
                                          <p:spTgt spid="75"/>
                                        </p:tgtEl>
                                        <p:attrNameLst>
                                          <p:attrName>style.visibility</p:attrName>
                                        </p:attrNameLst>
                                      </p:cBhvr>
                                      <p:to>
                                        <p:strVal val="visible"/>
                                      </p:to>
                                    </p:set>
                                    <p:animEffect transition="in" filter="randombar(horizontal)">
                                      <p:cBhvr>
                                        <p:cTn id="113"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animBg="1"/>
      <p:bldP spid="66" grpId="0" animBg="1"/>
      <p:bldP spid="66" grpId="1" animBg="1"/>
      <p:bldP spid="68" grpId="0" animBg="1"/>
      <p:bldP spid="68" grpId="1" animBg="1"/>
      <p:bldP spid="69" grpId="0" animBg="1"/>
      <p:bldP spid="70" grpId="0" animBg="1"/>
      <p:bldP spid="71" grpId="0" animBg="1"/>
      <p:bldP spid="72" grpId="0" animBg="1"/>
      <p:bldP spid="73" grpId="0"/>
      <p:bldP spid="74" grpId="0"/>
      <p:bldP spid="75" grpId="0"/>
      <p:bldP spid="76" grpId="0"/>
      <p:bldP spid="78" grpId="0"/>
      <p:bldP spid="79" grpId="0"/>
      <p:bldP spid="80" grpId="0" animBg="1"/>
      <p:bldP spid="81" grpId="0" animBg="1"/>
      <p:bldP spid="82" grpId="0" animBg="1"/>
      <p:bldP spid="83" grpId="0" animBg="1"/>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任意多边形: 形状 83">
            <a:extLst>
              <a:ext uri="{FF2B5EF4-FFF2-40B4-BE49-F238E27FC236}">
                <a16:creationId xmlns:a16="http://schemas.microsoft.com/office/drawing/2014/main" xmlns="" id="{ED24B437-6DCE-48B9-B4CA-C000DA571E60}"/>
              </a:ext>
            </a:extLst>
          </p:cNvPr>
          <p:cNvSpPr/>
          <p:nvPr/>
        </p:nvSpPr>
        <p:spPr>
          <a:xfrm>
            <a:off x="1509486" y="1785411"/>
            <a:ext cx="9318171" cy="2762743"/>
          </a:xfrm>
          <a:custGeom>
            <a:avLst/>
            <a:gdLst>
              <a:gd name="connsiteX0" fmla="*/ 0 w 9318171"/>
              <a:gd name="connsiteY0" fmla="*/ 1670130 h 2762743"/>
              <a:gd name="connsiteX1" fmla="*/ 1364343 w 9318171"/>
              <a:gd name="connsiteY1" fmla="*/ 2439387 h 2762743"/>
              <a:gd name="connsiteX2" fmla="*/ 3526971 w 9318171"/>
              <a:gd name="connsiteY2" fmla="*/ 1046016 h 2762743"/>
              <a:gd name="connsiteX3" fmla="*/ 5660571 w 9318171"/>
              <a:gd name="connsiteY3" fmla="*/ 2758702 h 2762743"/>
              <a:gd name="connsiteX4" fmla="*/ 7765143 w 9318171"/>
              <a:gd name="connsiteY4" fmla="*/ 450930 h 2762743"/>
              <a:gd name="connsiteX5" fmla="*/ 9318171 w 9318171"/>
              <a:gd name="connsiteY5" fmla="*/ 987 h 2762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18171" h="2762743">
                <a:moveTo>
                  <a:pt x="0" y="1670130"/>
                </a:moveTo>
                <a:cubicBezTo>
                  <a:pt x="388257" y="2106768"/>
                  <a:pt x="776515" y="2543406"/>
                  <a:pt x="1364343" y="2439387"/>
                </a:cubicBezTo>
                <a:cubicBezTo>
                  <a:pt x="1952171" y="2335368"/>
                  <a:pt x="2810933" y="992797"/>
                  <a:pt x="3526971" y="1046016"/>
                </a:cubicBezTo>
                <a:cubicBezTo>
                  <a:pt x="4243009" y="1099235"/>
                  <a:pt x="4954209" y="2857883"/>
                  <a:pt x="5660571" y="2758702"/>
                </a:cubicBezTo>
                <a:cubicBezTo>
                  <a:pt x="6366933" y="2659521"/>
                  <a:pt x="7155543" y="910549"/>
                  <a:pt x="7765143" y="450930"/>
                </a:cubicBezTo>
                <a:cubicBezTo>
                  <a:pt x="8374743" y="-8689"/>
                  <a:pt x="8846457" y="-3851"/>
                  <a:pt x="9318171" y="987"/>
                </a:cubicBezTo>
              </a:path>
            </a:pathLst>
          </a:custGeom>
          <a:no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grpSp>
        <p:nvGrpSpPr>
          <p:cNvPr id="97" name="组合 96">
            <a:extLst>
              <a:ext uri="{FF2B5EF4-FFF2-40B4-BE49-F238E27FC236}">
                <a16:creationId xmlns:a16="http://schemas.microsoft.com/office/drawing/2014/main" xmlns="" id="{4C61A7E0-BF61-481D-9637-A69747060506}"/>
              </a:ext>
            </a:extLst>
          </p:cNvPr>
          <p:cNvGrpSpPr/>
          <p:nvPr/>
        </p:nvGrpSpPr>
        <p:grpSpPr>
          <a:xfrm>
            <a:off x="3522517" y="4131156"/>
            <a:ext cx="2336361" cy="996634"/>
            <a:chOff x="3052308" y="3370368"/>
            <a:chExt cx="1816091" cy="1144988"/>
          </a:xfrm>
        </p:grpSpPr>
        <p:sp>
          <p:nvSpPr>
            <p:cNvPr id="98" name="矩形 97">
              <a:extLst>
                <a:ext uri="{FF2B5EF4-FFF2-40B4-BE49-F238E27FC236}">
                  <a16:creationId xmlns:a16="http://schemas.microsoft.com/office/drawing/2014/main" xmlns="" id="{4E2E6F2C-1DBB-459F-A43D-45E8AB8CA1CA}"/>
                </a:ext>
              </a:extLst>
            </p:cNvPr>
            <p:cNvSpPr/>
            <p:nvPr/>
          </p:nvSpPr>
          <p:spPr bwMode="auto">
            <a:xfrm>
              <a:off x="3052309" y="3693257"/>
              <a:ext cx="1816090" cy="822099"/>
            </a:xfrm>
            <a:prstGeom prst="rect">
              <a:avLst/>
            </a:prstGeom>
          </p:spPr>
          <p:txBody>
            <a:bodyPr wrap="square">
              <a:spAutoFit/>
              <a:scene3d>
                <a:camera prst="orthographicFront"/>
                <a:lightRig rig="threePt" dir="t"/>
              </a:scene3d>
              <a:sp3d contourW="12700"/>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srgbClr val="000000">
                      <a:lumMod val="65000"/>
                      <a:lumOff val="35000"/>
                    </a:srgbClr>
                  </a:solidFill>
                  <a:effectLst/>
                  <a:uLnTx/>
                  <a:uFillTx/>
                  <a:cs typeface="+mn-ea"/>
                  <a:sym typeface="+mn-lt"/>
                </a:rPr>
                <a:t>点击输入简要文字内容，文字内容需概括精炼，言简意赅的说明分项内容言简意赅的说明分项内容</a:t>
              </a:r>
              <a:endParaRPr kumimoji="0" lang="en-US" altLang="zh-CN" sz="900" b="0" i="0" u="none" strike="noStrike" kern="1200" cap="none" spc="0" normalizeH="0" baseline="0" noProof="0" dirty="0">
                <a:ln>
                  <a:noFill/>
                </a:ln>
                <a:solidFill>
                  <a:srgbClr val="000000">
                    <a:lumMod val="65000"/>
                    <a:lumOff val="35000"/>
                  </a:srgbClr>
                </a:solidFill>
                <a:effectLst/>
                <a:uLnTx/>
                <a:uFillTx/>
                <a:cs typeface="+mn-ea"/>
                <a:sym typeface="+mn-lt"/>
              </a:endParaRPr>
            </a:p>
          </p:txBody>
        </p:sp>
        <p:sp>
          <p:nvSpPr>
            <p:cNvPr id="99" name="文本框 98">
              <a:extLst>
                <a:ext uri="{FF2B5EF4-FFF2-40B4-BE49-F238E27FC236}">
                  <a16:creationId xmlns:a16="http://schemas.microsoft.com/office/drawing/2014/main" xmlns="" id="{A390C37C-A151-4A40-AB7B-B9FBC70FF895}"/>
                </a:ext>
              </a:extLst>
            </p:cNvPr>
            <p:cNvSpPr txBox="1"/>
            <p:nvPr/>
          </p:nvSpPr>
          <p:spPr>
            <a:xfrm>
              <a:off x="3052308" y="3370368"/>
              <a:ext cx="1514761" cy="416795"/>
            </a:xfrm>
            <a:prstGeom prst="rect">
              <a:avLst/>
            </a:prstGeom>
            <a:noFill/>
          </p:spPr>
          <p:txBody>
            <a:bodyPr wrap="square" rtlCol="0">
              <a:spAutoFit/>
              <a:scene3d>
                <a:camera prst="orthographicFront"/>
                <a:lightRig rig="threePt" dir="t"/>
              </a:scene3d>
              <a:sp3d contourW="12700"/>
            </a:body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000000">
                      <a:lumMod val="75000"/>
                      <a:lumOff val="25000"/>
                    </a:srgbClr>
                  </a:solidFill>
                  <a:effectLst/>
                  <a:uLnTx/>
                  <a:uFillTx/>
                  <a:cs typeface="+mn-ea"/>
                  <a:sym typeface="+mn-lt"/>
                </a:rPr>
                <a:t>标题文字添加</a:t>
              </a:r>
            </a:p>
          </p:txBody>
        </p:sp>
      </p:grpSp>
      <p:grpSp>
        <p:nvGrpSpPr>
          <p:cNvPr id="100" name="组合 99">
            <a:extLst>
              <a:ext uri="{FF2B5EF4-FFF2-40B4-BE49-F238E27FC236}">
                <a16:creationId xmlns:a16="http://schemas.microsoft.com/office/drawing/2014/main" xmlns="" id="{2D07C9F9-6569-4545-90B2-19BBF629632F}"/>
              </a:ext>
            </a:extLst>
          </p:cNvPr>
          <p:cNvGrpSpPr/>
          <p:nvPr/>
        </p:nvGrpSpPr>
        <p:grpSpPr>
          <a:xfrm>
            <a:off x="7918410" y="4427708"/>
            <a:ext cx="2336361" cy="996634"/>
            <a:chOff x="3052308" y="3370368"/>
            <a:chExt cx="1816091" cy="1144988"/>
          </a:xfrm>
        </p:grpSpPr>
        <p:sp>
          <p:nvSpPr>
            <p:cNvPr id="101" name="矩形 100">
              <a:extLst>
                <a:ext uri="{FF2B5EF4-FFF2-40B4-BE49-F238E27FC236}">
                  <a16:creationId xmlns:a16="http://schemas.microsoft.com/office/drawing/2014/main" xmlns="" id="{F27FF0AD-F81A-472A-98BC-BD92D1E92074}"/>
                </a:ext>
              </a:extLst>
            </p:cNvPr>
            <p:cNvSpPr/>
            <p:nvPr/>
          </p:nvSpPr>
          <p:spPr bwMode="auto">
            <a:xfrm>
              <a:off x="3052309" y="3693257"/>
              <a:ext cx="1816090" cy="822099"/>
            </a:xfrm>
            <a:prstGeom prst="rect">
              <a:avLst/>
            </a:prstGeom>
          </p:spPr>
          <p:txBody>
            <a:bodyPr wrap="square">
              <a:spAutoFit/>
              <a:scene3d>
                <a:camera prst="orthographicFront"/>
                <a:lightRig rig="threePt" dir="t"/>
              </a:scene3d>
              <a:sp3d contourW="12700"/>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srgbClr val="000000">
                      <a:lumMod val="65000"/>
                      <a:lumOff val="35000"/>
                    </a:srgbClr>
                  </a:solidFill>
                  <a:effectLst/>
                  <a:uLnTx/>
                  <a:uFillTx/>
                  <a:cs typeface="+mn-ea"/>
                  <a:sym typeface="+mn-lt"/>
                </a:rPr>
                <a:t>点击输入简要文字内容，文字内容需概括精炼，言简意赅的说明分项内容言简意赅的说明分项内容</a:t>
              </a:r>
              <a:endParaRPr kumimoji="0" lang="en-US" altLang="zh-CN" sz="900" b="0" i="0" u="none" strike="noStrike" kern="1200" cap="none" spc="0" normalizeH="0" baseline="0" noProof="0" dirty="0">
                <a:ln>
                  <a:noFill/>
                </a:ln>
                <a:solidFill>
                  <a:srgbClr val="000000">
                    <a:lumMod val="65000"/>
                    <a:lumOff val="35000"/>
                  </a:srgbClr>
                </a:solidFill>
                <a:effectLst/>
                <a:uLnTx/>
                <a:uFillTx/>
                <a:cs typeface="+mn-ea"/>
                <a:sym typeface="+mn-lt"/>
              </a:endParaRPr>
            </a:p>
          </p:txBody>
        </p:sp>
        <p:sp>
          <p:nvSpPr>
            <p:cNvPr id="102" name="文本框 101">
              <a:extLst>
                <a:ext uri="{FF2B5EF4-FFF2-40B4-BE49-F238E27FC236}">
                  <a16:creationId xmlns:a16="http://schemas.microsoft.com/office/drawing/2014/main" xmlns="" id="{7CDE4C5B-B258-40BF-9E98-4D0AFFE3EA69}"/>
                </a:ext>
              </a:extLst>
            </p:cNvPr>
            <p:cNvSpPr txBox="1"/>
            <p:nvPr/>
          </p:nvSpPr>
          <p:spPr>
            <a:xfrm>
              <a:off x="3052308" y="3370368"/>
              <a:ext cx="1514761" cy="416795"/>
            </a:xfrm>
            <a:prstGeom prst="rect">
              <a:avLst/>
            </a:prstGeom>
            <a:noFill/>
          </p:spPr>
          <p:txBody>
            <a:bodyPr wrap="square" rtlCol="0">
              <a:spAutoFit/>
              <a:scene3d>
                <a:camera prst="orthographicFront"/>
                <a:lightRig rig="threePt" dir="t"/>
              </a:scene3d>
              <a:sp3d contourW="12700"/>
            </a:body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000000">
                      <a:lumMod val="75000"/>
                      <a:lumOff val="25000"/>
                    </a:srgbClr>
                  </a:solidFill>
                  <a:effectLst/>
                  <a:uLnTx/>
                  <a:uFillTx/>
                  <a:cs typeface="+mn-ea"/>
                  <a:sym typeface="+mn-lt"/>
                </a:rPr>
                <a:t>标题文字添加</a:t>
              </a:r>
            </a:p>
          </p:txBody>
        </p:sp>
      </p:grpSp>
      <p:grpSp>
        <p:nvGrpSpPr>
          <p:cNvPr id="103" name="组合 102">
            <a:extLst>
              <a:ext uri="{FF2B5EF4-FFF2-40B4-BE49-F238E27FC236}">
                <a16:creationId xmlns:a16="http://schemas.microsoft.com/office/drawing/2014/main" xmlns="" id="{22421CF9-4D24-45E9-806D-31A9A2453E88}"/>
              </a:ext>
            </a:extLst>
          </p:cNvPr>
          <p:cNvGrpSpPr/>
          <p:nvPr/>
        </p:nvGrpSpPr>
        <p:grpSpPr>
          <a:xfrm>
            <a:off x="6168571" y="2119429"/>
            <a:ext cx="2336361" cy="996634"/>
            <a:chOff x="3052308" y="3370368"/>
            <a:chExt cx="1816091" cy="1144988"/>
          </a:xfrm>
        </p:grpSpPr>
        <p:sp>
          <p:nvSpPr>
            <p:cNvPr id="104" name="矩形 103">
              <a:extLst>
                <a:ext uri="{FF2B5EF4-FFF2-40B4-BE49-F238E27FC236}">
                  <a16:creationId xmlns:a16="http://schemas.microsoft.com/office/drawing/2014/main" xmlns="" id="{118AB2F2-C871-4595-96CF-7AE3CF617EE6}"/>
                </a:ext>
              </a:extLst>
            </p:cNvPr>
            <p:cNvSpPr/>
            <p:nvPr/>
          </p:nvSpPr>
          <p:spPr bwMode="auto">
            <a:xfrm>
              <a:off x="3052308" y="3693257"/>
              <a:ext cx="1816090" cy="822099"/>
            </a:xfrm>
            <a:prstGeom prst="rect">
              <a:avLst/>
            </a:prstGeom>
          </p:spPr>
          <p:txBody>
            <a:bodyPr wrap="square">
              <a:spAutoFit/>
              <a:scene3d>
                <a:camera prst="orthographicFront"/>
                <a:lightRig rig="threePt" dir="t"/>
              </a:scene3d>
              <a:sp3d contourW="12700"/>
            </a:bodyPr>
            <a:lstStyle/>
            <a:p>
              <a:pPr marL="0" marR="0" lvl="0" indent="0" algn="r" defTabSz="457200" rtl="0" eaLnBrk="1" fontAlgn="auto" latinLnBrk="0" hangingPunct="1">
                <a:lnSpc>
                  <a:spcPct val="15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srgbClr val="000000">
                      <a:lumMod val="65000"/>
                      <a:lumOff val="35000"/>
                    </a:srgbClr>
                  </a:solidFill>
                  <a:effectLst/>
                  <a:uLnTx/>
                  <a:uFillTx/>
                  <a:cs typeface="+mn-ea"/>
                  <a:sym typeface="+mn-lt"/>
                </a:rPr>
                <a:t>点击输入简要文字内容，文字内容需概括精炼，言简意赅的说明分项内容言简意赅的说明分项内容</a:t>
              </a:r>
              <a:endParaRPr kumimoji="0" lang="en-US" altLang="zh-CN" sz="900" b="0" i="0" u="none" strike="noStrike" kern="1200" cap="none" spc="0" normalizeH="0" baseline="0" noProof="0" dirty="0">
                <a:ln>
                  <a:noFill/>
                </a:ln>
                <a:solidFill>
                  <a:srgbClr val="000000">
                    <a:lumMod val="65000"/>
                    <a:lumOff val="35000"/>
                  </a:srgbClr>
                </a:solidFill>
                <a:effectLst/>
                <a:uLnTx/>
                <a:uFillTx/>
                <a:cs typeface="+mn-ea"/>
                <a:sym typeface="+mn-lt"/>
              </a:endParaRPr>
            </a:p>
          </p:txBody>
        </p:sp>
        <p:sp>
          <p:nvSpPr>
            <p:cNvPr id="105" name="文本框 104">
              <a:extLst>
                <a:ext uri="{FF2B5EF4-FFF2-40B4-BE49-F238E27FC236}">
                  <a16:creationId xmlns:a16="http://schemas.microsoft.com/office/drawing/2014/main" xmlns="" id="{23367C98-C09D-4075-932A-BC91514F787B}"/>
                </a:ext>
              </a:extLst>
            </p:cNvPr>
            <p:cNvSpPr txBox="1"/>
            <p:nvPr/>
          </p:nvSpPr>
          <p:spPr>
            <a:xfrm>
              <a:off x="3353638" y="3370368"/>
              <a:ext cx="1514761" cy="416795"/>
            </a:xfrm>
            <a:prstGeom prst="rect">
              <a:avLst/>
            </a:prstGeom>
            <a:noFill/>
          </p:spPr>
          <p:txBody>
            <a:bodyPr wrap="square" rtlCol="0">
              <a:spAutoFit/>
              <a:scene3d>
                <a:camera prst="orthographicFront"/>
                <a:lightRig rig="threePt" dir="t"/>
              </a:scene3d>
              <a:sp3d contourW="12700"/>
            </a:bodyPr>
            <a:lstStyle/>
            <a:p>
              <a:pPr marL="0" marR="0" lvl="0" indent="0" algn="r" defTabSz="457200" rtl="0" eaLnBrk="1" fontAlgn="auto" latinLnBrk="0" hangingPunct="1">
                <a:lnSpc>
                  <a:spcPct val="12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000000">
                      <a:lumMod val="75000"/>
                      <a:lumOff val="25000"/>
                    </a:srgbClr>
                  </a:solidFill>
                  <a:effectLst/>
                  <a:uLnTx/>
                  <a:uFillTx/>
                  <a:cs typeface="+mn-ea"/>
                  <a:sym typeface="+mn-lt"/>
                </a:rPr>
                <a:t>标题文字添加</a:t>
              </a:r>
            </a:p>
          </p:txBody>
        </p:sp>
      </p:grpSp>
      <p:grpSp>
        <p:nvGrpSpPr>
          <p:cNvPr id="106" name="组合 105">
            <a:extLst>
              <a:ext uri="{FF2B5EF4-FFF2-40B4-BE49-F238E27FC236}">
                <a16:creationId xmlns:a16="http://schemas.microsoft.com/office/drawing/2014/main" xmlns="" id="{6368460F-0C01-4F6B-9F4B-E1B415F43F7B}"/>
              </a:ext>
            </a:extLst>
          </p:cNvPr>
          <p:cNvGrpSpPr/>
          <p:nvPr/>
        </p:nvGrpSpPr>
        <p:grpSpPr>
          <a:xfrm>
            <a:off x="1907842" y="2229763"/>
            <a:ext cx="2336361" cy="996634"/>
            <a:chOff x="3052308" y="3370368"/>
            <a:chExt cx="1816091" cy="1144988"/>
          </a:xfrm>
        </p:grpSpPr>
        <p:sp>
          <p:nvSpPr>
            <p:cNvPr id="107" name="矩形 106">
              <a:extLst>
                <a:ext uri="{FF2B5EF4-FFF2-40B4-BE49-F238E27FC236}">
                  <a16:creationId xmlns:a16="http://schemas.microsoft.com/office/drawing/2014/main" xmlns="" id="{616A0873-CABE-4A48-AD64-76BEF6BED368}"/>
                </a:ext>
              </a:extLst>
            </p:cNvPr>
            <p:cNvSpPr/>
            <p:nvPr/>
          </p:nvSpPr>
          <p:spPr bwMode="auto">
            <a:xfrm>
              <a:off x="3052308" y="3693257"/>
              <a:ext cx="1816090" cy="822099"/>
            </a:xfrm>
            <a:prstGeom prst="rect">
              <a:avLst/>
            </a:prstGeom>
          </p:spPr>
          <p:txBody>
            <a:bodyPr wrap="square">
              <a:spAutoFit/>
              <a:scene3d>
                <a:camera prst="orthographicFront"/>
                <a:lightRig rig="threePt" dir="t"/>
              </a:scene3d>
              <a:sp3d contourW="12700"/>
            </a:bodyPr>
            <a:lstStyle/>
            <a:p>
              <a:pPr marL="0" marR="0" lvl="0" indent="0" algn="r" defTabSz="457200" rtl="0" eaLnBrk="1" fontAlgn="auto" latinLnBrk="0" hangingPunct="1">
                <a:lnSpc>
                  <a:spcPct val="15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srgbClr val="000000">
                      <a:lumMod val="65000"/>
                      <a:lumOff val="35000"/>
                    </a:srgbClr>
                  </a:solidFill>
                  <a:effectLst/>
                  <a:uLnTx/>
                  <a:uFillTx/>
                  <a:cs typeface="+mn-ea"/>
                  <a:sym typeface="+mn-lt"/>
                </a:rPr>
                <a:t>点击输入简要文字内容，文字内容需概括精炼，言简意赅的说明分项内容言简意赅的说明分项内容</a:t>
              </a:r>
              <a:endParaRPr kumimoji="0" lang="en-US" altLang="zh-CN" sz="900" b="0" i="0" u="none" strike="noStrike" kern="1200" cap="none" spc="0" normalizeH="0" baseline="0" noProof="0" dirty="0">
                <a:ln>
                  <a:noFill/>
                </a:ln>
                <a:solidFill>
                  <a:srgbClr val="000000">
                    <a:lumMod val="65000"/>
                    <a:lumOff val="35000"/>
                  </a:srgbClr>
                </a:solidFill>
                <a:effectLst/>
                <a:uLnTx/>
                <a:uFillTx/>
                <a:cs typeface="+mn-ea"/>
                <a:sym typeface="+mn-lt"/>
              </a:endParaRPr>
            </a:p>
          </p:txBody>
        </p:sp>
        <p:sp>
          <p:nvSpPr>
            <p:cNvPr id="108" name="文本框 107">
              <a:extLst>
                <a:ext uri="{FF2B5EF4-FFF2-40B4-BE49-F238E27FC236}">
                  <a16:creationId xmlns:a16="http://schemas.microsoft.com/office/drawing/2014/main" xmlns="" id="{84ACBF78-2E93-4C20-A04D-0B3E4CE81821}"/>
                </a:ext>
              </a:extLst>
            </p:cNvPr>
            <p:cNvSpPr txBox="1"/>
            <p:nvPr/>
          </p:nvSpPr>
          <p:spPr>
            <a:xfrm>
              <a:off x="3353638" y="3370368"/>
              <a:ext cx="1514761" cy="416795"/>
            </a:xfrm>
            <a:prstGeom prst="rect">
              <a:avLst/>
            </a:prstGeom>
            <a:noFill/>
          </p:spPr>
          <p:txBody>
            <a:bodyPr wrap="square" rtlCol="0">
              <a:spAutoFit/>
              <a:scene3d>
                <a:camera prst="orthographicFront"/>
                <a:lightRig rig="threePt" dir="t"/>
              </a:scene3d>
              <a:sp3d contourW="12700"/>
            </a:bodyPr>
            <a:lstStyle/>
            <a:p>
              <a:pPr marL="0" marR="0" lvl="0" indent="0" algn="r" defTabSz="457200" rtl="0" eaLnBrk="1" fontAlgn="auto" latinLnBrk="0" hangingPunct="1">
                <a:lnSpc>
                  <a:spcPct val="12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000000">
                      <a:lumMod val="75000"/>
                      <a:lumOff val="25000"/>
                    </a:srgbClr>
                  </a:solidFill>
                  <a:effectLst/>
                  <a:uLnTx/>
                  <a:uFillTx/>
                  <a:cs typeface="+mn-ea"/>
                  <a:sym typeface="+mn-lt"/>
                </a:rPr>
                <a:t>标题文字添加</a:t>
              </a:r>
            </a:p>
          </p:txBody>
        </p:sp>
      </p:grpSp>
      <p:grpSp>
        <p:nvGrpSpPr>
          <p:cNvPr id="113" name="组合 112">
            <a:extLst>
              <a:ext uri="{FF2B5EF4-FFF2-40B4-BE49-F238E27FC236}">
                <a16:creationId xmlns:a16="http://schemas.microsoft.com/office/drawing/2014/main" xmlns="" id="{42B723CF-ED07-4136-A40A-CC0FCB6F12D5}"/>
              </a:ext>
            </a:extLst>
          </p:cNvPr>
          <p:cNvGrpSpPr/>
          <p:nvPr/>
        </p:nvGrpSpPr>
        <p:grpSpPr>
          <a:xfrm>
            <a:off x="2389413" y="3569421"/>
            <a:ext cx="1050472" cy="1094952"/>
            <a:chOff x="2389413" y="3569421"/>
            <a:chExt cx="1050472" cy="1094952"/>
          </a:xfrm>
        </p:grpSpPr>
        <p:sp>
          <p:nvSpPr>
            <p:cNvPr id="86" name="任意多边形: 形状 85">
              <a:extLst>
                <a:ext uri="{FF2B5EF4-FFF2-40B4-BE49-F238E27FC236}">
                  <a16:creationId xmlns:a16="http://schemas.microsoft.com/office/drawing/2014/main" xmlns="" id="{A2D7B858-7B03-49D9-85A1-A7B02FADA6AA}"/>
                </a:ext>
              </a:extLst>
            </p:cNvPr>
            <p:cNvSpPr/>
            <p:nvPr/>
          </p:nvSpPr>
          <p:spPr>
            <a:xfrm rot="2693453">
              <a:off x="2389413" y="3569421"/>
              <a:ext cx="1050472" cy="1094952"/>
            </a:xfrm>
            <a:custGeom>
              <a:avLst/>
              <a:gdLst>
                <a:gd name="connsiteX0" fmla="*/ 217446 w 3616003"/>
                <a:gd name="connsiteY0" fmla="*/ 1996443 h 3769115"/>
                <a:gd name="connsiteX1" fmla="*/ 1848126 w 3616003"/>
                <a:gd name="connsiteY1" fmla="*/ 3 h 3769115"/>
                <a:gd name="connsiteX2" fmla="*/ 3615966 w 3616003"/>
                <a:gd name="connsiteY2" fmla="*/ 1981203 h 3769115"/>
                <a:gd name="connsiteX3" fmla="*/ 1893846 w 3616003"/>
                <a:gd name="connsiteY3" fmla="*/ 3749043 h 3769115"/>
                <a:gd name="connsiteX4" fmla="*/ 202206 w 3616003"/>
                <a:gd name="connsiteY4" fmla="*/ 2880363 h 3769115"/>
                <a:gd name="connsiteX5" fmla="*/ 217446 w 3616003"/>
                <a:gd name="connsiteY5" fmla="*/ 1996443 h 3769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6003" h="3769115">
                  <a:moveTo>
                    <a:pt x="217446" y="1996443"/>
                  </a:moveTo>
                  <a:cubicBezTo>
                    <a:pt x="491766" y="1516383"/>
                    <a:pt x="1281706" y="2543"/>
                    <a:pt x="1848126" y="3"/>
                  </a:cubicBezTo>
                  <a:cubicBezTo>
                    <a:pt x="2414546" y="-2537"/>
                    <a:pt x="3608346" y="1356363"/>
                    <a:pt x="3615966" y="1981203"/>
                  </a:cubicBezTo>
                  <a:cubicBezTo>
                    <a:pt x="3623586" y="2606043"/>
                    <a:pt x="2462806" y="3599183"/>
                    <a:pt x="1893846" y="3749043"/>
                  </a:cubicBezTo>
                  <a:cubicBezTo>
                    <a:pt x="1324886" y="3898903"/>
                    <a:pt x="486686" y="3169923"/>
                    <a:pt x="202206" y="2880363"/>
                  </a:cubicBezTo>
                  <a:cubicBezTo>
                    <a:pt x="-82274" y="2590803"/>
                    <a:pt x="-56874" y="2476503"/>
                    <a:pt x="217446" y="1996443"/>
                  </a:cubicBezTo>
                  <a:close/>
                </a:path>
              </a:pathLst>
            </a:custGeom>
            <a:solidFill>
              <a:srgbClr val="D3323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dirty="0">
                <a:ln>
                  <a:noFill/>
                </a:ln>
                <a:solidFill>
                  <a:srgbClr val="FFFFFF"/>
                </a:solidFill>
                <a:effectLst/>
                <a:uLnTx/>
                <a:uFillTx/>
                <a:cs typeface="+mn-ea"/>
                <a:sym typeface="+mn-lt"/>
              </a:endParaRPr>
            </a:p>
          </p:txBody>
        </p:sp>
        <p:sp>
          <p:nvSpPr>
            <p:cNvPr id="109" name="文本框 108">
              <a:extLst>
                <a:ext uri="{FF2B5EF4-FFF2-40B4-BE49-F238E27FC236}">
                  <a16:creationId xmlns:a16="http://schemas.microsoft.com/office/drawing/2014/main" xmlns="" id="{60447794-E5D6-4850-B7A5-71B1EF3DC01A}"/>
                </a:ext>
              </a:extLst>
            </p:cNvPr>
            <p:cNvSpPr txBox="1"/>
            <p:nvPr/>
          </p:nvSpPr>
          <p:spPr>
            <a:xfrm>
              <a:off x="2468864" y="3912503"/>
              <a:ext cx="849038" cy="40011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FFFFFF"/>
                  </a:solidFill>
                  <a:effectLst/>
                  <a:uLnTx/>
                  <a:uFillTx/>
                  <a:cs typeface="+mn-ea"/>
                  <a:sym typeface="+mn-lt"/>
                </a:rPr>
                <a:t>2002</a:t>
              </a:r>
              <a:endParaRPr kumimoji="0" lang="zh-CN" altLang="en-US" sz="2000" b="1" i="0" u="none" strike="noStrike" kern="1200" cap="none" spc="0" normalizeH="0" baseline="0" noProof="0" dirty="0">
                <a:ln>
                  <a:noFill/>
                </a:ln>
                <a:solidFill>
                  <a:srgbClr val="FFFFFF"/>
                </a:solidFill>
                <a:effectLst/>
                <a:uLnTx/>
                <a:uFillTx/>
                <a:cs typeface="+mn-ea"/>
                <a:sym typeface="+mn-lt"/>
              </a:endParaRPr>
            </a:p>
          </p:txBody>
        </p:sp>
      </p:grpSp>
      <p:grpSp>
        <p:nvGrpSpPr>
          <p:cNvPr id="116" name="组合 115">
            <a:extLst>
              <a:ext uri="{FF2B5EF4-FFF2-40B4-BE49-F238E27FC236}">
                <a16:creationId xmlns:a16="http://schemas.microsoft.com/office/drawing/2014/main" xmlns="" id="{600238B9-229A-4AE5-980D-1E32BE85471F}"/>
              </a:ext>
            </a:extLst>
          </p:cNvPr>
          <p:cNvGrpSpPr/>
          <p:nvPr/>
        </p:nvGrpSpPr>
        <p:grpSpPr>
          <a:xfrm>
            <a:off x="4519632" y="2248204"/>
            <a:ext cx="1050472" cy="1094952"/>
            <a:chOff x="4519632" y="2248204"/>
            <a:chExt cx="1050472" cy="1094952"/>
          </a:xfrm>
        </p:grpSpPr>
        <p:sp>
          <p:nvSpPr>
            <p:cNvPr id="89" name="任意多边形: 形状 88">
              <a:extLst>
                <a:ext uri="{FF2B5EF4-FFF2-40B4-BE49-F238E27FC236}">
                  <a16:creationId xmlns:a16="http://schemas.microsoft.com/office/drawing/2014/main" xmlns="" id="{25509F9D-B412-4A1C-9996-6EBA639F23FE}"/>
                </a:ext>
              </a:extLst>
            </p:cNvPr>
            <p:cNvSpPr/>
            <p:nvPr/>
          </p:nvSpPr>
          <p:spPr>
            <a:xfrm>
              <a:off x="4519632" y="2248204"/>
              <a:ext cx="1050472" cy="1094952"/>
            </a:xfrm>
            <a:custGeom>
              <a:avLst/>
              <a:gdLst>
                <a:gd name="connsiteX0" fmla="*/ 217446 w 3616003"/>
                <a:gd name="connsiteY0" fmla="*/ 1996443 h 3769115"/>
                <a:gd name="connsiteX1" fmla="*/ 1848126 w 3616003"/>
                <a:gd name="connsiteY1" fmla="*/ 3 h 3769115"/>
                <a:gd name="connsiteX2" fmla="*/ 3615966 w 3616003"/>
                <a:gd name="connsiteY2" fmla="*/ 1981203 h 3769115"/>
                <a:gd name="connsiteX3" fmla="*/ 1893846 w 3616003"/>
                <a:gd name="connsiteY3" fmla="*/ 3749043 h 3769115"/>
                <a:gd name="connsiteX4" fmla="*/ 202206 w 3616003"/>
                <a:gd name="connsiteY4" fmla="*/ 2880363 h 3769115"/>
                <a:gd name="connsiteX5" fmla="*/ 217446 w 3616003"/>
                <a:gd name="connsiteY5" fmla="*/ 1996443 h 3769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6003" h="3769115">
                  <a:moveTo>
                    <a:pt x="217446" y="1996443"/>
                  </a:moveTo>
                  <a:cubicBezTo>
                    <a:pt x="491766" y="1516383"/>
                    <a:pt x="1281706" y="2543"/>
                    <a:pt x="1848126" y="3"/>
                  </a:cubicBezTo>
                  <a:cubicBezTo>
                    <a:pt x="2414546" y="-2537"/>
                    <a:pt x="3608346" y="1356363"/>
                    <a:pt x="3615966" y="1981203"/>
                  </a:cubicBezTo>
                  <a:cubicBezTo>
                    <a:pt x="3623586" y="2606043"/>
                    <a:pt x="2462806" y="3599183"/>
                    <a:pt x="1893846" y="3749043"/>
                  </a:cubicBezTo>
                  <a:cubicBezTo>
                    <a:pt x="1324886" y="3898903"/>
                    <a:pt x="486686" y="3169923"/>
                    <a:pt x="202206" y="2880363"/>
                  </a:cubicBezTo>
                  <a:cubicBezTo>
                    <a:pt x="-82274" y="2590803"/>
                    <a:pt x="-56874" y="2476503"/>
                    <a:pt x="217446" y="1996443"/>
                  </a:cubicBezTo>
                  <a:close/>
                </a:path>
              </a:pathLst>
            </a:custGeom>
            <a:solidFill>
              <a:srgbClr val="2C225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dirty="0">
                <a:ln>
                  <a:noFill/>
                </a:ln>
                <a:solidFill>
                  <a:srgbClr val="FFFFFF"/>
                </a:solidFill>
                <a:effectLst/>
                <a:uLnTx/>
                <a:uFillTx/>
                <a:cs typeface="+mn-ea"/>
                <a:sym typeface="+mn-lt"/>
              </a:endParaRPr>
            </a:p>
          </p:txBody>
        </p:sp>
        <p:sp>
          <p:nvSpPr>
            <p:cNvPr id="110" name="文本框 109">
              <a:extLst>
                <a:ext uri="{FF2B5EF4-FFF2-40B4-BE49-F238E27FC236}">
                  <a16:creationId xmlns:a16="http://schemas.microsoft.com/office/drawing/2014/main" xmlns="" id="{2FC9DB92-8A32-4603-9F88-F300E35EEF7D}"/>
                </a:ext>
              </a:extLst>
            </p:cNvPr>
            <p:cNvSpPr txBox="1"/>
            <p:nvPr/>
          </p:nvSpPr>
          <p:spPr>
            <a:xfrm>
              <a:off x="4605693" y="2555301"/>
              <a:ext cx="849038" cy="40011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FFFFFF"/>
                  </a:solidFill>
                  <a:effectLst/>
                  <a:uLnTx/>
                  <a:uFillTx/>
                  <a:cs typeface="+mn-ea"/>
                  <a:sym typeface="+mn-lt"/>
                </a:rPr>
                <a:t>2008</a:t>
              </a:r>
              <a:endParaRPr kumimoji="0" lang="zh-CN" altLang="en-US" sz="2000" b="1" i="0" u="none" strike="noStrike" kern="1200" cap="none" spc="0" normalizeH="0" baseline="0" noProof="0" dirty="0">
                <a:ln>
                  <a:noFill/>
                </a:ln>
                <a:solidFill>
                  <a:srgbClr val="FFFFFF"/>
                </a:solidFill>
                <a:effectLst/>
                <a:uLnTx/>
                <a:uFillTx/>
                <a:cs typeface="+mn-ea"/>
                <a:sym typeface="+mn-lt"/>
              </a:endParaRPr>
            </a:p>
          </p:txBody>
        </p:sp>
      </p:grpSp>
      <p:grpSp>
        <p:nvGrpSpPr>
          <p:cNvPr id="114" name="组合 113">
            <a:extLst>
              <a:ext uri="{FF2B5EF4-FFF2-40B4-BE49-F238E27FC236}">
                <a16:creationId xmlns:a16="http://schemas.microsoft.com/office/drawing/2014/main" xmlns="" id="{A40DFA70-7AB6-4AF3-AC40-55088039F05D}"/>
              </a:ext>
            </a:extLst>
          </p:cNvPr>
          <p:cNvGrpSpPr/>
          <p:nvPr/>
        </p:nvGrpSpPr>
        <p:grpSpPr>
          <a:xfrm>
            <a:off x="6627611" y="3970341"/>
            <a:ext cx="1094952" cy="1050472"/>
            <a:chOff x="6627611" y="3970341"/>
            <a:chExt cx="1094952" cy="1050472"/>
          </a:xfrm>
        </p:grpSpPr>
        <p:sp>
          <p:nvSpPr>
            <p:cNvPr id="92" name="任意多边形: 形状 91">
              <a:extLst>
                <a:ext uri="{FF2B5EF4-FFF2-40B4-BE49-F238E27FC236}">
                  <a16:creationId xmlns:a16="http://schemas.microsoft.com/office/drawing/2014/main" xmlns="" id="{358B0BAC-2DD0-4AB1-82BB-8111B11018B9}"/>
                </a:ext>
              </a:extLst>
            </p:cNvPr>
            <p:cNvSpPr/>
            <p:nvPr/>
          </p:nvSpPr>
          <p:spPr>
            <a:xfrm rot="5800073">
              <a:off x="6649851" y="3948101"/>
              <a:ext cx="1050472" cy="1094952"/>
            </a:xfrm>
            <a:custGeom>
              <a:avLst/>
              <a:gdLst>
                <a:gd name="connsiteX0" fmla="*/ 217446 w 3616003"/>
                <a:gd name="connsiteY0" fmla="*/ 1996443 h 3769115"/>
                <a:gd name="connsiteX1" fmla="*/ 1848126 w 3616003"/>
                <a:gd name="connsiteY1" fmla="*/ 3 h 3769115"/>
                <a:gd name="connsiteX2" fmla="*/ 3615966 w 3616003"/>
                <a:gd name="connsiteY2" fmla="*/ 1981203 h 3769115"/>
                <a:gd name="connsiteX3" fmla="*/ 1893846 w 3616003"/>
                <a:gd name="connsiteY3" fmla="*/ 3749043 h 3769115"/>
                <a:gd name="connsiteX4" fmla="*/ 202206 w 3616003"/>
                <a:gd name="connsiteY4" fmla="*/ 2880363 h 3769115"/>
                <a:gd name="connsiteX5" fmla="*/ 217446 w 3616003"/>
                <a:gd name="connsiteY5" fmla="*/ 1996443 h 3769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6003" h="3769115">
                  <a:moveTo>
                    <a:pt x="217446" y="1996443"/>
                  </a:moveTo>
                  <a:cubicBezTo>
                    <a:pt x="491766" y="1516383"/>
                    <a:pt x="1281706" y="2543"/>
                    <a:pt x="1848126" y="3"/>
                  </a:cubicBezTo>
                  <a:cubicBezTo>
                    <a:pt x="2414546" y="-2537"/>
                    <a:pt x="3608346" y="1356363"/>
                    <a:pt x="3615966" y="1981203"/>
                  </a:cubicBezTo>
                  <a:cubicBezTo>
                    <a:pt x="3623586" y="2606043"/>
                    <a:pt x="2462806" y="3599183"/>
                    <a:pt x="1893846" y="3749043"/>
                  </a:cubicBezTo>
                  <a:cubicBezTo>
                    <a:pt x="1324886" y="3898903"/>
                    <a:pt x="486686" y="3169923"/>
                    <a:pt x="202206" y="2880363"/>
                  </a:cubicBezTo>
                  <a:cubicBezTo>
                    <a:pt x="-82274" y="2590803"/>
                    <a:pt x="-56874" y="2476503"/>
                    <a:pt x="217446" y="1996443"/>
                  </a:cubicBezTo>
                  <a:close/>
                </a:path>
              </a:pathLst>
            </a:custGeom>
            <a:solidFill>
              <a:srgbClr val="D3323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dirty="0">
                <a:ln>
                  <a:noFill/>
                </a:ln>
                <a:solidFill>
                  <a:srgbClr val="FFFFFF"/>
                </a:solidFill>
                <a:effectLst/>
                <a:uLnTx/>
                <a:uFillTx/>
                <a:cs typeface="+mn-ea"/>
                <a:sym typeface="+mn-lt"/>
              </a:endParaRPr>
            </a:p>
          </p:txBody>
        </p:sp>
        <p:sp>
          <p:nvSpPr>
            <p:cNvPr id="111" name="文本框 110">
              <a:extLst>
                <a:ext uri="{FF2B5EF4-FFF2-40B4-BE49-F238E27FC236}">
                  <a16:creationId xmlns:a16="http://schemas.microsoft.com/office/drawing/2014/main" xmlns="" id="{EA04BA86-082F-4D99-AD00-034A8D9D6C15}"/>
                </a:ext>
              </a:extLst>
            </p:cNvPr>
            <p:cNvSpPr txBox="1"/>
            <p:nvPr/>
          </p:nvSpPr>
          <p:spPr>
            <a:xfrm>
              <a:off x="6704349" y="4220293"/>
              <a:ext cx="849038" cy="40011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FFFFFF"/>
                  </a:solidFill>
                  <a:effectLst/>
                  <a:uLnTx/>
                  <a:uFillTx/>
                  <a:cs typeface="+mn-ea"/>
                  <a:sym typeface="+mn-lt"/>
                </a:rPr>
                <a:t>2014</a:t>
              </a:r>
              <a:endParaRPr kumimoji="0" lang="zh-CN" altLang="en-US" sz="2000" b="1" i="0" u="none" strike="noStrike" kern="1200" cap="none" spc="0" normalizeH="0" baseline="0" noProof="0" dirty="0">
                <a:ln>
                  <a:noFill/>
                </a:ln>
                <a:solidFill>
                  <a:srgbClr val="FFFFFF"/>
                </a:solidFill>
                <a:effectLst/>
                <a:uLnTx/>
                <a:uFillTx/>
                <a:cs typeface="+mn-ea"/>
                <a:sym typeface="+mn-lt"/>
              </a:endParaRPr>
            </a:p>
          </p:txBody>
        </p:sp>
      </p:grpSp>
      <p:grpSp>
        <p:nvGrpSpPr>
          <p:cNvPr id="115" name="组合 114">
            <a:extLst>
              <a:ext uri="{FF2B5EF4-FFF2-40B4-BE49-F238E27FC236}">
                <a16:creationId xmlns:a16="http://schemas.microsoft.com/office/drawing/2014/main" xmlns="" id="{87ACB35C-9D6C-4987-823A-78C6783C5E81}"/>
              </a:ext>
            </a:extLst>
          </p:cNvPr>
          <p:cNvGrpSpPr/>
          <p:nvPr/>
        </p:nvGrpSpPr>
        <p:grpSpPr>
          <a:xfrm>
            <a:off x="8757831" y="1694078"/>
            <a:ext cx="1094952" cy="1050472"/>
            <a:chOff x="8757831" y="1694078"/>
            <a:chExt cx="1094952" cy="1050472"/>
          </a:xfrm>
        </p:grpSpPr>
        <p:sp>
          <p:nvSpPr>
            <p:cNvPr id="95" name="任意多边形: 形状 94">
              <a:extLst>
                <a:ext uri="{FF2B5EF4-FFF2-40B4-BE49-F238E27FC236}">
                  <a16:creationId xmlns:a16="http://schemas.microsoft.com/office/drawing/2014/main" xmlns="" id="{AAF7B4A9-61E7-419B-8409-965F54ACBE93}"/>
                </a:ext>
              </a:extLst>
            </p:cNvPr>
            <p:cNvSpPr/>
            <p:nvPr/>
          </p:nvSpPr>
          <p:spPr>
            <a:xfrm rot="15928307">
              <a:off x="8780071" y="1671838"/>
              <a:ext cx="1050472" cy="1094952"/>
            </a:xfrm>
            <a:custGeom>
              <a:avLst/>
              <a:gdLst>
                <a:gd name="connsiteX0" fmla="*/ 217446 w 3616003"/>
                <a:gd name="connsiteY0" fmla="*/ 1996443 h 3769115"/>
                <a:gd name="connsiteX1" fmla="*/ 1848126 w 3616003"/>
                <a:gd name="connsiteY1" fmla="*/ 3 h 3769115"/>
                <a:gd name="connsiteX2" fmla="*/ 3615966 w 3616003"/>
                <a:gd name="connsiteY2" fmla="*/ 1981203 h 3769115"/>
                <a:gd name="connsiteX3" fmla="*/ 1893846 w 3616003"/>
                <a:gd name="connsiteY3" fmla="*/ 3749043 h 3769115"/>
                <a:gd name="connsiteX4" fmla="*/ 202206 w 3616003"/>
                <a:gd name="connsiteY4" fmla="*/ 2880363 h 3769115"/>
                <a:gd name="connsiteX5" fmla="*/ 217446 w 3616003"/>
                <a:gd name="connsiteY5" fmla="*/ 1996443 h 3769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6003" h="3769115">
                  <a:moveTo>
                    <a:pt x="217446" y="1996443"/>
                  </a:moveTo>
                  <a:cubicBezTo>
                    <a:pt x="491766" y="1516383"/>
                    <a:pt x="1281706" y="2543"/>
                    <a:pt x="1848126" y="3"/>
                  </a:cubicBezTo>
                  <a:cubicBezTo>
                    <a:pt x="2414546" y="-2537"/>
                    <a:pt x="3608346" y="1356363"/>
                    <a:pt x="3615966" y="1981203"/>
                  </a:cubicBezTo>
                  <a:cubicBezTo>
                    <a:pt x="3623586" y="2606043"/>
                    <a:pt x="2462806" y="3599183"/>
                    <a:pt x="1893846" y="3749043"/>
                  </a:cubicBezTo>
                  <a:cubicBezTo>
                    <a:pt x="1324886" y="3898903"/>
                    <a:pt x="486686" y="3169923"/>
                    <a:pt x="202206" y="2880363"/>
                  </a:cubicBezTo>
                  <a:cubicBezTo>
                    <a:pt x="-82274" y="2590803"/>
                    <a:pt x="-56874" y="2476503"/>
                    <a:pt x="217446" y="1996443"/>
                  </a:cubicBezTo>
                  <a:close/>
                </a:path>
              </a:pathLst>
            </a:custGeom>
            <a:solidFill>
              <a:srgbClr val="2C225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dirty="0">
                <a:ln>
                  <a:noFill/>
                </a:ln>
                <a:solidFill>
                  <a:srgbClr val="FFFFFF"/>
                </a:solidFill>
                <a:effectLst/>
                <a:uLnTx/>
                <a:uFillTx/>
                <a:cs typeface="+mn-ea"/>
                <a:sym typeface="+mn-lt"/>
              </a:endParaRPr>
            </a:p>
          </p:txBody>
        </p:sp>
        <p:sp>
          <p:nvSpPr>
            <p:cNvPr id="112" name="文本框 111">
              <a:extLst>
                <a:ext uri="{FF2B5EF4-FFF2-40B4-BE49-F238E27FC236}">
                  <a16:creationId xmlns:a16="http://schemas.microsoft.com/office/drawing/2014/main" xmlns="" id="{54742B92-9707-4FBA-8F31-8016EF91CF78}"/>
                </a:ext>
              </a:extLst>
            </p:cNvPr>
            <p:cNvSpPr txBox="1"/>
            <p:nvPr/>
          </p:nvSpPr>
          <p:spPr>
            <a:xfrm>
              <a:off x="8906873" y="1962579"/>
              <a:ext cx="849038" cy="40011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FFFFFF"/>
                  </a:solidFill>
                  <a:effectLst/>
                  <a:uLnTx/>
                  <a:uFillTx/>
                  <a:cs typeface="+mn-ea"/>
                  <a:sym typeface="+mn-lt"/>
                </a:rPr>
                <a:t>2018</a:t>
              </a:r>
              <a:endParaRPr kumimoji="0" lang="zh-CN" altLang="en-US" sz="2000" b="1" i="0" u="none" strike="noStrike" kern="1200" cap="none" spc="0" normalizeH="0" baseline="0" noProof="0" dirty="0">
                <a:ln>
                  <a:noFill/>
                </a:ln>
                <a:solidFill>
                  <a:srgbClr val="FFFFFF"/>
                </a:solidFill>
                <a:effectLst/>
                <a:uLnTx/>
                <a:uFillTx/>
                <a:cs typeface="+mn-ea"/>
                <a:sym typeface="+mn-lt"/>
              </a:endParaRPr>
            </a:p>
          </p:txBody>
        </p:sp>
      </p:grpSp>
      <p:sp>
        <p:nvSpPr>
          <p:cNvPr id="35" name="PA-矩形 7">
            <a:extLst>
              <a:ext uri="{FF2B5EF4-FFF2-40B4-BE49-F238E27FC236}">
                <a16:creationId xmlns:a16="http://schemas.microsoft.com/office/drawing/2014/main" xmlns="" id="{905932B3-3E63-4AFF-8851-5DF5AEB02AFC}"/>
              </a:ext>
            </a:extLst>
          </p:cNvPr>
          <p:cNvSpPr/>
          <p:nvPr>
            <p:custDataLst>
              <p:tags r:id="rId1"/>
            </p:custDataLst>
          </p:nvPr>
        </p:nvSpPr>
        <p:spPr>
          <a:xfrm>
            <a:off x="1014049" y="52817"/>
            <a:ext cx="1620957" cy="52322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D0A47"/>
                </a:solidFill>
                <a:effectLst/>
                <a:uLnTx/>
                <a:uFillTx/>
                <a:cs typeface="+mn-ea"/>
                <a:sym typeface="+mn-lt"/>
              </a:rPr>
              <a:t>发展历程</a:t>
            </a:r>
          </a:p>
        </p:txBody>
      </p:sp>
      <p:sp>
        <p:nvSpPr>
          <p:cNvPr id="36" name="PA-矩形 8">
            <a:extLst>
              <a:ext uri="{FF2B5EF4-FFF2-40B4-BE49-F238E27FC236}">
                <a16:creationId xmlns:a16="http://schemas.microsoft.com/office/drawing/2014/main" xmlns="" id="{4D318F86-8C00-4BCB-B85D-3D5560B2E140}"/>
              </a:ext>
            </a:extLst>
          </p:cNvPr>
          <p:cNvSpPr/>
          <p:nvPr>
            <p:custDataLst>
              <p:tags r:id="rId2"/>
            </p:custDataLst>
          </p:nvPr>
        </p:nvSpPr>
        <p:spPr>
          <a:xfrm>
            <a:off x="1029924" y="497032"/>
            <a:ext cx="2661430" cy="252313"/>
          </a:xfrm>
          <a:prstGeom prst="rect">
            <a:avLst/>
          </a:prstGeom>
          <a:noFill/>
        </p:spPr>
        <p:txBody>
          <a:bodyPr wrap="square" rtlCol="0">
            <a:spAutoFit/>
            <a:scene3d>
              <a:camera prst="orthographicFront"/>
              <a:lightRig rig="threePt" dir="t"/>
            </a:scene3d>
            <a:sp3d contourW="12700"/>
          </a:bodyPr>
          <a:lstStyle/>
          <a:p>
            <a:pPr marL="0" marR="0" lvl="0" indent="0" algn="l" defTabSz="457200" rtl="0" eaLnBrk="1" fontAlgn="auto" latinLnBrk="0" hangingPunct="1">
              <a:lnSpc>
                <a:spcPct val="114000"/>
              </a:lnSpc>
              <a:spcBef>
                <a:spcPts val="0"/>
              </a:spcBef>
              <a:spcAft>
                <a:spcPts val="0"/>
              </a:spcAft>
              <a:buClrTx/>
              <a:buSzTx/>
              <a:buFontTx/>
              <a:buNone/>
              <a:tabLst/>
              <a:defRPr/>
            </a:pPr>
            <a:r>
              <a:rPr kumimoji="0" lang="en-US" altLang="zh-CN" sz="1000" b="0" i="0" u="none" strike="noStrike" kern="1200" cap="none" spc="300" normalizeH="0" baseline="0" noProof="0" dirty="0">
                <a:ln>
                  <a:noFill/>
                </a:ln>
                <a:solidFill>
                  <a:srgbClr val="D3323C"/>
                </a:solidFill>
                <a:effectLst/>
                <a:uLnTx/>
                <a:uFillTx/>
                <a:cs typeface="+mn-ea"/>
                <a:sym typeface="+mn-lt"/>
              </a:rPr>
              <a:t>DEVELOPMENT HISTORY</a:t>
            </a:r>
            <a:endParaRPr kumimoji="0" lang="zh-CN" altLang="en-US" sz="1000" b="0" i="0" u="none" strike="noStrike" kern="1200" cap="none" spc="300" normalizeH="0" baseline="0" noProof="0" dirty="0">
              <a:ln>
                <a:noFill/>
              </a:ln>
              <a:solidFill>
                <a:srgbClr val="D3323C"/>
              </a:solidFill>
              <a:effectLst/>
              <a:uLnTx/>
              <a:uFillTx/>
              <a:cs typeface="+mn-ea"/>
              <a:sym typeface="+mn-lt"/>
            </a:endParaRPr>
          </a:p>
        </p:txBody>
      </p:sp>
      <p:sp>
        <p:nvSpPr>
          <p:cNvPr id="37" name="矩形 36">
            <a:extLst>
              <a:ext uri="{FF2B5EF4-FFF2-40B4-BE49-F238E27FC236}">
                <a16:creationId xmlns:a16="http://schemas.microsoft.com/office/drawing/2014/main" xmlns="" id="{5DEAEB31-F558-4690-8888-7CA81A62F013}"/>
              </a:ext>
            </a:extLst>
          </p:cNvPr>
          <p:cNvSpPr/>
          <p:nvPr/>
        </p:nvSpPr>
        <p:spPr>
          <a:xfrm flipV="1">
            <a:off x="0" y="515837"/>
            <a:ext cx="12192000" cy="36000"/>
          </a:xfrm>
          <a:prstGeom prst="rect">
            <a:avLst/>
          </a:prstGeom>
          <a:gradFill>
            <a:gsLst>
              <a:gs pos="0">
                <a:schemeClr val="accent1">
                  <a:lumMod val="5000"/>
                  <a:lumOff val="95000"/>
                </a:schemeClr>
              </a:gs>
              <a:gs pos="74000">
                <a:srgbClr val="2C2254"/>
              </a:gs>
              <a:gs pos="83000">
                <a:srgbClr val="2C2254"/>
              </a:gs>
              <a:gs pos="100000">
                <a:srgbClr val="0D0A47"/>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201F42"/>
              </a:solidFill>
              <a:effectLst/>
              <a:uLnTx/>
              <a:uFillTx/>
              <a:cs typeface="+mn-ea"/>
              <a:sym typeface="+mn-lt"/>
            </a:endParaRPr>
          </a:p>
        </p:txBody>
      </p:sp>
      <p:grpSp>
        <p:nvGrpSpPr>
          <p:cNvPr id="38" name="组合 37">
            <a:extLst>
              <a:ext uri="{FF2B5EF4-FFF2-40B4-BE49-F238E27FC236}">
                <a16:creationId xmlns:a16="http://schemas.microsoft.com/office/drawing/2014/main" xmlns="" id="{C3D3EC52-C0CB-4E40-8F37-6151516944A6}"/>
              </a:ext>
            </a:extLst>
          </p:cNvPr>
          <p:cNvGrpSpPr/>
          <p:nvPr/>
        </p:nvGrpSpPr>
        <p:grpSpPr>
          <a:xfrm>
            <a:off x="217540" y="1"/>
            <a:ext cx="730741" cy="812800"/>
            <a:chOff x="117754" y="1"/>
            <a:chExt cx="730741" cy="812800"/>
          </a:xfrm>
        </p:grpSpPr>
        <p:sp>
          <p:nvSpPr>
            <p:cNvPr id="39" name="矩形 38">
              <a:extLst>
                <a:ext uri="{FF2B5EF4-FFF2-40B4-BE49-F238E27FC236}">
                  <a16:creationId xmlns:a16="http://schemas.microsoft.com/office/drawing/2014/main" xmlns="" id="{EF0AF298-649A-49A2-B244-115E41D09515}"/>
                </a:ext>
              </a:extLst>
            </p:cNvPr>
            <p:cNvSpPr/>
            <p:nvPr/>
          </p:nvSpPr>
          <p:spPr>
            <a:xfrm>
              <a:off x="120575" y="1"/>
              <a:ext cx="699345" cy="812800"/>
            </a:xfrm>
            <a:prstGeom prst="rect">
              <a:avLst/>
            </a:prstGeom>
            <a:solidFill>
              <a:srgbClr val="0D0A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40" name="文本框 39">
              <a:extLst>
                <a:ext uri="{FF2B5EF4-FFF2-40B4-BE49-F238E27FC236}">
                  <a16:creationId xmlns:a16="http://schemas.microsoft.com/office/drawing/2014/main" xmlns="" id="{5215B91C-DDA8-460D-BF6A-BAF7EE5C7A41}"/>
                </a:ext>
              </a:extLst>
            </p:cNvPr>
            <p:cNvSpPr txBox="1"/>
            <p:nvPr/>
          </p:nvSpPr>
          <p:spPr>
            <a:xfrm>
              <a:off x="117754" y="51021"/>
              <a:ext cx="730741" cy="723853"/>
            </a:xfrm>
            <a:prstGeom prst="rect">
              <a:avLst/>
            </a:prstGeom>
            <a:noFill/>
          </p:spPr>
          <p:txBody>
            <a:bodyPr wrap="square" rtlCol="0">
              <a:spAutoFit/>
              <a:scene3d>
                <a:camera prst="orthographicFront"/>
                <a:lightRig rig="threePt" dir="t"/>
              </a:scene3d>
              <a:sp3d contourW="12700"/>
            </a:bodyPr>
            <a:lstStyle>
              <a:defPPr>
                <a:defRPr lang="en-US"/>
              </a:defPPr>
              <a:lvl1pPr>
                <a:lnSpc>
                  <a:spcPct val="114000"/>
                </a:lnSpc>
                <a:defRPr sz="1000" spc="300">
                  <a:solidFill>
                    <a:srgbClr val="C0A984"/>
                  </a:solidFill>
                  <a:latin typeface="Century Gothic" panose="020B0502020202020204" pitchFamily="34" charset="0"/>
                  <a:ea typeface="+mj-ea"/>
                </a:defRPr>
              </a:lvl1pPr>
            </a:lstStyle>
            <a:p>
              <a:pPr marL="0" marR="0" lvl="0" indent="0" algn="ctr" defTabSz="457200" rtl="0" eaLnBrk="1" fontAlgn="auto" latinLnBrk="0" hangingPunct="1">
                <a:lnSpc>
                  <a:spcPct val="114000"/>
                </a:lnSpc>
                <a:spcBef>
                  <a:spcPts val="0"/>
                </a:spcBef>
                <a:spcAft>
                  <a:spcPts val="0"/>
                </a:spcAft>
                <a:buClrTx/>
                <a:buSzTx/>
                <a:buFontTx/>
                <a:buNone/>
                <a:tabLst/>
                <a:defRPr/>
              </a:pPr>
              <a:r>
                <a:rPr kumimoji="0" lang="en-US" altLang="zh-CN" sz="2400" b="0" i="0" u="none" strike="noStrike" kern="1200" cap="none" spc="300" normalizeH="0" baseline="0" noProof="0" dirty="0">
                  <a:ln>
                    <a:noFill/>
                  </a:ln>
                  <a:solidFill>
                    <a:srgbClr val="D3323C"/>
                  </a:solidFill>
                  <a:effectLst/>
                  <a:uLnTx/>
                  <a:uFillTx/>
                  <a:latin typeface="+mn-lt"/>
                  <a:ea typeface="+mn-ea"/>
                  <a:cs typeface="+mn-ea"/>
                  <a:sym typeface="+mn-lt"/>
                </a:rPr>
                <a:t>01</a:t>
              </a:r>
              <a:endParaRPr kumimoji="0" lang="zh-CN" altLang="en-US" sz="2400" b="0" i="0" u="none" strike="noStrike" kern="1200" cap="none" spc="300" normalizeH="0" baseline="0" noProof="0" dirty="0">
                <a:ln>
                  <a:noFill/>
                </a:ln>
                <a:solidFill>
                  <a:srgbClr val="D3323C"/>
                </a:solidFill>
                <a:effectLst/>
                <a:uLnTx/>
                <a:uFillTx/>
                <a:latin typeface="+mn-lt"/>
                <a:ea typeface="+mn-ea"/>
                <a:cs typeface="+mn-ea"/>
                <a:sym typeface="+mn-lt"/>
              </a:endParaRPr>
            </a:p>
            <a:p>
              <a:pPr marL="0" marR="0" lvl="0" indent="0" algn="ctr" defTabSz="457200" rtl="0" eaLnBrk="1" fontAlgn="auto" latinLnBrk="0" hangingPunct="1">
                <a:lnSpc>
                  <a:spcPct val="114000"/>
                </a:lnSpc>
                <a:spcBef>
                  <a:spcPts val="0"/>
                </a:spcBef>
                <a:spcAft>
                  <a:spcPts val="0"/>
                </a:spcAft>
                <a:buClrTx/>
                <a:buSzTx/>
                <a:buFontTx/>
                <a:buNone/>
                <a:tabLst/>
                <a:defRPr/>
              </a:pPr>
              <a:r>
                <a:rPr kumimoji="0" lang="en-US" altLang="zh-CN" sz="1200" b="0" i="0" u="none" strike="noStrike" kern="1200" cap="none" spc="300" normalizeH="0" baseline="0" noProof="0" dirty="0">
                  <a:ln>
                    <a:noFill/>
                  </a:ln>
                  <a:solidFill>
                    <a:srgbClr val="D3323C"/>
                  </a:solidFill>
                  <a:effectLst/>
                  <a:uLnTx/>
                  <a:uFillTx/>
                  <a:latin typeface="+mn-lt"/>
                  <a:ea typeface="+mn-ea"/>
                  <a:cs typeface="+mn-ea"/>
                  <a:sym typeface="+mn-lt"/>
                </a:rPr>
                <a:t>PART</a:t>
              </a:r>
            </a:p>
          </p:txBody>
        </p:sp>
      </p:grpSp>
    </p:spTree>
    <p:extLst>
      <p:ext uri="{BB962C8B-B14F-4D97-AF65-F5344CB8AC3E}">
        <p14:creationId xmlns:p14="http://schemas.microsoft.com/office/powerpoint/2010/main" val="246838414"/>
      </p:ext>
    </p:extLst>
  </p:cSld>
  <p:clrMapOvr>
    <a:masterClrMapping/>
  </p:clrMapOvr>
  <mc:AlternateContent xmlns:mc="http://schemas.openxmlformats.org/markup-compatibility/2006" xmlns:p14="http://schemas.microsoft.com/office/powerpoint/2010/main">
    <mc:Choice Requires="p14">
      <p:transition spd="slow" p14:dur="1500" advTm="6500">
        <p:random/>
      </p:transition>
    </mc:Choice>
    <mc:Fallback xmlns="">
      <p:transition spd="slow" advTm="65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ppt_x"/>
                                          </p:val>
                                        </p:tav>
                                        <p:tav tm="100000">
                                          <p:val>
                                            <p:strVal val="#ppt_x"/>
                                          </p:val>
                                        </p:tav>
                                      </p:tavLst>
                                    </p:anim>
                                    <p:anim calcmode="lin" valueType="num">
                                      <p:cBhvr additive="base">
                                        <p:cTn id="8" dur="500" fill="hold"/>
                                        <p:tgtEl>
                                          <p:spTgt spid="38"/>
                                        </p:tgtEl>
                                        <p:attrNameLst>
                                          <p:attrName>ppt_y</p:attrName>
                                        </p:attrNameLst>
                                      </p:cBhvr>
                                      <p:tavLst>
                                        <p:tav tm="0">
                                          <p:val>
                                            <p:strVal val="0-#ppt_h/2"/>
                                          </p:val>
                                        </p:tav>
                                        <p:tav tm="100000">
                                          <p:val>
                                            <p:strVal val="#ppt_y"/>
                                          </p:val>
                                        </p:tav>
                                      </p:tavLst>
                                    </p:anim>
                                  </p:childTnLst>
                                </p:cTn>
                              </p:par>
                              <p:par>
                                <p:cTn id="9" presetID="12" presetClass="entr" presetSubtype="4"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500"/>
                                        <p:tgtEl>
                                          <p:spTgt spid="37"/>
                                        </p:tgtEl>
                                        <p:attrNameLst>
                                          <p:attrName>ppt_y</p:attrName>
                                        </p:attrNameLst>
                                      </p:cBhvr>
                                      <p:tavLst>
                                        <p:tav tm="0">
                                          <p:val>
                                            <p:strVal val="#ppt_y+#ppt_h*1.125000"/>
                                          </p:val>
                                        </p:tav>
                                        <p:tav tm="100000">
                                          <p:val>
                                            <p:strVal val="#ppt_y"/>
                                          </p:val>
                                        </p:tav>
                                      </p:tavLst>
                                    </p:anim>
                                    <p:animEffect transition="in" filter="wipe(up)">
                                      <p:cBhvr>
                                        <p:cTn id="12" dur="500"/>
                                        <p:tgtEl>
                                          <p:spTgt spid="37"/>
                                        </p:tgtEl>
                                      </p:cBhvr>
                                    </p:animEffect>
                                  </p:childTnLst>
                                </p:cTn>
                              </p:par>
                            </p:childTnLst>
                          </p:cTn>
                        </p:par>
                        <p:par>
                          <p:cTn id="13" fill="hold">
                            <p:stCondLst>
                              <p:cond delay="500"/>
                            </p:stCondLst>
                            <p:childTnLst>
                              <p:par>
                                <p:cTn id="14" presetID="0" presetClass="entr" presetSubtype="0" fill="hold" grpId="0" nodeType="afterEffect">
                                  <p:stCondLst>
                                    <p:cond delay="0"/>
                                  </p:stCondLst>
                                  <p:iterate type="lt">
                                    <p:tmPct val="14286"/>
                                  </p:iterate>
                                  <p:childTnLst>
                                    <p:set>
                                      <p:cBhvr>
                                        <p:cTn id="15" dur="1" fill="hold">
                                          <p:stCondLst>
                                            <p:cond delay="0"/>
                                          </p:stCondLst>
                                        </p:cTn>
                                        <p:tgtEl>
                                          <p:spTgt spid="35"/>
                                        </p:tgtEl>
                                        <p:attrNameLst>
                                          <p:attrName>style.visibility</p:attrName>
                                        </p:attrNameLst>
                                      </p:cBhvr>
                                      <p:to>
                                        <p:strVal val="visible"/>
                                      </p:to>
                                    </p:set>
                                    <p:anim to="" calcmode="lin" valueType="num">
                                      <p:cBhvr>
                                        <p:cTn id="16" dur="700" fill="hold">
                                          <p:stCondLst>
                                            <p:cond delay="0"/>
                                          </p:stCondLst>
                                        </p:cTn>
                                        <p:tgtEl>
                                          <p:spTgt spid="35"/>
                                        </p:tgtEl>
                                        <p:attrNameLst>
                                          <p:attrName>ppt_x</p:attrName>
                                        </p:attrNameLst>
                                      </p:cBhvr>
                                      <p:tavLst>
                                        <p:tav tm="0" fmla="#ppt_x+(-#ppt_w/2*cos(ppt_r/180*pi))*((1.5-1.5*$)^2-(1.5-1.5*$)^3)">
                                          <p:val>
                                            <p:strVal val="0"/>
                                          </p:val>
                                        </p:tav>
                                        <p:tav tm="100000">
                                          <p:val>
                                            <p:strVal val="1"/>
                                          </p:val>
                                        </p:tav>
                                      </p:tavLst>
                                    </p:anim>
                                    <p:anim to="" calcmode="lin" valueType="num">
                                      <p:cBhvr>
                                        <p:cTn id="17" dur="700" fill="hold">
                                          <p:stCondLst>
                                            <p:cond delay="0"/>
                                          </p:stCondLst>
                                        </p:cTn>
                                        <p:tgtEl>
                                          <p:spTgt spid="35"/>
                                        </p:tgtEl>
                                        <p:attrNameLst>
                                          <p:attrName>ppt_y</p:attrName>
                                        </p:attrNameLst>
                                      </p:cBhvr>
                                      <p:tavLst>
                                        <p:tav tm="0" fmla="#ppt_y+(-#ppt_h/2*cos(ppt_r/180*pi))*((1.5-1.5*$)^2-(1.5-1.5*$)^3)">
                                          <p:val>
                                            <p:strVal val="0"/>
                                          </p:val>
                                        </p:tav>
                                        <p:tav tm="100000">
                                          <p:val>
                                            <p:strVal val="1"/>
                                          </p:val>
                                        </p:tav>
                                      </p:tavLst>
                                    </p:anim>
                                    <p:anim to="" calcmode="lin" valueType="num">
                                      <p:cBhvr>
                                        <p:cTn id="18" dur="700" fill="hold">
                                          <p:stCondLst>
                                            <p:cond delay="0"/>
                                          </p:stCondLst>
                                        </p:cTn>
                                        <p:tgtEl>
                                          <p:spTgt spid="35"/>
                                        </p:tgtEl>
                                        <p:attrNameLst>
                                          <p:attrName>ppt_h</p:attrName>
                                        </p:attrNameLst>
                                      </p:cBhvr>
                                      <p:tavLst>
                                        <p:tav tm="0" fmla="#ppt_h-(-#ppt_h)*((1.5-1.5*$)^2-(1.5-1.5*$)^3)">
                                          <p:val>
                                            <p:strVal val="0"/>
                                          </p:val>
                                        </p:tav>
                                        <p:tav tm="100000">
                                          <p:val>
                                            <p:strVal val="1"/>
                                          </p:val>
                                        </p:tav>
                                      </p:tavLst>
                                    </p:anim>
                                    <p:anim to="" calcmode="lin" valueType="num">
                                      <p:cBhvr>
                                        <p:cTn id="19" dur="700" fill="hold">
                                          <p:stCondLst>
                                            <p:cond delay="0"/>
                                          </p:stCondLst>
                                        </p:cTn>
                                        <p:tgtEl>
                                          <p:spTgt spid="35"/>
                                        </p:tgtEl>
                                        <p:attrNameLst>
                                          <p:attrName>ppt_w</p:attrName>
                                        </p:attrNameLst>
                                      </p:cBhvr>
                                      <p:tavLst>
                                        <p:tav tm="0" fmla="#ppt_w-(-#ppt_w)*((1.5-1.5*$)^2-(1.5-1.5*$)^3)">
                                          <p:val>
                                            <p:strVal val="0"/>
                                          </p:val>
                                        </p:tav>
                                        <p:tav tm="100000">
                                          <p:val>
                                            <p:strVal val="1"/>
                                          </p:val>
                                        </p:tav>
                                      </p:tavLst>
                                    </p:anim>
                                  </p:childTnLst>
                                </p:cTn>
                              </p:par>
                              <p:par>
                                <p:cTn id="20" presetID="0" presetClass="entr" presetSubtype="0" fill="hold" grpId="0" nodeType="withEffect">
                                  <p:stCondLst>
                                    <p:cond delay="0"/>
                                  </p:stCondLst>
                                  <p:iterate type="lt">
                                    <p:tmPct val="3297"/>
                                  </p:iterate>
                                  <p:childTnLst>
                                    <p:set>
                                      <p:cBhvr>
                                        <p:cTn id="21" dur="1" fill="hold">
                                          <p:stCondLst>
                                            <p:cond delay="0"/>
                                          </p:stCondLst>
                                        </p:cTn>
                                        <p:tgtEl>
                                          <p:spTgt spid="36"/>
                                        </p:tgtEl>
                                        <p:attrNameLst>
                                          <p:attrName>style.visibility</p:attrName>
                                        </p:attrNameLst>
                                      </p:cBhvr>
                                      <p:to>
                                        <p:strVal val="visible"/>
                                      </p:to>
                                    </p:set>
                                    <p:anim to="" calcmode="lin" valueType="num">
                                      <p:cBhvr>
                                        <p:cTn id="22" dur="700" fill="hold">
                                          <p:stCondLst>
                                            <p:cond delay="0"/>
                                          </p:stCondLst>
                                        </p:cTn>
                                        <p:tgtEl>
                                          <p:spTgt spid="36"/>
                                        </p:tgtEl>
                                        <p:attrNameLst>
                                          <p:attrName>ppt_x</p:attrName>
                                        </p:attrNameLst>
                                      </p:cBhvr>
                                      <p:tavLst>
                                        <p:tav tm="0" fmla="#ppt_x+(-#ppt_w/2*cos(ppt_r/180*pi))*((1.5-1.5*$)^2-(1.5-1.5*$)^3)">
                                          <p:val>
                                            <p:strVal val="0"/>
                                          </p:val>
                                        </p:tav>
                                        <p:tav tm="100000">
                                          <p:val>
                                            <p:strVal val="1"/>
                                          </p:val>
                                        </p:tav>
                                      </p:tavLst>
                                    </p:anim>
                                    <p:anim to="" calcmode="lin" valueType="num">
                                      <p:cBhvr>
                                        <p:cTn id="23" dur="700" fill="hold">
                                          <p:stCondLst>
                                            <p:cond delay="0"/>
                                          </p:stCondLst>
                                        </p:cTn>
                                        <p:tgtEl>
                                          <p:spTgt spid="36"/>
                                        </p:tgtEl>
                                        <p:attrNameLst>
                                          <p:attrName>ppt_y</p:attrName>
                                        </p:attrNameLst>
                                      </p:cBhvr>
                                      <p:tavLst>
                                        <p:tav tm="0" fmla="#ppt_y-(-#ppt_h/2*cos(ppt_r/180*pi))*((1.5-1.5*$)^2-(1.5-1.5*$)^3)">
                                          <p:val>
                                            <p:strVal val="0"/>
                                          </p:val>
                                        </p:tav>
                                        <p:tav tm="100000">
                                          <p:val>
                                            <p:strVal val="1"/>
                                          </p:val>
                                        </p:tav>
                                      </p:tavLst>
                                    </p:anim>
                                    <p:anim to="" calcmode="lin" valueType="num">
                                      <p:cBhvr>
                                        <p:cTn id="24" dur="700" fill="hold">
                                          <p:stCondLst>
                                            <p:cond delay="0"/>
                                          </p:stCondLst>
                                        </p:cTn>
                                        <p:tgtEl>
                                          <p:spTgt spid="36"/>
                                        </p:tgtEl>
                                        <p:attrNameLst>
                                          <p:attrName>ppt_h</p:attrName>
                                        </p:attrNameLst>
                                      </p:cBhvr>
                                      <p:tavLst>
                                        <p:tav tm="0" fmla="#ppt_h-(-#ppt_h)*((1.5-1.5*$)^2-(1.5-1.5*$)^3)">
                                          <p:val>
                                            <p:strVal val="0"/>
                                          </p:val>
                                        </p:tav>
                                        <p:tav tm="100000">
                                          <p:val>
                                            <p:strVal val="1"/>
                                          </p:val>
                                        </p:tav>
                                      </p:tavLst>
                                    </p:anim>
                                    <p:anim to="" calcmode="lin" valueType="num">
                                      <p:cBhvr>
                                        <p:cTn id="25" dur="700" fill="hold">
                                          <p:stCondLst>
                                            <p:cond delay="0"/>
                                          </p:stCondLst>
                                        </p:cTn>
                                        <p:tgtEl>
                                          <p:spTgt spid="36"/>
                                        </p:tgtEl>
                                        <p:attrNameLst>
                                          <p:attrName>ppt_w</p:attrName>
                                        </p:attrNameLst>
                                      </p:cBhvr>
                                      <p:tavLst>
                                        <p:tav tm="0" fmla="#ppt_w-(-#ppt_w)*((1.5-1.5*$)^2-(1.5-1.5*$)^3)">
                                          <p:val>
                                            <p:strVal val="0"/>
                                          </p:val>
                                        </p:tav>
                                        <p:tav tm="100000">
                                          <p:val>
                                            <p:strVal val="1"/>
                                          </p:val>
                                        </p:tav>
                                      </p:tavLst>
                                    </p:anim>
                                  </p:childTnLst>
                                </p:cTn>
                              </p:par>
                            </p:childTnLst>
                          </p:cTn>
                        </p:par>
                        <p:par>
                          <p:cTn id="26" fill="hold">
                            <p:stCondLst>
                              <p:cond delay="1592"/>
                            </p:stCondLst>
                            <p:childTnLst>
                              <p:par>
                                <p:cTn id="27" presetID="22" presetClass="entr" presetSubtype="8" fill="hold" grpId="0" nodeType="afterEffect">
                                  <p:stCondLst>
                                    <p:cond delay="0"/>
                                  </p:stCondLst>
                                  <p:childTnLst>
                                    <p:set>
                                      <p:cBhvr>
                                        <p:cTn id="28" dur="1" fill="hold">
                                          <p:stCondLst>
                                            <p:cond delay="0"/>
                                          </p:stCondLst>
                                        </p:cTn>
                                        <p:tgtEl>
                                          <p:spTgt spid="84"/>
                                        </p:tgtEl>
                                        <p:attrNameLst>
                                          <p:attrName>style.visibility</p:attrName>
                                        </p:attrNameLst>
                                      </p:cBhvr>
                                      <p:to>
                                        <p:strVal val="visible"/>
                                      </p:to>
                                    </p:set>
                                    <p:animEffect transition="in" filter="wipe(left)">
                                      <p:cBhvr>
                                        <p:cTn id="29" dur="500"/>
                                        <p:tgtEl>
                                          <p:spTgt spid="84"/>
                                        </p:tgtEl>
                                      </p:cBhvr>
                                    </p:animEffect>
                                  </p:childTnLst>
                                </p:cTn>
                              </p:par>
                            </p:childTnLst>
                          </p:cTn>
                        </p:par>
                        <p:par>
                          <p:cTn id="30" fill="hold">
                            <p:stCondLst>
                              <p:cond delay="2092"/>
                            </p:stCondLst>
                            <p:childTnLst>
                              <p:par>
                                <p:cTn id="31" presetID="53" presetClass="entr" presetSubtype="16" fill="hold" nodeType="afterEffect">
                                  <p:stCondLst>
                                    <p:cond delay="0"/>
                                  </p:stCondLst>
                                  <p:childTnLst>
                                    <p:set>
                                      <p:cBhvr>
                                        <p:cTn id="32" dur="1" fill="hold">
                                          <p:stCondLst>
                                            <p:cond delay="0"/>
                                          </p:stCondLst>
                                        </p:cTn>
                                        <p:tgtEl>
                                          <p:spTgt spid="113"/>
                                        </p:tgtEl>
                                        <p:attrNameLst>
                                          <p:attrName>style.visibility</p:attrName>
                                        </p:attrNameLst>
                                      </p:cBhvr>
                                      <p:to>
                                        <p:strVal val="visible"/>
                                      </p:to>
                                    </p:set>
                                    <p:anim calcmode="lin" valueType="num">
                                      <p:cBhvr>
                                        <p:cTn id="33" dur="500" fill="hold"/>
                                        <p:tgtEl>
                                          <p:spTgt spid="113"/>
                                        </p:tgtEl>
                                        <p:attrNameLst>
                                          <p:attrName>ppt_w</p:attrName>
                                        </p:attrNameLst>
                                      </p:cBhvr>
                                      <p:tavLst>
                                        <p:tav tm="0">
                                          <p:val>
                                            <p:fltVal val="0"/>
                                          </p:val>
                                        </p:tav>
                                        <p:tav tm="100000">
                                          <p:val>
                                            <p:strVal val="#ppt_w"/>
                                          </p:val>
                                        </p:tav>
                                      </p:tavLst>
                                    </p:anim>
                                    <p:anim calcmode="lin" valueType="num">
                                      <p:cBhvr>
                                        <p:cTn id="34" dur="500" fill="hold"/>
                                        <p:tgtEl>
                                          <p:spTgt spid="113"/>
                                        </p:tgtEl>
                                        <p:attrNameLst>
                                          <p:attrName>ppt_h</p:attrName>
                                        </p:attrNameLst>
                                      </p:cBhvr>
                                      <p:tavLst>
                                        <p:tav tm="0">
                                          <p:val>
                                            <p:fltVal val="0"/>
                                          </p:val>
                                        </p:tav>
                                        <p:tav tm="100000">
                                          <p:val>
                                            <p:strVal val="#ppt_h"/>
                                          </p:val>
                                        </p:tav>
                                      </p:tavLst>
                                    </p:anim>
                                    <p:animEffect transition="in" filter="fade">
                                      <p:cBhvr>
                                        <p:cTn id="35" dur="500"/>
                                        <p:tgtEl>
                                          <p:spTgt spid="113"/>
                                        </p:tgtEl>
                                      </p:cBhvr>
                                    </p:animEffect>
                                  </p:childTnLst>
                                </p:cTn>
                              </p:par>
                            </p:childTnLst>
                          </p:cTn>
                        </p:par>
                        <p:par>
                          <p:cTn id="36" fill="hold">
                            <p:stCondLst>
                              <p:cond delay="2592"/>
                            </p:stCondLst>
                            <p:childTnLst>
                              <p:par>
                                <p:cTn id="37" presetID="12" presetClass="entr" presetSubtype="8" fill="hold" nodeType="afterEffect">
                                  <p:stCondLst>
                                    <p:cond delay="0"/>
                                  </p:stCondLst>
                                  <p:childTnLst>
                                    <p:set>
                                      <p:cBhvr>
                                        <p:cTn id="38" dur="1" fill="hold">
                                          <p:stCondLst>
                                            <p:cond delay="0"/>
                                          </p:stCondLst>
                                        </p:cTn>
                                        <p:tgtEl>
                                          <p:spTgt spid="97"/>
                                        </p:tgtEl>
                                        <p:attrNameLst>
                                          <p:attrName>style.visibility</p:attrName>
                                        </p:attrNameLst>
                                      </p:cBhvr>
                                      <p:to>
                                        <p:strVal val="visible"/>
                                      </p:to>
                                    </p:set>
                                    <p:anim calcmode="lin" valueType="num">
                                      <p:cBhvr additive="base">
                                        <p:cTn id="39" dur="500"/>
                                        <p:tgtEl>
                                          <p:spTgt spid="97"/>
                                        </p:tgtEl>
                                        <p:attrNameLst>
                                          <p:attrName>ppt_x</p:attrName>
                                        </p:attrNameLst>
                                      </p:cBhvr>
                                      <p:tavLst>
                                        <p:tav tm="0">
                                          <p:val>
                                            <p:strVal val="#ppt_x-#ppt_w*1.125000"/>
                                          </p:val>
                                        </p:tav>
                                        <p:tav tm="100000">
                                          <p:val>
                                            <p:strVal val="#ppt_x"/>
                                          </p:val>
                                        </p:tav>
                                      </p:tavLst>
                                    </p:anim>
                                    <p:animEffect transition="in" filter="wipe(right)">
                                      <p:cBhvr>
                                        <p:cTn id="40" dur="500"/>
                                        <p:tgtEl>
                                          <p:spTgt spid="97"/>
                                        </p:tgtEl>
                                      </p:cBhvr>
                                    </p:animEffect>
                                  </p:childTnLst>
                                </p:cTn>
                              </p:par>
                            </p:childTnLst>
                          </p:cTn>
                        </p:par>
                        <p:par>
                          <p:cTn id="41" fill="hold">
                            <p:stCondLst>
                              <p:cond delay="3092"/>
                            </p:stCondLst>
                            <p:childTnLst>
                              <p:par>
                                <p:cTn id="42" presetID="53" presetClass="entr" presetSubtype="16" fill="hold" nodeType="afterEffect">
                                  <p:stCondLst>
                                    <p:cond delay="0"/>
                                  </p:stCondLst>
                                  <p:childTnLst>
                                    <p:set>
                                      <p:cBhvr>
                                        <p:cTn id="43" dur="1" fill="hold">
                                          <p:stCondLst>
                                            <p:cond delay="0"/>
                                          </p:stCondLst>
                                        </p:cTn>
                                        <p:tgtEl>
                                          <p:spTgt spid="116"/>
                                        </p:tgtEl>
                                        <p:attrNameLst>
                                          <p:attrName>style.visibility</p:attrName>
                                        </p:attrNameLst>
                                      </p:cBhvr>
                                      <p:to>
                                        <p:strVal val="visible"/>
                                      </p:to>
                                    </p:set>
                                    <p:anim calcmode="lin" valueType="num">
                                      <p:cBhvr>
                                        <p:cTn id="44" dur="500" fill="hold"/>
                                        <p:tgtEl>
                                          <p:spTgt spid="116"/>
                                        </p:tgtEl>
                                        <p:attrNameLst>
                                          <p:attrName>ppt_w</p:attrName>
                                        </p:attrNameLst>
                                      </p:cBhvr>
                                      <p:tavLst>
                                        <p:tav tm="0">
                                          <p:val>
                                            <p:fltVal val="0"/>
                                          </p:val>
                                        </p:tav>
                                        <p:tav tm="100000">
                                          <p:val>
                                            <p:strVal val="#ppt_w"/>
                                          </p:val>
                                        </p:tav>
                                      </p:tavLst>
                                    </p:anim>
                                    <p:anim calcmode="lin" valueType="num">
                                      <p:cBhvr>
                                        <p:cTn id="45" dur="500" fill="hold"/>
                                        <p:tgtEl>
                                          <p:spTgt spid="116"/>
                                        </p:tgtEl>
                                        <p:attrNameLst>
                                          <p:attrName>ppt_h</p:attrName>
                                        </p:attrNameLst>
                                      </p:cBhvr>
                                      <p:tavLst>
                                        <p:tav tm="0">
                                          <p:val>
                                            <p:fltVal val="0"/>
                                          </p:val>
                                        </p:tav>
                                        <p:tav tm="100000">
                                          <p:val>
                                            <p:strVal val="#ppt_h"/>
                                          </p:val>
                                        </p:tav>
                                      </p:tavLst>
                                    </p:anim>
                                    <p:animEffect transition="in" filter="fade">
                                      <p:cBhvr>
                                        <p:cTn id="46" dur="500"/>
                                        <p:tgtEl>
                                          <p:spTgt spid="116"/>
                                        </p:tgtEl>
                                      </p:cBhvr>
                                    </p:animEffect>
                                  </p:childTnLst>
                                </p:cTn>
                              </p:par>
                            </p:childTnLst>
                          </p:cTn>
                        </p:par>
                        <p:par>
                          <p:cTn id="47" fill="hold">
                            <p:stCondLst>
                              <p:cond delay="3592"/>
                            </p:stCondLst>
                            <p:childTnLst>
                              <p:par>
                                <p:cTn id="48" presetID="12" presetClass="entr" presetSubtype="2" fill="hold" nodeType="afterEffect">
                                  <p:stCondLst>
                                    <p:cond delay="0"/>
                                  </p:stCondLst>
                                  <p:childTnLst>
                                    <p:set>
                                      <p:cBhvr>
                                        <p:cTn id="49" dur="1" fill="hold">
                                          <p:stCondLst>
                                            <p:cond delay="0"/>
                                          </p:stCondLst>
                                        </p:cTn>
                                        <p:tgtEl>
                                          <p:spTgt spid="106"/>
                                        </p:tgtEl>
                                        <p:attrNameLst>
                                          <p:attrName>style.visibility</p:attrName>
                                        </p:attrNameLst>
                                      </p:cBhvr>
                                      <p:to>
                                        <p:strVal val="visible"/>
                                      </p:to>
                                    </p:set>
                                    <p:anim calcmode="lin" valueType="num">
                                      <p:cBhvr additive="base">
                                        <p:cTn id="50" dur="500"/>
                                        <p:tgtEl>
                                          <p:spTgt spid="106"/>
                                        </p:tgtEl>
                                        <p:attrNameLst>
                                          <p:attrName>ppt_x</p:attrName>
                                        </p:attrNameLst>
                                      </p:cBhvr>
                                      <p:tavLst>
                                        <p:tav tm="0">
                                          <p:val>
                                            <p:strVal val="#ppt_x+#ppt_w*1.125000"/>
                                          </p:val>
                                        </p:tav>
                                        <p:tav tm="100000">
                                          <p:val>
                                            <p:strVal val="#ppt_x"/>
                                          </p:val>
                                        </p:tav>
                                      </p:tavLst>
                                    </p:anim>
                                    <p:animEffect transition="in" filter="wipe(left)">
                                      <p:cBhvr>
                                        <p:cTn id="51" dur="500"/>
                                        <p:tgtEl>
                                          <p:spTgt spid="106"/>
                                        </p:tgtEl>
                                      </p:cBhvr>
                                    </p:animEffect>
                                  </p:childTnLst>
                                </p:cTn>
                              </p:par>
                            </p:childTnLst>
                          </p:cTn>
                        </p:par>
                        <p:par>
                          <p:cTn id="52" fill="hold">
                            <p:stCondLst>
                              <p:cond delay="4092"/>
                            </p:stCondLst>
                            <p:childTnLst>
                              <p:par>
                                <p:cTn id="53" presetID="53" presetClass="entr" presetSubtype="16" fill="hold" nodeType="afterEffect">
                                  <p:stCondLst>
                                    <p:cond delay="0"/>
                                  </p:stCondLst>
                                  <p:childTnLst>
                                    <p:set>
                                      <p:cBhvr>
                                        <p:cTn id="54" dur="1" fill="hold">
                                          <p:stCondLst>
                                            <p:cond delay="0"/>
                                          </p:stCondLst>
                                        </p:cTn>
                                        <p:tgtEl>
                                          <p:spTgt spid="114"/>
                                        </p:tgtEl>
                                        <p:attrNameLst>
                                          <p:attrName>style.visibility</p:attrName>
                                        </p:attrNameLst>
                                      </p:cBhvr>
                                      <p:to>
                                        <p:strVal val="visible"/>
                                      </p:to>
                                    </p:set>
                                    <p:anim calcmode="lin" valueType="num">
                                      <p:cBhvr>
                                        <p:cTn id="55" dur="500" fill="hold"/>
                                        <p:tgtEl>
                                          <p:spTgt spid="114"/>
                                        </p:tgtEl>
                                        <p:attrNameLst>
                                          <p:attrName>ppt_w</p:attrName>
                                        </p:attrNameLst>
                                      </p:cBhvr>
                                      <p:tavLst>
                                        <p:tav tm="0">
                                          <p:val>
                                            <p:fltVal val="0"/>
                                          </p:val>
                                        </p:tav>
                                        <p:tav tm="100000">
                                          <p:val>
                                            <p:strVal val="#ppt_w"/>
                                          </p:val>
                                        </p:tav>
                                      </p:tavLst>
                                    </p:anim>
                                    <p:anim calcmode="lin" valueType="num">
                                      <p:cBhvr>
                                        <p:cTn id="56" dur="500" fill="hold"/>
                                        <p:tgtEl>
                                          <p:spTgt spid="114"/>
                                        </p:tgtEl>
                                        <p:attrNameLst>
                                          <p:attrName>ppt_h</p:attrName>
                                        </p:attrNameLst>
                                      </p:cBhvr>
                                      <p:tavLst>
                                        <p:tav tm="0">
                                          <p:val>
                                            <p:fltVal val="0"/>
                                          </p:val>
                                        </p:tav>
                                        <p:tav tm="100000">
                                          <p:val>
                                            <p:strVal val="#ppt_h"/>
                                          </p:val>
                                        </p:tav>
                                      </p:tavLst>
                                    </p:anim>
                                    <p:animEffect transition="in" filter="fade">
                                      <p:cBhvr>
                                        <p:cTn id="57" dur="500"/>
                                        <p:tgtEl>
                                          <p:spTgt spid="114"/>
                                        </p:tgtEl>
                                      </p:cBhvr>
                                    </p:animEffect>
                                  </p:childTnLst>
                                </p:cTn>
                              </p:par>
                            </p:childTnLst>
                          </p:cTn>
                        </p:par>
                        <p:par>
                          <p:cTn id="58" fill="hold">
                            <p:stCondLst>
                              <p:cond delay="4592"/>
                            </p:stCondLst>
                            <p:childTnLst>
                              <p:par>
                                <p:cTn id="59" presetID="12" presetClass="entr" presetSubtype="8" fill="hold" nodeType="afterEffect">
                                  <p:stCondLst>
                                    <p:cond delay="0"/>
                                  </p:stCondLst>
                                  <p:childTnLst>
                                    <p:set>
                                      <p:cBhvr>
                                        <p:cTn id="60" dur="1" fill="hold">
                                          <p:stCondLst>
                                            <p:cond delay="0"/>
                                          </p:stCondLst>
                                        </p:cTn>
                                        <p:tgtEl>
                                          <p:spTgt spid="100"/>
                                        </p:tgtEl>
                                        <p:attrNameLst>
                                          <p:attrName>style.visibility</p:attrName>
                                        </p:attrNameLst>
                                      </p:cBhvr>
                                      <p:to>
                                        <p:strVal val="visible"/>
                                      </p:to>
                                    </p:set>
                                    <p:anim calcmode="lin" valueType="num">
                                      <p:cBhvr additive="base">
                                        <p:cTn id="61" dur="500"/>
                                        <p:tgtEl>
                                          <p:spTgt spid="100"/>
                                        </p:tgtEl>
                                        <p:attrNameLst>
                                          <p:attrName>ppt_x</p:attrName>
                                        </p:attrNameLst>
                                      </p:cBhvr>
                                      <p:tavLst>
                                        <p:tav tm="0">
                                          <p:val>
                                            <p:strVal val="#ppt_x-#ppt_w*1.125000"/>
                                          </p:val>
                                        </p:tav>
                                        <p:tav tm="100000">
                                          <p:val>
                                            <p:strVal val="#ppt_x"/>
                                          </p:val>
                                        </p:tav>
                                      </p:tavLst>
                                    </p:anim>
                                    <p:animEffect transition="in" filter="wipe(right)">
                                      <p:cBhvr>
                                        <p:cTn id="62" dur="500"/>
                                        <p:tgtEl>
                                          <p:spTgt spid="100"/>
                                        </p:tgtEl>
                                      </p:cBhvr>
                                    </p:animEffect>
                                  </p:childTnLst>
                                </p:cTn>
                              </p:par>
                            </p:childTnLst>
                          </p:cTn>
                        </p:par>
                        <p:par>
                          <p:cTn id="63" fill="hold">
                            <p:stCondLst>
                              <p:cond delay="5092"/>
                            </p:stCondLst>
                            <p:childTnLst>
                              <p:par>
                                <p:cTn id="64" presetID="53" presetClass="entr" presetSubtype="16" fill="hold" nodeType="afterEffect">
                                  <p:stCondLst>
                                    <p:cond delay="0"/>
                                  </p:stCondLst>
                                  <p:childTnLst>
                                    <p:set>
                                      <p:cBhvr>
                                        <p:cTn id="65" dur="1" fill="hold">
                                          <p:stCondLst>
                                            <p:cond delay="0"/>
                                          </p:stCondLst>
                                        </p:cTn>
                                        <p:tgtEl>
                                          <p:spTgt spid="115"/>
                                        </p:tgtEl>
                                        <p:attrNameLst>
                                          <p:attrName>style.visibility</p:attrName>
                                        </p:attrNameLst>
                                      </p:cBhvr>
                                      <p:to>
                                        <p:strVal val="visible"/>
                                      </p:to>
                                    </p:set>
                                    <p:anim calcmode="lin" valueType="num">
                                      <p:cBhvr>
                                        <p:cTn id="66" dur="500" fill="hold"/>
                                        <p:tgtEl>
                                          <p:spTgt spid="115"/>
                                        </p:tgtEl>
                                        <p:attrNameLst>
                                          <p:attrName>ppt_w</p:attrName>
                                        </p:attrNameLst>
                                      </p:cBhvr>
                                      <p:tavLst>
                                        <p:tav tm="0">
                                          <p:val>
                                            <p:fltVal val="0"/>
                                          </p:val>
                                        </p:tav>
                                        <p:tav tm="100000">
                                          <p:val>
                                            <p:strVal val="#ppt_w"/>
                                          </p:val>
                                        </p:tav>
                                      </p:tavLst>
                                    </p:anim>
                                    <p:anim calcmode="lin" valueType="num">
                                      <p:cBhvr>
                                        <p:cTn id="67" dur="500" fill="hold"/>
                                        <p:tgtEl>
                                          <p:spTgt spid="115"/>
                                        </p:tgtEl>
                                        <p:attrNameLst>
                                          <p:attrName>ppt_h</p:attrName>
                                        </p:attrNameLst>
                                      </p:cBhvr>
                                      <p:tavLst>
                                        <p:tav tm="0">
                                          <p:val>
                                            <p:fltVal val="0"/>
                                          </p:val>
                                        </p:tav>
                                        <p:tav tm="100000">
                                          <p:val>
                                            <p:strVal val="#ppt_h"/>
                                          </p:val>
                                        </p:tav>
                                      </p:tavLst>
                                    </p:anim>
                                    <p:animEffect transition="in" filter="fade">
                                      <p:cBhvr>
                                        <p:cTn id="68" dur="500"/>
                                        <p:tgtEl>
                                          <p:spTgt spid="115"/>
                                        </p:tgtEl>
                                      </p:cBhvr>
                                    </p:animEffect>
                                  </p:childTnLst>
                                </p:cTn>
                              </p:par>
                            </p:childTnLst>
                          </p:cTn>
                        </p:par>
                        <p:par>
                          <p:cTn id="69" fill="hold">
                            <p:stCondLst>
                              <p:cond delay="5592"/>
                            </p:stCondLst>
                            <p:childTnLst>
                              <p:par>
                                <p:cTn id="70" presetID="12" presetClass="entr" presetSubtype="2" fill="hold" nodeType="afterEffect">
                                  <p:stCondLst>
                                    <p:cond delay="8"/>
                                  </p:stCondLst>
                                  <p:childTnLst>
                                    <p:set>
                                      <p:cBhvr>
                                        <p:cTn id="71" dur="1" fill="hold">
                                          <p:stCondLst>
                                            <p:cond delay="0"/>
                                          </p:stCondLst>
                                        </p:cTn>
                                        <p:tgtEl>
                                          <p:spTgt spid="103"/>
                                        </p:tgtEl>
                                        <p:attrNameLst>
                                          <p:attrName>style.visibility</p:attrName>
                                        </p:attrNameLst>
                                      </p:cBhvr>
                                      <p:to>
                                        <p:strVal val="visible"/>
                                      </p:to>
                                    </p:set>
                                    <p:anim calcmode="lin" valueType="num">
                                      <p:cBhvr additive="base">
                                        <p:cTn id="72" dur="500"/>
                                        <p:tgtEl>
                                          <p:spTgt spid="103"/>
                                        </p:tgtEl>
                                        <p:attrNameLst>
                                          <p:attrName>ppt_x</p:attrName>
                                        </p:attrNameLst>
                                      </p:cBhvr>
                                      <p:tavLst>
                                        <p:tav tm="0">
                                          <p:val>
                                            <p:strVal val="#ppt_x+#ppt_w*1.125000"/>
                                          </p:val>
                                        </p:tav>
                                        <p:tav tm="100000">
                                          <p:val>
                                            <p:strVal val="#ppt_x"/>
                                          </p:val>
                                        </p:tav>
                                      </p:tavLst>
                                    </p:anim>
                                    <p:animEffect transition="in" filter="wipe(left)">
                                      <p:cBhvr>
                                        <p:cTn id="73"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35" grpId="0"/>
      <p:bldP spid="36" grpId="0"/>
      <p:bldP spid="3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任意多边形: 形状 8">
            <a:extLst>
              <a:ext uri="{FF2B5EF4-FFF2-40B4-BE49-F238E27FC236}">
                <a16:creationId xmlns:a16="http://schemas.microsoft.com/office/drawing/2014/main" xmlns="" id="{A23204C2-45AC-4E95-B105-994B85FC0A8F}"/>
              </a:ext>
            </a:extLst>
          </p:cNvPr>
          <p:cNvSpPr/>
          <p:nvPr/>
        </p:nvSpPr>
        <p:spPr>
          <a:xfrm rot="16200000">
            <a:off x="993562" y="2901227"/>
            <a:ext cx="2472192" cy="2163924"/>
          </a:xfrm>
          <a:custGeom>
            <a:avLst/>
            <a:gdLst>
              <a:gd name="connsiteX0" fmla="*/ 6552162 w 8033654"/>
              <a:gd name="connsiteY0" fmla="*/ 494730 h 7031915"/>
              <a:gd name="connsiteX1" fmla="*/ 6555365 w 8033654"/>
              <a:gd name="connsiteY1" fmla="*/ 531027 h 7031915"/>
              <a:gd name="connsiteX2" fmla="*/ 6556798 w 8033654"/>
              <a:gd name="connsiteY2" fmla="*/ 533489 h 7031915"/>
              <a:gd name="connsiteX3" fmla="*/ 6555247 w 8033654"/>
              <a:gd name="connsiteY3" fmla="*/ 510071 h 7031915"/>
              <a:gd name="connsiteX4" fmla="*/ 6529086 w 8033654"/>
              <a:gd name="connsiteY4" fmla="*/ 402424 h 7031915"/>
              <a:gd name="connsiteX5" fmla="*/ 6546753 w 8033654"/>
              <a:gd name="connsiteY5" fmla="*/ 467828 h 7031915"/>
              <a:gd name="connsiteX6" fmla="*/ 6540064 w 8033654"/>
              <a:gd name="connsiteY6" fmla="*/ 434562 h 7031915"/>
              <a:gd name="connsiteX7" fmla="*/ 6482461 w 8033654"/>
              <a:gd name="connsiteY7" fmla="*/ 295697 h 7031915"/>
              <a:gd name="connsiteX8" fmla="*/ 6520430 w 8033654"/>
              <a:gd name="connsiteY8" fmla="*/ 377086 h 7031915"/>
              <a:gd name="connsiteX9" fmla="*/ 6515577 w 8033654"/>
              <a:gd name="connsiteY9" fmla="*/ 362878 h 7031915"/>
              <a:gd name="connsiteX10" fmla="*/ 2058287 w 8033654"/>
              <a:gd name="connsiteY10" fmla="*/ 0 h 7031915"/>
              <a:gd name="connsiteX11" fmla="*/ 2058326 w 8033654"/>
              <a:gd name="connsiteY11" fmla="*/ 0 h 7031915"/>
              <a:gd name="connsiteX12" fmla="*/ 5971699 w 8033654"/>
              <a:gd name="connsiteY12" fmla="*/ 0 h 7031915"/>
              <a:gd name="connsiteX13" fmla="*/ 5971700 w 8033654"/>
              <a:gd name="connsiteY13" fmla="*/ 0 h 7031915"/>
              <a:gd name="connsiteX14" fmla="*/ 5971740 w 8033654"/>
              <a:gd name="connsiteY14" fmla="*/ 0 h 7031915"/>
              <a:gd name="connsiteX15" fmla="*/ 6090371 w 8033654"/>
              <a:gd name="connsiteY15" fmla="*/ 11959 h 7031915"/>
              <a:gd name="connsiteX16" fmla="*/ 6357004 w 8033654"/>
              <a:gd name="connsiteY16" fmla="*/ 143562 h 7031915"/>
              <a:gd name="connsiteX17" fmla="*/ 6421756 w 8033654"/>
              <a:gd name="connsiteY17" fmla="*/ 209878 h 7031915"/>
              <a:gd name="connsiteX18" fmla="*/ 6426018 w 8033654"/>
              <a:gd name="connsiteY18" fmla="*/ 214243 h 7031915"/>
              <a:gd name="connsiteX19" fmla="*/ 6463356 w 8033654"/>
              <a:gd name="connsiteY19" fmla="*/ 268125 h 7031915"/>
              <a:gd name="connsiteX20" fmla="*/ 6480094 w 8033654"/>
              <a:gd name="connsiteY20" fmla="*/ 292278 h 7031915"/>
              <a:gd name="connsiteX21" fmla="*/ 6490605 w 8033654"/>
              <a:gd name="connsiteY21" fmla="*/ 298322 h 7031915"/>
              <a:gd name="connsiteX22" fmla="*/ 7949332 w 8033654"/>
              <a:gd name="connsiteY22" fmla="*/ 3216682 h 7031915"/>
              <a:gd name="connsiteX23" fmla="*/ 7992299 w 8033654"/>
              <a:gd name="connsiteY23" fmla="*/ 3302616 h 7031915"/>
              <a:gd name="connsiteX24" fmla="*/ 8021693 w 8033654"/>
              <a:gd name="connsiteY24" fmla="*/ 3397306 h 7031915"/>
              <a:gd name="connsiteX25" fmla="*/ 8033654 w 8033654"/>
              <a:gd name="connsiteY25" fmla="*/ 3515957 h 7031915"/>
              <a:gd name="connsiteX26" fmla="*/ 8021693 w 8033654"/>
              <a:gd name="connsiteY26" fmla="*/ 3634608 h 7031915"/>
              <a:gd name="connsiteX27" fmla="*/ 7992299 w 8033654"/>
              <a:gd name="connsiteY27" fmla="*/ 3729298 h 7031915"/>
              <a:gd name="connsiteX28" fmla="*/ 7949332 w 8033654"/>
              <a:gd name="connsiteY28" fmla="*/ 3815232 h 7031915"/>
              <a:gd name="connsiteX29" fmla="*/ 6535055 w 8033654"/>
              <a:gd name="connsiteY29" fmla="*/ 6638796 h 7031915"/>
              <a:gd name="connsiteX30" fmla="*/ 6524461 w 8033654"/>
              <a:gd name="connsiteY30" fmla="*/ 6646190 h 7031915"/>
              <a:gd name="connsiteX31" fmla="*/ 6482456 w 8033654"/>
              <a:gd name="connsiteY31" fmla="*/ 6736229 h 7031915"/>
              <a:gd name="connsiteX32" fmla="*/ 6090371 w 8033654"/>
              <a:gd name="connsiteY32" fmla="*/ 7019956 h 7031915"/>
              <a:gd name="connsiteX33" fmla="*/ 5971740 w 8033654"/>
              <a:gd name="connsiteY33" fmla="*/ 7031915 h 7031915"/>
              <a:gd name="connsiteX34" fmla="*/ 5971700 w 8033654"/>
              <a:gd name="connsiteY34" fmla="*/ 7031915 h 7031915"/>
              <a:gd name="connsiteX35" fmla="*/ 2058326 w 8033654"/>
              <a:gd name="connsiteY35" fmla="*/ 7031915 h 7031915"/>
              <a:gd name="connsiteX36" fmla="*/ 2176958 w 8033654"/>
              <a:gd name="connsiteY36" fmla="*/ 7019956 h 7031915"/>
              <a:gd name="connsiteX37" fmla="*/ 2363588 w 8033654"/>
              <a:gd name="connsiteY37" fmla="*/ 6946684 h 7031915"/>
              <a:gd name="connsiteX38" fmla="*/ 2418335 w 8033654"/>
              <a:gd name="connsiteY38" fmla="*/ 6906767 h 7031915"/>
              <a:gd name="connsiteX39" fmla="*/ 2418334 w 8033654"/>
              <a:gd name="connsiteY39" fmla="*/ 6906767 h 7031915"/>
              <a:gd name="connsiteX40" fmla="*/ 2363588 w 8033654"/>
              <a:gd name="connsiteY40" fmla="*/ 6946684 h 7031915"/>
              <a:gd name="connsiteX41" fmla="*/ 2176957 w 8033654"/>
              <a:gd name="connsiteY41" fmla="*/ 7019956 h 7031915"/>
              <a:gd name="connsiteX42" fmla="*/ 2058326 w 8033654"/>
              <a:gd name="connsiteY42" fmla="*/ 7031915 h 7031915"/>
              <a:gd name="connsiteX43" fmla="*/ 2058286 w 8033654"/>
              <a:gd name="connsiteY43" fmla="*/ 7031915 h 7031915"/>
              <a:gd name="connsiteX44" fmla="*/ 1939655 w 8033654"/>
              <a:gd name="connsiteY44" fmla="*/ 7019956 h 7031915"/>
              <a:gd name="connsiteX45" fmla="*/ 1642007 w 8033654"/>
              <a:gd name="connsiteY45" fmla="*/ 6859480 h 7031915"/>
              <a:gd name="connsiteX46" fmla="*/ 1570173 w 8033654"/>
              <a:gd name="connsiteY46" fmla="*/ 6772417 h 7031915"/>
              <a:gd name="connsiteX47" fmla="*/ 1508795 w 8033654"/>
              <a:gd name="connsiteY47" fmla="*/ 6649661 h 7031915"/>
              <a:gd name="connsiteX48" fmla="*/ 1508794 w 8033654"/>
              <a:gd name="connsiteY48" fmla="*/ 6649657 h 7031915"/>
              <a:gd name="connsiteX49" fmla="*/ 115723 w 8033654"/>
              <a:gd name="connsiteY49" fmla="*/ 3863519 h 7031915"/>
              <a:gd name="connsiteX50" fmla="*/ 115722 w 8033654"/>
              <a:gd name="connsiteY50" fmla="*/ 3863518 h 7031915"/>
              <a:gd name="connsiteX51" fmla="*/ 29470 w 8033654"/>
              <a:gd name="connsiteY51" fmla="*/ 3691014 h 7031915"/>
              <a:gd name="connsiteX52" fmla="*/ 11962 w 8033654"/>
              <a:gd name="connsiteY52" fmla="*/ 3634608 h 7031915"/>
              <a:gd name="connsiteX53" fmla="*/ 0 w 8033654"/>
              <a:gd name="connsiteY53" fmla="*/ 3515957 h 7031915"/>
              <a:gd name="connsiteX54" fmla="*/ 11962 w 8033654"/>
              <a:gd name="connsiteY54" fmla="*/ 3397306 h 7031915"/>
              <a:gd name="connsiteX55" fmla="*/ 29470 w 8033654"/>
              <a:gd name="connsiteY55" fmla="*/ 3340901 h 7031915"/>
              <a:gd name="connsiteX56" fmla="*/ 115722 w 8033654"/>
              <a:gd name="connsiteY56" fmla="*/ 3168396 h 7031915"/>
              <a:gd name="connsiteX57" fmla="*/ 115723 w 8033654"/>
              <a:gd name="connsiteY57" fmla="*/ 3168396 h 7031915"/>
              <a:gd name="connsiteX58" fmla="*/ 1508796 w 8033654"/>
              <a:gd name="connsiteY58" fmla="*/ 382255 h 7031915"/>
              <a:gd name="connsiteX59" fmla="*/ 1570174 w 8033654"/>
              <a:gd name="connsiteY59" fmla="*/ 259499 h 7031915"/>
              <a:gd name="connsiteX60" fmla="*/ 1642008 w 8033654"/>
              <a:gd name="connsiteY60" fmla="*/ 172435 h 7031915"/>
              <a:gd name="connsiteX61" fmla="*/ 1939656 w 8033654"/>
              <a:gd name="connsiteY61" fmla="*/ 11959 h 7031915"/>
              <a:gd name="connsiteX0" fmla="*/ 6552162 w 8033654"/>
              <a:gd name="connsiteY0" fmla="*/ 494730 h 7031915"/>
              <a:gd name="connsiteX1" fmla="*/ 6555365 w 8033654"/>
              <a:gd name="connsiteY1" fmla="*/ 531027 h 7031915"/>
              <a:gd name="connsiteX2" fmla="*/ 6556798 w 8033654"/>
              <a:gd name="connsiteY2" fmla="*/ 533489 h 7031915"/>
              <a:gd name="connsiteX3" fmla="*/ 6555247 w 8033654"/>
              <a:gd name="connsiteY3" fmla="*/ 510071 h 7031915"/>
              <a:gd name="connsiteX4" fmla="*/ 6552162 w 8033654"/>
              <a:gd name="connsiteY4" fmla="*/ 494730 h 7031915"/>
              <a:gd name="connsiteX5" fmla="*/ 6529086 w 8033654"/>
              <a:gd name="connsiteY5" fmla="*/ 402424 h 7031915"/>
              <a:gd name="connsiteX6" fmla="*/ 6546753 w 8033654"/>
              <a:gd name="connsiteY6" fmla="*/ 467828 h 7031915"/>
              <a:gd name="connsiteX7" fmla="*/ 6540064 w 8033654"/>
              <a:gd name="connsiteY7" fmla="*/ 434562 h 7031915"/>
              <a:gd name="connsiteX8" fmla="*/ 6529086 w 8033654"/>
              <a:gd name="connsiteY8" fmla="*/ 402424 h 7031915"/>
              <a:gd name="connsiteX9" fmla="*/ 6482461 w 8033654"/>
              <a:gd name="connsiteY9" fmla="*/ 295697 h 7031915"/>
              <a:gd name="connsiteX10" fmla="*/ 6520430 w 8033654"/>
              <a:gd name="connsiteY10" fmla="*/ 377086 h 7031915"/>
              <a:gd name="connsiteX11" fmla="*/ 6515577 w 8033654"/>
              <a:gd name="connsiteY11" fmla="*/ 362878 h 7031915"/>
              <a:gd name="connsiteX12" fmla="*/ 6482461 w 8033654"/>
              <a:gd name="connsiteY12" fmla="*/ 295697 h 7031915"/>
              <a:gd name="connsiteX13" fmla="*/ 2058287 w 8033654"/>
              <a:gd name="connsiteY13" fmla="*/ 0 h 7031915"/>
              <a:gd name="connsiteX14" fmla="*/ 2058326 w 8033654"/>
              <a:gd name="connsiteY14" fmla="*/ 0 h 7031915"/>
              <a:gd name="connsiteX15" fmla="*/ 5971699 w 8033654"/>
              <a:gd name="connsiteY15" fmla="*/ 0 h 7031915"/>
              <a:gd name="connsiteX16" fmla="*/ 5971700 w 8033654"/>
              <a:gd name="connsiteY16" fmla="*/ 0 h 7031915"/>
              <a:gd name="connsiteX17" fmla="*/ 5971740 w 8033654"/>
              <a:gd name="connsiteY17" fmla="*/ 0 h 7031915"/>
              <a:gd name="connsiteX18" fmla="*/ 6090371 w 8033654"/>
              <a:gd name="connsiteY18" fmla="*/ 11959 h 7031915"/>
              <a:gd name="connsiteX19" fmla="*/ 6357004 w 8033654"/>
              <a:gd name="connsiteY19" fmla="*/ 143562 h 7031915"/>
              <a:gd name="connsiteX20" fmla="*/ 6421756 w 8033654"/>
              <a:gd name="connsiteY20" fmla="*/ 209878 h 7031915"/>
              <a:gd name="connsiteX21" fmla="*/ 6426018 w 8033654"/>
              <a:gd name="connsiteY21" fmla="*/ 214243 h 7031915"/>
              <a:gd name="connsiteX22" fmla="*/ 6463356 w 8033654"/>
              <a:gd name="connsiteY22" fmla="*/ 268125 h 7031915"/>
              <a:gd name="connsiteX23" fmla="*/ 6480094 w 8033654"/>
              <a:gd name="connsiteY23" fmla="*/ 292278 h 7031915"/>
              <a:gd name="connsiteX24" fmla="*/ 6490605 w 8033654"/>
              <a:gd name="connsiteY24" fmla="*/ 298322 h 7031915"/>
              <a:gd name="connsiteX25" fmla="*/ 7949332 w 8033654"/>
              <a:gd name="connsiteY25" fmla="*/ 3216682 h 7031915"/>
              <a:gd name="connsiteX26" fmla="*/ 7992299 w 8033654"/>
              <a:gd name="connsiteY26" fmla="*/ 3302616 h 7031915"/>
              <a:gd name="connsiteX27" fmla="*/ 8021693 w 8033654"/>
              <a:gd name="connsiteY27" fmla="*/ 3397306 h 7031915"/>
              <a:gd name="connsiteX28" fmla="*/ 8033654 w 8033654"/>
              <a:gd name="connsiteY28" fmla="*/ 3515957 h 7031915"/>
              <a:gd name="connsiteX29" fmla="*/ 8021693 w 8033654"/>
              <a:gd name="connsiteY29" fmla="*/ 3634608 h 7031915"/>
              <a:gd name="connsiteX30" fmla="*/ 7992299 w 8033654"/>
              <a:gd name="connsiteY30" fmla="*/ 3729298 h 7031915"/>
              <a:gd name="connsiteX31" fmla="*/ 7949332 w 8033654"/>
              <a:gd name="connsiteY31" fmla="*/ 3815232 h 7031915"/>
              <a:gd name="connsiteX32" fmla="*/ 6535055 w 8033654"/>
              <a:gd name="connsiteY32" fmla="*/ 6638796 h 7031915"/>
              <a:gd name="connsiteX33" fmla="*/ 6524461 w 8033654"/>
              <a:gd name="connsiteY33" fmla="*/ 6646190 h 7031915"/>
              <a:gd name="connsiteX34" fmla="*/ 6482456 w 8033654"/>
              <a:gd name="connsiteY34" fmla="*/ 6736229 h 7031915"/>
              <a:gd name="connsiteX35" fmla="*/ 6090371 w 8033654"/>
              <a:gd name="connsiteY35" fmla="*/ 7019956 h 7031915"/>
              <a:gd name="connsiteX36" fmla="*/ 5971740 w 8033654"/>
              <a:gd name="connsiteY36" fmla="*/ 7031915 h 7031915"/>
              <a:gd name="connsiteX37" fmla="*/ 5971700 w 8033654"/>
              <a:gd name="connsiteY37" fmla="*/ 7031915 h 7031915"/>
              <a:gd name="connsiteX38" fmla="*/ 2058326 w 8033654"/>
              <a:gd name="connsiteY38" fmla="*/ 7031915 h 7031915"/>
              <a:gd name="connsiteX39" fmla="*/ 2176958 w 8033654"/>
              <a:gd name="connsiteY39" fmla="*/ 7019956 h 7031915"/>
              <a:gd name="connsiteX40" fmla="*/ 2363588 w 8033654"/>
              <a:gd name="connsiteY40" fmla="*/ 6946684 h 7031915"/>
              <a:gd name="connsiteX41" fmla="*/ 2418335 w 8033654"/>
              <a:gd name="connsiteY41" fmla="*/ 6906767 h 7031915"/>
              <a:gd name="connsiteX42" fmla="*/ 2418334 w 8033654"/>
              <a:gd name="connsiteY42" fmla="*/ 6906767 h 7031915"/>
              <a:gd name="connsiteX43" fmla="*/ 2176957 w 8033654"/>
              <a:gd name="connsiteY43" fmla="*/ 7019956 h 7031915"/>
              <a:gd name="connsiteX44" fmla="*/ 2058326 w 8033654"/>
              <a:gd name="connsiteY44" fmla="*/ 7031915 h 7031915"/>
              <a:gd name="connsiteX45" fmla="*/ 2058286 w 8033654"/>
              <a:gd name="connsiteY45" fmla="*/ 7031915 h 7031915"/>
              <a:gd name="connsiteX46" fmla="*/ 1939655 w 8033654"/>
              <a:gd name="connsiteY46" fmla="*/ 7019956 h 7031915"/>
              <a:gd name="connsiteX47" fmla="*/ 1642007 w 8033654"/>
              <a:gd name="connsiteY47" fmla="*/ 6859480 h 7031915"/>
              <a:gd name="connsiteX48" fmla="*/ 1570173 w 8033654"/>
              <a:gd name="connsiteY48" fmla="*/ 6772417 h 7031915"/>
              <a:gd name="connsiteX49" fmla="*/ 1508795 w 8033654"/>
              <a:gd name="connsiteY49" fmla="*/ 6649661 h 7031915"/>
              <a:gd name="connsiteX50" fmla="*/ 1508794 w 8033654"/>
              <a:gd name="connsiteY50" fmla="*/ 6649657 h 7031915"/>
              <a:gd name="connsiteX51" fmla="*/ 115723 w 8033654"/>
              <a:gd name="connsiteY51" fmla="*/ 3863519 h 7031915"/>
              <a:gd name="connsiteX52" fmla="*/ 115722 w 8033654"/>
              <a:gd name="connsiteY52" fmla="*/ 3863518 h 7031915"/>
              <a:gd name="connsiteX53" fmla="*/ 29470 w 8033654"/>
              <a:gd name="connsiteY53" fmla="*/ 3691014 h 7031915"/>
              <a:gd name="connsiteX54" fmla="*/ 11962 w 8033654"/>
              <a:gd name="connsiteY54" fmla="*/ 3634608 h 7031915"/>
              <a:gd name="connsiteX55" fmla="*/ 0 w 8033654"/>
              <a:gd name="connsiteY55" fmla="*/ 3515957 h 7031915"/>
              <a:gd name="connsiteX56" fmla="*/ 11962 w 8033654"/>
              <a:gd name="connsiteY56" fmla="*/ 3397306 h 7031915"/>
              <a:gd name="connsiteX57" fmla="*/ 29470 w 8033654"/>
              <a:gd name="connsiteY57" fmla="*/ 3340901 h 7031915"/>
              <a:gd name="connsiteX58" fmla="*/ 115722 w 8033654"/>
              <a:gd name="connsiteY58" fmla="*/ 3168396 h 7031915"/>
              <a:gd name="connsiteX59" fmla="*/ 115723 w 8033654"/>
              <a:gd name="connsiteY59" fmla="*/ 3168396 h 7031915"/>
              <a:gd name="connsiteX60" fmla="*/ 1508796 w 8033654"/>
              <a:gd name="connsiteY60" fmla="*/ 382255 h 7031915"/>
              <a:gd name="connsiteX61" fmla="*/ 1570174 w 8033654"/>
              <a:gd name="connsiteY61" fmla="*/ 259499 h 7031915"/>
              <a:gd name="connsiteX62" fmla="*/ 1642008 w 8033654"/>
              <a:gd name="connsiteY62" fmla="*/ 172435 h 7031915"/>
              <a:gd name="connsiteX63" fmla="*/ 1939656 w 8033654"/>
              <a:gd name="connsiteY63" fmla="*/ 11959 h 7031915"/>
              <a:gd name="connsiteX64" fmla="*/ 2058287 w 8033654"/>
              <a:gd name="connsiteY64" fmla="*/ 0 h 7031915"/>
              <a:gd name="connsiteX0" fmla="*/ 6552162 w 8033654"/>
              <a:gd name="connsiteY0" fmla="*/ 494730 h 7031915"/>
              <a:gd name="connsiteX1" fmla="*/ 6555365 w 8033654"/>
              <a:gd name="connsiteY1" fmla="*/ 531027 h 7031915"/>
              <a:gd name="connsiteX2" fmla="*/ 6556798 w 8033654"/>
              <a:gd name="connsiteY2" fmla="*/ 533489 h 7031915"/>
              <a:gd name="connsiteX3" fmla="*/ 6555247 w 8033654"/>
              <a:gd name="connsiteY3" fmla="*/ 510071 h 7031915"/>
              <a:gd name="connsiteX4" fmla="*/ 6552162 w 8033654"/>
              <a:gd name="connsiteY4" fmla="*/ 494730 h 7031915"/>
              <a:gd name="connsiteX5" fmla="*/ 6529086 w 8033654"/>
              <a:gd name="connsiteY5" fmla="*/ 402424 h 7031915"/>
              <a:gd name="connsiteX6" fmla="*/ 6546753 w 8033654"/>
              <a:gd name="connsiteY6" fmla="*/ 467828 h 7031915"/>
              <a:gd name="connsiteX7" fmla="*/ 6540064 w 8033654"/>
              <a:gd name="connsiteY7" fmla="*/ 434562 h 7031915"/>
              <a:gd name="connsiteX8" fmla="*/ 6529086 w 8033654"/>
              <a:gd name="connsiteY8" fmla="*/ 402424 h 7031915"/>
              <a:gd name="connsiteX9" fmla="*/ 6482461 w 8033654"/>
              <a:gd name="connsiteY9" fmla="*/ 295697 h 7031915"/>
              <a:gd name="connsiteX10" fmla="*/ 6520430 w 8033654"/>
              <a:gd name="connsiteY10" fmla="*/ 377086 h 7031915"/>
              <a:gd name="connsiteX11" fmla="*/ 6515577 w 8033654"/>
              <a:gd name="connsiteY11" fmla="*/ 362878 h 7031915"/>
              <a:gd name="connsiteX12" fmla="*/ 6482461 w 8033654"/>
              <a:gd name="connsiteY12" fmla="*/ 295697 h 7031915"/>
              <a:gd name="connsiteX13" fmla="*/ 2058287 w 8033654"/>
              <a:gd name="connsiteY13" fmla="*/ 0 h 7031915"/>
              <a:gd name="connsiteX14" fmla="*/ 2058326 w 8033654"/>
              <a:gd name="connsiteY14" fmla="*/ 0 h 7031915"/>
              <a:gd name="connsiteX15" fmla="*/ 5971699 w 8033654"/>
              <a:gd name="connsiteY15" fmla="*/ 0 h 7031915"/>
              <a:gd name="connsiteX16" fmla="*/ 5971700 w 8033654"/>
              <a:gd name="connsiteY16" fmla="*/ 0 h 7031915"/>
              <a:gd name="connsiteX17" fmla="*/ 5971740 w 8033654"/>
              <a:gd name="connsiteY17" fmla="*/ 0 h 7031915"/>
              <a:gd name="connsiteX18" fmla="*/ 6090371 w 8033654"/>
              <a:gd name="connsiteY18" fmla="*/ 11959 h 7031915"/>
              <a:gd name="connsiteX19" fmla="*/ 6357004 w 8033654"/>
              <a:gd name="connsiteY19" fmla="*/ 143562 h 7031915"/>
              <a:gd name="connsiteX20" fmla="*/ 6421756 w 8033654"/>
              <a:gd name="connsiteY20" fmla="*/ 209878 h 7031915"/>
              <a:gd name="connsiteX21" fmla="*/ 6426018 w 8033654"/>
              <a:gd name="connsiteY21" fmla="*/ 214243 h 7031915"/>
              <a:gd name="connsiteX22" fmla="*/ 6463356 w 8033654"/>
              <a:gd name="connsiteY22" fmla="*/ 268125 h 7031915"/>
              <a:gd name="connsiteX23" fmla="*/ 6480094 w 8033654"/>
              <a:gd name="connsiteY23" fmla="*/ 292278 h 7031915"/>
              <a:gd name="connsiteX24" fmla="*/ 6490605 w 8033654"/>
              <a:gd name="connsiteY24" fmla="*/ 298322 h 7031915"/>
              <a:gd name="connsiteX25" fmla="*/ 7949332 w 8033654"/>
              <a:gd name="connsiteY25" fmla="*/ 3216682 h 7031915"/>
              <a:gd name="connsiteX26" fmla="*/ 7992299 w 8033654"/>
              <a:gd name="connsiteY26" fmla="*/ 3302616 h 7031915"/>
              <a:gd name="connsiteX27" fmla="*/ 8021693 w 8033654"/>
              <a:gd name="connsiteY27" fmla="*/ 3397306 h 7031915"/>
              <a:gd name="connsiteX28" fmla="*/ 8033654 w 8033654"/>
              <a:gd name="connsiteY28" fmla="*/ 3515957 h 7031915"/>
              <a:gd name="connsiteX29" fmla="*/ 8021693 w 8033654"/>
              <a:gd name="connsiteY29" fmla="*/ 3634608 h 7031915"/>
              <a:gd name="connsiteX30" fmla="*/ 7992299 w 8033654"/>
              <a:gd name="connsiteY30" fmla="*/ 3729298 h 7031915"/>
              <a:gd name="connsiteX31" fmla="*/ 7949332 w 8033654"/>
              <a:gd name="connsiteY31" fmla="*/ 3815232 h 7031915"/>
              <a:gd name="connsiteX32" fmla="*/ 6535055 w 8033654"/>
              <a:gd name="connsiteY32" fmla="*/ 6638796 h 7031915"/>
              <a:gd name="connsiteX33" fmla="*/ 6524461 w 8033654"/>
              <a:gd name="connsiteY33" fmla="*/ 6646190 h 7031915"/>
              <a:gd name="connsiteX34" fmla="*/ 6482456 w 8033654"/>
              <a:gd name="connsiteY34" fmla="*/ 6736229 h 7031915"/>
              <a:gd name="connsiteX35" fmla="*/ 6090371 w 8033654"/>
              <a:gd name="connsiteY35" fmla="*/ 7019956 h 7031915"/>
              <a:gd name="connsiteX36" fmla="*/ 5971740 w 8033654"/>
              <a:gd name="connsiteY36" fmla="*/ 7031915 h 7031915"/>
              <a:gd name="connsiteX37" fmla="*/ 5971700 w 8033654"/>
              <a:gd name="connsiteY37" fmla="*/ 7031915 h 7031915"/>
              <a:gd name="connsiteX38" fmla="*/ 2058326 w 8033654"/>
              <a:gd name="connsiteY38" fmla="*/ 7031915 h 7031915"/>
              <a:gd name="connsiteX39" fmla="*/ 2176958 w 8033654"/>
              <a:gd name="connsiteY39" fmla="*/ 7019956 h 7031915"/>
              <a:gd name="connsiteX40" fmla="*/ 2363588 w 8033654"/>
              <a:gd name="connsiteY40" fmla="*/ 6946684 h 7031915"/>
              <a:gd name="connsiteX41" fmla="*/ 2418335 w 8033654"/>
              <a:gd name="connsiteY41" fmla="*/ 6906767 h 7031915"/>
              <a:gd name="connsiteX42" fmla="*/ 2176957 w 8033654"/>
              <a:gd name="connsiteY42" fmla="*/ 7019956 h 7031915"/>
              <a:gd name="connsiteX43" fmla="*/ 2058326 w 8033654"/>
              <a:gd name="connsiteY43" fmla="*/ 7031915 h 7031915"/>
              <a:gd name="connsiteX44" fmla="*/ 2058286 w 8033654"/>
              <a:gd name="connsiteY44" fmla="*/ 7031915 h 7031915"/>
              <a:gd name="connsiteX45" fmla="*/ 1939655 w 8033654"/>
              <a:gd name="connsiteY45" fmla="*/ 7019956 h 7031915"/>
              <a:gd name="connsiteX46" fmla="*/ 1642007 w 8033654"/>
              <a:gd name="connsiteY46" fmla="*/ 6859480 h 7031915"/>
              <a:gd name="connsiteX47" fmla="*/ 1570173 w 8033654"/>
              <a:gd name="connsiteY47" fmla="*/ 6772417 h 7031915"/>
              <a:gd name="connsiteX48" fmla="*/ 1508795 w 8033654"/>
              <a:gd name="connsiteY48" fmla="*/ 6649661 h 7031915"/>
              <a:gd name="connsiteX49" fmla="*/ 1508794 w 8033654"/>
              <a:gd name="connsiteY49" fmla="*/ 6649657 h 7031915"/>
              <a:gd name="connsiteX50" fmla="*/ 115723 w 8033654"/>
              <a:gd name="connsiteY50" fmla="*/ 3863519 h 7031915"/>
              <a:gd name="connsiteX51" fmla="*/ 115722 w 8033654"/>
              <a:gd name="connsiteY51" fmla="*/ 3863518 h 7031915"/>
              <a:gd name="connsiteX52" fmla="*/ 29470 w 8033654"/>
              <a:gd name="connsiteY52" fmla="*/ 3691014 h 7031915"/>
              <a:gd name="connsiteX53" fmla="*/ 11962 w 8033654"/>
              <a:gd name="connsiteY53" fmla="*/ 3634608 h 7031915"/>
              <a:gd name="connsiteX54" fmla="*/ 0 w 8033654"/>
              <a:gd name="connsiteY54" fmla="*/ 3515957 h 7031915"/>
              <a:gd name="connsiteX55" fmla="*/ 11962 w 8033654"/>
              <a:gd name="connsiteY55" fmla="*/ 3397306 h 7031915"/>
              <a:gd name="connsiteX56" fmla="*/ 29470 w 8033654"/>
              <a:gd name="connsiteY56" fmla="*/ 3340901 h 7031915"/>
              <a:gd name="connsiteX57" fmla="*/ 115722 w 8033654"/>
              <a:gd name="connsiteY57" fmla="*/ 3168396 h 7031915"/>
              <a:gd name="connsiteX58" fmla="*/ 115723 w 8033654"/>
              <a:gd name="connsiteY58" fmla="*/ 3168396 h 7031915"/>
              <a:gd name="connsiteX59" fmla="*/ 1508796 w 8033654"/>
              <a:gd name="connsiteY59" fmla="*/ 382255 h 7031915"/>
              <a:gd name="connsiteX60" fmla="*/ 1570174 w 8033654"/>
              <a:gd name="connsiteY60" fmla="*/ 259499 h 7031915"/>
              <a:gd name="connsiteX61" fmla="*/ 1642008 w 8033654"/>
              <a:gd name="connsiteY61" fmla="*/ 172435 h 7031915"/>
              <a:gd name="connsiteX62" fmla="*/ 1939656 w 8033654"/>
              <a:gd name="connsiteY62" fmla="*/ 11959 h 7031915"/>
              <a:gd name="connsiteX63" fmla="*/ 2058287 w 8033654"/>
              <a:gd name="connsiteY63" fmla="*/ 0 h 7031915"/>
              <a:gd name="connsiteX0" fmla="*/ 6552162 w 8033654"/>
              <a:gd name="connsiteY0" fmla="*/ 494730 h 7031915"/>
              <a:gd name="connsiteX1" fmla="*/ 6555365 w 8033654"/>
              <a:gd name="connsiteY1" fmla="*/ 531027 h 7031915"/>
              <a:gd name="connsiteX2" fmla="*/ 6556798 w 8033654"/>
              <a:gd name="connsiteY2" fmla="*/ 533489 h 7031915"/>
              <a:gd name="connsiteX3" fmla="*/ 6555247 w 8033654"/>
              <a:gd name="connsiteY3" fmla="*/ 510071 h 7031915"/>
              <a:gd name="connsiteX4" fmla="*/ 6552162 w 8033654"/>
              <a:gd name="connsiteY4" fmla="*/ 494730 h 7031915"/>
              <a:gd name="connsiteX5" fmla="*/ 6529086 w 8033654"/>
              <a:gd name="connsiteY5" fmla="*/ 402424 h 7031915"/>
              <a:gd name="connsiteX6" fmla="*/ 6546753 w 8033654"/>
              <a:gd name="connsiteY6" fmla="*/ 467828 h 7031915"/>
              <a:gd name="connsiteX7" fmla="*/ 6540064 w 8033654"/>
              <a:gd name="connsiteY7" fmla="*/ 434562 h 7031915"/>
              <a:gd name="connsiteX8" fmla="*/ 6529086 w 8033654"/>
              <a:gd name="connsiteY8" fmla="*/ 402424 h 7031915"/>
              <a:gd name="connsiteX9" fmla="*/ 6482461 w 8033654"/>
              <a:gd name="connsiteY9" fmla="*/ 295697 h 7031915"/>
              <a:gd name="connsiteX10" fmla="*/ 6520430 w 8033654"/>
              <a:gd name="connsiteY10" fmla="*/ 377086 h 7031915"/>
              <a:gd name="connsiteX11" fmla="*/ 6515577 w 8033654"/>
              <a:gd name="connsiteY11" fmla="*/ 362878 h 7031915"/>
              <a:gd name="connsiteX12" fmla="*/ 6482461 w 8033654"/>
              <a:gd name="connsiteY12" fmla="*/ 295697 h 7031915"/>
              <a:gd name="connsiteX13" fmla="*/ 2058287 w 8033654"/>
              <a:gd name="connsiteY13" fmla="*/ 0 h 7031915"/>
              <a:gd name="connsiteX14" fmla="*/ 2058326 w 8033654"/>
              <a:gd name="connsiteY14" fmla="*/ 0 h 7031915"/>
              <a:gd name="connsiteX15" fmla="*/ 5971699 w 8033654"/>
              <a:gd name="connsiteY15" fmla="*/ 0 h 7031915"/>
              <a:gd name="connsiteX16" fmla="*/ 5971700 w 8033654"/>
              <a:gd name="connsiteY16" fmla="*/ 0 h 7031915"/>
              <a:gd name="connsiteX17" fmla="*/ 5971740 w 8033654"/>
              <a:gd name="connsiteY17" fmla="*/ 0 h 7031915"/>
              <a:gd name="connsiteX18" fmla="*/ 6090371 w 8033654"/>
              <a:gd name="connsiteY18" fmla="*/ 11959 h 7031915"/>
              <a:gd name="connsiteX19" fmla="*/ 6357004 w 8033654"/>
              <a:gd name="connsiteY19" fmla="*/ 143562 h 7031915"/>
              <a:gd name="connsiteX20" fmla="*/ 6421756 w 8033654"/>
              <a:gd name="connsiteY20" fmla="*/ 209878 h 7031915"/>
              <a:gd name="connsiteX21" fmla="*/ 6426018 w 8033654"/>
              <a:gd name="connsiteY21" fmla="*/ 214243 h 7031915"/>
              <a:gd name="connsiteX22" fmla="*/ 6463356 w 8033654"/>
              <a:gd name="connsiteY22" fmla="*/ 268125 h 7031915"/>
              <a:gd name="connsiteX23" fmla="*/ 6480094 w 8033654"/>
              <a:gd name="connsiteY23" fmla="*/ 292278 h 7031915"/>
              <a:gd name="connsiteX24" fmla="*/ 6490605 w 8033654"/>
              <a:gd name="connsiteY24" fmla="*/ 298322 h 7031915"/>
              <a:gd name="connsiteX25" fmla="*/ 7949332 w 8033654"/>
              <a:gd name="connsiteY25" fmla="*/ 3216682 h 7031915"/>
              <a:gd name="connsiteX26" fmla="*/ 7992299 w 8033654"/>
              <a:gd name="connsiteY26" fmla="*/ 3302616 h 7031915"/>
              <a:gd name="connsiteX27" fmla="*/ 8021693 w 8033654"/>
              <a:gd name="connsiteY27" fmla="*/ 3397306 h 7031915"/>
              <a:gd name="connsiteX28" fmla="*/ 8033654 w 8033654"/>
              <a:gd name="connsiteY28" fmla="*/ 3515957 h 7031915"/>
              <a:gd name="connsiteX29" fmla="*/ 8021693 w 8033654"/>
              <a:gd name="connsiteY29" fmla="*/ 3634608 h 7031915"/>
              <a:gd name="connsiteX30" fmla="*/ 7992299 w 8033654"/>
              <a:gd name="connsiteY30" fmla="*/ 3729298 h 7031915"/>
              <a:gd name="connsiteX31" fmla="*/ 7949332 w 8033654"/>
              <a:gd name="connsiteY31" fmla="*/ 3815232 h 7031915"/>
              <a:gd name="connsiteX32" fmla="*/ 6535055 w 8033654"/>
              <a:gd name="connsiteY32" fmla="*/ 6638796 h 7031915"/>
              <a:gd name="connsiteX33" fmla="*/ 6524461 w 8033654"/>
              <a:gd name="connsiteY33" fmla="*/ 6646190 h 7031915"/>
              <a:gd name="connsiteX34" fmla="*/ 6482456 w 8033654"/>
              <a:gd name="connsiteY34" fmla="*/ 6736229 h 7031915"/>
              <a:gd name="connsiteX35" fmla="*/ 6090371 w 8033654"/>
              <a:gd name="connsiteY35" fmla="*/ 7019956 h 7031915"/>
              <a:gd name="connsiteX36" fmla="*/ 5971740 w 8033654"/>
              <a:gd name="connsiteY36" fmla="*/ 7031915 h 7031915"/>
              <a:gd name="connsiteX37" fmla="*/ 5971700 w 8033654"/>
              <a:gd name="connsiteY37" fmla="*/ 7031915 h 7031915"/>
              <a:gd name="connsiteX38" fmla="*/ 2058326 w 8033654"/>
              <a:gd name="connsiteY38" fmla="*/ 7031915 h 7031915"/>
              <a:gd name="connsiteX39" fmla="*/ 2176958 w 8033654"/>
              <a:gd name="connsiteY39" fmla="*/ 7019956 h 7031915"/>
              <a:gd name="connsiteX40" fmla="*/ 2363588 w 8033654"/>
              <a:gd name="connsiteY40" fmla="*/ 6946684 h 7031915"/>
              <a:gd name="connsiteX41" fmla="*/ 2176957 w 8033654"/>
              <a:gd name="connsiteY41" fmla="*/ 7019956 h 7031915"/>
              <a:gd name="connsiteX42" fmla="*/ 2058326 w 8033654"/>
              <a:gd name="connsiteY42" fmla="*/ 7031915 h 7031915"/>
              <a:gd name="connsiteX43" fmla="*/ 2058286 w 8033654"/>
              <a:gd name="connsiteY43" fmla="*/ 7031915 h 7031915"/>
              <a:gd name="connsiteX44" fmla="*/ 1939655 w 8033654"/>
              <a:gd name="connsiteY44" fmla="*/ 7019956 h 7031915"/>
              <a:gd name="connsiteX45" fmla="*/ 1642007 w 8033654"/>
              <a:gd name="connsiteY45" fmla="*/ 6859480 h 7031915"/>
              <a:gd name="connsiteX46" fmla="*/ 1570173 w 8033654"/>
              <a:gd name="connsiteY46" fmla="*/ 6772417 h 7031915"/>
              <a:gd name="connsiteX47" fmla="*/ 1508795 w 8033654"/>
              <a:gd name="connsiteY47" fmla="*/ 6649661 h 7031915"/>
              <a:gd name="connsiteX48" fmla="*/ 1508794 w 8033654"/>
              <a:gd name="connsiteY48" fmla="*/ 6649657 h 7031915"/>
              <a:gd name="connsiteX49" fmla="*/ 115723 w 8033654"/>
              <a:gd name="connsiteY49" fmla="*/ 3863519 h 7031915"/>
              <a:gd name="connsiteX50" fmla="*/ 115722 w 8033654"/>
              <a:gd name="connsiteY50" fmla="*/ 3863518 h 7031915"/>
              <a:gd name="connsiteX51" fmla="*/ 29470 w 8033654"/>
              <a:gd name="connsiteY51" fmla="*/ 3691014 h 7031915"/>
              <a:gd name="connsiteX52" fmla="*/ 11962 w 8033654"/>
              <a:gd name="connsiteY52" fmla="*/ 3634608 h 7031915"/>
              <a:gd name="connsiteX53" fmla="*/ 0 w 8033654"/>
              <a:gd name="connsiteY53" fmla="*/ 3515957 h 7031915"/>
              <a:gd name="connsiteX54" fmla="*/ 11962 w 8033654"/>
              <a:gd name="connsiteY54" fmla="*/ 3397306 h 7031915"/>
              <a:gd name="connsiteX55" fmla="*/ 29470 w 8033654"/>
              <a:gd name="connsiteY55" fmla="*/ 3340901 h 7031915"/>
              <a:gd name="connsiteX56" fmla="*/ 115722 w 8033654"/>
              <a:gd name="connsiteY56" fmla="*/ 3168396 h 7031915"/>
              <a:gd name="connsiteX57" fmla="*/ 115723 w 8033654"/>
              <a:gd name="connsiteY57" fmla="*/ 3168396 h 7031915"/>
              <a:gd name="connsiteX58" fmla="*/ 1508796 w 8033654"/>
              <a:gd name="connsiteY58" fmla="*/ 382255 h 7031915"/>
              <a:gd name="connsiteX59" fmla="*/ 1570174 w 8033654"/>
              <a:gd name="connsiteY59" fmla="*/ 259499 h 7031915"/>
              <a:gd name="connsiteX60" fmla="*/ 1642008 w 8033654"/>
              <a:gd name="connsiteY60" fmla="*/ 172435 h 7031915"/>
              <a:gd name="connsiteX61" fmla="*/ 1939656 w 8033654"/>
              <a:gd name="connsiteY61" fmla="*/ 11959 h 7031915"/>
              <a:gd name="connsiteX62" fmla="*/ 2058287 w 8033654"/>
              <a:gd name="connsiteY62" fmla="*/ 0 h 7031915"/>
              <a:gd name="connsiteX0" fmla="*/ 6552162 w 8033654"/>
              <a:gd name="connsiteY0" fmla="*/ 494730 h 7031915"/>
              <a:gd name="connsiteX1" fmla="*/ 6555365 w 8033654"/>
              <a:gd name="connsiteY1" fmla="*/ 531027 h 7031915"/>
              <a:gd name="connsiteX2" fmla="*/ 6556798 w 8033654"/>
              <a:gd name="connsiteY2" fmla="*/ 533489 h 7031915"/>
              <a:gd name="connsiteX3" fmla="*/ 6555247 w 8033654"/>
              <a:gd name="connsiteY3" fmla="*/ 510071 h 7031915"/>
              <a:gd name="connsiteX4" fmla="*/ 6552162 w 8033654"/>
              <a:gd name="connsiteY4" fmla="*/ 494730 h 7031915"/>
              <a:gd name="connsiteX5" fmla="*/ 6529086 w 8033654"/>
              <a:gd name="connsiteY5" fmla="*/ 402424 h 7031915"/>
              <a:gd name="connsiteX6" fmla="*/ 6546753 w 8033654"/>
              <a:gd name="connsiteY6" fmla="*/ 467828 h 7031915"/>
              <a:gd name="connsiteX7" fmla="*/ 6540064 w 8033654"/>
              <a:gd name="connsiteY7" fmla="*/ 434562 h 7031915"/>
              <a:gd name="connsiteX8" fmla="*/ 6529086 w 8033654"/>
              <a:gd name="connsiteY8" fmla="*/ 402424 h 7031915"/>
              <a:gd name="connsiteX9" fmla="*/ 6482461 w 8033654"/>
              <a:gd name="connsiteY9" fmla="*/ 295697 h 7031915"/>
              <a:gd name="connsiteX10" fmla="*/ 6520430 w 8033654"/>
              <a:gd name="connsiteY10" fmla="*/ 377086 h 7031915"/>
              <a:gd name="connsiteX11" fmla="*/ 6515577 w 8033654"/>
              <a:gd name="connsiteY11" fmla="*/ 362878 h 7031915"/>
              <a:gd name="connsiteX12" fmla="*/ 6482461 w 8033654"/>
              <a:gd name="connsiteY12" fmla="*/ 295697 h 7031915"/>
              <a:gd name="connsiteX13" fmla="*/ 2058287 w 8033654"/>
              <a:gd name="connsiteY13" fmla="*/ 0 h 7031915"/>
              <a:gd name="connsiteX14" fmla="*/ 2058326 w 8033654"/>
              <a:gd name="connsiteY14" fmla="*/ 0 h 7031915"/>
              <a:gd name="connsiteX15" fmla="*/ 5971699 w 8033654"/>
              <a:gd name="connsiteY15" fmla="*/ 0 h 7031915"/>
              <a:gd name="connsiteX16" fmla="*/ 5971700 w 8033654"/>
              <a:gd name="connsiteY16" fmla="*/ 0 h 7031915"/>
              <a:gd name="connsiteX17" fmla="*/ 5971740 w 8033654"/>
              <a:gd name="connsiteY17" fmla="*/ 0 h 7031915"/>
              <a:gd name="connsiteX18" fmla="*/ 6090371 w 8033654"/>
              <a:gd name="connsiteY18" fmla="*/ 11959 h 7031915"/>
              <a:gd name="connsiteX19" fmla="*/ 6357004 w 8033654"/>
              <a:gd name="connsiteY19" fmla="*/ 143562 h 7031915"/>
              <a:gd name="connsiteX20" fmla="*/ 6421756 w 8033654"/>
              <a:gd name="connsiteY20" fmla="*/ 209878 h 7031915"/>
              <a:gd name="connsiteX21" fmla="*/ 6426018 w 8033654"/>
              <a:gd name="connsiteY21" fmla="*/ 214243 h 7031915"/>
              <a:gd name="connsiteX22" fmla="*/ 6463356 w 8033654"/>
              <a:gd name="connsiteY22" fmla="*/ 268125 h 7031915"/>
              <a:gd name="connsiteX23" fmla="*/ 6480094 w 8033654"/>
              <a:gd name="connsiteY23" fmla="*/ 292278 h 7031915"/>
              <a:gd name="connsiteX24" fmla="*/ 6490605 w 8033654"/>
              <a:gd name="connsiteY24" fmla="*/ 298322 h 7031915"/>
              <a:gd name="connsiteX25" fmla="*/ 7949332 w 8033654"/>
              <a:gd name="connsiteY25" fmla="*/ 3216682 h 7031915"/>
              <a:gd name="connsiteX26" fmla="*/ 7992299 w 8033654"/>
              <a:gd name="connsiteY26" fmla="*/ 3302616 h 7031915"/>
              <a:gd name="connsiteX27" fmla="*/ 8021693 w 8033654"/>
              <a:gd name="connsiteY27" fmla="*/ 3397306 h 7031915"/>
              <a:gd name="connsiteX28" fmla="*/ 8033654 w 8033654"/>
              <a:gd name="connsiteY28" fmla="*/ 3515957 h 7031915"/>
              <a:gd name="connsiteX29" fmla="*/ 8021693 w 8033654"/>
              <a:gd name="connsiteY29" fmla="*/ 3634608 h 7031915"/>
              <a:gd name="connsiteX30" fmla="*/ 7992299 w 8033654"/>
              <a:gd name="connsiteY30" fmla="*/ 3729298 h 7031915"/>
              <a:gd name="connsiteX31" fmla="*/ 7949332 w 8033654"/>
              <a:gd name="connsiteY31" fmla="*/ 3815232 h 7031915"/>
              <a:gd name="connsiteX32" fmla="*/ 6535055 w 8033654"/>
              <a:gd name="connsiteY32" fmla="*/ 6638796 h 7031915"/>
              <a:gd name="connsiteX33" fmla="*/ 6524461 w 8033654"/>
              <a:gd name="connsiteY33" fmla="*/ 6646190 h 7031915"/>
              <a:gd name="connsiteX34" fmla="*/ 6482456 w 8033654"/>
              <a:gd name="connsiteY34" fmla="*/ 6736229 h 7031915"/>
              <a:gd name="connsiteX35" fmla="*/ 6090371 w 8033654"/>
              <a:gd name="connsiteY35" fmla="*/ 7019956 h 7031915"/>
              <a:gd name="connsiteX36" fmla="*/ 5971740 w 8033654"/>
              <a:gd name="connsiteY36" fmla="*/ 7031915 h 7031915"/>
              <a:gd name="connsiteX37" fmla="*/ 5971700 w 8033654"/>
              <a:gd name="connsiteY37" fmla="*/ 7031915 h 7031915"/>
              <a:gd name="connsiteX38" fmla="*/ 2058326 w 8033654"/>
              <a:gd name="connsiteY38" fmla="*/ 7031915 h 7031915"/>
              <a:gd name="connsiteX39" fmla="*/ 2176958 w 8033654"/>
              <a:gd name="connsiteY39" fmla="*/ 7019956 h 7031915"/>
              <a:gd name="connsiteX40" fmla="*/ 2176957 w 8033654"/>
              <a:gd name="connsiteY40" fmla="*/ 7019956 h 7031915"/>
              <a:gd name="connsiteX41" fmla="*/ 2058326 w 8033654"/>
              <a:gd name="connsiteY41" fmla="*/ 7031915 h 7031915"/>
              <a:gd name="connsiteX42" fmla="*/ 2058286 w 8033654"/>
              <a:gd name="connsiteY42" fmla="*/ 7031915 h 7031915"/>
              <a:gd name="connsiteX43" fmla="*/ 1939655 w 8033654"/>
              <a:gd name="connsiteY43" fmla="*/ 7019956 h 7031915"/>
              <a:gd name="connsiteX44" fmla="*/ 1642007 w 8033654"/>
              <a:gd name="connsiteY44" fmla="*/ 6859480 h 7031915"/>
              <a:gd name="connsiteX45" fmla="*/ 1570173 w 8033654"/>
              <a:gd name="connsiteY45" fmla="*/ 6772417 h 7031915"/>
              <a:gd name="connsiteX46" fmla="*/ 1508795 w 8033654"/>
              <a:gd name="connsiteY46" fmla="*/ 6649661 h 7031915"/>
              <a:gd name="connsiteX47" fmla="*/ 1508794 w 8033654"/>
              <a:gd name="connsiteY47" fmla="*/ 6649657 h 7031915"/>
              <a:gd name="connsiteX48" fmla="*/ 115723 w 8033654"/>
              <a:gd name="connsiteY48" fmla="*/ 3863519 h 7031915"/>
              <a:gd name="connsiteX49" fmla="*/ 115722 w 8033654"/>
              <a:gd name="connsiteY49" fmla="*/ 3863518 h 7031915"/>
              <a:gd name="connsiteX50" fmla="*/ 29470 w 8033654"/>
              <a:gd name="connsiteY50" fmla="*/ 3691014 h 7031915"/>
              <a:gd name="connsiteX51" fmla="*/ 11962 w 8033654"/>
              <a:gd name="connsiteY51" fmla="*/ 3634608 h 7031915"/>
              <a:gd name="connsiteX52" fmla="*/ 0 w 8033654"/>
              <a:gd name="connsiteY52" fmla="*/ 3515957 h 7031915"/>
              <a:gd name="connsiteX53" fmla="*/ 11962 w 8033654"/>
              <a:gd name="connsiteY53" fmla="*/ 3397306 h 7031915"/>
              <a:gd name="connsiteX54" fmla="*/ 29470 w 8033654"/>
              <a:gd name="connsiteY54" fmla="*/ 3340901 h 7031915"/>
              <a:gd name="connsiteX55" fmla="*/ 115722 w 8033654"/>
              <a:gd name="connsiteY55" fmla="*/ 3168396 h 7031915"/>
              <a:gd name="connsiteX56" fmla="*/ 115723 w 8033654"/>
              <a:gd name="connsiteY56" fmla="*/ 3168396 h 7031915"/>
              <a:gd name="connsiteX57" fmla="*/ 1508796 w 8033654"/>
              <a:gd name="connsiteY57" fmla="*/ 382255 h 7031915"/>
              <a:gd name="connsiteX58" fmla="*/ 1570174 w 8033654"/>
              <a:gd name="connsiteY58" fmla="*/ 259499 h 7031915"/>
              <a:gd name="connsiteX59" fmla="*/ 1642008 w 8033654"/>
              <a:gd name="connsiteY59" fmla="*/ 172435 h 7031915"/>
              <a:gd name="connsiteX60" fmla="*/ 1939656 w 8033654"/>
              <a:gd name="connsiteY60" fmla="*/ 11959 h 7031915"/>
              <a:gd name="connsiteX61" fmla="*/ 2058287 w 8033654"/>
              <a:gd name="connsiteY61" fmla="*/ 0 h 7031915"/>
              <a:gd name="connsiteX0" fmla="*/ 6552162 w 8033654"/>
              <a:gd name="connsiteY0" fmla="*/ 494730 h 7031915"/>
              <a:gd name="connsiteX1" fmla="*/ 6555365 w 8033654"/>
              <a:gd name="connsiteY1" fmla="*/ 531027 h 7031915"/>
              <a:gd name="connsiteX2" fmla="*/ 6556798 w 8033654"/>
              <a:gd name="connsiteY2" fmla="*/ 533489 h 7031915"/>
              <a:gd name="connsiteX3" fmla="*/ 6555247 w 8033654"/>
              <a:gd name="connsiteY3" fmla="*/ 510071 h 7031915"/>
              <a:gd name="connsiteX4" fmla="*/ 6552162 w 8033654"/>
              <a:gd name="connsiteY4" fmla="*/ 494730 h 7031915"/>
              <a:gd name="connsiteX5" fmla="*/ 6529086 w 8033654"/>
              <a:gd name="connsiteY5" fmla="*/ 402424 h 7031915"/>
              <a:gd name="connsiteX6" fmla="*/ 6540064 w 8033654"/>
              <a:gd name="connsiteY6" fmla="*/ 434562 h 7031915"/>
              <a:gd name="connsiteX7" fmla="*/ 6529086 w 8033654"/>
              <a:gd name="connsiteY7" fmla="*/ 402424 h 7031915"/>
              <a:gd name="connsiteX8" fmla="*/ 6482461 w 8033654"/>
              <a:gd name="connsiteY8" fmla="*/ 295697 h 7031915"/>
              <a:gd name="connsiteX9" fmla="*/ 6520430 w 8033654"/>
              <a:gd name="connsiteY9" fmla="*/ 377086 h 7031915"/>
              <a:gd name="connsiteX10" fmla="*/ 6515577 w 8033654"/>
              <a:gd name="connsiteY10" fmla="*/ 362878 h 7031915"/>
              <a:gd name="connsiteX11" fmla="*/ 6482461 w 8033654"/>
              <a:gd name="connsiteY11" fmla="*/ 295697 h 7031915"/>
              <a:gd name="connsiteX12" fmla="*/ 2058287 w 8033654"/>
              <a:gd name="connsiteY12" fmla="*/ 0 h 7031915"/>
              <a:gd name="connsiteX13" fmla="*/ 2058326 w 8033654"/>
              <a:gd name="connsiteY13" fmla="*/ 0 h 7031915"/>
              <a:gd name="connsiteX14" fmla="*/ 5971699 w 8033654"/>
              <a:gd name="connsiteY14" fmla="*/ 0 h 7031915"/>
              <a:gd name="connsiteX15" fmla="*/ 5971700 w 8033654"/>
              <a:gd name="connsiteY15" fmla="*/ 0 h 7031915"/>
              <a:gd name="connsiteX16" fmla="*/ 5971740 w 8033654"/>
              <a:gd name="connsiteY16" fmla="*/ 0 h 7031915"/>
              <a:gd name="connsiteX17" fmla="*/ 6090371 w 8033654"/>
              <a:gd name="connsiteY17" fmla="*/ 11959 h 7031915"/>
              <a:gd name="connsiteX18" fmla="*/ 6357004 w 8033654"/>
              <a:gd name="connsiteY18" fmla="*/ 143562 h 7031915"/>
              <a:gd name="connsiteX19" fmla="*/ 6421756 w 8033654"/>
              <a:gd name="connsiteY19" fmla="*/ 209878 h 7031915"/>
              <a:gd name="connsiteX20" fmla="*/ 6426018 w 8033654"/>
              <a:gd name="connsiteY20" fmla="*/ 214243 h 7031915"/>
              <a:gd name="connsiteX21" fmla="*/ 6463356 w 8033654"/>
              <a:gd name="connsiteY21" fmla="*/ 268125 h 7031915"/>
              <a:gd name="connsiteX22" fmla="*/ 6480094 w 8033654"/>
              <a:gd name="connsiteY22" fmla="*/ 292278 h 7031915"/>
              <a:gd name="connsiteX23" fmla="*/ 6490605 w 8033654"/>
              <a:gd name="connsiteY23" fmla="*/ 298322 h 7031915"/>
              <a:gd name="connsiteX24" fmla="*/ 7949332 w 8033654"/>
              <a:gd name="connsiteY24" fmla="*/ 3216682 h 7031915"/>
              <a:gd name="connsiteX25" fmla="*/ 7992299 w 8033654"/>
              <a:gd name="connsiteY25" fmla="*/ 3302616 h 7031915"/>
              <a:gd name="connsiteX26" fmla="*/ 8021693 w 8033654"/>
              <a:gd name="connsiteY26" fmla="*/ 3397306 h 7031915"/>
              <a:gd name="connsiteX27" fmla="*/ 8033654 w 8033654"/>
              <a:gd name="connsiteY27" fmla="*/ 3515957 h 7031915"/>
              <a:gd name="connsiteX28" fmla="*/ 8021693 w 8033654"/>
              <a:gd name="connsiteY28" fmla="*/ 3634608 h 7031915"/>
              <a:gd name="connsiteX29" fmla="*/ 7992299 w 8033654"/>
              <a:gd name="connsiteY29" fmla="*/ 3729298 h 7031915"/>
              <a:gd name="connsiteX30" fmla="*/ 7949332 w 8033654"/>
              <a:gd name="connsiteY30" fmla="*/ 3815232 h 7031915"/>
              <a:gd name="connsiteX31" fmla="*/ 6535055 w 8033654"/>
              <a:gd name="connsiteY31" fmla="*/ 6638796 h 7031915"/>
              <a:gd name="connsiteX32" fmla="*/ 6524461 w 8033654"/>
              <a:gd name="connsiteY32" fmla="*/ 6646190 h 7031915"/>
              <a:gd name="connsiteX33" fmla="*/ 6482456 w 8033654"/>
              <a:gd name="connsiteY33" fmla="*/ 6736229 h 7031915"/>
              <a:gd name="connsiteX34" fmla="*/ 6090371 w 8033654"/>
              <a:gd name="connsiteY34" fmla="*/ 7019956 h 7031915"/>
              <a:gd name="connsiteX35" fmla="*/ 5971740 w 8033654"/>
              <a:gd name="connsiteY35" fmla="*/ 7031915 h 7031915"/>
              <a:gd name="connsiteX36" fmla="*/ 5971700 w 8033654"/>
              <a:gd name="connsiteY36" fmla="*/ 7031915 h 7031915"/>
              <a:gd name="connsiteX37" fmla="*/ 2058326 w 8033654"/>
              <a:gd name="connsiteY37" fmla="*/ 7031915 h 7031915"/>
              <a:gd name="connsiteX38" fmla="*/ 2176958 w 8033654"/>
              <a:gd name="connsiteY38" fmla="*/ 7019956 h 7031915"/>
              <a:gd name="connsiteX39" fmla="*/ 2176957 w 8033654"/>
              <a:gd name="connsiteY39" fmla="*/ 7019956 h 7031915"/>
              <a:gd name="connsiteX40" fmla="*/ 2058326 w 8033654"/>
              <a:gd name="connsiteY40" fmla="*/ 7031915 h 7031915"/>
              <a:gd name="connsiteX41" fmla="*/ 2058286 w 8033654"/>
              <a:gd name="connsiteY41" fmla="*/ 7031915 h 7031915"/>
              <a:gd name="connsiteX42" fmla="*/ 1939655 w 8033654"/>
              <a:gd name="connsiteY42" fmla="*/ 7019956 h 7031915"/>
              <a:gd name="connsiteX43" fmla="*/ 1642007 w 8033654"/>
              <a:gd name="connsiteY43" fmla="*/ 6859480 h 7031915"/>
              <a:gd name="connsiteX44" fmla="*/ 1570173 w 8033654"/>
              <a:gd name="connsiteY44" fmla="*/ 6772417 h 7031915"/>
              <a:gd name="connsiteX45" fmla="*/ 1508795 w 8033654"/>
              <a:gd name="connsiteY45" fmla="*/ 6649661 h 7031915"/>
              <a:gd name="connsiteX46" fmla="*/ 1508794 w 8033654"/>
              <a:gd name="connsiteY46" fmla="*/ 6649657 h 7031915"/>
              <a:gd name="connsiteX47" fmla="*/ 115723 w 8033654"/>
              <a:gd name="connsiteY47" fmla="*/ 3863519 h 7031915"/>
              <a:gd name="connsiteX48" fmla="*/ 115722 w 8033654"/>
              <a:gd name="connsiteY48" fmla="*/ 3863518 h 7031915"/>
              <a:gd name="connsiteX49" fmla="*/ 29470 w 8033654"/>
              <a:gd name="connsiteY49" fmla="*/ 3691014 h 7031915"/>
              <a:gd name="connsiteX50" fmla="*/ 11962 w 8033654"/>
              <a:gd name="connsiteY50" fmla="*/ 3634608 h 7031915"/>
              <a:gd name="connsiteX51" fmla="*/ 0 w 8033654"/>
              <a:gd name="connsiteY51" fmla="*/ 3515957 h 7031915"/>
              <a:gd name="connsiteX52" fmla="*/ 11962 w 8033654"/>
              <a:gd name="connsiteY52" fmla="*/ 3397306 h 7031915"/>
              <a:gd name="connsiteX53" fmla="*/ 29470 w 8033654"/>
              <a:gd name="connsiteY53" fmla="*/ 3340901 h 7031915"/>
              <a:gd name="connsiteX54" fmla="*/ 115722 w 8033654"/>
              <a:gd name="connsiteY54" fmla="*/ 3168396 h 7031915"/>
              <a:gd name="connsiteX55" fmla="*/ 115723 w 8033654"/>
              <a:gd name="connsiteY55" fmla="*/ 3168396 h 7031915"/>
              <a:gd name="connsiteX56" fmla="*/ 1508796 w 8033654"/>
              <a:gd name="connsiteY56" fmla="*/ 382255 h 7031915"/>
              <a:gd name="connsiteX57" fmla="*/ 1570174 w 8033654"/>
              <a:gd name="connsiteY57" fmla="*/ 259499 h 7031915"/>
              <a:gd name="connsiteX58" fmla="*/ 1642008 w 8033654"/>
              <a:gd name="connsiteY58" fmla="*/ 172435 h 7031915"/>
              <a:gd name="connsiteX59" fmla="*/ 1939656 w 8033654"/>
              <a:gd name="connsiteY59" fmla="*/ 11959 h 7031915"/>
              <a:gd name="connsiteX60" fmla="*/ 2058287 w 8033654"/>
              <a:gd name="connsiteY60" fmla="*/ 0 h 7031915"/>
              <a:gd name="connsiteX0" fmla="*/ 6555247 w 8033654"/>
              <a:gd name="connsiteY0" fmla="*/ 510071 h 7031915"/>
              <a:gd name="connsiteX1" fmla="*/ 6555365 w 8033654"/>
              <a:gd name="connsiteY1" fmla="*/ 531027 h 7031915"/>
              <a:gd name="connsiteX2" fmla="*/ 6556798 w 8033654"/>
              <a:gd name="connsiteY2" fmla="*/ 533489 h 7031915"/>
              <a:gd name="connsiteX3" fmla="*/ 6555247 w 8033654"/>
              <a:gd name="connsiteY3" fmla="*/ 510071 h 7031915"/>
              <a:gd name="connsiteX4" fmla="*/ 6529086 w 8033654"/>
              <a:gd name="connsiteY4" fmla="*/ 402424 h 7031915"/>
              <a:gd name="connsiteX5" fmla="*/ 6540064 w 8033654"/>
              <a:gd name="connsiteY5" fmla="*/ 434562 h 7031915"/>
              <a:gd name="connsiteX6" fmla="*/ 6529086 w 8033654"/>
              <a:gd name="connsiteY6" fmla="*/ 402424 h 7031915"/>
              <a:gd name="connsiteX7" fmla="*/ 6482461 w 8033654"/>
              <a:gd name="connsiteY7" fmla="*/ 295697 h 7031915"/>
              <a:gd name="connsiteX8" fmla="*/ 6520430 w 8033654"/>
              <a:gd name="connsiteY8" fmla="*/ 377086 h 7031915"/>
              <a:gd name="connsiteX9" fmla="*/ 6515577 w 8033654"/>
              <a:gd name="connsiteY9" fmla="*/ 362878 h 7031915"/>
              <a:gd name="connsiteX10" fmla="*/ 6482461 w 8033654"/>
              <a:gd name="connsiteY10" fmla="*/ 295697 h 7031915"/>
              <a:gd name="connsiteX11" fmla="*/ 2058287 w 8033654"/>
              <a:gd name="connsiteY11" fmla="*/ 0 h 7031915"/>
              <a:gd name="connsiteX12" fmla="*/ 2058326 w 8033654"/>
              <a:gd name="connsiteY12" fmla="*/ 0 h 7031915"/>
              <a:gd name="connsiteX13" fmla="*/ 5971699 w 8033654"/>
              <a:gd name="connsiteY13" fmla="*/ 0 h 7031915"/>
              <a:gd name="connsiteX14" fmla="*/ 5971700 w 8033654"/>
              <a:gd name="connsiteY14" fmla="*/ 0 h 7031915"/>
              <a:gd name="connsiteX15" fmla="*/ 5971740 w 8033654"/>
              <a:gd name="connsiteY15" fmla="*/ 0 h 7031915"/>
              <a:gd name="connsiteX16" fmla="*/ 6090371 w 8033654"/>
              <a:gd name="connsiteY16" fmla="*/ 11959 h 7031915"/>
              <a:gd name="connsiteX17" fmla="*/ 6357004 w 8033654"/>
              <a:gd name="connsiteY17" fmla="*/ 143562 h 7031915"/>
              <a:gd name="connsiteX18" fmla="*/ 6421756 w 8033654"/>
              <a:gd name="connsiteY18" fmla="*/ 209878 h 7031915"/>
              <a:gd name="connsiteX19" fmla="*/ 6426018 w 8033654"/>
              <a:gd name="connsiteY19" fmla="*/ 214243 h 7031915"/>
              <a:gd name="connsiteX20" fmla="*/ 6463356 w 8033654"/>
              <a:gd name="connsiteY20" fmla="*/ 268125 h 7031915"/>
              <a:gd name="connsiteX21" fmla="*/ 6480094 w 8033654"/>
              <a:gd name="connsiteY21" fmla="*/ 292278 h 7031915"/>
              <a:gd name="connsiteX22" fmla="*/ 6490605 w 8033654"/>
              <a:gd name="connsiteY22" fmla="*/ 298322 h 7031915"/>
              <a:gd name="connsiteX23" fmla="*/ 7949332 w 8033654"/>
              <a:gd name="connsiteY23" fmla="*/ 3216682 h 7031915"/>
              <a:gd name="connsiteX24" fmla="*/ 7992299 w 8033654"/>
              <a:gd name="connsiteY24" fmla="*/ 3302616 h 7031915"/>
              <a:gd name="connsiteX25" fmla="*/ 8021693 w 8033654"/>
              <a:gd name="connsiteY25" fmla="*/ 3397306 h 7031915"/>
              <a:gd name="connsiteX26" fmla="*/ 8033654 w 8033654"/>
              <a:gd name="connsiteY26" fmla="*/ 3515957 h 7031915"/>
              <a:gd name="connsiteX27" fmla="*/ 8021693 w 8033654"/>
              <a:gd name="connsiteY27" fmla="*/ 3634608 h 7031915"/>
              <a:gd name="connsiteX28" fmla="*/ 7992299 w 8033654"/>
              <a:gd name="connsiteY28" fmla="*/ 3729298 h 7031915"/>
              <a:gd name="connsiteX29" fmla="*/ 7949332 w 8033654"/>
              <a:gd name="connsiteY29" fmla="*/ 3815232 h 7031915"/>
              <a:gd name="connsiteX30" fmla="*/ 6535055 w 8033654"/>
              <a:gd name="connsiteY30" fmla="*/ 6638796 h 7031915"/>
              <a:gd name="connsiteX31" fmla="*/ 6524461 w 8033654"/>
              <a:gd name="connsiteY31" fmla="*/ 6646190 h 7031915"/>
              <a:gd name="connsiteX32" fmla="*/ 6482456 w 8033654"/>
              <a:gd name="connsiteY32" fmla="*/ 6736229 h 7031915"/>
              <a:gd name="connsiteX33" fmla="*/ 6090371 w 8033654"/>
              <a:gd name="connsiteY33" fmla="*/ 7019956 h 7031915"/>
              <a:gd name="connsiteX34" fmla="*/ 5971740 w 8033654"/>
              <a:gd name="connsiteY34" fmla="*/ 7031915 h 7031915"/>
              <a:gd name="connsiteX35" fmla="*/ 5971700 w 8033654"/>
              <a:gd name="connsiteY35" fmla="*/ 7031915 h 7031915"/>
              <a:gd name="connsiteX36" fmla="*/ 2058326 w 8033654"/>
              <a:gd name="connsiteY36" fmla="*/ 7031915 h 7031915"/>
              <a:gd name="connsiteX37" fmla="*/ 2176958 w 8033654"/>
              <a:gd name="connsiteY37" fmla="*/ 7019956 h 7031915"/>
              <a:gd name="connsiteX38" fmla="*/ 2176957 w 8033654"/>
              <a:gd name="connsiteY38" fmla="*/ 7019956 h 7031915"/>
              <a:gd name="connsiteX39" fmla="*/ 2058326 w 8033654"/>
              <a:gd name="connsiteY39" fmla="*/ 7031915 h 7031915"/>
              <a:gd name="connsiteX40" fmla="*/ 2058286 w 8033654"/>
              <a:gd name="connsiteY40" fmla="*/ 7031915 h 7031915"/>
              <a:gd name="connsiteX41" fmla="*/ 1939655 w 8033654"/>
              <a:gd name="connsiteY41" fmla="*/ 7019956 h 7031915"/>
              <a:gd name="connsiteX42" fmla="*/ 1642007 w 8033654"/>
              <a:gd name="connsiteY42" fmla="*/ 6859480 h 7031915"/>
              <a:gd name="connsiteX43" fmla="*/ 1570173 w 8033654"/>
              <a:gd name="connsiteY43" fmla="*/ 6772417 h 7031915"/>
              <a:gd name="connsiteX44" fmla="*/ 1508795 w 8033654"/>
              <a:gd name="connsiteY44" fmla="*/ 6649661 h 7031915"/>
              <a:gd name="connsiteX45" fmla="*/ 1508794 w 8033654"/>
              <a:gd name="connsiteY45" fmla="*/ 6649657 h 7031915"/>
              <a:gd name="connsiteX46" fmla="*/ 115723 w 8033654"/>
              <a:gd name="connsiteY46" fmla="*/ 3863519 h 7031915"/>
              <a:gd name="connsiteX47" fmla="*/ 115722 w 8033654"/>
              <a:gd name="connsiteY47" fmla="*/ 3863518 h 7031915"/>
              <a:gd name="connsiteX48" fmla="*/ 29470 w 8033654"/>
              <a:gd name="connsiteY48" fmla="*/ 3691014 h 7031915"/>
              <a:gd name="connsiteX49" fmla="*/ 11962 w 8033654"/>
              <a:gd name="connsiteY49" fmla="*/ 3634608 h 7031915"/>
              <a:gd name="connsiteX50" fmla="*/ 0 w 8033654"/>
              <a:gd name="connsiteY50" fmla="*/ 3515957 h 7031915"/>
              <a:gd name="connsiteX51" fmla="*/ 11962 w 8033654"/>
              <a:gd name="connsiteY51" fmla="*/ 3397306 h 7031915"/>
              <a:gd name="connsiteX52" fmla="*/ 29470 w 8033654"/>
              <a:gd name="connsiteY52" fmla="*/ 3340901 h 7031915"/>
              <a:gd name="connsiteX53" fmla="*/ 115722 w 8033654"/>
              <a:gd name="connsiteY53" fmla="*/ 3168396 h 7031915"/>
              <a:gd name="connsiteX54" fmla="*/ 115723 w 8033654"/>
              <a:gd name="connsiteY54" fmla="*/ 3168396 h 7031915"/>
              <a:gd name="connsiteX55" fmla="*/ 1508796 w 8033654"/>
              <a:gd name="connsiteY55" fmla="*/ 382255 h 7031915"/>
              <a:gd name="connsiteX56" fmla="*/ 1570174 w 8033654"/>
              <a:gd name="connsiteY56" fmla="*/ 259499 h 7031915"/>
              <a:gd name="connsiteX57" fmla="*/ 1642008 w 8033654"/>
              <a:gd name="connsiteY57" fmla="*/ 172435 h 7031915"/>
              <a:gd name="connsiteX58" fmla="*/ 1939656 w 8033654"/>
              <a:gd name="connsiteY58" fmla="*/ 11959 h 7031915"/>
              <a:gd name="connsiteX59" fmla="*/ 2058287 w 8033654"/>
              <a:gd name="connsiteY59" fmla="*/ 0 h 7031915"/>
              <a:gd name="connsiteX0" fmla="*/ 6556798 w 8033654"/>
              <a:gd name="connsiteY0" fmla="*/ 533489 h 7031915"/>
              <a:gd name="connsiteX1" fmla="*/ 6555365 w 8033654"/>
              <a:gd name="connsiteY1" fmla="*/ 531027 h 7031915"/>
              <a:gd name="connsiteX2" fmla="*/ 6556798 w 8033654"/>
              <a:gd name="connsiteY2" fmla="*/ 533489 h 7031915"/>
              <a:gd name="connsiteX3" fmla="*/ 6529086 w 8033654"/>
              <a:gd name="connsiteY3" fmla="*/ 402424 h 7031915"/>
              <a:gd name="connsiteX4" fmla="*/ 6540064 w 8033654"/>
              <a:gd name="connsiteY4" fmla="*/ 434562 h 7031915"/>
              <a:gd name="connsiteX5" fmla="*/ 6529086 w 8033654"/>
              <a:gd name="connsiteY5" fmla="*/ 402424 h 7031915"/>
              <a:gd name="connsiteX6" fmla="*/ 6482461 w 8033654"/>
              <a:gd name="connsiteY6" fmla="*/ 295697 h 7031915"/>
              <a:gd name="connsiteX7" fmla="*/ 6520430 w 8033654"/>
              <a:gd name="connsiteY7" fmla="*/ 377086 h 7031915"/>
              <a:gd name="connsiteX8" fmla="*/ 6515577 w 8033654"/>
              <a:gd name="connsiteY8" fmla="*/ 362878 h 7031915"/>
              <a:gd name="connsiteX9" fmla="*/ 6482461 w 8033654"/>
              <a:gd name="connsiteY9" fmla="*/ 295697 h 7031915"/>
              <a:gd name="connsiteX10" fmla="*/ 2058287 w 8033654"/>
              <a:gd name="connsiteY10" fmla="*/ 0 h 7031915"/>
              <a:gd name="connsiteX11" fmla="*/ 2058326 w 8033654"/>
              <a:gd name="connsiteY11" fmla="*/ 0 h 7031915"/>
              <a:gd name="connsiteX12" fmla="*/ 5971699 w 8033654"/>
              <a:gd name="connsiteY12" fmla="*/ 0 h 7031915"/>
              <a:gd name="connsiteX13" fmla="*/ 5971700 w 8033654"/>
              <a:gd name="connsiteY13" fmla="*/ 0 h 7031915"/>
              <a:gd name="connsiteX14" fmla="*/ 5971740 w 8033654"/>
              <a:gd name="connsiteY14" fmla="*/ 0 h 7031915"/>
              <a:gd name="connsiteX15" fmla="*/ 6090371 w 8033654"/>
              <a:gd name="connsiteY15" fmla="*/ 11959 h 7031915"/>
              <a:gd name="connsiteX16" fmla="*/ 6357004 w 8033654"/>
              <a:gd name="connsiteY16" fmla="*/ 143562 h 7031915"/>
              <a:gd name="connsiteX17" fmla="*/ 6421756 w 8033654"/>
              <a:gd name="connsiteY17" fmla="*/ 209878 h 7031915"/>
              <a:gd name="connsiteX18" fmla="*/ 6426018 w 8033654"/>
              <a:gd name="connsiteY18" fmla="*/ 214243 h 7031915"/>
              <a:gd name="connsiteX19" fmla="*/ 6463356 w 8033654"/>
              <a:gd name="connsiteY19" fmla="*/ 268125 h 7031915"/>
              <a:gd name="connsiteX20" fmla="*/ 6480094 w 8033654"/>
              <a:gd name="connsiteY20" fmla="*/ 292278 h 7031915"/>
              <a:gd name="connsiteX21" fmla="*/ 6490605 w 8033654"/>
              <a:gd name="connsiteY21" fmla="*/ 298322 h 7031915"/>
              <a:gd name="connsiteX22" fmla="*/ 7949332 w 8033654"/>
              <a:gd name="connsiteY22" fmla="*/ 3216682 h 7031915"/>
              <a:gd name="connsiteX23" fmla="*/ 7992299 w 8033654"/>
              <a:gd name="connsiteY23" fmla="*/ 3302616 h 7031915"/>
              <a:gd name="connsiteX24" fmla="*/ 8021693 w 8033654"/>
              <a:gd name="connsiteY24" fmla="*/ 3397306 h 7031915"/>
              <a:gd name="connsiteX25" fmla="*/ 8033654 w 8033654"/>
              <a:gd name="connsiteY25" fmla="*/ 3515957 h 7031915"/>
              <a:gd name="connsiteX26" fmla="*/ 8021693 w 8033654"/>
              <a:gd name="connsiteY26" fmla="*/ 3634608 h 7031915"/>
              <a:gd name="connsiteX27" fmla="*/ 7992299 w 8033654"/>
              <a:gd name="connsiteY27" fmla="*/ 3729298 h 7031915"/>
              <a:gd name="connsiteX28" fmla="*/ 7949332 w 8033654"/>
              <a:gd name="connsiteY28" fmla="*/ 3815232 h 7031915"/>
              <a:gd name="connsiteX29" fmla="*/ 6535055 w 8033654"/>
              <a:gd name="connsiteY29" fmla="*/ 6638796 h 7031915"/>
              <a:gd name="connsiteX30" fmla="*/ 6524461 w 8033654"/>
              <a:gd name="connsiteY30" fmla="*/ 6646190 h 7031915"/>
              <a:gd name="connsiteX31" fmla="*/ 6482456 w 8033654"/>
              <a:gd name="connsiteY31" fmla="*/ 6736229 h 7031915"/>
              <a:gd name="connsiteX32" fmla="*/ 6090371 w 8033654"/>
              <a:gd name="connsiteY32" fmla="*/ 7019956 h 7031915"/>
              <a:gd name="connsiteX33" fmla="*/ 5971740 w 8033654"/>
              <a:gd name="connsiteY33" fmla="*/ 7031915 h 7031915"/>
              <a:gd name="connsiteX34" fmla="*/ 5971700 w 8033654"/>
              <a:gd name="connsiteY34" fmla="*/ 7031915 h 7031915"/>
              <a:gd name="connsiteX35" fmla="*/ 2058326 w 8033654"/>
              <a:gd name="connsiteY35" fmla="*/ 7031915 h 7031915"/>
              <a:gd name="connsiteX36" fmla="*/ 2176958 w 8033654"/>
              <a:gd name="connsiteY36" fmla="*/ 7019956 h 7031915"/>
              <a:gd name="connsiteX37" fmla="*/ 2176957 w 8033654"/>
              <a:gd name="connsiteY37" fmla="*/ 7019956 h 7031915"/>
              <a:gd name="connsiteX38" fmla="*/ 2058326 w 8033654"/>
              <a:gd name="connsiteY38" fmla="*/ 7031915 h 7031915"/>
              <a:gd name="connsiteX39" fmla="*/ 2058286 w 8033654"/>
              <a:gd name="connsiteY39" fmla="*/ 7031915 h 7031915"/>
              <a:gd name="connsiteX40" fmla="*/ 1939655 w 8033654"/>
              <a:gd name="connsiteY40" fmla="*/ 7019956 h 7031915"/>
              <a:gd name="connsiteX41" fmla="*/ 1642007 w 8033654"/>
              <a:gd name="connsiteY41" fmla="*/ 6859480 h 7031915"/>
              <a:gd name="connsiteX42" fmla="*/ 1570173 w 8033654"/>
              <a:gd name="connsiteY42" fmla="*/ 6772417 h 7031915"/>
              <a:gd name="connsiteX43" fmla="*/ 1508795 w 8033654"/>
              <a:gd name="connsiteY43" fmla="*/ 6649661 h 7031915"/>
              <a:gd name="connsiteX44" fmla="*/ 1508794 w 8033654"/>
              <a:gd name="connsiteY44" fmla="*/ 6649657 h 7031915"/>
              <a:gd name="connsiteX45" fmla="*/ 115723 w 8033654"/>
              <a:gd name="connsiteY45" fmla="*/ 3863519 h 7031915"/>
              <a:gd name="connsiteX46" fmla="*/ 115722 w 8033654"/>
              <a:gd name="connsiteY46" fmla="*/ 3863518 h 7031915"/>
              <a:gd name="connsiteX47" fmla="*/ 29470 w 8033654"/>
              <a:gd name="connsiteY47" fmla="*/ 3691014 h 7031915"/>
              <a:gd name="connsiteX48" fmla="*/ 11962 w 8033654"/>
              <a:gd name="connsiteY48" fmla="*/ 3634608 h 7031915"/>
              <a:gd name="connsiteX49" fmla="*/ 0 w 8033654"/>
              <a:gd name="connsiteY49" fmla="*/ 3515957 h 7031915"/>
              <a:gd name="connsiteX50" fmla="*/ 11962 w 8033654"/>
              <a:gd name="connsiteY50" fmla="*/ 3397306 h 7031915"/>
              <a:gd name="connsiteX51" fmla="*/ 29470 w 8033654"/>
              <a:gd name="connsiteY51" fmla="*/ 3340901 h 7031915"/>
              <a:gd name="connsiteX52" fmla="*/ 115722 w 8033654"/>
              <a:gd name="connsiteY52" fmla="*/ 3168396 h 7031915"/>
              <a:gd name="connsiteX53" fmla="*/ 115723 w 8033654"/>
              <a:gd name="connsiteY53" fmla="*/ 3168396 h 7031915"/>
              <a:gd name="connsiteX54" fmla="*/ 1508796 w 8033654"/>
              <a:gd name="connsiteY54" fmla="*/ 382255 h 7031915"/>
              <a:gd name="connsiteX55" fmla="*/ 1570174 w 8033654"/>
              <a:gd name="connsiteY55" fmla="*/ 259499 h 7031915"/>
              <a:gd name="connsiteX56" fmla="*/ 1642008 w 8033654"/>
              <a:gd name="connsiteY56" fmla="*/ 172435 h 7031915"/>
              <a:gd name="connsiteX57" fmla="*/ 1939656 w 8033654"/>
              <a:gd name="connsiteY57" fmla="*/ 11959 h 7031915"/>
              <a:gd name="connsiteX58" fmla="*/ 2058287 w 8033654"/>
              <a:gd name="connsiteY58" fmla="*/ 0 h 7031915"/>
              <a:gd name="connsiteX0" fmla="*/ 6529086 w 8033654"/>
              <a:gd name="connsiteY0" fmla="*/ 402424 h 7031915"/>
              <a:gd name="connsiteX1" fmla="*/ 6540064 w 8033654"/>
              <a:gd name="connsiteY1" fmla="*/ 434562 h 7031915"/>
              <a:gd name="connsiteX2" fmla="*/ 6529086 w 8033654"/>
              <a:gd name="connsiteY2" fmla="*/ 402424 h 7031915"/>
              <a:gd name="connsiteX3" fmla="*/ 6482461 w 8033654"/>
              <a:gd name="connsiteY3" fmla="*/ 295697 h 7031915"/>
              <a:gd name="connsiteX4" fmla="*/ 6520430 w 8033654"/>
              <a:gd name="connsiteY4" fmla="*/ 377086 h 7031915"/>
              <a:gd name="connsiteX5" fmla="*/ 6515577 w 8033654"/>
              <a:gd name="connsiteY5" fmla="*/ 362878 h 7031915"/>
              <a:gd name="connsiteX6" fmla="*/ 6482461 w 8033654"/>
              <a:gd name="connsiteY6" fmla="*/ 295697 h 7031915"/>
              <a:gd name="connsiteX7" fmla="*/ 2058287 w 8033654"/>
              <a:gd name="connsiteY7" fmla="*/ 0 h 7031915"/>
              <a:gd name="connsiteX8" fmla="*/ 2058326 w 8033654"/>
              <a:gd name="connsiteY8" fmla="*/ 0 h 7031915"/>
              <a:gd name="connsiteX9" fmla="*/ 5971699 w 8033654"/>
              <a:gd name="connsiteY9" fmla="*/ 0 h 7031915"/>
              <a:gd name="connsiteX10" fmla="*/ 5971700 w 8033654"/>
              <a:gd name="connsiteY10" fmla="*/ 0 h 7031915"/>
              <a:gd name="connsiteX11" fmla="*/ 5971740 w 8033654"/>
              <a:gd name="connsiteY11" fmla="*/ 0 h 7031915"/>
              <a:gd name="connsiteX12" fmla="*/ 6090371 w 8033654"/>
              <a:gd name="connsiteY12" fmla="*/ 11959 h 7031915"/>
              <a:gd name="connsiteX13" fmla="*/ 6357004 w 8033654"/>
              <a:gd name="connsiteY13" fmla="*/ 143562 h 7031915"/>
              <a:gd name="connsiteX14" fmla="*/ 6421756 w 8033654"/>
              <a:gd name="connsiteY14" fmla="*/ 209878 h 7031915"/>
              <a:gd name="connsiteX15" fmla="*/ 6426018 w 8033654"/>
              <a:gd name="connsiteY15" fmla="*/ 214243 h 7031915"/>
              <a:gd name="connsiteX16" fmla="*/ 6463356 w 8033654"/>
              <a:gd name="connsiteY16" fmla="*/ 268125 h 7031915"/>
              <a:gd name="connsiteX17" fmla="*/ 6480094 w 8033654"/>
              <a:gd name="connsiteY17" fmla="*/ 292278 h 7031915"/>
              <a:gd name="connsiteX18" fmla="*/ 6490605 w 8033654"/>
              <a:gd name="connsiteY18" fmla="*/ 298322 h 7031915"/>
              <a:gd name="connsiteX19" fmla="*/ 7949332 w 8033654"/>
              <a:gd name="connsiteY19" fmla="*/ 3216682 h 7031915"/>
              <a:gd name="connsiteX20" fmla="*/ 7992299 w 8033654"/>
              <a:gd name="connsiteY20" fmla="*/ 3302616 h 7031915"/>
              <a:gd name="connsiteX21" fmla="*/ 8021693 w 8033654"/>
              <a:gd name="connsiteY21" fmla="*/ 3397306 h 7031915"/>
              <a:gd name="connsiteX22" fmla="*/ 8033654 w 8033654"/>
              <a:gd name="connsiteY22" fmla="*/ 3515957 h 7031915"/>
              <a:gd name="connsiteX23" fmla="*/ 8021693 w 8033654"/>
              <a:gd name="connsiteY23" fmla="*/ 3634608 h 7031915"/>
              <a:gd name="connsiteX24" fmla="*/ 7992299 w 8033654"/>
              <a:gd name="connsiteY24" fmla="*/ 3729298 h 7031915"/>
              <a:gd name="connsiteX25" fmla="*/ 7949332 w 8033654"/>
              <a:gd name="connsiteY25" fmla="*/ 3815232 h 7031915"/>
              <a:gd name="connsiteX26" fmla="*/ 6535055 w 8033654"/>
              <a:gd name="connsiteY26" fmla="*/ 6638796 h 7031915"/>
              <a:gd name="connsiteX27" fmla="*/ 6524461 w 8033654"/>
              <a:gd name="connsiteY27" fmla="*/ 6646190 h 7031915"/>
              <a:gd name="connsiteX28" fmla="*/ 6482456 w 8033654"/>
              <a:gd name="connsiteY28" fmla="*/ 6736229 h 7031915"/>
              <a:gd name="connsiteX29" fmla="*/ 6090371 w 8033654"/>
              <a:gd name="connsiteY29" fmla="*/ 7019956 h 7031915"/>
              <a:gd name="connsiteX30" fmla="*/ 5971740 w 8033654"/>
              <a:gd name="connsiteY30" fmla="*/ 7031915 h 7031915"/>
              <a:gd name="connsiteX31" fmla="*/ 5971700 w 8033654"/>
              <a:gd name="connsiteY31" fmla="*/ 7031915 h 7031915"/>
              <a:gd name="connsiteX32" fmla="*/ 2058326 w 8033654"/>
              <a:gd name="connsiteY32" fmla="*/ 7031915 h 7031915"/>
              <a:gd name="connsiteX33" fmla="*/ 2176958 w 8033654"/>
              <a:gd name="connsiteY33" fmla="*/ 7019956 h 7031915"/>
              <a:gd name="connsiteX34" fmla="*/ 2176957 w 8033654"/>
              <a:gd name="connsiteY34" fmla="*/ 7019956 h 7031915"/>
              <a:gd name="connsiteX35" fmla="*/ 2058326 w 8033654"/>
              <a:gd name="connsiteY35" fmla="*/ 7031915 h 7031915"/>
              <a:gd name="connsiteX36" fmla="*/ 2058286 w 8033654"/>
              <a:gd name="connsiteY36" fmla="*/ 7031915 h 7031915"/>
              <a:gd name="connsiteX37" fmla="*/ 1939655 w 8033654"/>
              <a:gd name="connsiteY37" fmla="*/ 7019956 h 7031915"/>
              <a:gd name="connsiteX38" fmla="*/ 1642007 w 8033654"/>
              <a:gd name="connsiteY38" fmla="*/ 6859480 h 7031915"/>
              <a:gd name="connsiteX39" fmla="*/ 1570173 w 8033654"/>
              <a:gd name="connsiteY39" fmla="*/ 6772417 h 7031915"/>
              <a:gd name="connsiteX40" fmla="*/ 1508795 w 8033654"/>
              <a:gd name="connsiteY40" fmla="*/ 6649661 h 7031915"/>
              <a:gd name="connsiteX41" fmla="*/ 1508794 w 8033654"/>
              <a:gd name="connsiteY41" fmla="*/ 6649657 h 7031915"/>
              <a:gd name="connsiteX42" fmla="*/ 115723 w 8033654"/>
              <a:gd name="connsiteY42" fmla="*/ 3863519 h 7031915"/>
              <a:gd name="connsiteX43" fmla="*/ 115722 w 8033654"/>
              <a:gd name="connsiteY43" fmla="*/ 3863518 h 7031915"/>
              <a:gd name="connsiteX44" fmla="*/ 29470 w 8033654"/>
              <a:gd name="connsiteY44" fmla="*/ 3691014 h 7031915"/>
              <a:gd name="connsiteX45" fmla="*/ 11962 w 8033654"/>
              <a:gd name="connsiteY45" fmla="*/ 3634608 h 7031915"/>
              <a:gd name="connsiteX46" fmla="*/ 0 w 8033654"/>
              <a:gd name="connsiteY46" fmla="*/ 3515957 h 7031915"/>
              <a:gd name="connsiteX47" fmla="*/ 11962 w 8033654"/>
              <a:gd name="connsiteY47" fmla="*/ 3397306 h 7031915"/>
              <a:gd name="connsiteX48" fmla="*/ 29470 w 8033654"/>
              <a:gd name="connsiteY48" fmla="*/ 3340901 h 7031915"/>
              <a:gd name="connsiteX49" fmla="*/ 115722 w 8033654"/>
              <a:gd name="connsiteY49" fmla="*/ 3168396 h 7031915"/>
              <a:gd name="connsiteX50" fmla="*/ 115723 w 8033654"/>
              <a:gd name="connsiteY50" fmla="*/ 3168396 h 7031915"/>
              <a:gd name="connsiteX51" fmla="*/ 1508796 w 8033654"/>
              <a:gd name="connsiteY51" fmla="*/ 382255 h 7031915"/>
              <a:gd name="connsiteX52" fmla="*/ 1570174 w 8033654"/>
              <a:gd name="connsiteY52" fmla="*/ 259499 h 7031915"/>
              <a:gd name="connsiteX53" fmla="*/ 1642008 w 8033654"/>
              <a:gd name="connsiteY53" fmla="*/ 172435 h 7031915"/>
              <a:gd name="connsiteX54" fmla="*/ 1939656 w 8033654"/>
              <a:gd name="connsiteY54" fmla="*/ 11959 h 7031915"/>
              <a:gd name="connsiteX55" fmla="*/ 2058287 w 8033654"/>
              <a:gd name="connsiteY55" fmla="*/ 0 h 7031915"/>
              <a:gd name="connsiteX0" fmla="*/ 6529086 w 8033654"/>
              <a:gd name="connsiteY0" fmla="*/ 402424 h 7031915"/>
              <a:gd name="connsiteX1" fmla="*/ 6540064 w 8033654"/>
              <a:gd name="connsiteY1" fmla="*/ 434562 h 7031915"/>
              <a:gd name="connsiteX2" fmla="*/ 6529086 w 8033654"/>
              <a:gd name="connsiteY2" fmla="*/ 402424 h 7031915"/>
              <a:gd name="connsiteX3" fmla="*/ 6482461 w 8033654"/>
              <a:gd name="connsiteY3" fmla="*/ 295697 h 7031915"/>
              <a:gd name="connsiteX4" fmla="*/ 6520430 w 8033654"/>
              <a:gd name="connsiteY4" fmla="*/ 377086 h 7031915"/>
              <a:gd name="connsiteX5" fmla="*/ 6515577 w 8033654"/>
              <a:gd name="connsiteY5" fmla="*/ 362878 h 7031915"/>
              <a:gd name="connsiteX6" fmla="*/ 6482461 w 8033654"/>
              <a:gd name="connsiteY6" fmla="*/ 295697 h 7031915"/>
              <a:gd name="connsiteX7" fmla="*/ 2058287 w 8033654"/>
              <a:gd name="connsiteY7" fmla="*/ 0 h 7031915"/>
              <a:gd name="connsiteX8" fmla="*/ 2058326 w 8033654"/>
              <a:gd name="connsiteY8" fmla="*/ 0 h 7031915"/>
              <a:gd name="connsiteX9" fmla="*/ 5971699 w 8033654"/>
              <a:gd name="connsiteY9" fmla="*/ 0 h 7031915"/>
              <a:gd name="connsiteX10" fmla="*/ 5971700 w 8033654"/>
              <a:gd name="connsiteY10" fmla="*/ 0 h 7031915"/>
              <a:gd name="connsiteX11" fmla="*/ 5971740 w 8033654"/>
              <a:gd name="connsiteY11" fmla="*/ 0 h 7031915"/>
              <a:gd name="connsiteX12" fmla="*/ 6090371 w 8033654"/>
              <a:gd name="connsiteY12" fmla="*/ 11959 h 7031915"/>
              <a:gd name="connsiteX13" fmla="*/ 6357004 w 8033654"/>
              <a:gd name="connsiteY13" fmla="*/ 143562 h 7031915"/>
              <a:gd name="connsiteX14" fmla="*/ 6421756 w 8033654"/>
              <a:gd name="connsiteY14" fmla="*/ 209878 h 7031915"/>
              <a:gd name="connsiteX15" fmla="*/ 6426018 w 8033654"/>
              <a:gd name="connsiteY15" fmla="*/ 214243 h 7031915"/>
              <a:gd name="connsiteX16" fmla="*/ 6463356 w 8033654"/>
              <a:gd name="connsiteY16" fmla="*/ 268125 h 7031915"/>
              <a:gd name="connsiteX17" fmla="*/ 6480094 w 8033654"/>
              <a:gd name="connsiteY17" fmla="*/ 292278 h 7031915"/>
              <a:gd name="connsiteX18" fmla="*/ 7949332 w 8033654"/>
              <a:gd name="connsiteY18" fmla="*/ 3216682 h 7031915"/>
              <a:gd name="connsiteX19" fmla="*/ 7992299 w 8033654"/>
              <a:gd name="connsiteY19" fmla="*/ 3302616 h 7031915"/>
              <a:gd name="connsiteX20" fmla="*/ 8021693 w 8033654"/>
              <a:gd name="connsiteY20" fmla="*/ 3397306 h 7031915"/>
              <a:gd name="connsiteX21" fmla="*/ 8033654 w 8033654"/>
              <a:gd name="connsiteY21" fmla="*/ 3515957 h 7031915"/>
              <a:gd name="connsiteX22" fmla="*/ 8021693 w 8033654"/>
              <a:gd name="connsiteY22" fmla="*/ 3634608 h 7031915"/>
              <a:gd name="connsiteX23" fmla="*/ 7992299 w 8033654"/>
              <a:gd name="connsiteY23" fmla="*/ 3729298 h 7031915"/>
              <a:gd name="connsiteX24" fmla="*/ 7949332 w 8033654"/>
              <a:gd name="connsiteY24" fmla="*/ 3815232 h 7031915"/>
              <a:gd name="connsiteX25" fmla="*/ 6535055 w 8033654"/>
              <a:gd name="connsiteY25" fmla="*/ 6638796 h 7031915"/>
              <a:gd name="connsiteX26" fmla="*/ 6524461 w 8033654"/>
              <a:gd name="connsiteY26" fmla="*/ 6646190 h 7031915"/>
              <a:gd name="connsiteX27" fmla="*/ 6482456 w 8033654"/>
              <a:gd name="connsiteY27" fmla="*/ 6736229 h 7031915"/>
              <a:gd name="connsiteX28" fmla="*/ 6090371 w 8033654"/>
              <a:gd name="connsiteY28" fmla="*/ 7019956 h 7031915"/>
              <a:gd name="connsiteX29" fmla="*/ 5971740 w 8033654"/>
              <a:gd name="connsiteY29" fmla="*/ 7031915 h 7031915"/>
              <a:gd name="connsiteX30" fmla="*/ 5971700 w 8033654"/>
              <a:gd name="connsiteY30" fmla="*/ 7031915 h 7031915"/>
              <a:gd name="connsiteX31" fmla="*/ 2058326 w 8033654"/>
              <a:gd name="connsiteY31" fmla="*/ 7031915 h 7031915"/>
              <a:gd name="connsiteX32" fmla="*/ 2176958 w 8033654"/>
              <a:gd name="connsiteY32" fmla="*/ 7019956 h 7031915"/>
              <a:gd name="connsiteX33" fmla="*/ 2176957 w 8033654"/>
              <a:gd name="connsiteY33" fmla="*/ 7019956 h 7031915"/>
              <a:gd name="connsiteX34" fmla="*/ 2058326 w 8033654"/>
              <a:gd name="connsiteY34" fmla="*/ 7031915 h 7031915"/>
              <a:gd name="connsiteX35" fmla="*/ 2058286 w 8033654"/>
              <a:gd name="connsiteY35" fmla="*/ 7031915 h 7031915"/>
              <a:gd name="connsiteX36" fmla="*/ 1939655 w 8033654"/>
              <a:gd name="connsiteY36" fmla="*/ 7019956 h 7031915"/>
              <a:gd name="connsiteX37" fmla="*/ 1642007 w 8033654"/>
              <a:gd name="connsiteY37" fmla="*/ 6859480 h 7031915"/>
              <a:gd name="connsiteX38" fmla="*/ 1570173 w 8033654"/>
              <a:gd name="connsiteY38" fmla="*/ 6772417 h 7031915"/>
              <a:gd name="connsiteX39" fmla="*/ 1508795 w 8033654"/>
              <a:gd name="connsiteY39" fmla="*/ 6649661 h 7031915"/>
              <a:gd name="connsiteX40" fmla="*/ 1508794 w 8033654"/>
              <a:gd name="connsiteY40" fmla="*/ 6649657 h 7031915"/>
              <a:gd name="connsiteX41" fmla="*/ 115723 w 8033654"/>
              <a:gd name="connsiteY41" fmla="*/ 3863519 h 7031915"/>
              <a:gd name="connsiteX42" fmla="*/ 115722 w 8033654"/>
              <a:gd name="connsiteY42" fmla="*/ 3863518 h 7031915"/>
              <a:gd name="connsiteX43" fmla="*/ 29470 w 8033654"/>
              <a:gd name="connsiteY43" fmla="*/ 3691014 h 7031915"/>
              <a:gd name="connsiteX44" fmla="*/ 11962 w 8033654"/>
              <a:gd name="connsiteY44" fmla="*/ 3634608 h 7031915"/>
              <a:gd name="connsiteX45" fmla="*/ 0 w 8033654"/>
              <a:gd name="connsiteY45" fmla="*/ 3515957 h 7031915"/>
              <a:gd name="connsiteX46" fmla="*/ 11962 w 8033654"/>
              <a:gd name="connsiteY46" fmla="*/ 3397306 h 7031915"/>
              <a:gd name="connsiteX47" fmla="*/ 29470 w 8033654"/>
              <a:gd name="connsiteY47" fmla="*/ 3340901 h 7031915"/>
              <a:gd name="connsiteX48" fmla="*/ 115722 w 8033654"/>
              <a:gd name="connsiteY48" fmla="*/ 3168396 h 7031915"/>
              <a:gd name="connsiteX49" fmla="*/ 115723 w 8033654"/>
              <a:gd name="connsiteY49" fmla="*/ 3168396 h 7031915"/>
              <a:gd name="connsiteX50" fmla="*/ 1508796 w 8033654"/>
              <a:gd name="connsiteY50" fmla="*/ 382255 h 7031915"/>
              <a:gd name="connsiteX51" fmla="*/ 1570174 w 8033654"/>
              <a:gd name="connsiteY51" fmla="*/ 259499 h 7031915"/>
              <a:gd name="connsiteX52" fmla="*/ 1642008 w 8033654"/>
              <a:gd name="connsiteY52" fmla="*/ 172435 h 7031915"/>
              <a:gd name="connsiteX53" fmla="*/ 1939656 w 8033654"/>
              <a:gd name="connsiteY53" fmla="*/ 11959 h 7031915"/>
              <a:gd name="connsiteX54" fmla="*/ 2058287 w 8033654"/>
              <a:gd name="connsiteY54" fmla="*/ 0 h 7031915"/>
              <a:gd name="connsiteX0" fmla="*/ 6529086 w 8033654"/>
              <a:gd name="connsiteY0" fmla="*/ 402424 h 7031915"/>
              <a:gd name="connsiteX1" fmla="*/ 6540064 w 8033654"/>
              <a:gd name="connsiteY1" fmla="*/ 434562 h 7031915"/>
              <a:gd name="connsiteX2" fmla="*/ 6529086 w 8033654"/>
              <a:gd name="connsiteY2" fmla="*/ 402424 h 7031915"/>
              <a:gd name="connsiteX3" fmla="*/ 6482461 w 8033654"/>
              <a:gd name="connsiteY3" fmla="*/ 295697 h 7031915"/>
              <a:gd name="connsiteX4" fmla="*/ 6520430 w 8033654"/>
              <a:gd name="connsiteY4" fmla="*/ 377086 h 7031915"/>
              <a:gd name="connsiteX5" fmla="*/ 6482461 w 8033654"/>
              <a:gd name="connsiteY5" fmla="*/ 295697 h 7031915"/>
              <a:gd name="connsiteX6" fmla="*/ 2058287 w 8033654"/>
              <a:gd name="connsiteY6" fmla="*/ 0 h 7031915"/>
              <a:gd name="connsiteX7" fmla="*/ 2058326 w 8033654"/>
              <a:gd name="connsiteY7" fmla="*/ 0 h 7031915"/>
              <a:gd name="connsiteX8" fmla="*/ 5971699 w 8033654"/>
              <a:gd name="connsiteY8" fmla="*/ 0 h 7031915"/>
              <a:gd name="connsiteX9" fmla="*/ 5971700 w 8033654"/>
              <a:gd name="connsiteY9" fmla="*/ 0 h 7031915"/>
              <a:gd name="connsiteX10" fmla="*/ 5971740 w 8033654"/>
              <a:gd name="connsiteY10" fmla="*/ 0 h 7031915"/>
              <a:gd name="connsiteX11" fmla="*/ 6090371 w 8033654"/>
              <a:gd name="connsiteY11" fmla="*/ 11959 h 7031915"/>
              <a:gd name="connsiteX12" fmla="*/ 6357004 w 8033654"/>
              <a:gd name="connsiteY12" fmla="*/ 143562 h 7031915"/>
              <a:gd name="connsiteX13" fmla="*/ 6421756 w 8033654"/>
              <a:gd name="connsiteY13" fmla="*/ 209878 h 7031915"/>
              <a:gd name="connsiteX14" fmla="*/ 6426018 w 8033654"/>
              <a:gd name="connsiteY14" fmla="*/ 214243 h 7031915"/>
              <a:gd name="connsiteX15" fmla="*/ 6463356 w 8033654"/>
              <a:gd name="connsiteY15" fmla="*/ 268125 h 7031915"/>
              <a:gd name="connsiteX16" fmla="*/ 6480094 w 8033654"/>
              <a:gd name="connsiteY16" fmla="*/ 292278 h 7031915"/>
              <a:gd name="connsiteX17" fmla="*/ 7949332 w 8033654"/>
              <a:gd name="connsiteY17" fmla="*/ 3216682 h 7031915"/>
              <a:gd name="connsiteX18" fmla="*/ 7992299 w 8033654"/>
              <a:gd name="connsiteY18" fmla="*/ 3302616 h 7031915"/>
              <a:gd name="connsiteX19" fmla="*/ 8021693 w 8033654"/>
              <a:gd name="connsiteY19" fmla="*/ 3397306 h 7031915"/>
              <a:gd name="connsiteX20" fmla="*/ 8033654 w 8033654"/>
              <a:gd name="connsiteY20" fmla="*/ 3515957 h 7031915"/>
              <a:gd name="connsiteX21" fmla="*/ 8021693 w 8033654"/>
              <a:gd name="connsiteY21" fmla="*/ 3634608 h 7031915"/>
              <a:gd name="connsiteX22" fmla="*/ 7992299 w 8033654"/>
              <a:gd name="connsiteY22" fmla="*/ 3729298 h 7031915"/>
              <a:gd name="connsiteX23" fmla="*/ 7949332 w 8033654"/>
              <a:gd name="connsiteY23" fmla="*/ 3815232 h 7031915"/>
              <a:gd name="connsiteX24" fmla="*/ 6535055 w 8033654"/>
              <a:gd name="connsiteY24" fmla="*/ 6638796 h 7031915"/>
              <a:gd name="connsiteX25" fmla="*/ 6524461 w 8033654"/>
              <a:gd name="connsiteY25" fmla="*/ 6646190 h 7031915"/>
              <a:gd name="connsiteX26" fmla="*/ 6482456 w 8033654"/>
              <a:gd name="connsiteY26" fmla="*/ 6736229 h 7031915"/>
              <a:gd name="connsiteX27" fmla="*/ 6090371 w 8033654"/>
              <a:gd name="connsiteY27" fmla="*/ 7019956 h 7031915"/>
              <a:gd name="connsiteX28" fmla="*/ 5971740 w 8033654"/>
              <a:gd name="connsiteY28" fmla="*/ 7031915 h 7031915"/>
              <a:gd name="connsiteX29" fmla="*/ 5971700 w 8033654"/>
              <a:gd name="connsiteY29" fmla="*/ 7031915 h 7031915"/>
              <a:gd name="connsiteX30" fmla="*/ 2058326 w 8033654"/>
              <a:gd name="connsiteY30" fmla="*/ 7031915 h 7031915"/>
              <a:gd name="connsiteX31" fmla="*/ 2176958 w 8033654"/>
              <a:gd name="connsiteY31" fmla="*/ 7019956 h 7031915"/>
              <a:gd name="connsiteX32" fmla="*/ 2176957 w 8033654"/>
              <a:gd name="connsiteY32" fmla="*/ 7019956 h 7031915"/>
              <a:gd name="connsiteX33" fmla="*/ 2058326 w 8033654"/>
              <a:gd name="connsiteY33" fmla="*/ 7031915 h 7031915"/>
              <a:gd name="connsiteX34" fmla="*/ 2058286 w 8033654"/>
              <a:gd name="connsiteY34" fmla="*/ 7031915 h 7031915"/>
              <a:gd name="connsiteX35" fmla="*/ 1939655 w 8033654"/>
              <a:gd name="connsiteY35" fmla="*/ 7019956 h 7031915"/>
              <a:gd name="connsiteX36" fmla="*/ 1642007 w 8033654"/>
              <a:gd name="connsiteY36" fmla="*/ 6859480 h 7031915"/>
              <a:gd name="connsiteX37" fmla="*/ 1570173 w 8033654"/>
              <a:gd name="connsiteY37" fmla="*/ 6772417 h 7031915"/>
              <a:gd name="connsiteX38" fmla="*/ 1508795 w 8033654"/>
              <a:gd name="connsiteY38" fmla="*/ 6649661 h 7031915"/>
              <a:gd name="connsiteX39" fmla="*/ 1508794 w 8033654"/>
              <a:gd name="connsiteY39" fmla="*/ 6649657 h 7031915"/>
              <a:gd name="connsiteX40" fmla="*/ 115723 w 8033654"/>
              <a:gd name="connsiteY40" fmla="*/ 3863519 h 7031915"/>
              <a:gd name="connsiteX41" fmla="*/ 115722 w 8033654"/>
              <a:gd name="connsiteY41" fmla="*/ 3863518 h 7031915"/>
              <a:gd name="connsiteX42" fmla="*/ 29470 w 8033654"/>
              <a:gd name="connsiteY42" fmla="*/ 3691014 h 7031915"/>
              <a:gd name="connsiteX43" fmla="*/ 11962 w 8033654"/>
              <a:gd name="connsiteY43" fmla="*/ 3634608 h 7031915"/>
              <a:gd name="connsiteX44" fmla="*/ 0 w 8033654"/>
              <a:gd name="connsiteY44" fmla="*/ 3515957 h 7031915"/>
              <a:gd name="connsiteX45" fmla="*/ 11962 w 8033654"/>
              <a:gd name="connsiteY45" fmla="*/ 3397306 h 7031915"/>
              <a:gd name="connsiteX46" fmla="*/ 29470 w 8033654"/>
              <a:gd name="connsiteY46" fmla="*/ 3340901 h 7031915"/>
              <a:gd name="connsiteX47" fmla="*/ 115722 w 8033654"/>
              <a:gd name="connsiteY47" fmla="*/ 3168396 h 7031915"/>
              <a:gd name="connsiteX48" fmla="*/ 115723 w 8033654"/>
              <a:gd name="connsiteY48" fmla="*/ 3168396 h 7031915"/>
              <a:gd name="connsiteX49" fmla="*/ 1508796 w 8033654"/>
              <a:gd name="connsiteY49" fmla="*/ 382255 h 7031915"/>
              <a:gd name="connsiteX50" fmla="*/ 1570174 w 8033654"/>
              <a:gd name="connsiteY50" fmla="*/ 259499 h 7031915"/>
              <a:gd name="connsiteX51" fmla="*/ 1642008 w 8033654"/>
              <a:gd name="connsiteY51" fmla="*/ 172435 h 7031915"/>
              <a:gd name="connsiteX52" fmla="*/ 1939656 w 8033654"/>
              <a:gd name="connsiteY52" fmla="*/ 11959 h 7031915"/>
              <a:gd name="connsiteX53" fmla="*/ 2058287 w 8033654"/>
              <a:gd name="connsiteY53" fmla="*/ 0 h 7031915"/>
              <a:gd name="connsiteX0" fmla="*/ 6529086 w 8033654"/>
              <a:gd name="connsiteY0" fmla="*/ 402424 h 7031915"/>
              <a:gd name="connsiteX1" fmla="*/ 6540064 w 8033654"/>
              <a:gd name="connsiteY1" fmla="*/ 434562 h 7031915"/>
              <a:gd name="connsiteX2" fmla="*/ 6529086 w 8033654"/>
              <a:gd name="connsiteY2" fmla="*/ 402424 h 7031915"/>
              <a:gd name="connsiteX3" fmla="*/ 2058287 w 8033654"/>
              <a:gd name="connsiteY3" fmla="*/ 0 h 7031915"/>
              <a:gd name="connsiteX4" fmla="*/ 2058326 w 8033654"/>
              <a:gd name="connsiteY4" fmla="*/ 0 h 7031915"/>
              <a:gd name="connsiteX5" fmla="*/ 5971699 w 8033654"/>
              <a:gd name="connsiteY5" fmla="*/ 0 h 7031915"/>
              <a:gd name="connsiteX6" fmla="*/ 5971700 w 8033654"/>
              <a:gd name="connsiteY6" fmla="*/ 0 h 7031915"/>
              <a:gd name="connsiteX7" fmla="*/ 5971740 w 8033654"/>
              <a:gd name="connsiteY7" fmla="*/ 0 h 7031915"/>
              <a:gd name="connsiteX8" fmla="*/ 6090371 w 8033654"/>
              <a:gd name="connsiteY8" fmla="*/ 11959 h 7031915"/>
              <a:gd name="connsiteX9" fmla="*/ 6357004 w 8033654"/>
              <a:gd name="connsiteY9" fmla="*/ 143562 h 7031915"/>
              <a:gd name="connsiteX10" fmla="*/ 6421756 w 8033654"/>
              <a:gd name="connsiteY10" fmla="*/ 209878 h 7031915"/>
              <a:gd name="connsiteX11" fmla="*/ 6426018 w 8033654"/>
              <a:gd name="connsiteY11" fmla="*/ 214243 h 7031915"/>
              <a:gd name="connsiteX12" fmla="*/ 6463356 w 8033654"/>
              <a:gd name="connsiteY12" fmla="*/ 268125 h 7031915"/>
              <a:gd name="connsiteX13" fmla="*/ 6480094 w 8033654"/>
              <a:gd name="connsiteY13" fmla="*/ 292278 h 7031915"/>
              <a:gd name="connsiteX14" fmla="*/ 7949332 w 8033654"/>
              <a:gd name="connsiteY14" fmla="*/ 3216682 h 7031915"/>
              <a:gd name="connsiteX15" fmla="*/ 7992299 w 8033654"/>
              <a:gd name="connsiteY15" fmla="*/ 3302616 h 7031915"/>
              <a:gd name="connsiteX16" fmla="*/ 8021693 w 8033654"/>
              <a:gd name="connsiteY16" fmla="*/ 3397306 h 7031915"/>
              <a:gd name="connsiteX17" fmla="*/ 8033654 w 8033654"/>
              <a:gd name="connsiteY17" fmla="*/ 3515957 h 7031915"/>
              <a:gd name="connsiteX18" fmla="*/ 8021693 w 8033654"/>
              <a:gd name="connsiteY18" fmla="*/ 3634608 h 7031915"/>
              <a:gd name="connsiteX19" fmla="*/ 7992299 w 8033654"/>
              <a:gd name="connsiteY19" fmla="*/ 3729298 h 7031915"/>
              <a:gd name="connsiteX20" fmla="*/ 7949332 w 8033654"/>
              <a:gd name="connsiteY20" fmla="*/ 3815232 h 7031915"/>
              <a:gd name="connsiteX21" fmla="*/ 6535055 w 8033654"/>
              <a:gd name="connsiteY21" fmla="*/ 6638796 h 7031915"/>
              <a:gd name="connsiteX22" fmla="*/ 6524461 w 8033654"/>
              <a:gd name="connsiteY22" fmla="*/ 6646190 h 7031915"/>
              <a:gd name="connsiteX23" fmla="*/ 6482456 w 8033654"/>
              <a:gd name="connsiteY23" fmla="*/ 6736229 h 7031915"/>
              <a:gd name="connsiteX24" fmla="*/ 6090371 w 8033654"/>
              <a:gd name="connsiteY24" fmla="*/ 7019956 h 7031915"/>
              <a:gd name="connsiteX25" fmla="*/ 5971740 w 8033654"/>
              <a:gd name="connsiteY25" fmla="*/ 7031915 h 7031915"/>
              <a:gd name="connsiteX26" fmla="*/ 5971700 w 8033654"/>
              <a:gd name="connsiteY26" fmla="*/ 7031915 h 7031915"/>
              <a:gd name="connsiteX27" fmla="*/ 2058326 w 8033654"/>
              <a:gd name="connsiteY27" fmla="*/ 7031915 h 7031915"/>
              <a:gd name="connsiteX28" fmla="*/ 2176958 w 8033654"/>
              <a:gd name="connsiteY28" fmla="*/ 7019956 h 7031915"/>
              <a:gd name="connsiteX29" fmla="*/ 2176957 w 8033654"/>
              <a:gd name="connsiteY29" fmla="*/ 7019956 h 7031915"/>
              <a:gd name="connsiteX30" fmla="*/ 2058326 w 8033654"/>
              <a:gd name="connsiteY30" fmla="*/ 7031915 h 7031915"/>
              <a:gd name="connsiteX31" fmla="*/ 2058286 w 8033654"/>
              <a:gd name="connsiteY31" fmla="*/ 7031915 h 7031915"/>
              <a:gd name="connsiteX32" fmla="*/ 1939655 w 8033654"/>
              <a:gd name="connsiteY32" fmla="*/ 7019956 h 7031915"/>
              <a:gd name="connsiteX33" fmla="*/ 1642007 w 8033654"/>
              <a:gd name="connsiteY33" fmla="*/ 6859480 h 7031915"/>
              <a:gd name="connsiteX34" fmla="*/ 1570173 w 8033654"/>
              <a:gd name="connsiteY34" fmla="*/ 6772417 h 7031915"/>
              <a:gd name="connsiteX35" fmla="*/ 1508795 w 8033654"/>
              <a:gd name="connsiteY35" fmla="*/ 6649661 h 7031915"/>
              <a:gd name="connsiteX36" fmla="*/ 1508794 w 8033654"/>
              <a:gd name="connsiteY36" fmla="*/ 6649657 h 7031915"/>
              <a:gd name="connsiteX37" fmla="*/ 115723 w 8033654"/>
              <a:gd name="connsiteY37" fmla="*/ 3863519 h 7031915"/>
              <a:gd name="connsiteX38" fmla="*/ 115722 w 8033654"/>
              <a:gd name="connsiteY38" fmla="*/ 3863518 h 7031915"/>
              <a:gd name="connsiteX39" fmla="*/ 29470 w 8033654"/>
              <a:gd name="connsiteY39" fmla="*/ 3691014 h 7031915"/>
              <a:gd name="connsiteX40" fmla="*/ 11962 w 8033654"/>
              <a:gd name="connsiteY40" fmla="*/ 3634608 h 7031915"/>
              <a:gd name="connsiteX41" fmla="*/ 0 w 8033654"/>
              <a:gd name="connsiteY41" fmla="*/ 3515957 h 7031915"/>
              <a:gd name="connsiteX42" fmla="*/ 11962 w 8033654"/>
              <a:gd name="connsiteY42" fmla="*/ 3397306 h 7031915"/>
              <a:gd name="connsiteX43" fmla="*/ 29470 w 8033654"/>
              <a:gd name="connsiteY43" fmla="*/ 3340901 h 7031915"/>
              <a:gd name="connsiteX44" fmla="*/ 115722 w 8033654"/>
              <a:gd name="connsiteY44" fmla="*/ 3168396 h 7031915"/>
              <a:gd name="connsiteX45" fmla="*/ 115723 w 8033654"/>
              <a:gd name="connsiteY45" fmla="*/ 3168396 h 7031915"/>
              <a:gd name="connsiteX46" fmla="*/ 1508796 w 8033654"/>
              <a:gd name="connsiteY46" fmla="*/ 382255 h 7031915"/>
              <a:gd name="connsiteX47" fmla="*/ 1570174 w 8033654"/>
              <a:gd name="connsiteY47" fmla="*/ 259499 h 7031915"/>
              <a:gd name="connsiteX48" fmla="*/ 1642008 w 8033654"/>
              <a:gd name="connsiteY48" fmla="*/ 172435 h 7031915"/>
              <a:gd name="connsiteX49" fmla="*/ 1939656 w 8033654"/>
              <a:gd name="connsiteY49" fmla="*/ 11959 h 7031915"/>
              <a:gd name="connsiteX50" fmla="*/ 2058287 w 8033654"/>
              <a:gd name="connsiteY50" fmla="*/ 0 h 7031915"/>
              <a:gd name="connsiteX0" fmla="*/ 2058287 w 8033654"/>
              <a:gd name="connsiteY0" fmla="*/ 0 h 7031915"/>
              <a:gd name="connsiteX1" fmla="*/ 2058326 w 8033654"/>
              <a:gd name="connsiteY1" fmla="*/ 0 h 7031915"/>
              <a:gd name="connsiteX2" fmla="*/ 5971699 w 8033654"/>
              <a:gd name="connsiteY2" fmla="*/ 0 h 7031915"/>
              <a:gd name="connsiteX3" fmla="*/ 5971700 w 8033654"/>
              <a:gd name="connsiteY3" fmla="*/ 0 h 7031915"/>
              <a:gd name="connsiteX4" fmla="*/ 5971740 w 8033654"/>
              <a:gd name="connsiteY4" fmla="*/ 0 h 7031915"/>
              <a:gd name="connsiteX5" fmla="*/ 6090371 w 8033654"/>
              <a:gd name="connsiteY5" fmla="*/ 11959 h 7031915"/>
              <a:gd name="connsiteX6" fmla="*/ 6357004 w 8033654"/>
              <a:gd name="connsiteY6" fmla="*/ 143562 h 7031915"/>
              <a:gd name="connsiteX7" fmla="*/ 6421756 w 8033654"/>
              <a:gd name="connsiteY7" fmla="*/ 209878 h 7031915"/>
              <a:gd name="connsiteX8" fmla="*/ 6426018 w 8033654"/>
              <a:gd name="connsiteY8" fmla="*/ 214243 h 7031915"/>
              <a:gd name="connsiteX9" fmla="*/ 6463356 w 8033654"/>
              <a:gd name="connsiteY9" fmla="*/ 268125 h 7031915"/>
              <a:gd name="connsiteX10" fmla="*/ 6480094 w 8033654"/>
              <a:gd name="connsiteY10" fmla="*/ 292278 h 7031915"/>
              <a:gd name="connsiteX11" fmla="*/ 7949332 w 8033654"/>
              <a:gd name="connsiteY11" fmla="*/ 3216682 h 7031915"/>
              <a:gd name="connsiteX12" fmla="*/ 7992299 w 8033654"/>
              <a:gd name="connsiteY12" fmla="*/ 3302616 h 7031915"/>
              <a:gd name="connsiteX13" fmla="*/ 8021693 w 8033654"/>
              <a:gd name="connsiteY13" fmla="*/ 3397306 h 7031915"/>
              <a:gd name="connsiteX14" fmla="*/ 8033654 w 8033654"/>
              <a:gd name="connsiteY14" fmla="*/ 3515957 h 7031915"/>
              <a:gd name="connsiteX15" fmla="*/ 8021693 w 8033654"/>
              <a:gd name="connsiteY15" fmla="*/ 3634608 h 7031915"/>
              <a:gd name="connsiteX16" fmla="*/ 7992299 w 8033654"/>
              <a:gd name="connsiteY16" fmla="*/ 3729298 h 7031915"/>
              <a:gd name="connsiteX17" fmla="*/ 7949332 w 8033654"/>
              <a:gd name="connsiteY17" fmla="*/ 3815232 h 7031915"/>
              <a:gd name="connsiteX18" fmla="*/ 6535055 w 8033654"/>
              <a:gd name="connsiteY18" fmla="*/ 6638796 h 7031915"/>
              <a:gd name="connsiteX19" fmla="*/ 6524461 w 8033654"/>
              <a:gd name="connsiteY19" fmla="*/ 6646190 h 7031915"/>
              <a:gd name="connsiteX20" fmla="*/ 6482456 w 8033654"/>
              <a:gd name="connsiteY20" fmla="*/ 6736229 h 7031915"/>
              <a:gd name="connsiteX21" fmla="*/ 6090371 w 8033654"/>
              <a:gd name="connsiteY21" fmla="*/ 7019956 h 7031915"/>
              <a:gd name="connsiteX22" fmla="*/ 5971740 w 8033654"/>
              <a:gd name="connsiteY22" fmla="*/ 7031915 h 7031915"/>
              <a:gd name="connsiteX23" fmla="*/ 5971700 w 8033654"/>
              <a:gd name="connsiteY23" fmla="*/ 7031915 h 7031915"/>
              <a:gd name="connsiteX24" fmla="*/ 2058326 w 8033654"/>
              <a:gd name="connsiteY24" fmla="*/ 7031915 h 7031915"/>
              <a:gd name="connsiteX25" fmla="*/ 2176958 w 8033654"/>
              <a:gd name="connsiteY25" fmla="*/ 7019956 h 7031915"/>
              <a:gd name="connsiteX26" fmla="*/ 2176957 w 8033654"/>
              <a:gd name="connsiteY26" fmla="*/ 7019956 h 7031915"/>
              <a:gd name="connsiteX27" fmla="*/ 2058326 w 8033654"/>
              <a:gd name="connsiteY27" fmla="*/ 7031915 h 7031915"/>
              <a:gd name="connsiteX28" fmla="*/ 2058286 w 8033654"/>
              <a:gd name="connsiteY28" fmla="*/ 7031915 h 7031915"/>
              <a:gd name="connsiteX29" fmla="*/ 1939655 w 8033654"/>
              <a:gd name="connsiteY29" fmla="*/ 7019956 h 7031915"/>
              <a:gd name="connsiteX30" fmla="*/ 1642007 w 8033654"/>
              <a:gd name="connsiteY30" fmla="*/ 6859480 h 7031915"/>
              <a:gd name="connsiteX31" fmla="*/ 1570173 w 8033654"/>
              <a:gd name="connsiteY31" fmla="*/ 6772417 h 7031915"/>
              <a:gd name="connsiteX32" fmla="*/ 1508795 w 8033654"/>
              <a:gd name="connsiteY32" fmla="*/ 6649661 h 7031915"/>
              <a:gd name="connsiteX33" fmla="*/ 1508794 w 8033654"/>
              <a:gd name="connsiteY33" fmla="*/ 6649657 h 7031915"/>
              <a:gd name="connsiteX34" fmla="*/ 115723 w 8033654"/>
              <a:gd name="connsiteY34" fmla="*/ 3863519 h 7031915"/>
              <a:gd name="connsiteX35" fmla="*/ 115722 w 8033654"/>
              <a:gd name="connsiteY35" fmla="*/ 3863518 h 7031915"/>
              <a:gd name="connsiteX36" fmla="*/ 29470 w 8033654"/>
              <a:gd name="connsiteY36" fmla="*/ 3691014 h 7031915"/>
              <a:gd name="connsiteX37" fmla="*/ 11962 w 8033654"/>
              <a:gd name="connsiteY37" fmla="*/ 3634608 h 7031915"/>
              <a:gd name="connsiteX38" fmla="*/ 0 w 8033654"/>
              <a:gd name="connsiteY38" fmla="*/ 3515957 h 7031915"/>
              <a:gd name="connsiteX39" fmla="*/ 11962 w 8033654"/>
              <a:gd name="connsiteY39" fmla="*/ 3397306 h 7031915"/>
              <a:gd name="connsiteX40" fmla="*/ 29470 w 8033654"/>
              <a:gd name="connsiteY40" fmla="*/ 3340901 h 7031915"/>
              <a:gd name="connsiteX41" fmla="*/ 115722 w 8033654"/>
              <a:gd name="connsiteY41" fmla="*/ 3168396 h 7031915"/>
              <a:gd name="connsiteX42" fmla="*/ 115723 w 8033654"/>
              <a:gd name="connsiteY42" fmla="*/ 3168396 h 7031915"/>
              <a:gd name="connsiteX43" fmla="*/ 1508796 w 8033654"/>
              <a:gd name="connsiteY43" fmla="*/ 382255 h 7031915"/>
              <a:gd name="connsiteX44" fmla="*/ 1570174 w 8033654"/>
              <a:gd name="connsiteY44" fmla="*/ 259499 h 7031915"/>
              <a:gd name="connsiteX45" fmla="*/ 1642008 w 8033654"/>
              <a:gd name="connsiteY45" fmla="*/ 172435 h 7031915"/>
              <a:gd name="connsiteX46" fmla="*/ 1939656 w 8033654"/>
              <a:gd name="connsiteY46" fmla="*/ 11959 h 7031915"/>
              <a:gd name="connsiteX47" fmla="*/ 2058287 w 8033654"/>
              <a:gd name="connsiteY47" fmla="*/ 0 h 7031915"/>
              <a:gd name="connsiteX0" fmla="*/ 2058287 w 8033654"/>
              <a:gd name="connsiteY0" fmla="*/ 0 h 7031915"/>
              <a:gd name="connsiteX1" fmla="*/ 2058326 w 8033654"/>
              <a:gd name="connsiteY1" fmla="*/ 0 h 7031915"/>
              <a:gd name="connsiteX2" fmla="*/ 5971699 w 8033654"/>
              <a:gd name="connsiteY2" fmla="*/ 0 h 7031915"/>
              <a:gd name="connsiteX3" fmla="*/ 5971700 w 8033654"/>
              <a:gd name="connsiteY3" fmla="*/ 0 h 7031915"/>
              <a:gd name="connsiteX4" fmla="*/ 5971740 w 8033654"/>
              <a:gd name="connsiteY4" fmla="*/ 0 h 7031915"/>
              <a:gd name="connsiteX5" fmla="*/ 6090371 w 8033654"/>
              <a:gd name="connsiteY5" fmla="*/ 11959 h 7031915"/>
              <a:gd name="connsiteX6" fmla="*/ 6357004 w 8033654"/>
              <a:gd name="connsiteY6" fmla="*/ 143562 h 7031915"/>
              <a:gd name="connsiteX7" fmla="*/ 6421756 w 8033654"/>
              <a:gd name="connsiteY7" fmla="*/ 209878 h 7031915"/>
              <a:gd name="connsiteX8" fmla="*/ 6426018 w 8033654"/>
              <a:gd name="connsiteY8" fmla="*/ 214243 h 7031915"/>
              <a:gd name="connsiteX9" fmla="*/ 6463356 w 8033654"/>
              <a:gd name="connsiteY9" fmla="*/ 268125 h 7031915"/>
              <a:gd name="connsiteX10" fmla="*/ 7949332 w 8033654"/>
              <a:gd name="connsiteY10" fmla="*/ 3216682 h 7031915"/>
              <a:gd name="connsiteX11" fmla="*/ 7992299 w 8033654"/>
              <a:gd name="connsiteY11" fmla="*/ 3302616 h 7031915"/>
              <a:gd name="connsiteX12" fmla="*/ 8021693 w 8033654"/>
              <a:gd name="connsiteY12" fmla="*/ 3397306 h 7031915"/>
              <a:gd name="connsiteX13" fmla="*/ 8033654 w 8033654"/>
              <a:gd name="connsiteY13" fmla="*/ 3515957 h 7031915"/>
              <a:gd name="connsiteX14" fmla="*/ 8021693 w 8033654"/>
              <a:gd name="connsiteY14" fmla="*/ 3634608 h 7031915"/>
              <a:gd name="connsiteX15" fmla="*/ 7992299 w 8033654"/>
              <a:gd name="connsiteY15" fmla="*/ 3729298 h 7031915"/>
              <a:gd name="connsiteX16" fmla="*/ 7949332 w 8033654"/>
              <a:gd name="connsiteY16" fmla="*/ 3815232 h 7031915"/>
              <a:gd name="connsiteX17" fmla="*/ 6535055 w 8033654"/>
              <a:gd name="connsiteY17" fmla="*/ 6638796 h 7031915"/>
              <a:gd name="connsiteX18" fmla="*/ 6524461 w 8033654"/>
              <a:gd name="connsiteY18" fmla="*/ 6646190 h 7031915"/>
              <a:gd name="connsiteX19" fmla="*/ 6482456 w 8033654"/>
              <a:gd name="connsiteY19" fmla="*/ 6736229 h 7031915"/>
              <a:gd name="connsiteX20" fmla="*/ 6090371 w 8033654"/>
              <a:gd name="connsiteY20" fmla="*/ 7019956 h 7031915"/>
              <a:gd name="connsiteX21" fmla="*/ 5971740 w 8033654"/>
              <a:gd name="connsiteY21" fmla="*/ 7031915 h 7031915"/>
              <a:gd name="connsiteX22" fmla="*/ 5971700 w 8033654"/>
              <a:gd name="connsiteY22" fmla="*/ 7031915 h 7031915"/>
              <a:gd name="connsiteX23" fmla="*/ 2058326 w 8033654"/>
              <a:gd name="connsiteY23" fmla="*/ 7031915 h 7031915"/>
              <a:gd name="connsiteX24" fmla="*/ 2176958 w 8033654"/>
              <a:gd name="connsiteY24" fmla="*/ 7019956 h 7031915"/>
              <a:gd name="connsiteX25" fmla="*/ 2176957 w 8033654"/>
              <a:gd name="connsiteY25" fmla="*/ 7019956 h 7031915"/>
              <a:gd name="connsiteX26" fmla="*/ 2058326 w 8033654"/>
              <a:gd name="connsiteY26" fmla="*/ 7031915 h 7031915"/>
              <a:gd name="connsiteX27" fmla="*/ 2058286 w 8033654"/>
              <a:gd name="connsiteY27" fmla="*/ 7031915 h 7031915"/>
              <a:gd name="connsiteX28" fmla="*/ 1939655 w 8033654"/>
              <a:gd name="connsiteY28" fmla="*/ 7019956 h 7031915"/>
              <a:gd name="connsiteX29" fmla="*/ 1642007 w 8033654"/>
              <a:gd name="connsiteY29" fmla="*/ 6859480 h 7031915"/>
              <a:gd name="connsiteX30" fmla="*/ 1570173 w 8033654"/>
              <a:gd name="connsiteY30" fmla="*/ 6772417 h 7031915"/>
              <a:gd name="connsiteX31" fmla="*/ 1508795 w 8033654"/>
              <a:gd name="connsiteY31" fmla="*/ 6649661 h 7031915"/>
              <a:gd name="connsiteX32" fmla="*/ 1508794 w 8033654"/>
              <a:gd name="connsiteY32" fmla="*/ 6649657 h 7031915"/>
              <a:gd name="connsiteX33" fmla="*/ 115723 w 8033654"/>
              <a:gd name="connsiteY33" fmla="*/ 3863519 h 7031915"/>
              <a:gd name="connsiteX34" fmla="*/ 115722 w 8033654"/>
              <a:gd name="connsiteY34" fmla="*/ 3863518 h 7031915"/>
              <a:gd name="connsiteX35" fmla="*/ 29470 w 8033654"/>
              <a:gd name="connsiteY35" fmla="*/ 3691014 h 7031915"/>
              <a:gd name="connsiteX36" fmla="*/ 11962 w 8033654"/>
              <a:gd name="connsiteY36" fmla="*/ 3634608 h 7031915"/>
              <a:gd name="connsiteX37" fmla="*/ 0 w 8033654"/>
              <a:gd name="connsiteY37" fmla="*/ 3515957 h 7031915"/>
              <a:gd name="connsiteX38" fmla="*/ 11962 w 8033654"/>
              <a:gd name="connsiteY38" fmla="*/ 3397306 h 7031915"/>
              <a:gd name="connsiteX39" fmla="*/ 29470 w 8033654"/>
              <a:gd name="connsiteY39" fmla="*/ 3340901 h 7031915"/>
              <a:gd name="connsiteX40" fmla="*/ 115722 w 8033654"/>
              <a:gd name="connsiteY40" fmla="*/ 3168396 h 7031915"/>
              <a:gd name="connsiteX41" fmla="*/ 115723 w 8033654"/>
              <a:gd name="connsiteY41" fmla="*/ 3168396 h 7031915"/>
              <a:gd name="connsiteX42" fmla="*/ 1508796 w 8033654"/>
              <a:gd name="connsiteY42" fmla="*/ 382255 h 7031915"/>
              <a:gd name="connsiteX43" fmla="*/ 1570174 w 8033654"/>
              <a:gd name="connsiteY43" fmla="*/ 259499 h 7031915"/>
              <a:gd name="connsiteX44" fmla="*/ 1642008 w 8033654"/>
              <a:gd name="connsiteY44" fmla="*/ 172435 h 7031915"/>
              <a:gd name="connsiteX45" fmla="*/ 1939656 w 8033654"/>
              <a:gd name="connsiteY45" fmla="*/ 11959 h 7031915"/>
              <a:gd name="connsiteX46" fmla="*/ 2058287 w 8033654"/>
              <a:gd name="connsiteY46" fmla="*/ 0 h 7031915"/>
              <a:gd name="connsiteX0" fmla="*/ 2058287 w 8033654"/>
              <a:gd name="connsiteY0" fmla="*/ 0 h 7031915"/>
              <a:gd name="connsiteX1" fmla="*/ 2058326 w 8033654"/>
              <a:gd name="connsiteY1" fmla="*/ 0 h 7031915"/>
              <a:gd name="connsiteX2" fmla="*/ 5971699 w 8033654"/>
              <a:gd name="connsiteY2" fmla="*/ 0 h 7031915"/>
              <a:gd name="connsiteX3" fmla="*/ 5971700 w 8033654"/>
              <a:gd name="connsiteY3" fmla="*/ 0 h 7031915"/>
              <a:gd name="connsiteX4" fmla="*/ 5971740 w 8033654"/>
              <a:gd name="connsiteY4" fmla="*/ 0 h 7031915"/>
              <a:gd name="connsiteX5" fmla="*/ 6090371 w 8033654"/>
              <a:gd name="connsiteY5" fmla="*/ 11959 h 7031915"/>
              <a:gd name="connsiteX6" fmla="*/ 6357004 w 8033654"/>
              <a:gd name="connsiteY6" fmla="*/ 143562 h 7031915"/>
              <a:gd name="connsiteX7" fmla="*/ 6421756 w 8033654"/>
              <a:gd name="connsiteY7" fmla="*/ 209878 h 7031915"/>
              <a:gd name="connsiteX8" fmla="*/ 6426018 w 8033654"/>
              <a:gd name="connsiteY8" fmla="*/ 214243 h 7031915"/>
              <a:gd name="connsiteX9" fmla="*/ 6463356 w 8033654"/>
              <a:gd name="connsiteY9" fmla="*/ 268125 h 7031915"/>
              <a:gd name="connsiteX10" fmla="*/ 7949332 w 8033654"/>
              <a:gd name="connsiteY10" fmla="*/ 3216682 h 7031915"/>
              <a:gd name="connsiteX11" fmla="*/ 7992299 w 8033654"/>
              <a:gd name="connsiteY11" fmla="*/ 3302616 h 7031915"/>
              <a:gd name="connsiteX12" fmla="*/ 8021693 w 8033654"/>
              <a:gd name="connsiteY12" fmla="*/ 3397306 h 7031915"/>
              <a:gd name="connsiteX13" fmla="*/ 8033654 w 8033654"/>
              <a:gd name="connsiteY13" fmla="*/ 3515957 h 7031915"/>
              <a:gd name="connsiteX14" fmla="*/ 8021693 w 8033654"/>
              <a:gd name="connsiteY14" fmla="*/ 3634608 h 7031915"/>
              <a:gd name="connsiteX15" fmla="*/ 7992299 w 8033654"/>
              <a:gd name="connsiteY15" fmla="*/ 3729298 h 7031915"/>
              <a:gd name="connsiteX16" fmla="*/ 7949332 w 8033654"/>
              <a:gd name="connsiteY16" fmla="*/ 3815232 h 7031915"/>
              <a:gd name="connsiteX17" fmla="*/ 6535055 w 8033654"/>
              <a:gd name="connsiteY17" fmla="*/ 6638796 h 7031915"/>
              <a:gd name="connsiteX18" fmla="*/ 6524461 w 8033654"/>
              <a:gd name="connsiteY18" fmla="*/ 6646190 h 7031915"/>
              <a:gd name="connsiteX19" fmla="*/ 6482456 w 8033654"/>
              <a:gd name="connsiteY19" fmla="*/ 6736229 h 7031915"/>
              <a:gd name="connsiteX20" fmla="*/ 6090371 w 8033654"/>
              <a:gd name="connsiteY20" fmla="*/ 7019956 h 7031915"/>
              <a:gd name="connsiteX21" fmla="*/ 5971740 w 8033654"/>
              <a:gd name="connsiteY21" fmla="*/ 7031915 h 7031915"/>
              <a:gd name="connsiteX22" fmla="*/ 5971700 w 8033654"/>
              <a:gd name="connsiteY22" fmla="*/ 7031915 h 7031915"/>
              <a:gd name="connsiteX23" fmla="*/ 2058326 w 8033654"/>
              <a:gd name="connsiteY23" fmla="*/ 7031915 h 7031915"/>
              <a:gd name="connsiteX24" fmla="*/ 2176958 w 8033654"/>
              <a:gd name="connsiteY24" fmla="*/ 7019956 h 7031915"/>
              <a:gd name="connsiteX25" fmla="*/ 2058326 w 8033654"/>
              <a:gd name="connsiteY25" fmla="*/ 7031915 h 7031915"/>
              <a:gd name="connsiteX26" fmla="*/ 2058286 w 8033654"/>
              <a:gd name="connsiteY26" fmla="*/ 7031915 h 7031915"/>
              <a:gd name="connsiteX27" fmla="*/ 1939655 w 8033654"/>
              <a:gd name="connsiteY27" fmla="*/ 7019956 h 7031915"/>
              <a:gd name="connsiteX28" fmla="*/ 1642007 w 8033654"/>
              <a:gd name="connsiteY28" fmla="*/ 6859480 h 7031915"/>
              <a:gd name="connsiteX29" fmla="*/ 1570173 w 8033654"/>
              <a:gd name="connsiteY29" fmla="*/ 6772417 h 7031915"/>
              <a:gd name="connsiteX30" fmla="*/ 1508795 w 8033654"/>
              <a:gd name="connsiteY30" fmla="*/ 6649661 h 7031915"/>
              <a:gd name="connsiteX31" fmla="*/ 1508794 w 8033654"/>
              <a:gd name="connsiteY31" fmla="*/ 6649657 h 7031915"/>
              <a:gd name="connsiteX32" fmla="*/ 115723 w 8033654"/>
              <a:gd name="connsiteY32" fmla="*/ 3863519 h 7031915"/>
              <a:gd name="connsiteX33" fmla="*/ 115722 w 8033654"/>
              <a:gd name="connsiteY33" fmla="*/ 3863518 h 7031915"/>
              <a:gd name="connsiteX34" fmla="*/ 29470 w 8033654"/>
              <a:gd name="connsiteY34" fmla="*/ 3691014 h 7031915"/>
              <a:gd name="connsiteX35" fmla="*/ 11962 w 8033654"/>
              <a:gd name="connsiteY35" fmla="*/ 3634608 h 7031915"/>
              <a:gd name="connsiteX36" fmla="*/ 0 w 8033654"/>
              <a:gd name="connsiteY36" fmla="*/ 3515957 h 7031915"/>
              <a:gd name="connsiteX37" fmla="*/ 11962 w 8033654"/>
              <a:gd name="connsiteY37" fmla="*/ 3397306 h 7031915"/>
              <a:gd name="connsiteX38" fmla="*/ 29470 w 8033654"/>
              <a:gd name="connsiteY38" fmla="*/ 3340901 h 7031915"/>
              <a:gd name="connsiteX39" fmla="*/ 115722 w 8033654"/>
              <a:gd name="connsiteY39" fmla="*/ 3168396 h 7031915"/>
              <a:gd name="connsiteX40" fmla="*/ 115723 w 8033654"/>
              <a:gd name="connsiteY40" fmla="*/ 3168396 h 7031915"/>
              <a:gd name="connsiteX41" fmla="*/ 1508796 w 8033654"/>
              <a:gd name="connsiteY41" fmla="*/ 382255 h 7031915"/>
              <a:gd name="connsiteX42" fmla="*/ 1570174 w 8033654"/>
              <a:gd name="connsiteY42" fmla="*/ 259499 h 7031915"/>
              <a:gd name="connsiteX43" fmla="*/ 1642008 w 8033654"/>
              <a:gd name="connsiteY43" fmla="*/ 172435 h 7031915"/>
              <a:gd name="connsiteX44" fmla="*/ 1939656 w 8033654"/>
              <a:gd name="connsiteY44" fmla="*/ 11959 h 7031915"/>
              <a:gd name="connsiteX45" fmla="*/ 2058287 w 8033654"/>
              <a:gd name="connsiteY45" fmla="*/ 0 h 7031915"/>
              <a:gd name="connsiteX0" fmla="*/ 2058287 w 8033654"/>
              <a:gd name="connsiteY0" fmla="*/ 0 h 7031915"/>
              <a:gd name="connsiteX1" fmla="*/ 2058326 w 8033654"/>
              <a:gd name="connsiteY1" fmla="*/ 0 h 7031915"/>
              <a:gd name="connsiteX2" fmla="*/ 5971699 w 8033654"/>
              <a:gd name="connsiteY2" fmla="*/ 0 h 7031915"/>
              <a:gd name="connsiteX3" fmla="*/ 5971700 w 8033654"/>
              <a:gd name="connsiteY3" fmla="*/ 0 h 7031915"/>
              <a:gd name="connsiteX4" fmla="*/ 5971740 w 8033654"/>
              <a:gd name="connsiteY4" fmla="*/ 0 h 7031915"/>
              <a:gd name="connsiteX5" fmla="*/ 6090371 w 8033654"/>
              <a:gd name="connsiteY5" fmla="*/ 11959 h 7031915"/>
              <a:gd name="connsiteX6" fmla="*/ 6357004 w 8033654"/>
              <a:gd name="connsiteY6" fmla="*/ 143562 h 7031915"/>
              <a:gd name="connsiteX7" fmla="*/ 6421756 w 8033654"/>
              <a:gd name="connsiteY7" fmla="*/ 209878 h 7031915"/>
              <a:gd name="connsiteX8" fmla="*/ 6426018 w 8033654"/>
              <a:gd name="connsiteY8" fmla="*/ 214243 h 7031915"/>
              <a:gd name="connsiteX9" fmla="*/ 6463356 w 8033654"/>
              <a:gd name="connsiteY9" fmla="*/ 268125 h 7031915"/>
              <a:gd name="connsiteX10" fmla="*/ 7949332 w 8033654"/>
              <a:gd name="connsiteY10" fmla="*/ 3216682 h 7031915"/>
              <a:gd name="connsiteX11" fmla="*/ 7992299 w 8033654"/>
              <a:gd name="connsiteY11" fmla="*/ 3302616 h 7031915"/>
              <a:gd name="connsiteX12" fmla="*/ 8021693 w 8033654"/>
              <a:gd name="connsiteY12" fmla="*/ 3397306 h 7031915"/>
              <a:gd name="connsiteX13" fmla="*/ 8033654 w 8033654"/>
              <a:gd name="connsiteY13" fmla="*/ 3515957 h 7031915"/>
              <a:gd name="connsiteX14" fmla="*/ 8021693 w 8033654"/>
              <a:gd name="connsiteY14" fmla="*/ 3634608 h 7031915"/>
              <a:gd name="connsiteX15" fmla="*/ 7992299 w 8033654"/>
              <a:gd name="connsiteY15" fmla="*/ 3729298 h 7031915"/>
              <a:gd name="connsiteX16" fmla="*/ 7949332 w 8033654"/>
              <a:gd name="connsiteY16" fmla="*/ 3815232 h 7031915"/>
              <a:gd name="connsiteX17" fmla="*/ 6535055 w 8033654"/>
              <a:gd name="connsiteY17" fmla="*/ 6638796 h 7031915"/>
              <a:gd name="connsiteX18" fmla="*/ 6524461 w 8033654"/>
              <a:gd name="connsiteY18" fmla="*/ 6646190 h 7031915"/>
              <a:gd name="connsiteX19" fmla="*/ 6482456 w 8033654"/>
              <a:gd name="connsiteY19" fmla="*/ 6736229 h 7031915"/>
              <a:gd name="connsiteX20" fmla="*/ 6090371 w 8033654"/>
              <a:gd name="connsiteY20" fmla="*/ 7019956 h 7031915"/>
              <a:gd name="connsiteX21" fmla="*/ 5971740 w 8033654"/>
              <a:gd name="connsiteY21" fmla="*/ 7031915 h 7031915"/>
              <a:gd name="connsiteX22" fmla="*/ 5971700 w 8033654"/>
              <a:gd name="connsiteY22" fmla="*/ 7031915 h 7031915"/>
              <a:gd name="connsiteX23" fmla="*/ 2058326 w 8033654"/>
              <a:gd name="connsiteY23" fmla="*/ 7031915 h 7031915"/>
              <a:gd name="connsiteX24" fmla="*/ 2058326 w 8033654"/>
              <a:gd name="connsiteY24" fmla="*/ 7031915 h 7031915"/>
              <a:gd name="connsiteX25" fmla="*/ 2058286 w 8033654"/>
              <a:gd name="connsiteY25" fmla="*/ 7031915 h 7031915"/>
              <a:gd name="connsiteX26" fmla="*/ 1939655 w 8033654"/>
              <a:gd name="connsiteY26" fmla="*/ 7019956 h 7031915"/>
              <a:gd name="connsiteX27" fmla="*/ 1642007 w 8033654"/>
              <a:gd name="connsiteY27" fmla="*/ 6859480 h 7031915"/>
              <a:gd name="connsiteX28" fmla="*/ 1570173 w 8033654"/>
              <a:gd name="connsiteY28" fmla="*/ 6772417 h 7031915"/>
              <a:gd name="connsiteX29" fmla="*/ 1508795 w 8033654"/>
              <a:gd name="connsiteY29" fmla="*/ 6649661 h 7031915"/>
              <a:gd name="connsiteX30" fmla="*/ 1508794 w 8033654"/>
              <a:gd name="connsiteY30" fmla="*/ 6649657 h 7031915"/>
              <a:gd name="connsiteX31" fmla="*/ 115723 w 8033654"/>
              <a:gd name="connsiteY31" fmla="*/ 3863519 h 7031915"/>
              <a:gd name="connsiteX32" fmla="*/ 115722 w 8033654"/>
              <a:gd name="connsiteY32" fmla="*/ 3863518 h 7031915"/>
              <a:gd name="connsiteX33" fmla="*/ 29470 w 8033654"/>
              <a:gd name="connsiteY33" fmla="*/ 3691014 h 7031915"/>
              <a:gd name="connsiteX34" fmla="*/ 11962 w 8033654"/>
              <a:gd name="connsiteY34" fmla="*/ 3634608 h 7031915"/>
              <a:gd name="connsiteX35" fmla="*/ 0 w 8033654"/>
              <a:gd name="connsiteY35" fmla="*/ 3515957 h 7031915"/>
              <a:gd name="connsiteX36" fmla="*/ 11962 w 8033654"/>
              <a:gd name="connsiteY36" fmla="*/ 3397306 h 7031915"/>
              <a:gd name="connsiteX37" fmla="*/ 29470 w 8033654"/>
              <a:gd name="connsiteY37" fmla="*/ 3340901 h 7031915"/>
              <a:gd name="connsiteX38" fmla="*/ 115722 w 8033654"/>
              <a:gd name="connsiteY38" fmla="*/ 3168396 h 7031915"/>
              <a:gd name="connsiteX39" fmla="*/ 115723 w 8033654"/>
              <a:gd name="connsiteY39" fmla="*/ 3168396 h 7031915"/>
              <a:gd name="connsiteX40" fmla="*/ 1508796 w 8033654"/>
              <a:gd name="connsiteY40" fmla="*/ 382255 h 7031915"/>
              <a:gd name="connsiteX41" fmla="*/ 1570174 w 8033654"/>
              <a:gd name="connsiteY41" fmla="*/ 259499 h 7031915"/>
              <a:gd name="connsiteX42" fmla="*/ 1642008 w 8033654"/>
              <a:gd name="connsiteY42" fmla="*/ 172435 h 7031915"/>
              <a:gd name="connsiteX43" fmla="*/ 1939656 w 8033654"/>
              <a:gd name="connsiteY43" fmla="*/ 11959 h 7031915"/>
              <a:gd name="connsiteX44" fmla="*/ 2058287 w 8033654"/>
              <a:gd name="connsiteY44" fmla="*/ 0 h 7031915"/>
              <a:gd name="connsiteX0" fmla="*/ 2058287 w 8033654"/>
              <a:gd name="connsiteY0" fmla="*/ 0 h 7031915"/>
              <a:gd name="connsiteX1" fmla="*/ 2058326 w 8033654"/>
              <a:gd name="connsiteY1" fmla="*/ 0 h 7031915"/>
              <a:gd name="connsiteX2" fmla="*/ 5971699 w 8033654"/>
              <a:gd name="connsiteY2" fmla="*/ 0 h 7031915"/>
              <a:gd name="connsiteX3" fmla="*/ 5971700 w 8033654"/>
              <a:gd name="connsiteY3" fmla="*/ 0 h 7031915"/>
              <a:gd name="connsiteX4" fmla="*/ 5971740 w 8033654"/>
              <a:gd name="connsiteY4" fmla="*/ 0 h 7031915"/>
              <a:gd name="connsiteX5" fmla="*/ 6090371 w 8033654"/>
              <a:gd name="connsiteY5" fmla="*/ 11959 h 7031915"/>
              <a:gd name="connsiteX6" fmla="*/ 6357004 w 8033654"/>
              <a:gd name="connsiteY6" fmla="*/ 143562 h 7031915"/>
              <a:gd name="connsiteX7" fmla="*/ 6421756 w 8033654"/>
              <a:gd name="connsiteY7" fmla="*/ 209878 h 7031915"/>
              <a:gd name="connsiteX8" fmla="*/ 6426018 w 8033654"/>
              <a:gd name="connsiteY8" fmla="*/ 214243 h 7031915"/>
              <a:gd name="connsiteX9" fmla="*/ 6463356 w 8033654"/>
              <a:gd name="connsiteY9" fmla="*/ 268125 h 7031915"/>
              <a:gd name="connsiteX10" fmla="*/ 7949332 w 8033654"/>
              <a:gd name="connsiteY10" fmla="*/ 3216682 h 7031915"/>
              <a:gd name="connsiteX11" fmla="*/ 7992299 w 8033654"/>
              <a:gd name="connsiteY11" fmla="*/ 3302616 h 7031915"/>
              <a:gd name="connsiteX12" fmla="*/ 8021693 w 8033654"/>
              <a:gd name="connsiteY12" fmla="*/ 3397306 h 7031915"/>
              <a:gd name="connsiteX13" fmla="*/ 8033654 w 8033654"/>
              <a:gd name="connsiteY13" fmla="*/ 3515957 h 7031915"/>
              <a:gd name="connsiteX14" fmla="*/ 8021693 w 8033654"/>
              <a:gd name="connsiteY14" fmla="*/ 3634608 h 7031915"/>
              <a:gd name="connsiteX15" fmla="*/ 7992299 w 8033654"/>
              <a:gd name="connsiteY15" fmla="*/ 3729298 h 7031915"/>
              <a:gd name="connsiteX16" fmla="*/ 7949332 w 8033654"/>
              <a:gd name="connsiteY16" fmla="*/ 3815232 h 7031915"/>
              <a:gd name="connsiteX17" fmla="*/ 6535055 w 8033654"/>
              <a:gd name="connsiteY17" fmla="*/ 6638796 h 7031915"/>
              <a:gd name="connsiteX18" fmla="*/ 6482456 w 8033654"/>
              <a:gd name="connsiteY18" fmla="*/ 6736229 h 7031915"/>
              <a:gd name="connsiteX19" fmla="*/ 6090371 w 8033654"/>
              <a:gd name="connsiteY19" fmla="*/ 7019956 h 7031915"/>
              <a:gd name="connsiteX20" fmla="*/ 5971740 w 8033654"/>
              <a:gd name="connsiteY20" fmla="*/ 7031915 h 7031915"/>
              <a:gd name="connsiteX21" fmla="*/ 5971700 w 8033654"/>
              <a:gd name="connsiteY21" fmla="*/ 7031915 h 7031915"/>
              <a:gd name="connsiteX22" fmla="*/ 2058326 w 8033654"/>
              <a:gd name="connsiteY22" fmla="*/ 7031915 h 7031915"/>
              <a:gd name="connsiteX23" fmla="*/ 2058326 w 8033654"/>
              <a:gd name="connsiteY23" fmla="*/ 7031915 h 7031915"/>
              <a:gd name="connsiteX24" fmla="*/ 2058286 w 8033654"/>
              <a:gd name="connsiteY24" fmla="*/ 7031915 h 7031915"/>
              <a:gd name="connsiteX25" fmla="*/ 1939655 w 8033654"/>
              <a:gd name="connsiteY25" fmla="*/ 7019956 h 7031915"/>
              <a:gd name="connsiteX26" fmla="*/ 1642007 w 8033654"/>
              <a:gd name="connsiteY26" fmla="*/ 6859480 h 7031915"/>
              <a:gd name="connsiteX27" fmla="*/ 1570173 w 8033654"/>
              <a:gd name="connsiteY27" fmla="*/ 6772417 h 7031915"/>
              <a:gd name="connsiteX28" fmla="*/ 1508795 w 8033654"/>
              <a:gd name="connsiteY28" fmla="*/ 6649661 h 7031915"/>
              <a:gd name="connsiteX29" fmla="*/ 1508794 w 8033654"/>
              <a:gd name="connsiteY29" fmla="*/ 6649657 h 7031915"/>
              <a:gd name="connsiteX30" fmla="*/ 115723 w 8033654"/>
              <a:gd name="connsiteY30" fmla="*/ 3863519 h 7031915"/>
              <a:gd name="connsiteX31" fmla="*/ 115722 w 8033654"/>
              <a:gd name="connsiteY31" fmla="*/ 3863518 h 7031915"/>
              <a:gd name="connsiteX32" fmla="*/ 29470 w 8033654"/>
              <a:gd name="connsiteY32" fmla="*/ 3691014 h 7031915"/>
              <a:gd name="connsiteX33" fmla="*/ 11962 w 8033654"/>
              <a:gd name="connsiteY33" fmla="*/ 3634608 h 7031915"/>
              <a:gd name="connsiteX34" fmla="*/ 0 w 8033654"/>
              <a:gd name="connsiteY34" fmla="*/ 3515957 h 7031915"/>
              <a:gd name="connsiteX35" fmla="*/ 11962 w 8033654"/>
              <a:gd name="connsiteY35" fmla="*/ 3397306 h 7031915"/>
              <a:gd name="connsiteX36" fmla="*/ 29470 w 8033654"/>
              <a:gd name="connsiteY36" fmla="*/ 3340901 h 7031915"/>
              <a:gd name="connsiteX37" fmla="*/ 115722 w 8033654"/>
              <a:gd name="connsiteY37" fmla="*/ 3168396 h 7031915"/>
              <a:gd name="connsiteX38" fmla="*/ 115723 w 8033654"/>
              <a:gd name="connsiteY38" fmla="*/ 3168396 h 7031915"/>
              <a:gd name="connsiteX39" fmla="*/ 1508796 w 8033654"/>
              <a:gd name="connsiteY39" fmla="*/ 382255 h 7031915"/>
              <a:gd name="connsiteX40" fmla="*/ 1570174 w 8033654"/>
              <a:gd name="connsiteY40" fmla="*/ 259499 h 7031915"/>
              <a:gd name="connsiteX41" fmla="*/ 1642008 w 8033654"/>
              <a:gd name="connsiteY41" fmla="*/ 172435 h 7031915"/>
              <a:gd name="connsiteX42" fmla="*/ 1939656 w 8033654"/>
              <a:gd name="connsiteY42" fmla="*/ 11959 h 7031915"/>
              <a:gd name="connsiteX43" fmla="*/ 2058287 w 8033654"/>
              <a:gd name="connsiteY43" fmla="*/ 0 h 7031915"/>
              <a:gd name="connsiteX0" fmla="*/ 2058287 w 8033654"/>
              <a:gd name="connsiteY0" fmla="*/ 0 h 7031915"/>
              <a:gd name="connsiteX1" fmla="*/ 2058326 w 8033654"/>
              <a:gd name="connsiteY1" fmla="*/ 0 h 7031915"/>
              <a:gd name="connsiteX2" fmla="*/ 5971699 w 8033654"/>
              <a:gd name="connsiteY2" fmla="*/ 0 h 7031915"/>
              <a:gd name="connsiteX3" fmla="*/ 5971700 w 8033654"/>
              <a:gd name="connsiteY3" fmla="*/ 0 h 7031915"/>
              <a:gd name="connsiteX4" fmla="*/ 5971740 w 8033654"/>
              <a:gd name="connsiteY4" fmla="*/ 0 h 7031915"/>
              <a:gd name="connsiteX5" fmla="*/ 6090371 w 8033654"/>
              <a:gd name="connsiteY5" fmla="*/ 11959 h 7031915"/>
              <a:gd name="connsiteX6" fmla="*/ 6357004 w 8033654"/>
              <a:gd name="connsiteY6" fmla="*/ 143562 h 7031915"/>
              <a:gd name="connsiteX7" fmla="*/ 6421756 w 8033654"/>
              <a:gd name="connsiteY7" fmla="*/ 209878 h 7031915"/>
              <a:gd name="connsiteX8" fmla="*/ 6426018 w 8033654"/>
              <a:gd name="connsiteY8" fmla="*/ 214243 h 7031915"/>
              <a:gd name="connsiteX9" fmla="*/ 6463356 w 8033654"/>
              <a:gd name="connsiteY9" fmla="*/ 268125 h 7031915"/>
              <a:gd name="connsiteX10" fmla="*/ 7949332 w 8033654"/>
              <a:gd name="connsiteY10" fmla="*/ 3216682 h 7031915"/>
              <a:gd name="connsiteX11" fmla="*/ 7992299 w 8033654"/>
              <a:gd name="connsiteY11" fmla="*/ 3302616 h 7031915"/>
              <a:gd name="connsiteX12" fmla="*/ 8021693 w 8033654"/>
              <a:gd name="connsiteY12" fmla="*/ 3397306 h 7031915"/>
              <a:gd name="connsiteX13" fmla="*/ 8033654 w 8033654"/>
              <a:gd name="connsiteY13" fmla="*/ 3515957 h 7031915"/>
              <a:gd name="connsiteX14" fmla="*/ 8021693 w 8033654"/>
              <a:gd name="connsiteY14" fmla="*/ 3634608 h 7031915"/>
              <a:gd name="connsiteX15" fmla="*/ 7992299 w 8033654"/>
              <a:gd name="connsiteY15" fmla="*/ 3729298 h 7031915"/>
              <a:gd name="connsiteX16" fmla="*/ 7949332 w 8033654"/>
              <a:gd name="connsiteY16" fmla="*/ 3815232 h 7031915"/>
              <a:gd name="connsiteX17" fmla="*/ 6482456 w 8033654"/>
              <a:gd name="connsiteY17" fmla="*/ 6736229 h 7031915"/>
              <a:gd name="connsiteX18" fmla="*/ 6090371 w 8033654"/>
              <a:gd name="connsiteY18" fmla="*/ 7019956 h 7031915"/>
              <a:gd name="connsiteX19" fmla="*/ 5971740 w 8033654"/>
              <a:gd name="connsiteY19" fmla="*/ 7031915 h 7031915"/>
              <a:gd name="connsiteX20" fmla="*/ 5971700 w 8033654"/>
              <a:gd name="connsiteY20" fmla="*/ 7031915 h 7031915"/>
              <a:gd name="connsiteX21" fmla="*/ 2058326 w 8033654"/>
              <a:gd name="connsiteY21" fmla="*/ 7031915 h 7031915"/>
              <a:gd name="connsiteX22" fmla="*/ 2058326 w 8033654"/>
              <a:gd name="connsiteY22" fmla="*/ 7031915 h 7031915"/>
              <a:gd name="connsiteX23" fmla="*/ 2058286 w 8033654"/>
              <a:gd name="connsiteY23" fmla="*/ 7031915 h 7031915"/>
              <a:gd name="connsiteX24" fmla="*/ 1939655 w 8033654"/>
              <a:gd name="connsiteY24" fmla="*/ 7019956 h 7031915"/>
              <a:gd name="connsiteX25" fmla="*/ 1642007 w 8033654"/>
              <a:gd name="connsiteY25" fmla="*/ 6859480 h 7031915"/>
              <a:gd name="connsiteX26" fmla="*/ 1570173 w 8033654"/>
              <a:gd name="connsiteY26" fmla="*/ 6772417 h 7031915"/>
              <a:gd name="connsiteX27" fmla="*/ 1508795 w 8033654"/>
              <a:gd name="connsiteY27" fmla="*/ 6649661 h 7031915"/>
              <a:gd name="connsiteX28" fmla="*/ 1508794 w 8033654"/>
              <a:gd name="connsiteY28" fmla="*/ 6649657 h 7031915"/>
              <a:gd name="connsiteX29" fmla="*/ 115723 w 8033654"/>
              <a:gd name="connsiteY29" fmla="*/ 3863519 h 7031915"/>
              <a:gd name="connsiteX30" fmla="*/ 115722 w 8033654"/>
              <a:gd name="connsiteY30" fmla="*/ 3863518 h 7031915"/>
              <a:gd name="connsiteX31" fmla="*/ 29470 w 8033654"/>
              <a:gd name="connsiteY31" fmla="*/ 3691014 h 7031915"/>
              <a:gd name="connsiteX32" fmla="*/ 11962 w 8033654"/>
              <a:gd name="connsiteY32" fmla="*/ 3634608 h 7031915"/>
              <a:gd name="connsiteX33" fmla="*/ 0 w 8033654"/>
              <a:gd name="connsiteY33" fmla="*/ 3515957 h 7031915"/>
              <a:gd name="connsiteX34" fmla="*/ 11962 w 8033654"/>
              <a:gd name="connsiteY34" fmla="*/ 3397306 h 7031915"/>
              <a:gd name="connsiteX35" fmla="*/ 29470 w 8033654"/>
              <a:gd name="connsiteY35" fmla="*/ 3340901 h 7031915"/>
              <a:gd name="connsiteX36" fmla="*/ 115722 w 8033654"/>
              <a:gd name="connsiteY36" fmla="*/ 3168396 h 7031915"/>
              <a:gd name="connsiteX37" fmla="*/ 115723 w 8033654"/>
              <a:gd name="connsiteY37" fmla="*/ 3168396 h 7031915"/>
              <a:gd name="connsiteX38" fmla="*/ 1508796 w 8033654"/>
              <a:gd name="connsiteY38" fmla="*/ 382255 h 7031915"/>
              <a:gd name="connsiteX39" fmla="*/ 1570174 w 8033654"/>
              <a:gd name="connsiteY39" fmla="*/ 259499 h 7031915"/>
              <a:gd name="connsiteX40" fmla="*/ 1642008 w 8033654"/>
              <a:gd name="connsiteY40" fmla="*/ 172435 h 7031915"/>
              <a:gd name="connsiteX41" fmla="*/ 1939656 w 8033654"/>
              <a:gd name="connsiteY41" fmla="*/ 11959 h 7031915"/>
              <a:gd name="connsiteX42" fmla="*/ 2058287 w 8033654"/>
              <a:gd name="connsiteY42" fmla="*/ 0 h 7031915"/>
              <a:gd name="connsiteX0" fmla="*/ 2058287 w 8033654"/>
              <a:gd name="connsiteY0" fmla="*/ 0 h 7031915"/>
              <a:gd name="connsiteX1" fmla="*/ 2058326 w 8033654"/>
              <a:gd name="connsiteY1" fmla="*/ 0 h 7031915"/>
              <a:gd name="connsiteX2" fmla="*/ 5971699 w 8033654"/>
              <a:gd name="connsiteY2" fmla="*/ 0 h 7031915"/>
              <a:gd name="connsiteX3" fmla="*/ 5971700 w 8033654"/>
              <a:gd name="connsiteY3" fmla="*/ 0 h 7031915"/>
              <a:gd name="connsiteX4" fmla="*/ 5971740 w 8033654"/>
              <a:gd name="connsiteY4" fmla="*/ 0 h 7031915"/>
              <a:gd name="connsiteX5" fmla="*/ 6090371 w 8033654"/>
              <a:gd name="connsiteY5" fmla="*/ 11959 h 7031915"/>
              <a:gd name="connsiteX6" fmla="*/ 6357004 w 8033654"/>
              <a:gd name="connsiteY6" fmla="*/ 143562 h 7031915"/>
              <a:gd name="connsiteX7" fmla="*/ 6421756 w 8033654"/>
              <a:gd name="connsiteY7" fmla="*/ 209878 h 7031915"/>
              <a:gd name="connsiteX8" fmla="*/ 6426018 w 8033654"/>
              <a:gd name="connsiteY8" fmla="*/ 214243 h 7031915"/>
              <a:gd name="connsiteX9" fmla="*/ 7949332 w 8033654"/>
              <a:gd name="connsiteY9" fmla="*/ 3216682 h 7031915"/>
              <a:gd name="connsiteX10" fmla="*/ 7992299 w 8033654"/>
              <a:gd name="connsiteY10" fmla="*/ 3302616 h 7031915"/>
              <a:gd name="connsiteX11" fmla="*/ 8021693 w 8033654"/>
              <a:gd name="connsiteY11" fmla="*/ 3397306 h 7031915"/>
              <a:gd name="connsiteX12" fmla="*/ 8033654 w 8033654"/>
              <a:gd name="connsiteY12" fmla="*/ 3515957 h 7031915"/>
              <a:gd name="connsiteX13" fmla="*/ 8021693 w 8033654"/>
              <a:gd name="connsiteY13" fmla="*/ 3634608 h 7031915"/>
              <a:gd name="connsiteX14" fmla="*/ 7992299 w 8033654"/>
              <a:gd name="connsiteY14" fmla="*/ 3729298 h 7031915"/>
              <a:gd name="connsiteX15" fmla="*/ 7949332 w 8033654"/>
              <a:gd name="connsiteY15" fmla="*/ 3815232 h 7031915"/>
              <a:gd name="connsiteX16" fmla="*/ 6482456 w 8033654"/>
              <a:gd name="connsiteY16" fmla="*/ 6736229 h 7031915"/>
              <a:gd name="connsiteX17" fmla="*/ 6090371 w 8033654"/>
              <a:gd name="connsiteY17" fmla="*/ 7019956 h 7031915"/>
              <a:gd name="connsiteX18" fmla="*/ 5971740 w 8033654"/>
              <a:gd name="connsiteY18" fmla="*/ 7031915 h 7031915"/>
              <a:gd name="connsiteX19" fmla="*/ 5971700 w 8033654"/>
              <a:gd name="connsiteY19" fmla="*/ 7031915 h 7031915"/>
              <a:gd name="connsiteX20" fmla="*/ 2058326 w 8033654"/>
              <a:gd name="connsiteY20" fmla="*/ 7031915 h 7031915"/>
              <a:gd name="connsiteX21" fmla="*/ 2058326 w 8033654"/>
              <a:gd name="connsiteY21" fmla="*/ 7031915 h 7031915"/>
              <a:gd name="connsiteX22" fmla="*/ 2058286 w 8033654"/>
              <a:gd name="connsiteY22" fmla="*/ 7031915 h 7031915"/>
              <a:gd name="connsiteX23" fmla="*/ 1939655 w 8033654"/>
              <a:gd name="connsiteY23" fmla="*/ 7019956 h 7031915"/>
              <a:gd name="connsiteX24" fmla="*/ 1642007 w 8033654"/>
              <a:gd name="connsiteY24" fmla="*/ 6859480 h 7031915"/>
              <a:gd name="connsiteX25" fmla="*/ 1570173 w 8033654"/>
              <a:gd name="connsiteY25" fmla="*/ 6772417 h 7031915"/>
              <a:gd name="connsiteX26" fmla="*/ 1508795 w 8033654"/>
              <a:gd name="connsiteY26" fmla="*/ 6649661 h 7031915"/>
              <a:gd name="connsiteX27" fmla="*/ 1508794 w 8033654"/>
              <a:gd name="connsiteY27" fmla="*/ 6649657 h 7031915"/>
              <a:gd name="connsiteX28" fmla="*/ 115723 w 8033654"/>
              <a:gd name="connsiteY28" fmla="*/ 3863519 h 7031915"/>
              <a:gd name="connsiteX29" fmla="*/ 115722 w 8033654"/>
              <a:gd name="connsiteY29" fmla="*/ 3863518 h 7031915"/>
              <a:gd name="connsiteX30" fmla="*/ 29470 w 8033654"/>
              <a:gd name="connsiteY30" fmla="*/ 3691014 h 7031915"/>
              <a:gd name="connsiteX31" fmla="*/ 11962 w 8033654"/>
              <a:gd name="connsiteY31" fmla="*/ 3634608 h 7031915"/>
              <a:gd name="connsiteX32" fmla="*/ 0 w 8033654"/>
              <a:gd name="connsiteY32" fmla="*/ 3515957 h 7031915"/>
              <a:gd name="connsiteX33" fmla="*/ 11962 w 8033654"/>
              <a:gd name="connsiteY33" fmla="*/ 3397306 h 7031915"/>
              <a:gd name="connsiteX34" fmla="*/ 29470 w 8033654"/>
              <a:gd name="connsiteY34" fmla="*/ 3340901 h 7031915"/>
              <a:gd name="connsiteX35" fmla="*/ 115722 w 8033654"/>
              <a:gd name="connsiteY35" fmla="*/ 3168396 h 7031915"/>
              <a:gd name="connsiteX36" fmla="*/ 115723 w 8033654"/>
              <a:gd name="connsiteY36" fmla="*/ 3168396 h 7031915"/>
              <a:gd name="connsiteX37" fmla="*/ 1508796 w 8033654"/>
              <a:gd name="connsiteY37" fmla="*/ 382255 h 7031915"/>
              <a:gd name="connsiteX38" fmla="*/ 1570174 w 8033654"/>
              <a:gd name="connsiteY38" fmla="*/ 259499 h 7031915"/>
              <a:gd name="connsiteX39" fmla="*/ 1642008 w 8033654"/>
              <a:gd name="connsiteY39" fmla="*/ 172435 h 7031915"/>
              <a:gd name="connsiteX40" fmla="*/ 1939656 w 8033654"/>
              <a:gd name="connsiteY40" fmla="*/ 11959 h 7031915"/>
              <a:gd name="connsiteX41" fmla="*/ 2058287 w 8033654"/>
              <a:gd name="connsiteY41" fmla="*/ 0 h 7031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8033654" h="7031915">
                <a:moveTo>
                  <a:pt x="2058287" y="0"/>
                </a:moveTo>
                <a:lnTo>
                  <a:pt x="2058326" y="0"/>
                </a:lnTo>
                <a:lnTo>
                  <a:pt x="5971699" y="0"/>
                </a:lnTo>
                <a:lnTo>
                  <a:pt x="5971700" y="0"/>
                </a:lnTo>
                <a:lnTo>
                  <a:pt x="5971740" y="0"/>
                </a:lnTo>
                <a:lnTo>
                  <a:pt x="6090371" y="11959"/>
                </a:lnTo>
                <a:cubicBezTo>
                  <a:pt x="6190975" y="32545"/>
                  <a:pt x="6282232" y="78792"/>
                  <a:pt x="6357004" y="143562"/>
                </a:cubicBezTo>
                <a:lnTo>
                  <a:pt x="6421756" y="209878"/>
                </a:lnTo>
                <a:lnTo>
                  <a:pt x="6426018" y="214243"/>
                </a:lnTo>
                <a:lnTo>
                  <a:pt x="7949332" y="3216682"/>
                </a:lnTo>
                <a:lnTo>
                  <a:pt x="7992299" y="3302616"/>
                </a:lnTo>
                <a:lnTo>
                  <a:pt x="8021693" y="3397306"/>
                </a:lnTo>
                <a:cubicBezTo>
                  <a:pt x="8029535" y="3435632"/>
                  <a:pt x="8033654" y="3475313"/>
                  <a:pt x="8033654" y="3515957"/>
                </a:cubicBezTo>
                <a:cubicBezTo>
                  <a:pt x="8033654" y="3556601"/>
                  <a:pt x="8029535" y="3596283"/>
                  <a:pt x="8021693" y="3634608"/>
                </a:cubicBezTo>
                <a:lnTo>
                  <a:pt x="7992299" y="3729298"/>
                </a:lnTo>
                <a:lnTo>
                  <a:pt x="7949332" y="3815232"/>
                </a:lnTo>
                <a:lnTo>
                  <a:pt x="6482456" y="6736229"/>
                </a:lnTo>
                <a:cubicBezTo>
                  <a:pt x="6399753" y="6880056"/>
                  <a:pt x="6258044" y="6985646"/>
                  <a:pt x="6090371" y="7019956"/>
                </a:cubicBezTo>
                <a:lnTo>
                  <a:pt x="5971740" y="7031915"/>
                </a:lnTo>
                <a:lnTo>
                  <a:pt x="5971700" y="7031915"/>
                </a:lnTo>
                <a:lnTo>
                  <a:pt x="2058326" y="7031915"/>
                </a:lnTo>
                <a:lnTo>
                  <a:pt x="2058326" y="7031915"/>
                </a:lnTo>
                <a:lnTo>
                  <a:pt x="2058286" y="7031915"/>
                </a:lnTo>
                <a:lnTo>
                  <a:pt x="1939655" y="7019956"/>
                </a:lnTo>
                <a:cubicBezTo>
                  <a:pt x="1824680" y="6996429"/>
                  <a:pt x="1721912" y="6939386"/>
                  <a:pt x="1642007" y="6859480"/>
                </a:cubicBezTo>
                <a:lnTo>
                  <a:pt x="1570173" y="6772417"/>
                </a:lnTo>
                <a:lnTo>
                  <a:pt x="1508795" y="6649661"/>
                </a:lnTo>
                <a:cubicBezTo>
                  <a:pt x="1508795" y="6649660"/>
                  <a:pt x="1508794" y="6649658"/>
                  <a:pt x="1508794" y="6649657"/>
                </a:cubicBezTo>
                <a:lnTo>
                  <a:pt x="115723" y="3863519"/>
                </a:lnTo>
                <a:lnTo>
                  <a:pt x="115722" y="3863518"/>
                </a:lnTo>
                <a:lnTo>
                  <a:pt x="29470" y="3691014"/>
                </a:lnTo>
                <a:lnTo>
                  <a:pt x="11962" y="3634608"/>
                </a:lnTo>
                <a:cubicBezTo>
                  <a:pt x="4119" y="3596283"/>
                  <a:pt x="0" y="3556601"/>
                  <a:pt x="0" y="3515957"/>
                </a:cubicBezTo>
                <a:cubicBezTo>
                  <a:pt x="0" y="3475313"/>
                  <a:pt x="4119" y="3435632"/>
                  <a:pt x="11962" y="3397306"/>
                </a:cubicBezTo>
                <a:lnTo>
                  <a:pt x="29470" y="3340901"/>
                </a:lnTo>
                <a:lnTo>
                  <a:pt x="115722" y="3168396"/>
                </a:lnTo>
                <a:lnTo>
                  <a:pt x="115723" y="3168396"/>
                </a:lnTo>
                <a:lnTo>
                  <a:pt x="1508796" y="382255"/>
                </a:lnTo>
                <a:lnTo>
                  <a:pt x="1570174" y="259499"/>
                </a:lnTo>
                <a:lnTo>
                  <a:pt x="1642008" y="172435"/>
                </a:lnTo>
                <a:cubicBezTo>
                  <a:pt x="1721913" y="92530"/>
                  <a:pt x="1824680" y="35486"/>
                  <a:pt x="1939656" y="11959"/>
                </a:cubicBezTo>
                <a:lnTo>
                  <a:pt x="2058287" y="0"/>
                </a:lnTo>
                <a:close/>
              </a:path>
            </a:pathLst>
          </a:custGeom>
          <a:noFill/>
          <a:ln w="38100">
            <a:solidFill>
              <a:srgbClr val="D3323C"/>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cs typeface="+mn-ea"/>
              <a:sym typeface="+mn-lt"/>
            </a:endParaRPr>
          </a:p>
        </p:txBody>
      </p:sp>
      <p:sp>
        <p:nvSpPr>
          <p:cNvPr id="10" name="任意多边形: 形状 9">
            <a:extLst>
              <a:ext uri="{FF2B5EF4-FFF2-40B4-BE49-F238E27FC236}">
                <a16:creationId xmlns:a16="http://schemas.microsoft.com/office/drawing/2014/main" xmlns="" id="{6E31CC4B-FDB3-4A68-8AAB-2FA62D8B39B1}"/>
              </a:ext>
            </a:extLst>
          </p:cNvPr>
          <p:cNvSpPr/>
          <p:nvPr/>
        </p:nvSpPr>
        <p:spPr>
          <a:xfrm rot="16200000">
            <a:off x="3608638" y="2901227"/>
            <a:ext cx="2472192" cy="2163924"/>
          </a:xfrm>
          <a:custGeom>
            <a:avLst/>
            <a:gdLst>
              <a:gd name="connsiteX0" fmla="*/ 6552162 w 8033654"/>
              <a:gd name="connsiteY0" fmla="*/ 494730 h 7031915"/>
              <a:gd name="connsiteX1" fmla="*/ 6555365 w 8033654"/>
              <a:gd name="connsiteY1" fmla="*/ 531027 h 7031915"/>
              <a:gd name="connsiteX2" fmla="*/ 6556798 w 8033654"/>
              <a:gd name="connsiteY2" fmla="*/ 533489 h 7031915"/>
              <a:gd name="connsiteX3" fmla="*/ 6555247 w 8033654"/>
              <a:gd name="connsiteY3" fmla="*/ 510071 h 7031915"/>
              <a:gd name="connsiteX4" fmla="*/ 6529086 w 8033654"/>
              <a:gd name="connsiteY4" fmla="*/ 402424 h 7031915"/>
              <a:gd name="connsiteX5" fmla="*/ 6546753 w 8033654"/>
              <a:gd name="connsiteY5" fmla="*/ 467828 h 7031915"/>
              <a:gd name="connsiteX6" fmla="*/ 6540064 w 8033654"/>
              <a:gd name="connsiteY6" fmla="*/ 434562 h 7031915"/>
              <a:gd name="connsiteX7" fmla="*/ 6482461 w 8033654"/>
              <a:gd name="connsiteY7" fmla="*/ 295697 h 7031915"/>
              <a:gd name="connsiteX8" fmla="*/ 6520430 w 8033654"/>
              <a:gd name="connsiteY8" fmla="*/ 377086 h 7031915"/>
              <a:gd name="connsiteX9" fmla="*/ 6515577 w 8033654"/>
              <a:gd name="connsiteY9" fmla="*/ 362878 h 7031915"/>
              <a:gd name="connsiteX10" fmla="*/ 2058287 w 8033654"/>
              <a:gd name="connsiteY10" fmla="*/ 0 h 7031915"/>
              <a:gd name="connsiteX11" fmla="*/ 2058326 w 8033654"/>
              <a:gd name="connsiteY11" fmla="*/ 0 h 7031915"/>
              <a:gd name="connsiteX12" fmla="*/ 5971699 w 8033654"/>
              <a:gd name="connsiteY12" fmla="*/ 0 h 7031915"/>
              <a:gd name="connsiteX13" fmla="*/ 5971700 w 8033654"/>
              <a:gd name="connsiteY13" fmla="*/ 0 h 7031915"/>
              <a:gd name="connsiteX14" fmla="*/ 5971740 w 8033654"/>
              <a:gd name="connsiteY14" fmla="*/ 0 h 7031915"/>
              <a:gd name="connsiteX15" fmla="*/ 6090371 w 8033654"/>
              <a:gd name="connsiteY15" fmla="*/ 11959 h 7031915"/>
              <a:gd name="connsiteX16" fmla="*/ 6357004 w 8033654"/>
              <a:gd name="connsiteY16" fmla="*/ 143562 h 7031915"/>
              <a:gd name="connsiteX17" fmla="*/ 6421756 w 8033654"/>
              <a:gd name="connsiteY17" fmla="*/ 209878 h 7031915"/>
              <a:gd name="connsiteX18" fmla="*/ 6426018 w 8033654"/>
              <a:gd name="connsiteY18" fmla="*/ 214243 h 7031915"/>
              <a:gd name="connsiteX19" fmla="*/ 6463356 w 8033654"/>
              <a:gd name="connsiteY19" fmla="*/ 268125 h 7031915"/>
              <a:gd name="connsiteX20" fmla="*/ 6480094 w 8033654"/>
              <a:gd name="connsiteY20" fmla="*/ 292278 h 7031915"/>
              <a:gd name="connsiteX21" fmla="*/ 6490605 w 8033654"/>
              <a:gd name="connsiteY21" fmla="*/ 298322 h 7031915"/>
              <a:gd name="connsiteX22" fmla="*/ 7949332 w 8033654"/>
              <a:gd name="connsiteY22" fmla="*/ 3216682 h 7031915"/>
              <a:gd name="connsiteX23" fmla="*/ 7992299 w 8033654"/>
              <a:gd name="connsiteY23" fmla="*/ 3302616 h 7031915"/>
              <a:gd name="connsiteX24" fmla="*/ 8021693 w 8033654"/>
              <a:gd name="connsiteY24" fmla="*/ 3397306 h 7031915"/>
              <a:gd name="connsiteX25" fmla="*/ 8033654 w 8033654"/>
              <a:gd name="connsiteY25" fmla="*/ 3515957 h 7031915"/>
              <a:gd name="connsiteX26" fmla="*/ 8021693 w 8033654"/>
              <a:gd name="connsiteY26" fmla="*/ 3634608 h 7031915"/>
              <a:gd name="connsiteX27" fmla="*/ 7992299 w 8033654"/>
              <a:gd name="connsiteY27" fmla="*/ 3729298 h 7031915"/>
              <a:gd name="connsiteX28" fmla="*/ 7949332 w 8033654"/>
              <a:gd name="connsiteY28" fmla="*/ 3815232 h 7031915"/>
              <a:gd name="connsiteX29" fmla="*/ 6535055 w 8033654"/>
              <a:gd name="connsiteY29" fmla="*/ 6638796 h 7031915"/>
              <a:gd name="connsiteX30" fmla="*/ 6524461 w 8033654"/>
              <a:gd name="connsiteY30" fmla="*/ 6646190 h 7031915"/>
              <a:gd name="connsiteX31" fmla="*/ 6482456 w 8033654"/>
              <a:gd name="connsiteY31" fmla="*/ 6736229 h 7031915"/>
              <a:gd name="connsiteX32" fmla="*/ 6090371 w 8033654"/>
              <a:gd name="connsiteY32" fmla="*/ 7019956 h 7031915"/>
              <a:gd name="connsiteX33" fmla="*/ 5971740 w 8033654"/>
              <a:gd name="connsiteY33" fmla="*/ 7031915 h 7031915"/>
              <a:gd name="connsiteX34" fmla="*/ 5971700 w 8033654"/>
              <a:gd name="connsiteY34" fmla="*/ 7031915 h 7031915"/>
              <a:gd name="connsiteX35" fmla="*/ 2058326 w 8033654"/>
              <a:gd name="connsiteY35" fmla="*/ 7031915 h 7031915"/>
              <a:gd name="connsiteX36" fmla="*/ 2176958 w 8033654"/>
              <a:gd name="connsiteY36" fmla="*/ 7019956 h 7031915"/>
              <a:gd name="connsiteX37" fmla="*/ 2363588 w 8033654"/>
              <a:gd name="connsiteY37" fmla="*/ 6946684 h 7031915"/>
              <a:gd name="connsiteX38" fmla="*/ 2418335 w 8033654"/>
              <a:gd name="connsiteY38" fmla="*/ 6906767 h 7031915"/>
              <a:gd name="connsiteX39" fmla="*/ 2418334 w 8033654"/>
              <a:gd name="connsiteY39" fmla="*/ 6906767 h 7031915"/>
              <a:gd name="connsiteX40" fmla="*/ 2363588 w 8033654"/>
              <a:gd name="connsiteY40" fmla="*/ 6946684 h 7031915"/>
              <a:gd name="connsiteX41" fmla="*/ 2176957 w 8033654"/>
              <a:gd name="connsiteY41" fmla="*/ 7019956 h 7031915"/>
              <a:gd name="connsiteX42" fmla="*/ 2058326 w 8033654"/>
              <a:gd name="connsiteY42" fmla="*/ 7031915 h 7031915"/>
              <a:gd name="connsiteX43" fmla="*/ 2058286 w 8033654"/>
              <a:gd name="connsiteY43" fmla="*/ 7031915 h 7031915"/>
              <a:gd name="connsiteX44" fmla="*/ 1939655 w 8033654"/>
              <a:gd name="connsiteY44" fmla="*/ 7019956 h 7031915"/>
              <a:gd name="connsiteX45" fmla="*/ 1642007 w 8033654"/>
              <a:gd name="connsiteY45" fmla="*/ 6859480 h 7031915"/>
              <a:gd name="connsiteX46" fmla="*/ 1570173 w 8033654"/>
              <a:gd name="connsiteY46" fmla="*/ 6772417 h 7031915"/>
              <a:gd name="connsiteX47" fmla="*/ 1508795 w 8033654"/>
              <a:gd name="connsiteY47" fmla="*/ 6649661 h 7031915"/>
              <a:gd name="connsiteX48" fmla="*/ 1508794 w 8033654"/>
              <a:gd name="connsiteY48" fmla="*/ 6649657 h 7031915"/>
              <a:gd name="connsiteX49" fmla="*/ 115723 w 8033654"/>
              <a:gd name="connsiteY49" fmla="*/ 3863519 h 7031915"/>
              <a:gd name="connsiteX50" fmla="*/ 115722 w 8033654"/>
              <a:gd name="connsiteY50" fmla="*/ 3863518 h 7031915"/>
              <a:gd name="connsiteX51" fmla="*/ 29470 w 8033654"/>
              <a:gd name="connsiteY51" fmla="*/ 3691014 h 7031915"/>
              <a:gd name="connsiteX52" fmla="*/ 11962 w 8033654"/>
              <a:gd name="connsiteY52" fmla="*/ 3634608 h 7031915"/>
              <a:gd name="connsiteX53" fmla="*/ 0 w 8033654"/>
              <a:gd name="connsiteY53" fmla="*/ 3515957 h 7031915"/>
              <a:gd name="connsiteX54" fmla="*/ 11962 w 8033654"/>
              <a:gd name="connsiteY54" fmla="*/ 3397306 h 7031915"/>
              <a:gd name="connsiteX55" fmla="*/ 29470 w 8033654"/>
              <a:gd name="connsiteY55" fmla="*/ 3340901 h 7031915"/>
              <a:gd name="connsiteX56" fmla="*/ 115722 w 8033654"/>
              <a:gd name="connsiteY56" fmla="*/ 3168396 h 7031915"/>
              <a:gd name="connsiteX57" fmla="*/ 115723 w 8033654"/>
              <a:gd name="connsiteY57" fmla="*/ 3168396 h 7031915"/>
              <a:gd name="connsiteX58" fmla="*/ 1508796 w 8033654"/>
              <a:gd name="connsiteY58" fmla="*/ 382255 h 7031915"/>
              <a:gd name="connsiteX59" fmla="*/ 1570174 w 8033654"/>
              <a:gd name="connsiteY59" fmla="*/ 259499 h 7031915"/>
              <a:gd name="connsiteX60" fmla="*/ 1642008 w 8033654"/>
              <a:gd name="connsiteY60" fmla="*/ 172435 h 7031915"/>
              <a:gd name="connsiteX61" fmla="*/ 1939656 w 8033654"/>
              <a:gd name="connsiteY61" fmla="*/ 11959 h 7031915"/>
              <a:gd name="connsiteX0" fmla="*/ 6552162 w 8033654"/>
              <a:gd name="connsiteY0" fmla="*/ 494730 h 7031915"/>
              <a:gd name="connsiteX1" fmla="*/ 6555365 w 8033654"/>
              <a:gd name="connsiteY1" fmla="*/ 531027 h 7031915"/>
              <a:gd name="connsiteX2" fmla="*/ 6556798 w 8033654"/>
              <a:gd name="connsiteY2" fmla="*/ 533489 h 7031915"/>
              <a:gd name="connsiteX3" fmla="*/ 6555247 w 8033654"/>
              <a:gd name="connsiteY3" fmla="*/ 510071 h 7031915"/>
              <a:gd name="connsiteX4" fmla="*/ 6552162 w 8033654"/>
              <a:gd name="connsiteY4" fmla="*/ 494730 h 7031915"/>
              <a:gd name="connsiteX5" fmla="*/ 6529086 w 8033654"/>
              <a:gd name="connsiteY5" fmla="*/ 402424 h 7031915"/>
              <a:gd name="connsiteX6" fmla="*/ 6546753 w 8033654"/>
              <a:gd name="connsiteY6" fmla="*/ 467828 h 7031915"/>
              <a:gd name="connsiteX7" fmla="*/ 6540064 w 8033654"/>
              <a:gd name="connsiteY7" fmla="*/ 434562 h 7031915"/>
              <a:gd name="connsiteX8" fmla="*/ 6529086 w 8033654"/>
              <a:gd name="connsiteY8" fmla="*/ 402424 h 7031915"/>
              <a:gd name="connsiteX9" fmla="*/ 6482461 w 8033654"/>
              <a:gd name="connsiteY9" fmla="*/ 295697 h 7031915"/>
              <a:gd name="connsiteX10" fmla="*/ 6520430 w 8033654"/>
              <a:gd name="connsiteY10" fmla="*/ 377086 h 7031915"/>
              <a:gd name="connsiteX11" fmla="*/ 6515577 w 8033654"/>
              <a:gd name="connsiteY11" fmla="*/ 362878 h 7031915"/>
              <a:gd name="connsiteX12" fmla="*/ 6482461 w 8033654"/>
              <a:gd name="connsiteY12" fmla="*/ 295697 h 7031915"/>
              <a:gd name="connsiteX13" fmla="*/ 2058287 w 8033654"/>
              <a:gd name="connsiteY13" fmla="*/ 0 h 7031915"/>
              <a:gd name="connsiteX14" fmla="*/ 2058326 w 8033654"/>
              <a:gd name="connsiteY14" fmla="*/ 0 h 7031915"/>
              <a:gd name="connsiteX15" fmla="*/ 5971699 w 8033654"/>
              <a:gd name="connsiteY15" fmla="*/ 0 h 7031915"/>
              <a:gd name="connsiteX16" fmla="*/ 5971700 w 8033654"/>
              <a:gd name="connsiteY16" fmla="*/ 0 h 7031915"/>
              <a:gd name="connsiteX17" fmla="*/ 5971740 w 8033654"/>
              <a:gd name="connsiteY17" fmla="*/ 0 h 7031915"/>
              <a:gd name="connsiteX18" fmla="*/ 6090371 w 8033654"/>
              <a:gd name="connsiteY18" fmla="*/ 11959 h 7031915"/>
              <a:gd name="connsiteX19" fmla="*/ 6357004 w 8033654"/>
              <a:gd name="connsiteY19" fmla="*/ 143562 h 7031915"/>
              <a:gd name="connsiteX20" fmla="*/ 6421756 w 8033654"/>
              <a:gd name="connsiteY20" fmla="*/ 209878 h 7031915"/>
              <a:gd name="connsiteX21" fmla="*/ 6426018 w 8033654"/>
              <a:gd name="connsiteY21" fmla="*/ 214243 h 7031915"/>
              <a:gd name="connsiteX22" fmla="*/ 6463356 w 8033654"/>
              <a:gd name="connsiteY22" fmla="*/ 268125 h 7031915"/>
              <a:gd name="connsiteX23" fmla="*/ 6480094 w 8033654"/>
              <a:gd name="connsiteY23" fmla="*/ 292278 h 7031915"/>
              <a:gd name="connsiteX24" fmla="*/ 6490605 w 8033654"/>
              <a:gd name="connsiteY24" fmla="*/ 298322 h 7031915"/>
              <a:gd name="connsiteX25" fmla="*/ 7949332 w 8033654"/>
              <a:gd name="connsiteY25" fmla="*/ 3216682 h 7031915"/>
              <a:gd name="connsiteX26" fmla="*/ 7992299 w 8033654"/>
              <a:gd name="connsiteY26" fmla="*/ 3302616 h 7031915"/>
              <a:gd name="connsiteX27" fmla="*/ 8021693 w 8033654"/>
              <a:gd name="connsiteY27" fmla="*/ 3397306 h 7031915"/>
              <a:gd name="connsiteX28" fmla="*/ 8033654 w 8033654"/>
              <a:gd name="connsiteY28" fmla="*/ 3515957 h 7031915"/>
              <a:gd name="connsiteX29" fmla="*/ 8021693 w 8033654"/>
              <a:gd name="connsiteY29" fmla="*/ 3634608 h 7031915"/>
              <a:gd name="connsiteX30" fmla="*/ 7992299 w 8033654"/>
              <a:gd name="connsiteY30" fmla="*/ 3729298 h 7031915"/>
              <a:gd name="connsiteX31" fmla="*/ 7949332 w 8033654"/>
              <a:gd name="connsiteY31" fmla="*/ 3815232 h 7031915"/>
              <a:gd name="connsiteX32" fmla="*/ 6535055 w 8033654"/>
              <a:gd name="connsiteY32" fmla="*/ 6638796 h 7031915"/>
              <a:gd name="connsiteX33" fmla="*/ 6524461 w 8033654"/>
              <a:gd name="connsiteY33" fmla="*/ 6646190 h 7031915"/>
              <a:gd name="connsiteX34" fmla="*/ 6482456 w 8033654"/>
              <a:gd name="connsiteY34" fmla="*/ 6736229 h 7031915"/>
              <a:gd name="connsiteX35" fmla="*/ 6090371 w 8033654"/>
              <a:gd name="connsiteY35" fmla="*/ 7019956 h 7031915"/>
              <a:gd name="connsiteX36" fmla="*/ 5971740 w 8033654"/>
              <a:gd name="connsiteY36" fmla="*/ 7031915 h 7031915"/>
              <a:gd name="connsiteX37" fmla="*/ 5971700 w 8033654"/>
              <a:gd name="connsiteY37" fmla="*/ 7031915 h 7031915"/>
              <a:gd name="connsiteX38" fmla="*/ 2058326 w 8033654"/>
              <a:gd name="connsiteY38" fmla="*/ 7031915 h 7031915"/>
              <a:gd name="connsiteX39" fmla="*/ 2176958 w 8033654"/>
              <a:gd name="connsiteY39" fmla="*/ 7019956 h 7031915"/>
              <a:gd name="connsiteX40" fmla="*/ 2363588 w 8033654"/>
              <a:gd name="connsiteY40" fmla="*/ 6946684 h 7031915"/>
              <a:gd name="connsiteX41" fmla="*/ 2418335 w 8033654"/>
              <a:gd name="connsiteY41" fmla="*/ 6906767 h 7031915"/>
              <a:gd name="connsiteX42" fmla="*/ 2418334 w 8033654"/>
              <a:gd name="connsiteY42" fmla="*/ 6906767 h 7031915"/>
              <a:gd name="connsiteX43" fmla="*/ 2176957 w 8033654"/>
              <a:gd name="connsiteY43" fmla="*/ 7019956 h 7031915"/>
              <a:gd name="connsiteX44" fmla="*/ 2058326 w 8033654"/>
              <a:gd name="connsiteY44" fmla="*/ 7031915 h 7031915"/>
              <a:gd name="connsiteX45" fmla="*/ 2058286 w 8033654"/>
              <a:gd name="connsiteY45" fmla="*/ 7031915 h 7031915"/>
              <a:gd name="connsiteX46" fmla="*/ 1939655 w 8033654"/>
              <a:gd name="connsiteY46" fmla="*/ 7019956 h 7031915"/>
              <a:gd name="connsiteX47" fmla="*/ 1642007 w 8033654"/>
              <a:gd name="connsiteY47" fmla="*/ 6859480 h 7031915"/>
              <a:gd name="connsiteX48" fmla="*/ 1570173 w 8033654"/>
              <a:gd name="connsiteY48" fmla="*/ 6772417 h 7031915"/>
              <a:gd name="connsiteX49" fmla="*/ 1508795 w 8033654"/>
              <a:gd name="connsiteY49" fmla="*/ 6649661 h 7031915"/>
              <a:gd name="connsiteX50" fmla="*/ 1508794 w 8033654"/>
              <a:gd name="connsiteY50" fmla="*/ 6649657 h 7031915"/>
              <a:gd name="connsiteX51" fmla="*/ 115723 w 8033654"/>
              <a:gd name="connsiteY51" fmla="*/ 3863519 h 7031915"/>
              <a:gd name="connsiteX52" fmla="*/ 115722 w 8033654"/>
              <a:gd name="connsiteY52" fmla="*/ 3863518 h 7031915"/>
              <a:gd name="connsiteX53" fmla="*/ 29470 w 8033654"/>
              <a:gd name="connsiteY53" fmla="*/ 3691014 h 7031915"/>
              <a:gd name="connsiteX54" fmla="*/ 11962 w 8033654"/>
              <a:gd name="connsiteY54" fmla="*/ 3634608 h 7031915"/>
              <a:gd name="connsiteX55" fmla="*/ 0 w 8033654"/>
              <a:gd name="connsiteY55" fmla="*/ 3515957 h 7031915"/>
              <a:gd name="connsiteX56" fmla="*/ 11962 w 8033654"/>
              <a:gd name="connsiteY56" fmla="*/ 3397306 h 7031915"/>
              <a:gd name="connsiteX57" fmla="*/ 29470 w 8033654"/>
              <a:gd name="connsiteY57" fmla="*/ 3340901 h 7031915"/>
              <a:gd name="connsiteX58" fmla="*/ 115722 w 8033654"/>
              <a:gd name="connsiteY58" fmla="*/ 3168396 h 7031915"/>
              <a:gd name="connsiteX59" fmla="*/ 115723 w 8033654"/>
              <a:gd name="connsiteY59" fmla="*/ 3168396 h 7031915"/>
              <a:gd name="connsiteX60" fmla="*/ 1508796 w 8033654"/>
              <a:gd name="connsiteY60" fmla="*/ 382255 h 7031915"/>
              <a:gd name="connsiteX61" fmla="*/ 1570174 w 8033654"/>
              <a:gd name="connsiteY61" fmla="*/ 259499 h 7031915"/>
              <a:gd name="connsiteX62" fmla="*/ 1642008 w 8033654"/>
              <a:gd name="connsiteY62" fmla="*/ 172435 h 7031915"/>
              <a:gd name="connsiteX63" fmla="*/ 1939656 w 8033654"/>
              <a:gd name="connsiteY63" fmla="*/ 11959 h 7031915"/>
              <a:gd name="connsiteX64" fmla="*/ 2058287 w 8033654"/>
              <a:gd name="connsiteY64" fmla="*/ 0 h 7031915"/>
              <a:gd name="connsiteX0" fmla="*/ 6552162 w 8033654"/>
              <a:gd name="connsiteY0" fmla="*/ 494730 h 7031915"/>
              <a:gd name="connsiteX1" fmla="*/ 6555365 w 8033654"/>
              <a:gd name="connsiteY1" fmla="*/ 531027 h 7031915"/>
              <a:gd name="connsiteX2" fmla="*/ 6556798 w 8033654"/>
              <a:gd name="connsiteY2" fmla="*/ 533489 h 7031915"/>
              <a:gd name="connsiteX3" fmla="*/ 6555247 w 8033654"/>
              <a:gd name="connsiteY3" fmla="*/ 510071 h 7031915"/>
              <a:gd name="connsiteX4" fmla="*/ 6552162 w 8033654"/>
              <a:gd name="connsiteY4" fmla="*/ 494730 h 7031915"/>
              <a:gd name="connsiteX5" fmla="*/ 6529086 w 8033654"/>
              <a:gd name="connsiteY5" fmla="*/ 402424 h 7031915"/>
              <a:gd name="connsiteX6" fmla="*/ 6546753 w 8033654"/>
              <a:gd name="connsiteY6" fmla="*/ 467828 h 7031915"/>
              <a:gd name="connsiteX7" fmla="*/ 6540064 w 8033654"/>
              <a:gd name="connsiteY7" fmla="*/ 434562 h 7031915"/>
              <a:gd name="connsiteX8" fmla="*/ 6529086 w 8033654"/>
              <a:gd name="connsiteY8" fmla="*/ 402424 h 7031915"/>
              <a:gd name="connsiteX9" fmla="*/ 6482461 w 8033654"/>
              <a:gd name="connsiteY9" fmla="*/ 295697 h 7031915"/>
              <a:gd name="connsiteX10" fmla="*/ 6520430 w 8033654"/>
              <a:gd name="connsiteY10" fmla="*/ 377086 h 7031915"/>
              <a:gd name="connsiteX11" fmla="*/ 6515577 w 8033654"/>
              <a:gd name="connsiteY11" fmla="*/ 362878 h 7031915"/>
              <a:gd name="connsiteX12" fmla="*/ 6482461 w 8033654"/>
              <a:gd name="connsiteY12" fmla="*/ 295697 h 7031915"/>
              <a:gd name="connsiteX13" fmla="*/ 2058287 w 8033654"/>
              <a:gd name="connsiteY13" fmla="*/ 0 h 7031915"/>
              <a:gd name="connsiteX14" fmla="*/ 2058326 w 8033654"/>
              <a:gd name="connsiteY14" fmla="*/ 0 h 7031915"/>
              <a:gd name="connsiteX15" fmla="*/ 5971699 w 8033654"/>
              <a:gd name="connsiteY15" fmla="*/ 0 h 7031915"/>
              <a:gd name="connsiteX16" fmla="*/ 5971700 w 8033654"/>
              <a:gd name="connsiteY16" fmla="*/ 0 h 7031915"/>
              <a:gd name="connsiteX17" fmla="*/ 5971740 w 8033654"/>
              <a:gd name="connsiteY17" fmla="*/ 0 h 7031915"/>
              <a:gd name="connsiteX18" fmla="*/ 6090371 w 8033654"/>
              <a:gd name="connsiteY18" fmla="*/ 11959 h 7031915"/>
              <a:gd name="connsiteX19" fmla="*/ 6357004 w 8033654"/>
              <a:gd name="connsiteY19" fmla="*/ 143562 h 7031915"/>
              <a:gd name="connsiteX20" fmla="*/ 6421756 w 8033654"/>
              <a:gd name="connsiteY20" fmla="*/ 209878 h 7031915"/>
              <a:gd name="connsiteX21" fmla="*/ 6426018 w 8033654"/>
              <a:gd name="connsiteY21" fmla="*/ 214243 h 7031915"/>
              <a:gd name="connsiteX22" fmla="*/ 6463356 w 8033654"/>
              <a:gd name="connsiteY22" fmla="*/ 268125 h 7031915"/>
              <a:gd name="connsiteX23" fmla="*/ 6480094 w 8033654"/>
              <a:gd name="connsiteY23" fmla="*/ 292278 h 7031915"/>
              <a:gd name="connsiteX24" fmla="*/ 6490605 w 8033654"/>
              <a:gd name="connsiteY24" fmla="*/ 298322 h 7031915"/>
              <a:gd name="connsiteX25" fmla="*/ 7949332 w 8033654"/>
              <a:gd name="connsiteY25" fmla="*/ 3216682 h 7031915"/>
              <a:gd name="connsiteX26" fmla="*/ 7992299 w 8033654"/>
              <a:gd name="connsiteY26" fmla="*/ 3302616 h 7031915"/>
              <a:gd name="connsiteX27" fmla="*/ 8021693 w 8033654"/>
              <a:gd name="connsiteY27" fmla="*/ 3397306 h 7031915"/>
              <a:gd name="connsiteX28" fmla="*/ 8033654 w 8033654"/>
              <a:gd name="connsiteY28" fmla="*/ 3515957 h 7031915"/>
              <a:gd name="connsiteX29" fmla="*/ 8021693 w 8033654"/>
              <a:gd name="connsiteY29" fmla="*/ 3634608 h 7031915"/>
              <a:gd name="connsiteX30" fmla="*/ 7992299 w 8033654"/>
              <a:gd name="connsiteY30" fmla="*/ 3729298 h 7031915"/>
              <a:gd name="connsiteX31" fmla="*/ 7949332 w 8033654"/>
              <a:gd name="connsiteY31" fmla="*/ 3815232 h 7031915"/>
              <a:gd name="connsiteX32" fmla="*/ 6535055 w 8033654"/>
              <a:gd name="connsiteY32" fmla="*/ 6638796 h 7031915"/>
              <a:gd name="connsiteX33" fmla="*/ 6524461 w 8033654"/>
              <a:gd name="connsiteY33" fmla="*/ 6646190 h 7031915"/>
              <a:gd name="connsiteX34" fmla="*/ 6482456 w 8033654"/>
              <a:gd name="connsiteY34" fmla="*/ 6736229 h 7031915"/>
              <a:gd name="connsiteX35" fmla="*/ 6090371 w 8033654"/>
              <a:gd name="connsiteY35" fmla="*/ 7019956 h 7031915"/>
              <a:gd name="connsiteX36" fmla="*/ 5971740 w 8033654"/>
              <a:gd name="connsiteY36" fmla="*/ 7031915 h 7031915"/>
              <a:gd name="connsiteX37" fmla="*/ 5971700 w 8033654"/>
              <a:gd name="connsiteY37" fmla="*/ 7031915 h 7031915"/>
              <a:gd name="connsiteX38" fmla="*/ 2058326 w 8033654"/>
              <a:gd name="connsiteY38" fmla="*/ 7031915 h 7031915"/>
              <a:gd name="connsiteX39" fmla="*/ 2176958 w 8033654"/>
              <a:gd name="connsiteY39" fmla="*/ 7019956 h 7031915"/>
              <a:gd name="connsiteX40" fmla="*/ 2363588 w 8033654"/>
              <a:gd name="connsiteY40" fmla="*/ 6946684 h 7031915"/>
              <a:gd name="connsiteX41" fmla="*/ 2418335 w 8033654"/>
              <a:gd name="connsiteY41" fmla="*/ 6906767 h 7031915"/>
              <a:gd name="connsiteX42" fmla="*/ 2176957 w 8033654"/>
              <a:gd name="connsiteY42" fmla="*/ 7019956 h 7031915"/>
              <a:gd name="connsiteX43" fmla="*/ 2058326 w 8033654"/>
              <a:gd name="connsiteY43" fmla="*/ 7031915 h 7031915"/>
              <a:gd name="connsiteX44" fmla="*/ 2058286 w 8033654"/>
              <a:gd name="connsiteY44" fmla="*/ 7031915 h 7031915"/>
              <a:gd name="connsiteX45" fmla="*/ 1939655 w 8033654"/>
              <a:gd name="connsiteY45" fmla="*/ 7019956 h 7031915"/>
              <a:gd name="connsiteX46" fmla="*/ 1642007 w 8033654"/>
              <a:gd name="connsiteY46" fmla="*/ 6859480 h 7031915"/>
              <a:gd name="connsiteX47" fmla="*/ 1570173 w 8033654"/>
              <a:gd name="connsiteY47" fmla="*/ 6772417 h 7031915"/>
              <a:gd name="connsiteX48" fmla="*/ 1508795 w 8033654"/>
              <a:gd name="connsiteY48" fmla="*/ 6649661 h 7031915"/>
              <a:gd name="connsiteX49" fmla="*/ 1508794 w 8033654"/>
              <a:gd name="connsiteY49" fmla="*/ 6649657 h 7031915"/>
              <a:gd name="connsiteX50" fmla="*/ 115723 w 8033654"/>
              <a:gd name="connsiteY50" fmla="*/ 3863519 h 7031915"/>
              <a:gd name="connsiteX51" fmla="*/ 115722 w 8033654"/>
              <a:gd name="connsiteY51" fmla="*/ 3863518 h 7031915"/>
              <a:gd name="connsiteX52" fmla="*/ 29470 w 8033654"/>
              <a:gd name="connsiteY52" fmla="*/ 3691014 h 7031915"/>
              <a:gd name="connsiteX53" fmla="*/ 11962 w 8033654"/>
              <a:gd name="connsiteY53" fmla="*/ 3634608 h 7031915"/>
              <a:gd name="connsiteX54" fmla="*/ 0 w 8033654"/>
              <a:gd name="connsiteY54" fmla="*/ 3515957 h 7031915"/>
              <a:gd name="connsiteX55" fmla="*/ 11962 w 8033654"/>
              <a:gd name="connsiteY55" fmla="*/ 3397306 h 7031915"/>
              <a:gd name="connsiteX56" fmla="*/ 29470 w 8033654"/>
              <a:gd name="connsiteY56" fmla="*/ 3340901 h 7031915"/>
              <a:gd name="connsiteX57" fmla="*/ 115722 w 8033654"/>
              <a:gd name="connsiteY57" fmla="*/ 3168396 h 7031915"/>
              <a:gd name="connsiteX58" fmla="*/ 115723 w 8033654"/>
              <a:gd name="connsiteY58" fmla="*/ 3168396 h 7031915"/>
              <a:gd name="connsiteX59" fmla="*/ 1508796 w 8033654"/>
              <a:gd name="connsiteY59" fmla="*/ 382255 h 7031915"/>
              <a:gd name="connsiteX60" fmla="*/ 1570174 w 8033654"/>
              <a:gd name="connsiteY60" fmla="*/ 259499 h 7031915"/>
              <a:gd name="connsiteX61" fmla="*/ 1642008 w 8033654"/>
              <a:gd name="connsiteY61" fmla="*/ 172435 h 7031915"/>
              <a:gd name="connsiteX62" fmla="*/ 1939656 w 8033654"/>
              <a:gd name="connsiteY62" fmla="*/ 11959 h 7031915"/>
              <a:gd name="connsiteX63" fmla="*/ 2058287 w 8033654"/>
              <a:gd name="connsiteY63" fmla="*/ 0 h 7031915"/>
              <a:gd name="connsiteX0" fmla="*/ 6552162 w 8033654"/>
              <a:gd name="connsiteY0" fmla="*/ 494730 h 7031915"/>
              <a:gd name="connsiteX1" fmla="*/ 6555365 w 8033654"/>
              <a:gd name="connsiteY1" fmla="*/ 531027 h 7031915"/>
              <a:gd name="connsiteX2" fmla="*/ 6556798 w 8033654"/>
              <a:gd name="connsiteY2" fmla="*/ 533489 h 7031915"/>
              <a:gd name="connsiteX3" fmla="*/ 6555247 w 8033654"/>
              <a:gd name="connsiteY3" fmla="*/ 510071 h 7031915"/>
              <a:gd name="connsiteX4" fmla="*/ 6552162 w 8033654"/>
              <a:gd name="connsiteY4" fmla="*/ 494730 h 7031915"/>
              <a:gd name="connsiteX5" fmla="*/ 6529086 w 8033654"/>
              <a:gd name="connsiteY5" fmla="*/ 402424 h 7031915"/>
              <a:gd name="connsiteX6" fmla="*/ 6546753 w 8033654"/>
              <a:gd name="connsiteY6" fmla="*/ 467828 h 7031915"/>
              <a:gd name="connsiteX7" fmla="*/ 6540064 w 8033654"/>
              <a:gd name="connsiteY7" fmla="*/ 434562 h 7031915"/>
              <a:gd name="connsiteX8" fmla="*/ 6529086 w 8033654"/>
              <a:gd name="connsiteY8" fmla="*/ 402424 h 7031915"/>
              <a:gd name="connsiteX9" fmla="*/ 6482461 w 8033654"/>
              <a:gd name="connsiteY9" fmla="*/ 295697 h 7031915"/>
              <a:gd name="connsiteX10" fmla="*/ 6520430 w 8033654"/>
              <a:gd name="connsiteY10" fmla="*/ 377086 h 7031915"/>
              <a:gd name="connsiteX11" fmla="*/ 6515577 w 8033654"/>
              <a:gd name="connsiteY11" fmla="*/ 362878 h 7031915"/>
              <a:gd name="connsiteX12" fmla="*/ 6482461 w 8033654"/>
              <a:gd name="connsiteY12" fmla="*/ 295697 h 7031915"/>
              <a:gd name="connsiteX13" fmla="*/ 2058287 w 8033654"/>
              <a:gd name="connsiteY13" fmla="*/ 0 h 7031915"/>
              <a:gd name="connsiteX14" fmla="*/ 2058326 w 8033654"/>
              <a:gd name="connsiteY14" fmla="*/ 0 h 7031915"/>
              <a:gd name="connsiteX15" fmla="*/ 5971699 w 8033654"/>
              <a:gd name="connsiteY15" fmla="*/ 0 h 7031915"/>
              <a:gd name="connsiteX16" fmla="*/ 5971700 w 8033654"/>
              <a:gd name="connsiteY16" fmla="*/ 0 h 7031915"/>
              <a:gd name="connsiteX17" fmla="*/ 5971740 w 8033654"/>
              <a:gd name="connsiteY17" fmla="*/ 0 h 7031915"/>
              <a:gd name="connsiteX18" fmla="*/ 6090371 w 8033654"/>
              <a:gd name="connsiteY18" fmla="*/ 11959 h 7031915"/>
              <a:gd name="connsiteX19" fmla="*/ 6357004 w 8033654"/>
              <a:gd name="connsiteY19" fmla="*/ 143562 h 7031915"/>
              <a:gd name="connsiteX20" fmla="*/ 6421756 w 8033654"/>
              <a:gd name="connsiteY20" fmla="*/ 209878 h 7031915"/>
              <a:gd name="connsiteX21" fmla="*/ 6426018 w 8033654"/>
              <a:gd name="connsiteY21" fmla="*/ 214243 h 7031915"/>
              <a:gd name="connsiteX22" fmla="*/ 6463356 w 8033654"/>
              <a:gd name="connsiteY22" fmla="*/ 268125 h 7031915"/>
              <a:gd name="connsiteX23" fmla="*/ 6480094 w 8033654"/>
              <a:gd name="connsiteY23" fmla="*/ 292278 h 7031915"/>
              <a:gd name="connsiteX24" fmla="*/ 6490605 w 8033654"/>
              <a:gd name="connsiteY24" fmla="*/ 298322 h 7031915"/>
              <a:gd name="connsiteX25" fmla="*/ 7949332 w 8033654"/>
              <a:gd name="connsiteY25" fmla="*/ 3216682 h 7031915"/>
              <a:gd name="connsiteX26" fmla="*/ 7992299 w 8033654"/>
              <a:gd name="connsiteY26" fmla="*/ 3302616 h 7031915"/>
              <a:gd name="connsiteX27" fmla="*/ 8021693 w 8033654"/>
              <a:gd name="connsiteY27" fmla="*/ 3397306 h 7031915"/>
              <a:gd name="connsiteX28" fmla="*/ 8033654 w 8033654"/>
              <a:gd name="connsiteY28" fmla="*/ 3515957 h 7031915"/>
              <a:gd name="connsiteX29" fmla="*/ 8021693 w 8033654"/>
              <a:gd name="connsiteY29" fmla="*/ 3634608 h 7031915"/>
              <a:gd name="connsiteX30" fmla="*/ 7992299 w 8033654"/>
              <a:gd name="connsiteY30" fmla="*/ 3729298 h 7031915"/>
              <a:gd name="connsiteX31" fmla="*/ 7949332 w 8033654"/>
              <a:gd name="connsiteY31" fmla="*/ 3815232 h 7031915"/>
              <a:gd name="connsiteX32" fmla="*/ 6535055 w 8033654"/>
              <a:gd name="connsiteY32" fmla="*/ 6638796 h 7031915"/>
              <a:gd name="connsiteX33" fmla="*/ 6524461 w 8033654"/>
              <a:gd name="connsiteY33" fmla="*/ 6646190 h 7031915"/>
              <a:gd name="connsiteX34" fmla="*/ 6482456 w 8033654"/>
              <a:gd name="connsiteY34" fmla="*/ 6736229 h 7031915"/>
              <a:gd name="connsiteX35" fmla="*/ 6090371 w 8033654"/>
              <a:gd name="connsiteY35" fmla="*/ 7019956 h 7031915"/>
              <a:gd name="connsiteX36" fmla="*/ 5971740 w 8033654"/>
              <a:gd name="connsiteY36" fmla="*/ 7031915 h 7031915"/>
              <a:gd name="connsiteX37" fmla="*/ 5971700 w 8033654"/>
              <a:gd name="connsiteY37" fmla="*/ 7031915 h 7031915"/>
              <a:gd name="connsiteX38" fmla="*/ 2058326 w 8033654"/>
              <a:gd name="connsiteY38" fmla="*/ 7031915 h 7031915"/>
              <a:gd name="connsiteX39" fmla="*/ 2176958 w 8033654"/>
              <a:gd name="connsiteY39" fmla="*/ 7019956 h 7031915"/>
              <a:gd name="connsiteX40" fmla="*/ 2363588 w 8033654"/>
              <a:gd name="connsiteY40" fmla="*/ 6946684 h 7031915"/>
              <a:gd name="connsiteX41" fmla="*/ 2176957 w 8033654"/>
              <a:gd name="connsiteY41" fmla="*/ 7019956 h 7031915"/>
              <a:gd name="connsiteX42" fmla="*/ 2058326 w 8033654"/>
              <a:gd name="connsiteY42" fmla="*/ 7031915 h 7031915"/>
              <a:gd name="connsiteX43" fmla="*/ 2058286 w 8033654"/>
              <a:gd name="connsiteY43" fmla="*/ 7031915 h 7031915"/>
              <a:gd name="connsiteX44" fmla="*/ 1939655 w 8033654"/>
              <a:gd name="connsiteY44" fmla="*/ 7019956 h 7031915"/>
              <a:gd name="connsiteX45" fmla="*/ 1642007 w 8033654"/>
              <a:gd name="connsiteY45" fmla="*/ 6859480 h 7031915"/>
              <a:gd name="connsiteX46" fmla="*/ 1570173 w 8033654"/>
              <a:gd name="connsiteY46" fmla="*/ 6772417 h 7031915"/>
              <a:gd name="connsiteX47" fmla="*/ 1508795 w 8033654"/>
              <a:gd name="connsiteY47" fmla="*/ 6649661 h 7031915"/>
              <a:gd name="connsiteX48" fmla="*/ 1508794 w 8033654"/>
              <a:gd name="connsiteY48" fmla="*/ 6649657 h 7031915"/>
              <a:gd name="connsiteX49" fmla="*/ 115723 w 8033654"/>
              <a:gd name="connsiteY49" fmla="*/ 3863519 h 7031915"/>
              <a:gd name="connsiteX50" fmla="*/ 115722 w 8033654"/>
              <a:gd name="connsiteY50" fmla="*/ 3863518 h 7031915"/>
              <a:gd name="connsiteX51" fmla="*/ 29470 w 8033654"/>
              <a:gd name="connsiteY51" fmla="*/ 3691014 h 7031915"/>
              <a:gd name="connsiteX52" fmla="*/ 11962 w 8033654"/>
              <a:gd name="connsiteY52" fmla="*/ 3634608 h 7031915"/>
              <a:gd name="connsiteX53" fmla="*/ 0 w 8033654"/>
              <a:gd name="connsiteY53" fmla="*/ 3515957 h 7031915"/>
              <a:gd name="connsiteX54" fmla="*/ 11962 w 8033654"/>
              <a:gd name="connsiteY54" fmla="*/ 3397306 h 7031915"/>
              <a:gd name="connsiteX55" fmla="*/ 29470 w 8033654"/>
              <a:gd name="connsiteY55" fmla="*/ 3340901 h 7031915"/>
              <a:gd name="connsiteX56" fmla="*/ 115722 w 8033654"/>
              <a:gd name="connsiteY56" fmla="*/ 3168396 h 7031915"/>
              <a:gd name="connsiteX57" fmla="*/ 115723 w 8033654"/>
              <a:gd name="connsiteY57" fmla="*/ 3168396 h 7031915"/>
              <a:gd name="connsiteX58" fmla="*/ 1508796 w 8033654"/>
              <a:gd name="connsiteY58" fmla="*/ 382255 h 7031915"/>
              <a:gd name="connsiteX59" fmla="*/ 1570174 w 8033654"/>
              <a:gd name="connsiteY59" fmla="*/ 259499 h 7031915"/>
              <a:gd name="connsiteX60" fmla="*/ 1642008 w 8033654"/>
              <a:gd name="connsiteY60" fmla="*/ 172435 h 7031915"/>
              <a:gd name="connsiteX61" fmla="*/ 1939656 w 8033654"/>
              <a:gd name="connsiteY61" fmla="*/ 11959 h 7031915"/>
              <a:gd name="connsiteX62" fmla="*/ 2058287 w 8033654"/>
              <a:gd name="connsiteY62" fmla="*/ 0 h 7031915"/>
              <a:gd name="connsiteX0" fmla="*/ 6552162 w 8033654"/>
              <a:gd name="connsiteY0" fmla="*/ 494730 h 7031915"/>
              <a:gd name="connsiteX1" fmla="*/ 6555365 w 8033654"/>
              <a:gd name="connsiteY1" fmla="*/ 531027 h 7031915"/>
              <a:gd name="connsiteX2" fmla="*/ 6556798 w 8033654"/>
              <a:gd name="connsiteY2" fmla="*/ 533489 h 7031915"/>
              <a:gd name="connsiteX3" fmla="*/ 6555247 w 8033654"/>
              <a:gd name="connsiteY3" fmla="*/ 510071 h 7031915"/>
              <a:gd name="connsiteX4" fmla="*/ 6552162 w 8033654"/>
              <a:gd name="connsiteY4" fmla="*/ 494730 h 7031915"/>
              <a:gd name="connsiteX5" fmla="*/ 6529086 w 8033654"/>
              <a:gd name="connsiteY5" fmla="*/ 402424 h 7031915"/>
              <a:gd name="connsiteX6" fmla="*/ 6546753 w 8033654"/>
              <a:gd name="connsiteY6" fmla="*/ 467828 h 7031915"/>
              <a:gd name="connsiteX7" fmla="*/ 6540064 w 8033654"/>
              <a:gd name="connsiteY7" fmla="*/ 434562 h 7031915"/>
              <a:gd name="connsiteX8" fmla="*/ 6529086 w 8033654"/>
              <a:gd name="connsiteY8" fmla="*/ 402424 h 7031915"/>
              <a:gd name="connsiteX9" fmla="*/ 6482461 w 8033654"/>
              <a:gd name="connsiteY9" fmla="*/ 295697 h 7031915"/>
              <a:gd name="connsiteX10" fmla="*/ 6520430 w 8033654"/>
              <a:gd name="connsiteY10" fmla="*/ 377086 h 7031915"/>
              <a:gd name="connsiteX11" fmla="*/ 6515577 w 8033654"/>
              <a:gd name="connsiteY11" fmla="*/ 362878 h 7031915"/>
              <a:gd name="connsiteX12" fmla="*/ 6482461 w 8033654"/>
              <a:gd name="connsiteY12" fmla="*/ 295697 h 7031915"/>
              <a:gd name="connsiteX13" fmla="*/ 2058287 w 8033654"/>
              <a:gd name="connsiteY13" fmla="*/ 0 h 7031915"/>
              <a:gd name="connsiteX14" fmla="*/ 2058326 w 8033654"/>
              <a:gd name="connsiteY14" fmla="*/ 0 h 7031915"/>
              <a:gd name="connsiteX15" fmla="*/ 5971699 w 8033654"/>
              <a:gd name="connsiteY15" fmla="*/ 0 h 7031915"/>
              <a:gd name="connsiteX16" fmla="*/ 5971700 w 8033654"/>
              <a:gd name="connsiteY16" fmla="*/ 0 h 7031915"/>
              <a:gd name="connsiteX17" fmla="*/ 5971740 w 8033654"/>
              <a:gd name="connsiteY17" fmla="*/ 0 h 7031915"/>
              <a:gd name="connsiteX18" fmla="*/ 6090371 w 8033654"/>
              <a:gd name="connsiteY18" fmla="*/ 11959 h 7031915"/>
              <a:gd name="connsiteX19" fmla="*/ 6357004 w 8033654"/>
              <a:gd name="connsiteY19" fmla="*/ 143562 h 7031915"/>
              <a:gd name="connsiteX20" fmla="*/ 6421756 w 8033654"/>
              <a:gd name="connsiteY20" fmla="*/ 209878 h 7031915"/>
              <a:gd name="connsiteX21" fmla="*/ 6426018 w 8033654"/>
              <a:gd name="connsiteY21" fmla="*/ 214243 h 7031915"/>
              <a:gd name="connsiteX22" fmla="*/ 6463356 w 8033654"/>
              <a:gd name="connsiteY22" fmla="*/ 268125 h 7031915"/>
              <a:gd name="connsiteX23" fmla="*/ 6480094 w 8033654"/>
              <a:gd name="connsiteY23" fmla="*/ 292278 h 7031915"/>
              <a:gd name="connsiteX24" fmla="*/ 6490605 w 8033654"/>
              <a:gd name="connsiteY24" fmla="*/ 298322 h 7031915"/>
              <a:gd name="connsiteX25" fmla="*/ 7949332 w 8033654"/>
              <a:gd name="connsiteY25" fmla="*/ 3216682 h 7031915"/>
              <a:gd name="connsiteX26" fmla="*/ 7992299 w 8033654"/>
              <a:gd name="connsiteY26" fmla="*/ 3302616 h 7031915"/>
              <a:gd name="connsiteX27" fmla="*/ 8021693 w 8033654"/>
              <a:gd name="connsiteY27" fmla="*/ 3397306 h 7031915"/>
              <a:gd name="connsiteX28" fmla="*/ 8033654 w 8033654"/>
              <a:gd name="connsiteY28" fmla="*/ 3515957 h 7031915"/>
              <a:gd name="connsiteX29" fmla="*/ 8021693 w 8033654"/>
              <a:gd name="connsiteY29" fmla="*/ 3634608 h 7031915"/>
              <a:gd name="connsiteX30" fmla="*/ 7992299 w 8033654"/>
              <a:gd name="connsiteY30" fmla="*/ 3729298 h 7031915"/>
              <a:gd name="connsiteX31" fmla="*/ 7949332 w 8033654"/>
              <a:gd name="connsiteY31" fmla="*/ 3815232 h 7031915"/>
              <a:gd name="connsiteX32" fmla="*/ 6535055 w 8033654"/>
              <a:gd name="connsiteY32" fmla="*/ 6638796 h 7031915"/>
              <a:gd name="connsiteX33" fmla="*/ 6524461 w 8033654"/>
              <a:gd name="connsiteY33" fmla="*/ 6646190 h 7031915"/>
              <a:gd name="connsiteX34" fmla="*/ 6482456 w 8033654"/>
              <a:gd name="connsiteY34" fmla="*/ 6736229 h 7031915"/>
              <a:gd name="connsiteX35" fmla="*/ 6090371 w 8033654"/>
              <a:gd name="connsiteY35" fmla="*/ 7019956 h 7031915"/>
              <a:gd name="connsiteX36" fmla="*/ 5971740 w 8033654"/>
              <a:gd name="connsiteY36" fmla="*/ 7031915 h 7031915"/>
              <a:gd name="connsiteX37" fmla="*/ 5971700 w 8033654"/>
              <a:gd name="connsiteY37" fmla="*/ 7031915 h 7031915"/>
              <a:gd name="connsiteX38" fmla="*/ 2058326 w 8033654"/>
              <a:gd name="connsiteY38" fmla="*/ 7031915 h 7031915"/>
              <a:gd name="connsiteX39" fmla="*/ 2176958 w 8033654"/>
              <a:gd name="connsiteY39" fmla="*/ 7019956 h 7031915"/>
              <a:gd name="connsiteX40" fmla="*/ 2176957 w 8033654"/>
              <a:gd name="connsiteY40" fmla="*/ 7019956 h 7031915"/>
              <a:gd name="connsiteX41" fmla="*/ 2058326 w 8033654"/>
              <a:gd name="connsiteY41" fmla="*/ 7031915 h 7031915"/>
              <a:gd name="connsiteX42" fmla="*/ 2058286 w 8033654"/>
              <a:gd name="connsiteY42" fmla="*/ 7031915 h 7031915"/>
              <a:gd name="connsiteX43" fmla="*/ 1939655 w 8033654"/>
              <a:gd name="connsiteY43" fmla="*/ 7019956 h 7031915"/>
              <a:gd name="connsiteX44" fmla="*/ 1642007 w 8033654"/>
              <a:gd name="connsiteY44" fmla="*/ 6859480 h 7031915"/>
              <a:gd name="connsiteX45" fmla="*/ 1570173 w 8033654"/>
              <a:gd name="connsiteY45" fmla="*/ 6772417 h 7031915"/>
              <a:gd name="connsiteX46" fmla="*/ 1508795 w 8033654"/>
              <a:gd name="connsiteY46" fmla="*/ 6649661 h 7031915"/>
              <a:gd name="connsiteX47" fmla="*/ 1508794 w 8033654"/>
              <a:gd name="connsiteY47" fmla="*/ 6649657 h 7031915"/>
              <a:gd name="connsiteX48" fmla="*/ 115723 w 8033654"/>
              <a:gd name="connsiteY48" fmla="*/ 3863519 h 7031915"/>
              <a:gd name="connsiteX49" fmla="*/ 115722 w 8033654"/>
              <a:gd name="connsiteY49" fmla="*/ 3863518 h 7031915"/>
              <a:gd name="connsiteX50" fmla="*/ 29470 w 8033654"/>
              <a:gd name="connsiteY50" fmla="*/ 3691014 h 7031915"/>
              <a:gd name="connsiteX51" fmla="*/ 11962 w 8033654"/>
              <a:gd name="connsiteY51" fmla="*/ 3634608 h 7031915"/>
              <a:gd name="connsiteX52" fmla="*/ 0 w 8033654"/>
              <a:gd name="connsiteY52" fmla="*/ 3515957 h 7031915"/>
              <a:gd name="connsiteX53" fmla="*/ 11962 w 8033654"/>
              <a:gd name="connsiteY53" fmla="*/ 3397306 h 7031915"/>
              <a:gd name="connsiteX54" fmla="*/ 29470 w 8033654"/>
              <a:gd name="connsiteY54" fmla="*/ 3340901 h 7031915"/>
              <a:gd name="connsiteX55" fmla="*/ 115722 w 8033654"/>
              <a:gd name="connsiteY55" fmla="*/ 3168396 h 7031915"/>
              <a:gd name="connsiteX56" fmla="*/ 115723 w 8033654"/>
              <a:gd name="connsiteY56" fmla="*/ 3168396 h 7031915"/>
              <a:gd name="connsiteX57" fmla="*/ 1508796 w 8033654"/>
              <a:gd name="connsiteY57" fmla="*/ 382255 h 7031915"/>
              <a:gd name="connsiteX58" fmla="*/ 1570174 w 8033654"/>
              <a:gd name="connsiteY58" fmla="*/ 259499 h 7031915"/>
              <a:gd name="connsiteX59" fmla="*/ 1642008 w 8033654"/>
              <a:gd name="connsiteY59" fmla="*/ 172435 h 7031915"/>
              <a:gd name="connsiteX60" fmla="*/ 1939656 w 8033654"/>
              <a:gd name="connsiteY60" fmla="*/ 11959 h 7031915"/>
              <a:gd name="connsiteX61" fmla="*/ 2058287 w 8033654"/>
              <a:gd name="connsiteY61" fmla="*/ 0 h 7031915"/>
              <a:gd name="connsiteX0" fmla="*/ 6552162 w 8033654"/>
              <a:gd name="connsiteY0" fmla="*/ 494730 h 7031915"/>
              <a:gd name="connsiteX1" fmla="*/ 6555365 w 8033654"/>
              <a:gd name="connsiteY1" fmla="*/ 531027 h 7031915"/>
              <a:gd name="connsiteX2" fmla="*/ 6556798 w 8033654"/>
              <a:gd name="connsiteY2" fmla="*/ 533489 h 7031915"/>
              <a:gd name="connsiteX3" fmla="*/ 6555247 w 8033654"/>
              <a:gd name="connsiteY3" fmla="*/ 510071 h 7031915"/>
              <a:gd name="connsiteX4" fmla="*/ 6552162 w 8033654"/>
              <a:gd name="connsiteY4" fmla="*/ 494730 h 7031915"/>
              <a:gd name="connsiteX5" fmla="*/ 6529086 w 8033654"/>
              <a:gd name="connsiteY5" fmla="*/ 402424 h 7031915"/>
              <a:gd name="connsiteX6" fmla="*/ 6540064 w 8033654"/>
              <a:gd name="connsiteY6" fmla="*/ 434562 h 7031915"/>
              <a:gd name="connsiteX7" fmla="*/ 6529086 w 8033654"/>
              <a:gd name="connsiteY7" fmla="*/ 402424 h 7031915"/>
              <a:gd name="connsiteX8" fmla="*/ 6482461 w 8033654"/>
              <a:gd name="connsiteY8" fmla="*/ 295697 h 7031915"/>
              <a:gd name="connsiteX9" fmla="*/ 6520430 w 8033654"/>
              <a:gd name="connsiteY9" fmla="*/ 377086 h 7031915"/>
              <a:gd name="connsiteX10" fmla="*/ 6515577 w 8033654"/>
              <a:gd name="connsiteY10" fmla="*/ 362878 h 7031915"/>
              <a:gd name="connsiteX11" fmla="*/ 6482461 w 8033654"/>
              <a:gd name="connsiteY11" fmla="*/ 295697 h 7031915"/>
              <a:gd name="connsiteX12" fmla="*/ 2058287 w 8033654"/>
              <a:gd name="connsiteY12" fmla="*/ 0 h 7031915"/>
              <a:gd name="connsiteX13" fmla="*/ 2058326 w 8033654"/>
              <a:gd name="connsiteY13" fmla="*/ 0 h 7031915"/>
              <a:gd name="connsiteX14" fmla="*/ 5971699 w 8033654"/>
              <a:gd name="connsiteY14" fmla="*/ 0 h 7031915"/>
              <a:gd name="connsiteX15" fmla="*/ 5971700 w 8033654"/>
              <a:gd name="connsiteY15" fmla="*/ 0 h 7031915"/>
              <a:gd name="connsiteX16" fmla="*/ 5971740 w 8033654"/>
              <a:gd name="connsiteY16" fmla="*/ 0 h 7031915"/>
              <a:gd name="connsiteX17" fmla="*/ 6090371 w 8033654"/>
              <a:gd name="connsiteY17" fmla="*/ 11959 h 7031915"/>
              <a:gd name="connsiteX18" fmla="*/ 6357004 w 8033654"/>
              <a:gd name="connsiteY18" fmla="*/ 143562 h 7031915"/>
              <a:gd name="connsiteX19" fmla="*/ 6421756 w 8033654"/>
              <a:gd name="connsiteY19" fmla="*/ 209878 h 7031915"/>
              <a:gd name="connsiteX20" fmla="*/ 6426018 w 8033654"/>
              <a:gd name="connsiteY20" fmla="*/ 214243 h 7031915"/>
              <a:gd name="connsiteX21" fmla="*/ 6463356 w 8033654"/>
              <a:gd name="connsiteY21" fmla="*/ 268125 h 7031915"/>
              <a:gd name="connsiteX22" fmla="*/ 6480094 w 8033654"/>
              <a:gd name="connsiteY22" fmla="*/ 292278 h 7031915"/>
              <a:gd name="connsiteX23" fmla="*/ 6490605 w 8033654"/>
              <a:gd name="connsiteY23" fmla="*/ 298322 h 7031915"/>
              <a:gd name="connsiteX24" fmla="*/ 7949332 w 8033654"/>
              <a:gd name="connsiteY24" fmla="*/ 3216682 h 7031915"/>
              <a:gd name="connsiteX25" fmla="*/ 7992299 w 8033654"/>
              <a:gd name="connsiteY25" fmla="*/ 3302616 h 7031915"/>
              <a:gd name="connsiteX26" fmla="*/ 8021693 w 8033654"/>
              <a:gd name="connsiteY26" fmla="*/ 3397306 h 7031915"/>
              <a:gd name="connsiteX27" fmla="*/ 8033654 w 8033654"/>
              <a:gd name="connsiteY27" fmla="*/ 3515957 h 7031915"/>
              <a:gd name="connsiteX28" fmla="*/ 8021693 w 8033654"/>
              <a:gd name="connsiteY28" fmla="*/ 3634608 h 7031915"/>
              <a:gd name="connsiteX29" fmla="*/ 7992299 w 8033654"/>
              <a:gd name="connsiteY29" fmla="*/ 3729298 h 7031915"/>
              <a:gd name="connsiteX30" fmla="*/ 7949332 w 8033654"/>
              <a:gd name="connsiteY30" fmla="*/ 3815232 h 7031915"/>
              <a:gd name="connsiteX31" fmla="*/ 6535055 w 8033654"/>
              <a:gd name="connsiteY31" fmla="*/ 6638796 h 7031915"/>
              <a:gd name="connsiteX32" fmla="*/ 6524461 w 8033654"/>
              <a:gd name="connsiteY32" fmla="*/ 6646190 h 7031915"/>
              <a:gd name="connsiteX33" fmla="*/ 6482456 w 8033654"/>
              <a:gd name="connsiteY33" fmla="*/ 6736229 h 7031915"/>
              <a:gd name="connsiteX34" fmla="*/ 6090371 w 8033654"/>
              <a:gd name="connsiteY34" fmla="*/ 7019956 h 7031915"/>
              <a:gd name="connsiteX35" fmla="*/ 5971740 w 8033654"/>
              <a:gd name="connsiteY35" fmla="*/ 7031915 h 7031915"/>
              <a:gd name="connsiteX36" fmla="*/ 5971700 w 8033654"/>
              <a:gd name="connsiteY36" fmla="*/ 7031915 h 7031915"/>
              <a:gd name="connsiteX37" fmla="*/ 2058326 w 8033654"/>
              <a:gd name="connsiteY37" fmla="*/ 7031915 h 7031915"/>
              <a:gd name="connsiteX38" fmla="*/ 2176958 w 8033654"/>
              <a:gd name="connsiteY38" fmla="*/ 7019956 h 7031915"/>
              <a:gd name="connsiteX39" fmla="*/ 2176957 w 8033654"/>
              <a:gd name="connsiteY39" fmla="*/ 7019956 h 7031915"/>
              <a:gd name="connsiteX40" fmla="*/ 2058326 w 8033654"/>
              <a:gd name="connsiteY40" fmla="*/ 7031915 h 7031915"/>
              <a:gd name="connsiteX41" fmla="*/ 2058286 w 8033654"/>
              <a:gd name="connsiteY41" fmla="*/ 7031915 h 7031915"/>
              <a:gd name="connsiteX42" fmla="*/ 1939655 w 8033654"/>
              <a:gd name="connsiteY42" fmla="*/ 7019956 h 7031915"/>
              <a:gd name="connsiteX43" fmla="*/ 1642007 w 8033654"/>
              <a:gd name="connsiteY43" fmla="*/ 6859480 h 7031915"/>
              <a:gd name="connsiteX44" fmla="*/ 1570173 w 8033654"/>
              <a:gd name="connsiteY44" fmla="*/ 6772417 h 7031915"/>
              <a:gd name="connsiteX45" fmla="*/ 1508795 w 8033654"/>
              <a:gd name="connsiteY45" fmla="*/ 6649661 h 7031915"/>
              <a:gd name="connsiteX46" fmla="*/ 1508794 w 8033654"/>
              <a:gd name="connsiteY46" fmla="*/ 6649657 h 7031915"/>
              <a:gd name="connsiteX47" fmla="*/ 115723 w 8033654"/>
              <a:gd name="connsiteY47" fmla="*/ 3863519 h 7031915"/>
              <a:gd name="connsiteX48" fmla="*/ 115722 w 8033654"/>
              <a:gd name="connsiteY48" fmla="*/ 3863518 h 7031915"/>
              <a:gd name="connsiteX49" fmla="*/ 29470 w 8033654"/>
              <a:gd name="connsiteY49" fmla="*/ 3691014 h 7031915"/>
              <a:gd name="connsiteX50" fmla="*/ 11962 w 8033654"/>
              <a:gd name="connsiteY50" fmla="*/ 3634608 h 7031915"/>
              <a:gd name="connsiteX51" fmla="*/ 0 w 8033654"/>
              <a:gd name="connsiteY51" fmla="*/ 3515957 h 7031915"/>
              <a:gd name="connsiteX52" fmla="*/ 11962 w 8033654"/>
              <a:gd name="connsiteY52" fmla="*/ 3397306 h 7031915"/>
              <a:gd name="connsiteX53" fmla="*/ 29470 w 8033654"/>
              <a:gd name="connsiteY53" fmla="*/ 3340901 h 7031915"/>
              <a:gd name="connsiteX54" fmla="*/ 115722 w 8033654"/>
              <a:gd name="connsiteY54" fmla="*/ 3168396 h 7031915"/>
              <a:gd name="connsiteX55" fmla="*/ 115723 w 8033654"/>
              <a:gd name="connsiteY55" fmla="*/ 3168396 h 7031915"/>
              <a:gd name="connsiteX56" fmla="*/ 1508796 w 8033654"/>
              <a:gd name="connsiteY56" fmla="*/ 382255 h 7031915"/>
              <a:gd name="connsiteX57" fmla="*/ 1570174 w 8033654"/>
              <a:gd name="connsiteY57" fmla="*/ 259499 h 7031915"/>
              <a:gd name="connsiteX58" fmla="*/ 1642008 w 8033654"/>
              <a:gd name="connsiteY58" fmla="*/ 172435 h 7031915"/>
              <a:gd name="connsiteX59" fmla="*/ 1939656 w 8033654"/>
              <a:gd name="connsiteY59" fmla="*/ 11959 h 7031915"/>
              <a:gd name="connsiteX60" fmla="*/ 2058287 w 8033654"/>
              <a:gd name="connsiteY60" fmla="*/ 0 h 7031915"/>
              <a:gd name="connsiteX0" fmla="*/ 6555247 w 8033654"/>
              <a:gd name="connsiteY0" fmla="*/ 510071 h 7031915"/>
              <a:gd name="connsiteX1" fmla="*/ 6555365 w 8033654"/>
              <a:gd name="connsiteY1" fmla="*/ 531027 h 7031915"/>
              <a:gd name="connsiteX2" fmla="*/ 6556798 w 8033654"/>
              <a:gd name="connsiteY2" fmla="*/ 533489 h 7031915"/>
              <a:gd name="connsiteX3" fmla="*/ 6555247 w 8033654"/>
              <a:gd name="connsiteY3" fmla="*/ 510071 h 7031915"/>
              <a:gd name="connsiteX4" fmla="*/ 6529086 w 8033654"/>
              <a:gd name="connsiteY4" fmla="*/ 402424 h 7031915"/>
              <a:gd name="connsiteX5" fmla="*/ 6540064 w 8033654"/>
              <a:gd name="connsiteY5" fmla="*/ 434562 h 7031915"/>
              <a:gd name="connsiteX6" fmla="*/ 6529086 w 8033654"/>
              <a:gd name="connsiteY6" fmla="*/ 402424 h 7031915"/>
              <a:gd name="connsiteX7" fmla="*/ 6482461 w 8033654"/>
              <a:gd name="connsiteY7" fmla="*/ 295697 h 7031915"/>
              <a:gd name="connsiteX8" fmla="*/ 6520430 w 8033654"/>
              <a:gd name="connsiteY8" fmla="*/ 377086 h 7031915"/>
              <a:gd name="connsiteX9" fmla="*/ 6515577 w 8033654"/>
              <a:gd name="connsiteY9" fmla="*/ 362878 h 7031915"/>
              <a:gd name="connsiteX10" fmla="*/ 6482461 w 8033654"/>
              <a:gd name="connsiteY10" fmla="*/ 295697 h 7031915"/>
              <a:gd name="connsiteX11" fmla="*/ 2058287 w 8033654"/>
              <a:gd name="connsiteY11" fmla="*/ 0 h 7031915"/>
              <a:gd name="connsiteX12" fmla="*/ 2058326 w 8033654"/>
              <a:gd name="connsiteY12" fmla="*/ 0 h 7031915"/>
              <a:gd name="connsiteX13" fmla="*/ 5971699 w 8033654"/>
              <a:gd name="connsiteY13" fmla="*/ 0 h 7031915"/>
              <a:gd name="connsiteX14" fmla="*/ 5971700 w 8033654"/>
              <a:gd name="connsiteY14" fmla="*/ 0 h 7031915"/>
              <a:gd name="connsiteX15" fmla="*/ 5971740 w 8033654"/>
              <a:gd name="connsiteY15" fmla="*/ 0 h 7031915"/>
              <a:gd name="connsiteX16" fmla="*/ 6090371 w 8033654"/>
              <a:gd name="connsiteY16" fmla="*/ 11959 h 7031915"/>
              <a:gd name="connsiteX17" fmla="*/ 6357004 w 8033654"/>
              <a:gd name="connsiteY17" fmla="*/ 143562 h 7031915"/>
              <a:gd name="connsiteX18" fmla="*/ 6421756 w 8033654"/>
              <a:gd name="connsiteY18" fmla="*/ 209878 h 7031915"/>
              <a:gd name="connsiteX19" fmla="*/ 6426018 w 8033654"/>
              <a:gd name="connsiteY19" fmla="*/ 214243 h 7031915"/>
              <a:gd name="connsiteX20" fmla="*/ 6463356 w 8033654"/>
              <a:gd name="connsiteY20" fmla="*/ 268125 h 7031915"/>
              <a:gd name="connsiteX21" fmla="*/ 6480094 w 8033654"/>
              <a:gd name="connsiteY21" fmla="*/ 292278 h 7031915"/>
              <a:gd name="connsiteX22" fmla="*/ 6490605 w 8033654"/>
              <a:gd name="connsiteY22" fmla="*/ 298322 h 7031915"/>
              <a:gd name="connsiteX23" fmla="*/ 7949332 w 8033654"/>
              <a:gd name="connsiteY23" fmla="*/ 3216682 h 7031915"/>
              <a:gd name="connsiteX24" fmla="*/ 7992299 w 8033654"/>
              <a:gd name="connsiteY24" fmla="*/ 3302616 h 7031915"/>
              <a:gd name="connsiteX25" fmla="*/ 8021693 w 8033654"/>
              <a:gd name="connsiteY25" fmla="*/ 3397306 h 7031915"/>
              <a:gd name="connsiteX26" fmla="*/ 8033654 w 8033654"/>
              <a:gd name="connsiteY26" fmla="*/ 3515957 h 7031915"/>
              <a:gd name="connsiteX27" fmla="*/ 8021693 w 8033654"/>
              <a:gd name="connsiteY27" fmla="*/ 3634608 h 7031915"/>
              <a:gd name="connsiteX28" fmla="*/ 7992299 w 8033654"/>
              <a:gd name="connsiteY28" fmla="*/ 3729298 h 7031915"/>
              <a:gd name="connsiteX29" fmla="*/ 7949332 w 8033654"/>
              <a:gd name="connsiteY29" fmla="*/ 3815232 h 7031915"/>
              <a:gd name="connsiteX30" fmla="*/ 6535055 w 8033654"/>
              <a:gd name="connsiteY30" fmla="*/ 6638796 h 7031915"/>
              <a:gd name="connsiteX31" fmla="*/ 6524461 w 8033654"/>
              <a:gd name="connsiteY31" fmla="*/ 6646190 h 7031915"/>
              <a:gd name="connsiteX32" fmla="*/ 6482456 w 8033654"/>
              <a:gd name="connsiteY32" fmla="*/ 6736229 h 7031915"/>
              <a:gd name="connsiteX33" fmla="*/ 6090371 w 8033654"/>
              <a:gd name="connsiteY33" fmla="*/ 7019956 h 7031915"/>
              <a:gd name="connsiteX34" fmla="*/ 5971740 w 8033654"/>
              <a:gd name="connsiteY34" fmla="*/ 7031915 h 7031915"/>
              <a:gd name="connsiteX35" fmla="*/ 5971700 w 8033654"/>
              <a:gd name="connsiteY35" fmla="*/ 7031915 h 7031915"/>
              <a:gd name="connsiteX36" fmla="*/ 2058326 w 8033654"/>
              <a:gd name="connsiteY36" fmla="*/ 7031915 h 7031915"/>
              <a:gd name="connsiteX37" fmla="*/ 2176958 w 8033654"/>
              <a:gd name="connsiteY37" fmla="*/ 7019956 h 7031915"/>
              <a:gd name="connsiteX38" fmla="*/ 2176957 w 8033654"/>
              <a:gd name="connsiteY38" fmla="*/ 7019956 h 7031915"/>
              <a:gd name="connsiteX39" fmla="*/ 2058326 w 8033654"/>
              <a:gd name="connsiteY39" fmla="*/ 7031915 h 7031915"/>
              <a:gd name="connsiteX40" fmla="*/ 2058286 w 8033654"/>
              <a:gd name="connsiteY40" fmla="*/ 7031915 h 7031915"/>
              <a:gd name="connsiteX41" fmla="*/ 1939655 w 8033654"/>
              <a:gd name="connsiteY41" fmla="*/ 7019956 h 7031915"/>
              <a:gd name="connsiteX42" fmla="*/ 1642007 w 8033654"/>
              <a:gd name="connsiteY42" fmla="*/ 6859480 h 7031915"/>
              <a:gd name="connsiteX43" fmla="*/ 1570173 w 8033654"/>
              <a:gd name="connsiteY43" fmla="*/ 6772417 h 7031915"/>
              <a:gd name="connsiteX44" fmla="*/ 1508795 w 8033654"/>
              <a:gd name="connsiteY44" fmla="*/ 6649661 h 7031915"/>
              <a:gd name="connsiteX45" fmla="*/ 1508794 w 8033654"/>
              <a:gd name="connsiteY45" fmla="*/ 6649657 h 7031915"/>
              <a:gd name="connsiteX46" fmla="*/ 115723 w 8033654"/>
              <a:gd name="connsiteY46" fmla="*/ 3863519 h 7031915"/>
              <a:gd name="connsiteX47" fmla="*/ 115722 w 8033654"/>
              <a:gd name="connsiteY47" fmla="*/ 3863518 h 7031915"/>
              <a:gd name="connsiteX48" fmla="*/ 29470 w 8033654"/>
              <a:gd name="connsiteY48" fmla="*/ 3691014 h 7031915"/>
              <a:gd name="connsiteX49" fmla="*/ 11962 w 8033654"/>
              <a:gd name="connsiteY49" fmla="*/ 3634608 h 7031915"/>
              <a:gd name="connsiteX50" fmla="*/ 0 w 8033654"/>
              <a:gd name="connsiteY50" fmla="*/ 3515957 h 7031915"/>
              <a:gd name="connsiteX51" fmla="*/ 11962 w 8033654"/>
              <a:gd name="connsiteY51" fmla="*/ 3397306 h 7031915"/>
              <a:gd name="connsiteX52" fmla="*/ 29470 w 8033654"/>
              <a:gd name="connsiteY52" fmla="*/ 3340901 h 7031915"/>
              <a:gd name="connsiteX53" fmla="*/ 115722 w 8033654"/>
              <a:gd name="connsiteY53" fmla="*/ 3168396 h 7031915"/>
              <a:gd name="connsiteX54" fmla="*/ 115723 w 8033654"/>
              <a:gd name="connsiteY54" fmla="*/ 3168396 h 7031915"/>
              <a:gd name="connsiteX55" fmla="*/ 1508796 w 8033654"/>
              <a:gd name="connsiteY55" fmla="*/ 382255 h 7031915"/>
              <a:gd name="connsiteX56" fmla="*/ 1570174 w 8033654"/>
              <a:gd name="connsiteY56" fmla="*/ 259499 h 7031915"/>
              <a:gd name="connsiteX57" fmla="*/ 1642008 w 8033654"/>
              <a:gd name="connsiteY57" fmla="*/ 172435 h 7031915"/>
              <a:gd name="connsiteX58" fmla="*/ 1939656 w 8033654"/>
              <a:gd name="connsiteY58" fmla="*/ 11959 h 7031915"/>
              <a:gd name="connsiteX59" fmla="*/ 2058287 w 8033654"/>
              <a:gd name="connsiteY59" fmla="*/ 0 h 7031915"/>
              <a:gd name="connsiteX0" fmla="*/ 6556798 w 8033654"/>
              <a:gd name="connsiteY0" fmla="*/ 533489 h 7031915"/>
              <a:gd name="connsiteX1" fmla="*/ 6555365 w 8033654"/>
              <a:gd name="connsiteY1" fmla="*/ 531027 h 7031915"/>
              <a:gd name="connsiteX2" fmla="*/ 6556798 w 8033654"/>
              <a:gd name="connsiteY2" fmla="*/ 533489 h 7031915"/>
              <a:gd name="connsiteX3" fmla="*/ 6529086 w 8033654"/>
              <a:gd name="connsiteY3" fmla="*/ 402424 h 7031915"/>
              <a:gd name="connsiteX4" fmla="*/ 6540064 w 8033654"/>
              <a:gd name="connsiteY4" fmla="*/ 434562 h 7031915"/>
              <a:gd name="connsiteX5" fmla="*/ 6529086 w 8033654"/>
              <a:gd name="connsiteY5" fmla="*/ 402424 h 7031915"/>
              <a:gd name="connsiteX6" fmla="*/ 6482461 w 8033654"/>
              <a:gd name="connsiteY6" fmla="*/ 295697 h 7031915"/>
              <a:gd name="connsiteX7" fmla="*/ 6520430 w 8033654"/>
              <a:gd name="connsiteY7" fmla="*/ 377086 h 7031915"/>
              <a:gd name="connsiteX8" fmla="*/ 6515577 w 8033654"/>
              <a:gd name="connsiteY8" fmla="*/ 362878 h 7031915"/>
              <a:gd name="connsiteX9" fmla="*/ 6482461 w 8033654"/>
              <a:gd name="connsiteY9" fmla="*/ 295697 h 7031915"/>
              <a:gd name="connsiteX10" fmla="*/ 2058287 w 8033654"/>
              <a:gd name="connsiteY10" fmla="*/ 0 h 7031915"/>
              <a:gd name="connsiteX11" fmla="*/ 2058326 w 8033654"/>
              <a:gd name="connsiteY11" fmla="*/ 0 h 7031915"/>
              <a:gd name="connsiteX12" fmla="*/ 5971699 w 8033654"/>
              <a:gd name="connsiteY12" fmla="*/ 0 h 7031915"/>
              <a:gd name="connsiteX13" fmla="*/ 5971700 w 8033654"/>
              <a:gd name="connsiteY13" fmla="*/ 0 h 7031915"/>
              <a:gd name="connsiteX14" fmla="*/ 5971740 w 8033654"/>
              <a:gd name="connsiteY14" fmla="*/ 0 h 7031915"/>
              <a:gd name="connsiteX15" fmla="*/ 6090371 w 8033654"/>
              <a:gd name="connsiteY15" fmla="*/ 11959 h 7031915"/>
              <a:gd name="connsiteX16" fmla="*/ 6357004 w 8033654"/>
              <a:gd name="connsiteY16" fmla="*/ 143562 h 7031915"/>
              <a:gd name="connsiteX17" fmla="*/ 6421756 w 8033654"/>
              <a:gd name="connsiteY17" fmla="*/ 209878 h 7031915"/>
              <a:gd name="connsiteX18" fmla="*/ 6426018 w 8033654"/>
              <a:gd name="connsiteY18" fmla="*/ 214243 h 7031915"/>
              <a:gd name="connsiteX19" fmla="*/ 6463356 w 8033654"/>
              <a:gd name="connsiteY19" fmla="*/ 268125 h 7031915"/>
              <a:gd name="connsiteX20" fmla="*/ 6480094 w 8033654"/>
              <a:gd name="connsiteY20" fmla="*/ 292278 h 7031915"/>
              <a:gd name="connsiteX21" fmla="*/ 6490605 w 8033654"/>
              <a:gd name="connsiteY21" fmla="*/ 298322 h 7031915"/>
              <a:gd name="connsiteX22" fmla="*/ 7949332 w 8033654"/>
              <a:gd name="connsiteY22" fmla="*/ 3216682 h 7031915"/>
              <a:gd name="connsiteX23" fmla="*/ 7992299 w 8033654"/>
              <a:gd name="connsiteY23" fmla="*/ 3302616 h 7031915"/>
              <a:gd name="connsiteX24" fmla="*/ 8021693 w 8033654"/>
              <a:gd name="connsiteY24" fmla="*/ 3397306 h 7031915"/>
              <a:gd name="connsiteX25" fmla="*/ 8033654 w 8033654"/>
              <a:gd name="connsiteY25" fmla="*/ 3515957 h 7031915"/>
              <a:gd name="connsiteX26" fmla="*/ 8021693 w 8033654"/>
              <a:gd name="connsiteY26" fmla="*/ 3634608 h 7031915"/>
              <a:gd name="connsiteX27" fmla="*/ 7992299 w 8033654"/>
              <a:gd name="connsiteY27" fmla="*/ 3729298 h 7031915"/>
              <a:gd name="connsiteX28" fmla="*/ 7949332 w 8033654"/>
              <a:gd name="connsiteY28" fmla="*/ 3815232 h 7031915"/>
              <a:gd name="connsiteX29" fmla="*/ 6535055 w 8033654"/>
              <a:gd name="connsiteY29" fmla="*/ 6638796 h 7031915"/>
              <a:gd name="connsiteX30" fmla="*/ 6524461 w 8033654"/>
              <a:gd name="connsiteY30" fmla="*/ 6646190 h 7031915"/>
              <a:gd name="connsiteX31" fmla="*/ 6482456 w 8033654"/>
              <a:gd name="connsiteY31" fmla="*/ 6736229 h 7031915"/>
              <a:gd name="connsiteX32" fmla="*/ 6090371 w 8033654"/>
              <a:gd name="connsiteY32" fmla="*/ 7019956 h 7031915"/>
              <a:gd name="connsiteX33" fmla="*/ 5971740 w 8033654"/>
              <a:gd name="connsiteY33" fmla="*/ 7031915 h 7031915"/>
              <a:gd name="connsiteX34" fmla="*/ 5971700 w 8033654"/>
              <a:gd name="connsiteY34" fmla="*/ 7031915 h 7031915"/>
              <a:gd name="connsiteX35" fmla="*/ 2058326 w 8033654"/>
              <a:gd name="connsiteY35" fmla="*/ 7031915 h 7031915"/>
              <a:gd name="connsiteX36" fmla="*/ 2176958 w 8033654"/>
              <a:gd name="connsiteY36" fmla="*/ 7019956 h 7031915"/>
              <a:gd name="connsiteX37" fmla="*/ 2176957 w 8033654"/>
              <a:gd name="connsiteY37" fmla="*/ 7019956 h 7031915"/>
              <a:gd name="connsiteX38" fmla="*/ 2058326 w 8033654"/>
              <a:gd name="connsiteY38" fmla="*/ 7031915 h 7031915"/>
              <a:gd name="connsiteX39" fmla="*/ 2058286 w 8033654"/>
              <a:gd name="connsiteY39" fmla="*/ 7031915 h 7031915"/>
              <a:gd name="connsiteX40" fmla="*/ 1939655 w 8033654"/>
              <a:gd name="connsiteY40" fmla="*/ 7019956 h 7031915"/>
              <a:gd name="connsiteX41" fmla="*/ 1642007 w 8033654"/>
              <a:gd name="connsiteY41" fmla="*/ 6859480 h 7031915"/>
              <a:gd name="connsiteX42" fmla="*/ 1570173 w 8033654"/>
              <a:gd name="connsiteY42" fmla="*/ 6772417 h 7031915"/>
              <a:gd name="connsiteX43" fmla="*/ 1508795 w 8033654"/>
              <a:gd name="connsiteY43" fmla="*/ 6649661 h 7031915"/>
              <a:gd name="connsiteX44" fmla="*/ 1508794 w 8033654"/>
              <a:gd name="connsiteY44" fmla="*/ 6649657 h 7031915"/>
              <a:gd name="connsiteX45" fmla="*/ 115723 w 8033654"/>
              <a:gd name="connsiteY45" fmla="*/ 3863519 h 7031915"/>
              <a:gd name="connsiteX46" fmla="*/ 115722 w 8033654"/>
              <a:gd name="connsiteY46" fmla="*/ 3863518 h 7031915"/>
              <a:gd name="connsiteX47" fmla="*/ 29470 w 8033654"/>
              <a:gd name="connsiteY47" fmla="*/ 3691014 h 7031915"/>
              <a:gd name="connsiteX48" fmla="*/ 11962 w 8033654"/>
              <a:gd name="connsiteY48" fmla="*/ 3634608 h 7031915"/>
              <a:gd name="connsiteX49" fmla="*/ 0 w 8033654"/>
              <a:gd name="connsiteY49" fmla="*/ 3515957 h 7031915"/>
              <a:gd name="connsiteX50" fmla="*/ 11962 w 8033654"/>
              <a:gd name="connsiteY50" fmla="*/ 3397306 h 7031915"/>
              <a:gd name="connsiteX51" fmla="*/ 29470 w 8033654"/>
              <a:gd name="connsiteY51" fmla="*/ 3340901 h 7031915"/>
              <a:gd name="connsiteX52" fmla="*/ 115722 w 8033654"/>
              <a:gd name="connsiteY52" fmla="*/ 3168396 h 7031915"/>
              <a:gd name="connsiteX53" fmla="*/ 115723 w 8033654"/>
              <a:gd name="connsiteY53" fmla="*/ 3168396 h 7031915"/>
              <a:gd name="connsiteX54" fmla="*/ 1508796 w 8033654"/>
              <a:gd name="connsiteY54" fmla="*/ 382255 h 7031915"/>
              <a:gd name="connsiteX55" fmla="*/ 1570174 w 8033654"/>
              <a:gd name="connsiteY55" fmla="*/ 259499 h 7031915"/>
              <a:gd name="connsiteX56" fmla="*/ 1642008 w 8033654"/>
              <a:gd name="connsiteY56" fmla="*/ 172435 h 7031915"/>
              <a:gd name="connsiteX57" fmla="*/ 1939656 w 8033654"/>
              <a:gd name="connsiteY57" fmla="*/ 11959 h 7031915"/>
              <a:gd name="connsiteX58" fmla="*/ 2058287 w 8033654"/>
              <a:gd name="connsiteY58" fmla="*/ 0 h 7031915"/>
              <a:gd name="connsiteX0" fmla="*/ 6529086 w 8033654"/>
              <a:gd name="connsiteY0" fmla="*/ 402424 h 7031915"/>
              <a:gd name="connsiteX1" fmla="*/ 6540064 w 8033654"/>
              <a:gd name="connsiteY1" fmla="*/ 434562 h 7031915"/>
              <a:gd name="connsiteX2" fmla="*/ 6529086 w 8033654"/>
              <a:gd name="connsiteY2" fmla="*/ 402424 h 7031915"/>
              <a:gd name="connsiteX3" fmla="*/ 6482461 w 8033654"/>
              <a:gd name="connsiteY3" fmla="*/ 295697 h 7031915"/>
              <a:gd name="connsiteX4" fmla="*/ 6520430 w 8033654"/>
              <a:gd name="connsiteY4" fmla="*/ 377086 h 7031915"/>
              <a:gd name="connsiteX5" fmla="*/ 6515577 w 8033654"/>
              <a:gd name="connsiteY5" fmla="*/ 362878 h 7031915"/>
              <a:gd name="connsiteX6" fmla="*/ 6482461 w 8033654"/>
              <a:gd name="connsiteY6" fmla="*/ 295697 h 7031915"/>
              <a:gd name="connsiteX7" fmla="*/ 2058287 w 8033654"/>
              <a:gd name="connsiteY7" fmla="*/ 0 h 7031915"/>
              <a:gd name="connsiteX8" fmla="*/ 2058326 w 8033654"/>
              <a:gd name="connsiteY8" fmla="*/ 0 h 7031915"/>
              <a:gd name="connsiteX9" fmla="*/ 5971699 w 8033654"/>
              <a:gd name="connsiteY9" fmla="*/ 0 h 7031915"/>
              <a:gd name="connsiteX10" fmla="*/ 5971700 w 8033654"/>
              <a:gd name="connsiteY10" fmla="*/ 0 h 7031915"/>
              <a:gd name="connsiteX11" fmla="*/ 5971740 w 8033654"/>
              <a:gd name="connsiteY11" fmla="*/ 0 h 7031915"/>
              <a:gd name="connsiteX12" fmla="*/ 6090371 w 8033654"/>
              <a:gd name="connsiteY12" fmla="*/ 11959 h 7031915"/>
              <a:gd name="connsiteX13" fmla="*/ 6357004 w 8033654"/>
              <a:gd name="connsiteY13" fmla="*/ 143562 h 7031915"/>
              <a:gd name="connsiteX14" fmla="*/ 6421756 w 8033654"/>
              <a:gd name="connsiteY14" fmla="*/ 209878 h 7031915"/>
              <a:gd name="connsiteX15" fmla="*/ 6426018 w 8033654"/>
              <a:gd name="connsiteY15" fmla="*/ 214243 h 7031915"/>
              <a:gd name="connsiteX16" fmla="*/ 6463356 w 8033654"/>
              <a:gd name="connsiteY16" fmla="*/ 268125 h 7031915"/>
              <a:gd name="connsiteX17" fmla="*/ 6480094 w 8033654"/>
              <a:gd name="connsiteY17" fmla="*/ 292278 h 7031915"/>
              <a:gd name="connsiteX18" fmla="*/ 6490605 w 8033654"/>
              <a:gd name="connsiteY18" fmla="*/ 298322 h 7031915"/>
              <a:gd name="connsiteX19" fmla="*/ 7949332 w 8033654"/>
              <a:gd name="connsiteY19" fmla="*/ 3216682 h 7031915"/>
              <a:gd name="connsiteX20" fmla="*/ 7992299 w 8033654"/>
              <a:gd name="connsiteY20" fmla="*/ 3302616 h 7031915"/>
              <a:gd name="connsiteX21" fmla="*/ 8021693 w 8033654"/>
              <a:gd name="connsiteY21" fmla="*/ 3397306 h 7031915"/>
              <a:gd name="connsiteX22" fmla="*/ 8033654 w 8033654"/>
              <a:gd name="connsiteY22" fmla="*/ 3515957 h 7031915"/>
              <a:gd name="connsiteX23" fmla="*/ 8021693 w 8033654"/>
              <a:gd name="connsiteY23" fmla="*/ 3634608 h 7031915"/>
              <a:gd name="connsiteX24" fmla="*/ 7992299 w 8033654"/>
              <a:gd name="connsiteY24" fmla="*/ 3729298 h 7031915"/>
              <a:gd name="connsiteX25" fmla="*/ 7949332 w 8033654"/>
              <a:gd name="connsiteY25" fmla="*/ 3815232 h 7031915"/>
              <a:gd name="connsiteX26" fmla="*/ 6535055 w 8033654"/>
              <a:gd name="connsiteY26" fmla="*/ 6638796 h 7031915"/>
              <a:gd name="connsiteX27" fmla="*/ 6524461 w 8033654"/>
              <a:gd name="connsiteY27" fmla="*/ 6646190 h 7031915"/>
              <a:gd name="connsiteX28" fmla="*/ 6482456 w 8033654"/>
              <a:gd name="connsiteY28" fmla="*/ 6736229 h 7031915"/>
              <a:gd name="connsiteX29" fmla="*/ 6090371 w 8033654"/>
              <a:gd name="connsiteY29" fmla="*/ 7019956 h 7031915"/>
              <a:gd name="connsiteX30" fmla="*/ 5971740 w 8033654"/>
              <a:gd name="connsiteY30" fmla="*/ 7031915 h 7031915"/>
              <a:gd name="connsiteX31" fmla="*/ 5971700 w 8033654"/>
              <a:gd name="connsiteY31" fmla="*/ 7031915 h 7031915"/>
              <a:gd name="connsiteX32" fmla="*/ 2058326 w 8033654"/>
              <a:gd name="connsiteY32" fmla="*/ 7031915 h 7031915"/>
              <a:gd name="connsiteX33" fmla="*/ 2176958 w 8033654"/>
              <a:gd name="connsiteY33" fmla="*/ 7019956 h 7031915"/>
              <a:gd name="connsiteX34" fmla="*/ 2176957 w 8033654"/>
              <a:gd name="connsiteY34" fmla="*/ 7019956 h 7031915"/>
              <a:gd name="connsiteX35" fmla="*/ 2058326 w 8033654"/>
              <a:gd name="connsiteY35" fmla="*/ 7031915 h 7031915"/>
              <a:gd name="connsiteX36" fmla="*/ 2058286 w 8033654"/>
              <a:gd name="connsiteY36" fmla="*/ 7031915 h 7031915"/>
              <a:gd name="connsiteX37" fmla="*/ 1939655 w 8033654"/>
              <a:gd name="connsiteY37" fmla="*/ 7019956 h 7031915"/>
              <a:gd name="connsiteX38" fmla="*/ 1642007 w 8033654"/>
              <a:gd name="connsiteY38" fmla="*/ 6859480 h 7031915"/>
              <a:gd name="connsiteX39" fmla="*/ 1570173 w 8033654"/>
              <a:gd name="connsiteY39" fmla="*/ 6772417 h 7031915"/>
              <a:gd name="connsiteX40" fmla="*/ 1508795 w 8033654"/>
              <a:gd name="connsiteY40" fmla="*/ 6649661 h 7031915"/>
              <a:gd name="connsiteX41" fmla="*/ 1508794 w 8033654"/>
              <a:gd name="connsiteY41" fmla="*/ 6649657 h 7031915"/>
              <a:gd name="connsiteX42" fmla="*/ 115723 w 8033654"/>
              <a:gd name="connsiteY42" fmla="*/ 3863519 h 7031915"/>
              <a:gd name="connsiteX43" fmla="*/ 115722 w 8033654"/>
              <a:gd name="connsiteY43" fmla="*/ 3863518 h 7031915"/>
              <a:gd name="connsiteX44" fmla="*/ 29470 w 8033654"/>
              <a:gd name="connsiteY44" fmla="*/ 3691014 h 7031915"/>
              <a:gd name="connsiteX45" fmla="*/ 11962 w 8033654"/>
              <a:gd name="connsiteY45" fmla="*/ 3634608 h 7031915"/>
              <a:gd name="connsiteX46" fmla="*/ 0 w 8033654"/>
              <a:gd name="connsiteY46" fmla="*/ 3515957 h 7031915"/>
              <a:gd name="connsiteX47" fmla="*/ 11962 w 8033654"/>
              <a:gd name="connsiteY47" fmla="*/ 3397306 h 7031915"/>
              <a:gd name="connsiteX48" fmla="*/ 29470 w 8033654"/>
              <a:gd name="connsiteY48" fmla="*/ 3340901 h 7031915"/>
              <a:gd name="connsiteX49" fmla="*/ 115722 w 8033654"/>
              <a:gd name="connsiteY49" fmla="*/ 3168396 h 7031915"/>
              <a:gd name="connsiteX50" fmla="*/ 115723 w 8033654"/>
              <a:gd name="connsiteY50" fmla="*/ 3168396 h 7031915"/>
              <a:gd name="connsiteX51" fmla="*/ 1508796 w 8033654"/>
              <a:gd name="connsiteY51" fmla="*/ 382255 h 7031915"/>
              <a:gd name="connsiteX52" fmla="*/ 1570174 w 8033654"/>
              <a:gd name="connsiteY52" fmla="*/ 259499 h 7031915"/>
              <a:gd name="connsiteX53" fmla="*/ 1642008 w 8033654"/>
              <a:gd name="connsiteY53" fmla="*/ 172435 h 7031915"/>
              <a:gd name="connsiteX54" fmla="*/ 1939656 w 8033654"/>
              <a:gd name="connsiteY54" fmla="*/ 11959 h 7031915"/>
              <a:gd name="connsiteX55" fmla="*/ 2058287 w 8033654"/>
              <a:gd name="connsiteY55" fmla="*/ 0 h 7031915"/>
              <a:gd name="connsiteX0" fmla="*/ 6529086 w 8033654"/>
              <a:gd name="connsiteY0" fmla="*/ 402424 h 7031915"/>
              <a:gd name="connsiteX1" fmla="*/ 6540064 w 8033654"/>
              <a:gd name="connsiteY1" fmla="*/ 434562 h 7031915"/>
              <a:gd name="connsiteX2" fmla="*/ 6529086 w 8033654"/>
              <a:gd name="connsiteY2" fmla="*/ 402424 h 7031915"/>
              <a:gd name="connsiteX3" fmla="*/ 6482461 w 8033654"/>
              <a:gd name="connsiteY3" fmla="*/ 295697 h 7031915"/>
              <a:gd name="connsiteX4" fmla="*/ 6520430 w 8033654"/>
              <a:gd name="connsiteY4" fmla="*/ 377086 h 7031915"/>
              <a:gd name="connsiteX5" fmla="*/ 6515577 w 8033654"/>
              <a:gd name="connsiteY5" fmla="*/ 362878 h 7031915"/>
              <a:gd name="connsiteX6" fmla="*/ 6482461 w 8033654"/>
              <a:gd name="connsiteY6" fmla="*/ 295697 h 7031915"/>
              <a:gd name="connsiteX7" fmla="*/ 2058287 w 8033654"/>
              <a:gd name="connsiteY7" fmla="*/ 0 h 7031915"/>
              <a:gd name="connsiteX8" fmla="*/ 2058326 w 8033654"/>
              <a:gd name="connsiteY8" fmla="*/ 0 h 7031915"/>
              <a:gd name="connsiteX9" fmla="*/ 5971699 w 8033654"/>
              <a:gd name="connsiteY9" fmla="*/ 0 h 7031915"/>
              <a:gd name="connsiteX10" fmla="*/ 5971700 w 8033654"/>
              <a:gd name="connsiteY10" fmla="*/ 0 h 7031915"/>
              <a:gd name="connsiteX11" fmla="*/ 5971740 w 8033654"/>
              <a:gd name="connsiteY11" fmla="*/ 0 h 7031915"/>
              <a:gd name="connsiteX12" fmla="*/ 6090371 w 8033654"/>
              <a:gd name="connsiteY12" fmla="*/ 11959 h 7031915"/>
              <a:gd name="connsiteX13" fmla="*/ 6357004 w 8033654"/>
              <a:gd name="connsiteY13" fmla="*/ 143562 h 7031915"/>
              <a:gd name="connsiteX14" fmla="*/ 6421756 w 8033654"/>
              <a:gd name="connsiteY14" fmla="*/ 209878 h 7031915"/>
              <a:gd name="connsiteX15" fmla="*/ 6426018 w 8033654"/>
              <a:gd name="connsiteY15" fmla="*/ 214243 h 7031915"/>
              <a:gd name="connsiteX16" fmla="*/ 6463356 w 8033654"/>
              <a:gd name="connsiteY16" fmla="*/ 268125 h 7031915"/>
              <a:gd name="connsiteX17" fmla="*/ 6480094 w 8033654"/>
              <a:gd name="connsiteY17" fmla="*/ 292278 h 7031915"/>
              <a:gd name="connsiteX18" fmla="*/ 7949332 w 8033654"/>
              <a:gd name="connsiteY18" fmla="*/ 3216682 h 7031915"/>
              <a:gd name="connsiteX19" fmla="*/ 7992299 w 8033654"/>
              <a:gd name="connsiteY19" fmla="*/ 3302616 h 7031915"/>
              <a:gd name="connsiteX20" fmla="*/ 8021693 w 8033654"/>
              <a:gd name="connsiteY20" fmla="*/ 3397306 h 7031915"/>
              <a:gd name="connsiteX21" fmla="*/ 8033654 w 8033654"/>
              <a:gd name="connsiteY21" fmla="*/ 3515957 h 7031915"/>
              <a:gd name="connsiteX22" fmla="*/ 8021693 w 8033654"/>
              <a:gd name="connsiteY22" fmla="*/ 3634608 h 7031915"/>
              <a:gd name="connsiteX23" fmla="*/ 7992299 w 8033654"/>
              <a:gd name="connsiteY23" fmla="*/ 3729298 h 7031915"/>
              <a:gd name="connsiteX24" fmla="*/ 7949332 w 8033654"/>
              <a:gd name="connsiteY24" fmla="*/ 3815232 h 7031915"/>
              <a:gd name="connsiteX25" fmla="*/ 6535055 w 8033654"/>
              <a:gd name="connsiteY25" fmla="*/ 6638796 h 7031915"/>
              <a:gd name="connsiteX26" fmla="*/ 6524461 w 8033654"/>
              <a:gd name="connsiteY26" fmla="*/ 6646190 h 7031915"/>
              <a:gd name="connsiteX27" fmla="*/ 6482456 w 8033654"/>
              <a:gd name="connsiteY27" fmla="*/ 6736229 h 7031915"/>
              <a:gd name="connsiteX28" fmla="*/ 6090371 w 8033654"/>
              <a:gd name="connsiteY28" fmla="*/ 7019956 h 7031915"/>
              <a:gd name="connsiteX29" fmla="*/ 5971740 w 8033654"/>
              <a:gd name="connsiteY29" fmla="*/ 7031915 h 7031915"/>
              <a:gd name="connsiteX30" fmla="*/ 5971700 w 8033654"/>
              <a:gd name="connsiteY30" fmla="*/ 7031915 h 7031915"/>
              <a:gd name="connsiteX31" fmla="*/ 2058326 w 8033654"/>
              <a:gd name="connsiteY31" fmla="*/ 7031915 h 7031915"/>
              <a:gd name="connsiteX32" fmla="*/ 2176958 w 8033654"/>
              <a:gd name="connsiteY32" fmla="*/ 7019956 h 7031915"/>
              <a:gd name="connsiteX33" fmla="*/ 2176957 w 8033654"/>
              <a:gd name="connsiteY33" fmla="*/ 7019956 h 7031915"/>
              <a:gd name="connsiteX34" fmla="*/ 2058326 w 8033654"/>
              <a:gd name="connsiteY34" fmla="*/ 7031915 h 7031915"/>
              <a:gd name="connsiteX35" fmla="*/ 2058286 w 8033654"/>
              <a:gd name="connsiteY35" fmla="*/ 7031915 h 7031915"/>
              <a:gd name="connsiteX36" fmla="*/ 1939655 w 8033654"/>
              <a:gd name="connsiteY36" fmla="*/ 7019956 h 7031915"/>
              <a:gd name="connsiteX37" fmla="*/ 1642007 w 8033654"/>
              <a:gd name="connsiteY37" fmla="*/ 6859480 h 7031915"/>
              <a:gd name="connsiteX38" fmla="*/ 1570173 w 8033654"/>
              <a:gd name="connsiteY38" fmla="*/ 6772417 h 7031915"/>
              <a:gd name="connsiteX39" fmla="*/ 1508795 w 8033654"/>
              <a:gd name="connsiteY39" fmla="*/ 6649661 h 7031915"/>
              <a:gd name="connsiteX40" fmla="*/ 1508794 w 8033654"/>
              <a:gd name="connsiteY40" fmla="*/ 6649657 h 7031915"/>
              <a:gd name="connsiteX41" fmla="*/ 115723 w 8033654"/>
              <a:gd name="connsiteY41" fmla="*/ 3863519 h 7031915"/>
              <a:gd name="connsiteX42" fmla="*/ 115722 w 8033654"/>
              <a:gd name="connsiteY42" fmla="*/ 3863518 h 7031915"/>
              <a:gd name="connsiteX43" fmla="*/ 29470 w 8033654"/>
              <a:gd name="connsiteY43" fmla="*/ 3691014 h 7031915"/>
              <a:gd name="connsiteX44" fmla="*/ 11962 w 8033654"/>
              <a:gd name="connsiteY44" fmla="*/ 3634608 h 7031915"/>
              <a:gd name="connsiteX45" fmla="*/ 0 w 8033654"/>
              <a:gd name="connsiteY45" fmla="*/ 3515957 h 7031915"/>
              <a:gd name="connsiteX46" fmla="*/ 11962 w 8033654"/>
              <a:gd name="connsiteY46" fmla="*/ 3397306 h 7031915"/>
              <a:gd name="connsiteX47" fmla="*/ 29470 w 8033654"/>
              <a:gd name="connsiteY47" fmla="*/ 3340901 h 7031915"/>
              <a:gd name="connsiteX48" fmla="*/ 115722 w 8033654"/>
              <a:gd name="connsiteY48" fmla="*/ 3168396 h 7031915"/>
              <a:gd name="connsiteX49" fmla="*/ 115723 w 8033654"/>
              <a:gd name="connsiteY49" fmla="*/ 3168396 h 7031915"/>
              <a:gd name="connsiteX50" fmla="*/ 1508796 w 8033654"/>
              <a:gd name="connsiteY50" fmla="*/ 382255 h 7031915"/>
              <a:gd name="connsiteX51" fmla="*/ 1570174 w 8033654"/>
              <a:gd name="connsiteY51" fmla="*/ 259499 h 7031915"/>
              <a:gd name="connsiteX52" fmla="*/ 1642008 w 8033654"/>
              <a:gd name="connsiteY52" fmla="*/ 172435 h 7031915"/>
              <a:gd name="connsiteX53" fmla="*/ 1939656 w 8033654"/>
              <a:gd name="connsiteY53" fmla="*/ 11959 h 7031915"/>
              <a:gd name="connsiteX54" fmla="*/ 2058287 w 8033654"/>
              <a:gd name="connsiteY54" fmla="*/ 0 h 7031915"/>
              <a:gd name="connsiteX0" fmla="*/ 6529086 w 8033654"/>
              <a:gd name="connsiteY0" fmla="*/ 402424 h 7031915"/>
              <a:gd name="connsiteX1" fmla="*/ 6540064 w 8033654"/>
              <a:gd name="connsiteY1" fmla="*/ 434562 h 7031915"/>
              <a:gd name="connsiteX2" fmla="*/ 6529086 w 8033654"/>
              <a:gd name="connsiteY2" fmla="*/ 402424 h 7031915"/>
              <a:gd name="connsiteX3" fmla="*/ 6482461 w 8033654"/>
              <a:gd name="connsiteY3" fmla="*/ 295697 h 7031915"/>
              <a:gd name="connsiteX4" fmla="*/ 6520430 w 8033654"/>
              <a:gd name="connsiteY4" fmla="*/ 377086 h 7031915"/>
              <a:gd name="connsiteX5" fmla="*/ 6482461 w 8033654"/>
              <a:gd name="connsiteY5" fmla="*/ 295697 h 7031915"/>
              <a:gd name="connsiteX6" fmla="*/ 2058287 w 8033654"/>
              <a:gd name="connsiteY6" fmla="*/ 0 h 7031915"/>
              <a:gd name="connsiteX7" fmla="*/ 2058326 w 8033654"/>
              <a:gd name="connsiteY7" fmla="*/ 0 h 7031915"/>
              <a:gd name="connsiteX8" fmla="*/ 5971699 w 8033654"/>
              <a:gd name="connsiteY8" fmla="*/ 0 h 7031915"/>
              <a:gd name="connsiteX9" fmla="*/ 5971700 w 8033654"/>
              <a:gd name="connsiteY9" fmla="*/ 0 h 7031915"/>
              <a:gd name="connsiteX10" fmla="*/ 5971740 w 8033654"/>
              <a:gd name="connsiteY10" fmla="*/ 0 h 7031915"/>
              <a:gd name="connsiteX11" fmla="*/ 6090371 w 8033654"/>
              <a:gd name="connsiteY11" fmla="*/ 11959 h 7031915"/>
              <a:gd name="connsiteX12" fmla="*/ 6357004 w 8033654"/>
              <a:gd name="connsiteY12" fmla="*/ 143562 h 7031915"/>
              <a:gd name="connsiteX13" fmla="*/ 6421756 w 8033654"/>
              <a:gd name="connsiteY13" fmla="*/ 209878 h 7031915"/>
              <a:gd name="connsiteX14" fmla="*/ 6426018 w 8033654"/>
              <a:gd name="connsiteY14" fmla="*/ 214243 h 7031915"/>
              <a:gd name="connsiteX15" fmla="*/ 6463356 w 8033654"/>
              <a:gd name="connsiteY15" fmla="*/ 268125 h 7031915"/>
              <a:gd name="connsiteX16" fmla="*/ 6480094 w 8033654"/>
              <a:gd name="connsiteY16" fmla="*/ 292278 h 7031915"/>
              <a:gd name="connsiteX17" fmla="*/ 7949332 w 8033654"/>
              <a:gd name="connsiteY17" fmla="*/ 3216682 h 7031915"/>
              <a:gd name="connsiteX18" fmla="*/ 7992299 w 8033654"/>
              <a:gd name="connsiteY18" fmla="*/ 3302616 h 7031915"/>
              <a:gd name="connsiteX19" fmla="*/ 8021693 w 8033654"/>
              <a:gd name="connsiteY19" fmla="*/ 3397306 h 7031915"/>
              <a:gd name="connsiteX20" fmla="*/ 8033654 w 8033654"/>
              <a:gd name="connsiteY20" fmla="*/ 3515957 h 7031915"/>
              <a:gd name="connsiteX21" fmla="*/ 8021693 w 8033654"/>
              <a:gd name="connsiteY21" fmla="*/ 3634608 h 7031915"/>
              <a:gd name="connsiteX22" fmla="*/ 7992299 w 8033654"/>
              <a:gd name="connsiteY22" fmla="*/ 3729298 h 7031915"/>
              <a:gd name="connsiteX23" fmla="*/ 7949332 w 8033654"/>
              <a:gd name="connsiteY23" fmla="*/ 3815232 h 7031915"/>
              <a:gd name="connsiteX24" fmla="*/ 6535055 w 8033654"/>
              <a:gd name="connsiteY24" fmla="*/ 6638796 h 7031915"/>
              <a:gd name="connsiteX25" fmla="*/ 6524461 w 8033654"/>
              <a:gd name="connsiteY25" fmla="*/ 6646190 h 7031915"/>
              <a:gd name="connsiteX26" fmla="*/ 6482456 w 8033654"/>
              <a:gd name="connsiteY26" fmla="*/ 6736229 h 7031915"/>
              <a:gd name="connsiteX27" fmla="*/ 6090371 w 8033654"/>
              <a:gd name="connsiteY27" fmla="*/ 7019956 h 7031915"/>
              <a:gd name="connsiteX28" fmla="*/ 5971740 w 8033654"/>
              <a:gd name="connsiteY28" fmla="*/ 7031915 h 7031915"/>
              <a:gd name="connsiteX29" fmla="*/ 5971700 w 8033654"/>
              <a:gd name="connsiteY29" fmla="*/ 7031915 h 7031915"/>
              <a:gd name="connsiteX30" fmla="*/ 2058326 w 8033654"/>
              <a:gd name="connsiteY30" fmla="*/ 7031915 h 7031915"/>
              <a:gd name="connsiteX31" fmla="*/ 2176958 w 8033654"/>
              <a:gd name="connsiteY31" fmla="*/ 7019956 h 7031915"/>
              <a:gd name="connsiteX32" fmla="*/ 2176957 w 8033654"/>
              <a:gd name="connsiteY32" fmla="*/ 7019956 h 7031915"/>
              <a:gd name="connsiteX33" fmla="*/ 2058326 w 8033654"/>
              <a:gd name="connsiteY33" fmla="*/ 7031915 h 7031915"/>
              <a:gd name="connsiteX34" fmla="*/ 2058286 w 8033654"/>
              <a:gd name="connsiteY34" fmla="*/ 7031915 h 7031915"/>
              <a:gd name="connsiteX35" fmla="*/ 1939655 w 8033654"/>
              <a:gd name="connsiteY35" fmla="*/ 7019956 h 7031915"/>
              <a:gd name="connsiteX36" fmla="*/ 1642007 w 8033654"/>
              <a:gd name="connsiteY36" fmla="*/ 6859480 h 7031915"/>
              <a:gd name="connsiteX37" fmla="*/ 1570173 w 8033654"/>
              <a:gd name="connsiteY37" fmla="*/ 6772417 h 7031915"/>
              <a:gd name="connsiteX38" fmla="*/ 1508795 w 8033654"/>
              <a:gd name="connsiteY38" fmla="*/ 6649661 h 7031915"/>
              <a:gd name="connsiteX39" fmla="*/ 1508794 w 8033654"/>
              <a:gd name="connsiteY39" fmla="*/ 6649657 h 7031915"/>
              <a:gd name="connsiteX40" fmla="*/ 115723 w 8033654"/>
              <a:gd name="connsiteY40" fmla="*/ 3863519 h 7031915"/>
              <a:gd name="connsiteX41" fmla="*/ 115722 w 8033654"/>
              <a:gd name="connsiteY41" fmla="*/ 3863518 h 7031915"/>
              <a:gd name="connsiteX42" fmla="*/ 29470 w 8033654"/>
              <a:gd name="connsiteY42" fmla="*/ 3691014 h 7031915"/>
              <a:gd name="connsiteX43" fmla="*/ 11962 w 8033654"/>
              <a:gd name="connsiteY43" fmla="*/ 3634608 h 7031915"/>
              <a:gd name="connsiteX44" fmla="*/ 0 w 8033654"/>
              <a:gd name="connsiteY44" fmla="*/ 3515957 h 7031915"/>
              <a:gd name="connsiteX45" fmla="*/ 11962 w 8033654"/>
              <a:gd name="connsiteY45" fmla="*/ 3397306 h 7031915"/>
              <a:gd name="connsiteX46" fmla="*/ 29470 w 8033654"/>
              <a:gd name="connsiteY46" fmla="*/ 3340901 h 7031915"/>
              <a:gd name="connsiteX47" fmla="*/ 115722 w 8033654"/>
              <a:gd name="connsiteY47" fmla="*/ 3168396 h 7031915"/>
              <a:gd name="connsiteX48" fmla="*/ 115723 w 8033654"/>
              <a:gd name="connsiteY48" fmla="*/ 3168396 h 7031915"/>
              <a:gd name="connsiteX49" fmla="*/ 1508796 w 8033654"/>
              <a:gd name="connsiteY49" fmla="*/ 382255 h 7031915"/>
              <a:gd name="connsiteX50" fmla="*/ 1570174 w 8033654"/>
              <a:gd name="connsiteY50" fmla="*/ 259499 h 7031915"/>
              <a:gd name="connsiteX51" fmla="*/ 1642008 w 8033654"/>
              <a:gd name="connsiteY51" fmla="*/ 172435 h 7031915"/>
              <a:gd name="connsiteX52" fmla="*/ 1939656 w 8033654"/>
              <a:gd name="connsiteY52" fmla="*/ 11959 h 7031915"/>
              <a:gd name="connsiteX53" fmla="*/ 2058287 w 8033654"/>
              <a:gd name="connsiteY53" fmla="*/ 0 h 7031915"/>
              <a:gd name="connsiteX0" fmla="*/ 6529086 w 8033654"/>
              <a:gd name="connsiteY0" fmla="*/ 402424 h 7031915"/>
              <a:gd name="connsiteX1" fmla="*/ 6540064 w 8033654"/>
              <a:gd name="connsiteY1" fmla="*/ 434562 h 7031915"/>
              <a:gd name="connsiteX2" fmla="*/ 6529086 w 8033654"/>
              <a:gd name="connsiteY2" fmla="*/ 402424 h 7031915"/>
              <a:gd name="connsiteX3" fmla="*/ 2058287 w 8033654"/>
              <a:gd name="connsiteY3" fmla="*/ 0 h 7031915"/>
              <a:gd name="connsiteX4" fmla="*/ 2058326 w 8033654"/>
              <a:gd name="connsiteY4" fmla="*/ 0 h 7031915"/>
              <a:gd name="connsiteX5" fmla="*/ 5971699 w 8033654"/>
              <a:gd name="connsiteY5" fmla="*/ 0 h 7031915"/>
              <a:gd name="connsiteX6" fmla="*/ 5971700 w 8033654"/>
              <a:gd name="connsiteY6" fmla="*/ 0 h 7031915"/>
              <a:gd name="connsiteX7" fmla="*/ 5971740 w 8033654"/>
              <a:gd name="connsiteY7" fmla="*/ 0 h 7031915"/>
              <a:gd name="connsiteX8" fmla="*/ 6090371 w 8033654"/>
              <a:gd name="connsiteY8" fmla="*/ 11959 h 7031915"/>
              <a:gd name="connsiteX9" fmla="*/ 6357004 w 8033654"/>
              <a:gd name="connsiteY9" fmla="*/ 143562 h 7031915"/>
              <a:gd name="connsiteX10" fmla="*/ 6421756 w 8033654"/>
              <a:gd name="connsiteY10" fmla="*/ 209878 h 7031915"/>
              <a:gd name="connsiteX11" fmla="*/ 6426018 w 8033654"/>
              <a:gd name="connsiteY11" fmla="*/ 214243 h 7031915"/>
              <a:gd name="connsiteX12" fmla="*/ 6463356 w 8033654"/>
              <a:gd name="connsiteY12" fmla="*/ 268125 h 7031915"/>
              <a:gd name="connsiteX13" fmla="*/ 6480094 w 8033654"/>
              <a:gd name="connsiteY13" fmla="*/ 292278 h 7031915"/>
              <a:gd name="connsiteX14" fmla="*/ 7949332 w 8033654"/>
              <a:gd name="connsiteY14" fmla="*/ 3216682 h 7031915"/>
              <a:gd name="connsiteX15" fmla="*/ 7992299 w 8033654"/>
              <a:gd name="connsiteY15" fmla="*/ 3302616 h 7031915"/>
              <a:gd name="connsiteX16" fmla="*/ 8021693 w 8033654"/>
              <a:gd name="connsiteY16" fmla="*/ 3397306 h 7031915"/>
              <a:gd name="connsiteX17" fmla="*/ 8033654 w 8033654"/>
              <a:gd name="connsiteY17" fmla="*/ 3515957 h 7031915"/>
              <a:gd name="connsiteX18" fmla="*/ 8021693 w 8033654"/>
              <a:gd name="connsiteY18" fmla="*/ 3634608 h 7031915"/>
              <a:gd name="connsiteX19" fmla="*/ 7992299 w 8033654"/>
              <a:gd name="connsiteY19" fmla="*/ 3729298 h 7031915"/>
              <a:gd name="connsiteX20" fmla="*/ 7949332 w 8033654"/>
              <a:gd name="connsiteY20" fmla="*/ 3815232 h 7031915"/>
              <a:gd name="connsiteX21" fmla="*/ 6535055 w 8033654"/>
              <a:gd name="connsiteY21" fmla="*/ 6638796 h 7031915"/>
              <a:gd name="connsiteX22" fmla="*/ 6524461 w 8033654"/>
              <a:gd name="connsiteY22" fmla="*/ 6646190 h 7031915"/>
              <a:gd name="connsiteX23" fmla="*/ 6482456 w 8033654"/>
              <a:gd name="connsiteY23" fmla="*/ 6736229 h 7031915"/>
              <a:gd name="connsiteX24" fmla="*/ 6090371 w 8033654"/>
              <a:gd name="connsiteY24" fmla="*/ 7019956 h 7031915"/>
              <a:gd name="connsiteX25" fmla="*/ 5971740 w 8033654"/>
              <a:gd name="connsiteY25" fmla="*/ 7031915 h 7031915"/>
              <a:gd name="connsiteX26" fmla="*/ 5971700 w 8033654"/>
              <a:gd name="connsiteY26" fmla="*/ 7031915 h 7031915"/>
              <a:gd name="connsiteX27" fmla="*/ 2058326 w 8033654"/>
              <a:gd name="connsiteY27" fmla="*/ 7031915 h 7031915"/>
              <a:gd name="connsiteX28" fmla="*/ 2176958 w 8033654"/>
              <a:gd name="connsiteY28" fmla="*/ 7019956 h 7031915"/>
              <a:gd name="connsiteX29" fmla="*/ 2176957 w 8033654"/>
              <a:gd name="connsiteY29" fmla="*/ 7019956 h 7031915"/>
              <a:gd name="connsiteX30" fmla="*/ 2058326 w 8033654"/>
              <a:gd name="connsiteY30" fmla="*/ 7031915 h 7031915"/>
              <a:gd name="connsiteX31" fmla="*/ 2058286 w 8033654"/>
              <a:gd name="connsiteY31" fmla="*/ 7031915 h 7031915"/>
              <a:gd name="connsiteX32" fmla="*/ 1939655 w 8033654"/>
              <a:gd name="connsiteY32" fmla="*/ 7019956 h 7031915"/>
              <a:gd name="connsiteX33" fmla="*/ 1642007 w 8033654"/>
              <a:gd name="connsiteY33" fmla="*/ 6859480 h 7031915"/>
              <a:gd name="connsiteX34" fmla="*/ 1570173 w 8033654"/>
              <a:gd name="connsiteY34" fmla="*/ 6772417 h 7031915"/>
              <a:gd name="connsiteX35" fmla="*/ 1508795 w 8033654"/>
              <a:gd name="connsiteY35" fmla="*/ 6649661 h 7031915"/>
              <a:gd name="connsiteX36" fmla="*/ 1508794 w 8033654"/>
              <a:gd name="connsiteY36" fmla="*/ 6649657 h 7031915"/>
              <a:gd name="connsiteX37" fmla="*/ 115723 w 8033654"/>
              <a:gd name="connsiteY37" fmla="*/ 3863519 h 7031915"/>
              <a:gd name="connsiteX38" fmla="*/ 115722 w 8033654"/>
              <a:gd name="connsiteY38" fmla="*/ 3863518 h 7031915"/>
              <a:gd name="connsiteX39" fmla="*/ 29470 w 8033654"/>
              <a:gd name="connsiteY39" fmla="*/ 3691014 h 7031915"/>
              <a:gd name="connsiteX40" fmla="*/ 11962 w 8033654"/>
              <a:gd name="connsiteY40" fmla="*/ 3634608 h 7031915"/>
              <a:gd name="connsiteX41" fmla="*/ 0 w 8033654"/>
              <a:gd name="connsiteY41" fmla="*/ 3515957 h 7031915"/>
              <a:gd name="connsiteX42" fmla="*/ 11962 w 8033654"/>
              <a:gd name="connsiteY42" fmla="*/ 3397306 h 7031915"/>
              <a:gd name="connsiteX43" fmla="*/ 29470 w 8033654"/>
              <a:gd name="connsiteY43" fmla="*/ 3340901 h 7031915"/>
              <a:gd name="connsiteX44" fmla="*/ 115722 w 8033654"/>
              <a:gd name="connsiteY44" fmla="*/ 3168396 h 7031915"/>
              <a:gd name="connsiteX45" fmla="*/ 115723 w 8033654"/>
              <a:gd name="connsiteY45" fmla="*/ 3168396 h 7031915"/>
              <a:gd name="connsiteX46" fmla="*/ 1508796 w 8033654"/>
              <a:gd name="connsiteY46" fmla="*/ 382255 h 7031915"/>
              <a:gd name="connsiteX47" fmla="*/ 1570174 w 8033654"/>
              <a:gd name="connsiteY47" fmla="*/ 259499 h 7031915"/>
              <a:gd name="connsiteX48" fmla="*/ 1642008 w 8033654"/>
              <a:gd name="connsiteY48" fmla="*/ 172435 h 7031915"/>
              <a:gd name="connsiteX49" fmla="*/ 1939656 w 8033654"/>
              <a:gd name="connsiteY49" fmla="*/ 11959 h 7031915"/>
              <a:gd name="connsiteX50" fmla="*/ 2058287 w 8033654"/>
              <a:gd name="connsiteY50" fmla="*/ 0 h 7031915"/>
              <a:gd name="connsiteX0" fmla="*/ 2058287 w 8033654"/>
              <a:gd name="connsiteY0" fmla="*/ 0 h 7031915"/>
              <a:gd name="connsiteX1" fmla="*/ 2058326 w 8033654"/>
              <a:gd name="connsiteY1" fmla="*/ 0 h 7031915"/>
              <a:gd name="connsiteX2" fmla="*/ 5971699 w 8033654"/>
              <a:gd name="connsiteY2" fmla="*/ 0 h 7031915"/>
              <a:gd name="connsiteX3" fmla="*/ 5971700 w 8033654"/>
              <a:gd name="connsiteY3" fmla="*/ 0 h 7031915"/>
              <a:gd name="connsiteX4" fmla="*/ 5971740 w 8033654"/>
              <a:gd name="connsiteY4" fmla="*/ 0 h 7031915"/>
              <a:gd name="connsiteX5" fmla="*/ 6090371 w 8033654"/>
              <a:gd name="connsiteY5" fmla="*/ 11959 h 7031915"/>
              <a:gd name="connsiteX6" fmla="*/ 6357004 w 8033654"/>
              <a:gd name="connsiteY6" fmla="*/ 143562 h 7031915"/>
              <a:gd name="connsiteX7" fmla="*/ 6421756 w 8033654"/>
              <a:gd name="connsiteY7" fmla="*/ 209878 h 7031915"/>
              <a:gd name="connsiteX8" fmla="*/ 6426018 w 8033654"/>
              <a:gd name="connsiteY8" fmla="*/ 214243 h 7031915"/>
              <a:gd name="connsiteX9" fmla="*/ 6463356 w 8033654"/>
              <a:gd name="connsiteY9" fmla="*/ 268125 h 7031915"/>
              <a:gd name="connsiteX10" fmla="*/ 6480094 w 8033654"/>
              <a:gd name="connsiteY10" fmla="*/ 292278 h 7031915"/>
              <a:gd name="connsiteX11" fmla="*/ 7949332 w 8033654"/>
              <a:gd name="connsiteY11" fmla="*/ 3216682 h 7031915"/>
              <a:gd name="connsiteX12" fmla="*/ 7992299 w 8033654"/>
              <a:gd name="connsiteY12" fmla="*/ 3302616 h 7031915"/>
              <a:gd name="connsiteX13" fmla="*/ 8021693 w 8033654"/>
              <a:gd name="connsiteY13" fmla="*/ 3397306 h 7031915"/>
              <a:gd name="connsiteX14" fmla="*/ 8033654 w 8033654"/>
              <a:gd name="connsiteY14" fmla="*/ 3515957 h 7031915"/>
              <a:gd name="connsiteX15" fmla="*/ 8021693 w 8033654"/>
              <a:gd name="connsiteY15" fmla="*/ 3634608 h 7031915"/>
              <a:gd name="connsiteX16" fmla="*/ 7992299 w 8033654"/>
              <a:gd name="connsiteY16" fmla="*/ 3729298 h 7031915"/>
              <a:gd name="connsiteX17" fmla="*/ 7949332 w 8033654"/>
              <a:gd name="connsiteY17" fmla="*/ 3815232 h 7031915"/>
              <a:gd name="connsiteX18" fmla="*/ 6535055 w 8033654"/>
              <a:gd name="connsiteY18" fmla="*/ 6638796 h 7031915"/>
              <a:gd name="connsiteX19" fmla="*/ 6524461 w 8033654"/>
              <a:gd name="connsiteY19" fmla="*/ 6646190 h 7031915"/>
              <a:gd name="connsiteX20" fmla="*/ 6482456 w 8033654"/>
              <a:gd name="connsiteY20" fmla="*/ 6736229 h 7031915"/>
              <a:gd name="connsiteX21" fmla="*/ 6090371 w 8033654"/>
              <a:gd name="connsiteY21" fmla="*/ 7019956 h 7031915"/>
              <a:gd name="connsiteX22" fmla="*/ 5971740 w 8033654"/>
              <a:gd name="connsiteY22" fmla="*/ 7031915 h 7031915"/>
              <a:gd name="connsiteX23" fmla="*/ 5971700 w 8033654"/>
              <a:gd name="connsiteY23" fmla="*/ 7031915 h 7031915"/>
              <a:gd name="connsiteX24" fmla="*/ 2058326 w 8033654"/>
              <a:gd name="connsiteY24" fmla="*/ 7031915 h 7031915"/>
              <a:gd name="connsiteX25" fmla="*/ 2176958 w 8033654"/>
              <a:gd name="connsiteY25" fmla="*/ 7019956 h 7031915"/>
              <a:gd name="connsiteX26" fmla="*/ 2176957 w 8033654"/>
              <a:gd name="connsiteY26" fmla="*/ 7019956 h 7031915"/>
              <a:gd name="connsiteX27" fmla="*/ 2058326 w 8033654"/>
              <a:gd name="connsiteY27" fmla="*/ 7031915 h 7031915"/>
              <a:gd name="connsiteX28" fmla="*/ 2058286 w 8033654"/>
              <a:gd name="connsiteY28" fmla="*/ 7031915 h 7031915"/>
              <a:gd name="connsiteX29" fmla="*/ 1939655 w 8033654"/>
              <a:gd name="connsiteY29" fmla="*/ 7019956 h 7031915"/>
              <a:gd name="connsiteX30" fmla="*/ 1642007 w 8033654"/>
              <a:gd name="connsiteY30" fmla="*/ 6859480 h 7031915"/>
              <a:gd name="connsiteX31" fmla="*/ 1570173 w 8033654"/>
              <a:gd name="connsiteY31" fmla="*/ 6772417 h 7031915"/>
              <a:gd name="connsiteX32" fmla="*/ 1508795 w 8033654"/>
              <a:gd name="connsiteY32" fmla="*/ 6649661 h 7031915"/>
              <a:gd name="connsiteX33" fmla="*/ 1508794 w 8033654"/>
              <a:gd name="connsiteY33" fmla="*/ 6649657 h 7031915"/>
              <a:gd name="connsiteX34" fmla="*/ 115723 w 8033654"/>
              <a:gd name="connsiteY34" fmla="*/ 3863519 h 7031915"/>
              <a:gd name="connsiteX35" fmla="*/ 115722 w 8033654"/>
              <a:gd name="connsiteY35" fmla="*/ 3863518 h 7031915"/>
              <a:gd name="connsiteX36" fmla="*/ 29470 w 8033654"/>
              <a:gd name="connsiteY36" fmla="*/ 3691014 h 7031915"/>
              <a:gd name="connsiteX37" fmla="*/ 11962 w 8033654"/>
              <a:gd name="connsiteY37" fmla="*/ 3634608 h 7031915"/>
              <a:gd name="connsiteX38" fmla="*/ 0 w 8033654"/>
              <a:gd name="connsiteY38" fmla="*/ 3515957 h 7031915"/>
              <a:gd name="connsiteX39" fmla="*/ 11962 w 8033654"/>
              <a:gd name="connsiteY39" fmla="*/ 3397306 h 7031915"/>
              <a:gd name="connsiteX40" fmla="*/ 29470 w 8033654"/>
              <a:gd name="connsiteY40" fmla="*/ 3340901 h 7031915"/>
              <a:gd name="connsiteX41" fmla="*/ 115722 w 8033654"/>
              <a:gd name="connsiteY41" fmla="*/ 3168396 h 7031915"/>
              <a:gd name="connsiteX42" fmla="*/ 115723 w 8033654"/>
              <a:gd name="connsiteY42" fmla="*/ 3168396 h 7031915"/>
              <a:gd name="connsiteX43" fmla="*/ 1508796 w 8033654"/>
              <a:gd name="connsiteY43" fmla="*/ 382255 h 7031915"/>
              <a:gd name="connsiteX44" fmla="*/ 1570174 w 8033654"/>
              <a:gd name="connsiteY44" fmla="*/ 259499 h 7031915"/>
              <a:gd name="connsiteX45" fmla="*/ 1642008 w 8033654"/>
              <a:gd name="connsiteY45" fmla="*/ 172435 h 7031915"/>
              <a:gd name="connsiteX46" fmla="*/ 1939656 w 8033654"/>
              <a:gd name="connsiteY46" fmla="*/ 11959 h 7031915"/>
              <a:gd name="connsiteX47" fmla="*/ 2058287 w 8033654"/>
              <a:gd name="connsiteY47" fmla="*/ 0 h 7031915"/>
              <a:gd name="connsiteX0" fmla="*/ 2058287 w 8033654"/>
              <a:gd name="connsiteY0" fmla="*/ 0 h 7031915"/>
              <a:gd name="connsiteX1" fmla="*/ 2058326 w 8033654"/>
              <a:gd name="connsiteY1" fmla="*/ 0 h 7031915"/>
              <a:gd name="connsiteX2" fmla="*/ 5971699 w 8033654"/>
              <a:gd name="connsiteY2" fmla="*/ 0 h 7031915"/>
              <a:gd name="connsiteX3" fmla="*/ 5971700 w 8033654"/>
              <a:gd name="connsiteY3" fmla="*/ 0 h 7031915"/>
              <a:gd name="connsiteX4" fmla="*/ 5971740 w 8033654"/>
              <a:gd name="connsiteY4" fmla="*/ 0 h 7031915"/>
              <a:gd name="connsiteX5" fmla="*/ 6090371 w 8033654"/>
              <a:gd name="connsiteY5" fmla="*/ 11959 h 7031915"/>
              <a:gd name="connsiteX6" fmla="*/ 6357004 w 8033654"/>
              <a:gd name="connsiteY6" fmla="*/ 143562 h 7031915"/>
              <a:gd name="connsiteX7" fmla="*/ 6421756 w 8033654"/>
              <a:gd name="connsiteY7" fmla="*/ 209878 h 7031915"/>
              <a:gd name="connsiteX8" fmla="*/ 6426018 w 8033654"/>
              <a:gd name="connsiteY8" fmla="*/ 214243 h 7031915"/>
              <a:gd name="connsiteX9" fmla="*/ 6463356 w 8033654"/>
              <a:gd name="connsiteY9" fmla="*/ 268125 h 7031915"/>
              <a:gd name="connsiteX10" fmla="*/ 7949332 w 8033654"/>
              <a:gd name="connsiteY10" fmla="*/ 3216682 h 7031915"/>
              <a:gd name="connsiteX11" fmla="*/ 7992299 w 8033654"/>
              <a:gd name="connsiteY11" fmla="*/ 3302616 h 7031915"/>
              <a:gd name="connsiteX12" fmla="*/ 8021693 w 8033654"/>
              <a:gd name="connsiteY12" fmla="*/ 3397306 h 7031915"/>
              <a:gd name="connsiteX13" fmla="*/ 8033654 w 8033654"/>
              <a:gd name="connsiteY13" fmla="*/ 3515957 h 7031915"/>
              <a:gd name="connsiteX14" fmla="*/ 8021693 w 8033654"/>
              <a:gd name="connsiteY14" fmla="*/ 3634608 h 7031915"/>
              <a:gd name="connsiteX15" fmla="*/ 7992299 w 8033654"/>
              <a:gd name="connsiteY15" fmla="*/ 3729298 h 7031915"/>
              <a:gd name="connsiteX16" fmla="*/ 7949332 w 8033654"/>
              <a:gd name="connsiteY16" fmla="*/ 3815232 h 7031915"/>
              <a:gd name="connsiteX17" fmla="*/ 6535055 w 8033654"/>
              <a:gd name="connsiteY17" fmla="*/ 6638796 h 7031915"/>
              <a:gd name="connsiteX18" fmla="*/ 6524461 w 8033654"/>
              <a:gd name="connsiteY18" fmla="*/ 6646190 h 7031915"/>
              <a:gd name="connsiteX19" fmla="*/ 6482456 w 8033654"/>
              <a:gd name="connsiteY19" fmla="*/ 6736229 h 7031915"/>
              <a:gd name="connsiteX20" fmla="*/ 6090371 w 8033654"/>
              <a:gd name="connsiteY20" fmla="*/ 7019956 h 7031915"/>
              <a:gd name="connsiteX21" fmla="*/ 5971740 w 8033654"/>
              <a:gd name="connsiteY21" fmla="*/ 7031915 h 7031915"/>
              <a:gd name="connsiteX22" fmla="*/ 5971700 w 8033654"/>
              <a:gd name="connsiteY22" fmla="*/ 7031915 h 7031915"/>
              <a:gd name="connsiteX23" fmla="*/ 2058326 w 8033654"/>
              <a:gd name="connsiteY23" fmla="*/ 7031915 h 7031915"/>
              <a:gd name="connsiteX24" fmla="*/ 2176958 w 8033654"/>
              <a:gd name="connsiteY24" fmla="*/ 7019956 h 7031915"/>
              <a:gd name="connsiteX25" fmla="*/ 2176957 w 8033654"/>
              <a:gd name="connsiteY25" fmla="*/ 7019956 h 7031915"/>
              <a:gd name="connsiteX26" fmla="*/ 2058326 w 8033654"/>
              <a:gd name="connsiteY26" fmla="*/ 7031915 h 7031915"/>
              <a:gd name="connsiteX27" fmla="*/ 2058286 w 8033654"/>
              <a:gd name="connsiteY27" fmla="*/ 7031915 h 7031915"/>
              <a:gd name="connsiteX28" fmla="*/ 1939655 w 8033654"/>
              <a:gd name="connsiteY28" fmla="*/ 7019956 h 7031915"/>
              <a:gd name="connsiteX29" fmla="*/ 1642007 w 8033654"/>
              <a:gd name="connsiteY29" fmla="*/ 6859480 h 7031915"/>
              <a:gd name="connsiteX30" fmla="*/ 1570173 w 8033654"/>
              <a:gd name="connsiteY30" fmla="*/ 6772417 h 7031915"/>
              <a:gd name="connsiteX31" fmla="*/ 1508795 w 8033654"/>
              <a:gd name="connsiteY31" fmla="*/ 6649661 h 7031915"/>
              <a:gd name="connsiteX32" fmla="*/ 1508794 w 8033654"/>
              <a:gd name="connsiteY32" fmla="*/ 6649657 h 7031915"/>
              <a:gd name="connsiteX33" fmla="*/ 115723 w 8033654"/>
              <a:gd name="connsiteY33" fmla="*/ 3863519 h 7031915"/>
              <a:gd name="connsiteX34" fmla="*/ 115722 w 8033654"/>
              <a:gd name="connsiteY34" fmla="*/ 3863518 h 7031915"/>
              <a:gd name="connsiteX35" fmla="*/ 29470 w 8033654"/>
              <a:gd name="connsiteY35" fmla="*/ 3691014 h 7031915"/>
              <a:gd name="connsiteX36" fmla="*/ 11962 w 8033654"/>
              <a:gd name="connsiteY36" fmla="*/ 3634608 h 7031915"/>
              <a:gd name="connsiteX37" fmla="*/ 0 w 8033654"/>
              <a:gd name="connsiteY37" fmla="*/ 3515957 h 7031915"/>
              <a:gd name="connsiteX38" fmla="*/ 11962 w 8033654"/>
              <a:gd name="connsiteY38" fmla="*/ 3397306 h 7031915"/>
              <a:gd name="connsiteX39" fmla="*/ 29470 w 8033654"/>
              <a:gd name="connsiteY39" fmla="*/ 3340901 h 7031915"/>
              <a:gd name="connsiteX40" fmla="*/ 115722 w 8033654"/>
              <a:gd name="connsiteY40" fmla="*/ 3168396 h 7031915"/>
              <a:gd name="connsiteX41" fmla="*/ 115723 w 8033654"/>
              <a:gd name="connsiteY41" fmla="*/ 3168396 h 7031915"/>
              <a:gd name="connsiteX42" fmla="*/ 1508796 w 8033654"/>
              <a:gd name="connsiteY42" fmla="*/ 382255 h 7031915"/>
              <a:gd name="connsiteX43" fmla="*/ 1570174 w 8033654"/>
              <a:gd name="connsiteY43" fmla="*/ 259499 h 7031915"/>
              <a:gd name="connsiteX44" fmla="*/ 1642008 w 8033654"/>
              <a:gd name="connsiteY44" fmla="*/ 172435 h 7031915"/>
              <a:gd name="connsiteX45" fmla="*/ 1939656 w 8033654"/>
              <a:gd name="connsiteY45" fmla="*/ 11959 h 7031915"/>
              <a:gd name="connsiteX46" fmla="*/ 2058287 w 8033654"/>
              <a:gd name="connsiteY46" fmla="*/ 0 h 7031915"/>
              <a:gd name="connsiteX0" fmla="*/ 2058287 w 8033654"/>
              <a:gd name="connsiteY0" fmla="*/ 0 h 7031915"/>
              <a:gd name="connsiteX1" fmla="*/ 2058326 w 8033654"/>
              <a:gd name="connsiteY1" fmla="*/ 0 h 7031915"/>
              <a:gd name="connsiteX2" fmla="*/ 5971699 w 8033654"/>
              <a:gd name="connsiteY2" fmla="*/ 0 h 7031915"/>
              <a:gd name="connsiteX3" fmla="*/ 5971700 w 8033654"/>
              <a:gd name="connsiteY3" fmla="*/ 0 h 7031915"/>
              <a:gd name="connsiteX4" fmla="*/ 5971740 w 8033654"/>
              <a:gd name="connsiteY4" fmla="*/ 0 h 7031915"/>
              <a:gd name="connsiteX5" fmla="*/ 6090371 w 8033654"/>
              <a:gd name="connsiteY5" fmla="*/ 11959 h 7031915"/>
              <a:gd name="connsiteX6" fmla="*/ 6357004 w 8033654"/>
              <a:gd name="connsiteY6" fmla="*/ 143562 h 7031915"/>
              <a:gd name="connsiteX7" fmla="*/ 6421756 w 8033654"/>
              <a:gd name="connsiteY7" fmla="*/ 209878 h 7031915"/>
              <a:gd name="connsiteX8" fmla="*/ 6426018 w 8033654"/>
              <a:gd name="connsiteY8" fmla="*/ 214243 h 7031915"/>
              <a:gd name="connsiteX9" fmla="*/ 6463356 w 8033654"/>
              <a:gd name="connsiteY9" fmla="*/ 268125 h 7031915"/>
              <a:gd name="connsiteX10" fmla="*/ 7949332 w 8033654"/>
              <a:gd name="connsiteY10" fmla="*/ 3216682 h 7031915"/>
              <a:gd name="connsiteX11" fmla="*/ 7992299 w 8033654"/>
              <a:gd name="connsiteY11" fmla="*/ 3302616 h 7031915"/>
              <a:gd name="connsiteX12" fmla="*/ 8021693 w 8033654"/>
              <a:gd name="connsiteY12" fmla="*/ 3397306 h 7031915"/>
              <a:gd name="connsiteX13" fmla="*/ 8033654 w 8033654"/>
              <a:gd name="connsiteY13" fmla="*/ 3515957 h 7031915"/>
              <a:gd name="connsiteX14" fmla="*/ 8021693 w 8033654"/>
              <a:gd name="connsiteY14" fmla="*/ 3634608 h 7031915"/>
              <a:gd name="connsiteX15" fmla="*/ 7992299 w 8033654"/>
              <a:gd name="connsiteY15" fmla="*/ 3729298 h 7031915"/>
              <a:gd name="connsiteX16" fmla="*/ 7949332 w 8033654"/>
              <a:gd name="connsiteY16" fmla="*/ 3815232 h 7031915"/>
              <a:gd name="connsiteX17" fmla="*/ 6535055 w 8033654"/>
              <a:gd name="connsiteY17" fmla="*/ 6638796 h 7031915"/>
              <a:gd name="connsiteX18" fmla="*/ 6524461 w 8033654"/>
              <a:gd name="connsiteY18" fmla="*/ 6646190 h 7031915"/>
              <a:gd name="connsiteX19" fmla="*/ 6482456 w 8033654"/>
              <a:gd name="connsiteY19" fmla="*/ 6736229 h 7031915"/>
              <a:gd name="connsiteX20" fmla="*/ 6090371 w 8033654"/>
              <a:gd name="connsiteY20" fmla="*/ 7019956 h 7031915"/>
              <a:gd name="connsiteX21" fmla="*/ 5971740 w 8033654"/>
              <a:gd name="connsiteY21" fmla="*/ 7031915 h 7031915"/>
              <a:gd name="connsiteX22" fmla="*/ 5971700 w 8033654"/>
              <a:gd name="connsiteY22" fmla="*/ 7031915 h 7031915"/>
              <a:gd name="connsiteX23" fmla="*/ 2058326 w 8033654"/>
              <a:gd name="connsiteY23" fmla="*/ 7031915 h 7031915"/>
              <a:gd name="connsiteX24" fmla="*/ 2176958 w 8033654"/>
              <a:gd name="connsiteY24" fmla="*/ 7019956 h 7031915"/>
              <a:gd name="connsiteX25" fmla="*/ 2058326 w 8033654"/>
              <a:gd name="connsiteY25" fmla="*/ 7031915 h 7031915"/>
              <a:gd name="connsiteX26" fmla="*/ 2058286 w 8033654"/>
              <a:gd name="connsiteY26" fmla="*/ 7031915 h 7031915"/>
              <a:gd name="connsiteX27" fmla="*/ 1939655 w 8033654"/>
              <a:gd name="connsiteY27" fmla="*/ 7019956 h 7031915"/>
              <a:gd name="connsiteX28" fmla="*/ 1642007 w 8033654"/>
              <a:gd name="connsiteY28" fmla="*/ 6859480 h 7031915"/>
              <a:gd name="connsiteX29" fmla="*/ 1570173 w 8033654"/>
              <a:gd name="connsiteY29" fmla="*/ 6772417 h 7031915"/>
              <a:gd name="connsiteX30" fmla="*/ 1508795 w 8033654"/>
              <a:gd name="connsiteY30" fmla="*/ 6649661 h 7031915"/>
              <a:gd name="connsiteX31" fmla="*/ 1508794 w 8033654"/>
              <a:gd name="connsiteY31" fmla="*/ 6649657 h 7031915"/>
              <a:gd name="connsiteX32" fmla="*/ 115723 w 8033654"/>
              <a:gd name="connsiteY32" fmla="*/ 3863519 h 7031915"/>
              <a:gd name="connsiteX33" fmla="*/ 115722 w 8033654"/>
              <a:gd name="connsiteY33" fmla="*/ 3863518 h 7031915"/>
              <a:gd name="connsiteX34" fmla="*/ 29470 w 8033654"/>
              <a:gd name="connsiteY34" fmla="*/ 3691014 h 7031915"/>
              <a:gd name="connsiteX35" fmla="*/ 11962 w 8033654"/>
              <a:gd name="connsiteY35" fmla="*/ 3634608 h 7031915"/>
              <a:gd name="connsiteX36" fmla="*/ 0 w 8033654"/>
              <a:gd name="connsiteY36" fmla="*/ 3515957 h 7031915"/>
              <a:gd name="connsiteX37" fmla="*/ 11962 w 8033654"/>
              <a:gd name="connsiteY37" fmla="*/ 3397306 h 7031915"/>
              <a:gd name="connsiteX38" fmla="*/ 29470 w 8033654"/>
              <a:gd name="connsiteY38" fmla="*/ 3340901 h 7031915"/>
              <a:gd name="connsiteX39" fmla="*/ 115722 w 8033654"/>
              <a:gd name="connsiteY39" fmla="*/ 3168396 h 7031915"/>
              <a:gd name="connsiteX40" fmla="*/ 115723 w 8033654"/>
              <a:gd name="connsiteY40" fmla="*/ 3168396 h 7031915"/>
              <a:gd name="connsiteX41" fmla="*/ 1508796 w 8033654"/>
              <a:gd name="connsiteY41" fmla="*/ 382255 h 7031915"/>
              <a:gd name="connsiteX42" fmla="*/ 1570174 w 8033654"/>
              <a:gd name="connsiteY42" fmla="*/ 259499 h 7031915"/>
              <a:gd name="connsiteX43" fmla="*/ 1642008 w 8033654"/>
              <a:gd name="connsiteY43" fmla="*/ 172435 h 7031915"/>
              <a:gd name="connsiteX44" fmla="*/ 1939656 w 8033654"/>
              <a:gd name="connsiteY44" fmla="*/ 11959 h 7031915"/>
              <a:gd name="connsiteX45" fmla="*/ 2058287 w 8033654"/>
              <a:gd name="connsiteY45" fmla="*/ 0 h 7031915"/>
              <a:gd name="connsiteX0" fmla="*/ 2058287 w 8033654"/>
              <a:gd name="connsiteY0" fmla="*/ 0 h 7031915"/>
              <a:gd name="connsiteX1" fmla="*/ 2058326 w 8033654"/>
              <a:gd name="connsiteY1" fmla="*/ 0 h 7031915"/>
              <a:gd name="connsiteX2" fmla="*/ 5971699 w 8033654"/>
              <a:gd name="connsiteY2" fmla="*/ 0 h 7031915"/>
              <a:gd name="connsiteX3" fmla="*/ 5971700 w 8033654"/>
              <a:gd name="connsiteY3" fmla="*/ 0 h 7031915"/>
              <a:gd name="connsiteX4" fmla="*/ 5971740 w 8033654"/>
              <a:gd name="connsiteY4" fmla="*/ 0 h 7031915"/>
              <a:gd name="connsiteX5" fmla="*/ 6090371 w 8033654"/>
              <a:gd name="connsiteY5" fmla="*/ 11959 h 7031915"/>
              <a:gd name="connsiteX6" fmla="*/ 6357004 w 8033654"/>
              <a:gd name="connsiteY6" fmla="*/ 143562 h 7031915"/>
              <a:gd name="connsiteX7" fmla="*/ 6421756 w 8033654"/>
              <a:gd name="connsiteY7" fmla="*/ 209878 h 7031915"/>
              <a:gd name="connsiteX8" fmla="*/ 6426018 w 8033654"/>
              <a:gd name="connsiteY8" fmla="*/ 214243 h 7031915"/>
              <a:gd name="connsiteX9" fmla="*/ 6463356 w 8033654"/>
              <a:gd name="connsiteY9" fmla="*/ 268125 h 7031915"/>
              <a:gd name="connsiteX10" fmla="*/ 7949332 w 8033654"/>
              <a:gd name="connsiteY10" fmla="*/ 3216682 h 7031915"/>
              <a:gd name="connsiteX11" fmla="*/ 7992299 w 8033654"/>
              <a:gd name="connsiteY11" fmla="*/ 3302616 h 7031915"/>
              <a:gd name="connsiteX12" fmla="*/ 8021693 w 8033654"/>
              <a:gd name="connsiteY12" fmla="*/ 3397306 h 7031915"/>
              <a:gd name="connsiteX13" fmla="*/ 8033654 w 8033654"/>
              <a:gd name="connsiteY13" fmla="*/ 3515957 h 7031915"/>
              <a:gd name="connsiteX14" fmla="*/ 8021693 w 8033654"/>
              <a:gd name="connsiteY14" fmla="*/ 3634608 h 7031915"/>
              <a:gd name="connsiteX15" fmla="*/ 7992299 w 8033654"/>
              <a:gd name="connsiteY15" fmla="*/ 3729298 h 7031915"/>
              <a:gd name="connsiteX16" fmla="*/ 7949332 w 8033654"/>
              <a:gd name="connsiteY16" fmla="*/ 3815232 h 7031915"/>
              <a:gd name="connsiteX17" fmla="*/ 6535055 w 8033654"/>
              <a:gd name="connsiteY17" fmla="*/ 6638796 h 7031915"/>
              <a:gd name="connsiteX18" fmla="*/ 6524461 w 8033654"/>
              <a:gd name="connsiteY18" fmla="*/ 6646190 h 7031915"/>
              <a:gd name="connsiteX19" fmla="*/ 6482456 w 8033654"/>
              <a:gd name="connsiteY19" fmla="*/ 6736229 h 7031915"/>
              <a:gd name="connsiteX20" fmla="*/ 6090371 w 8033654"/>
              <a:gd name="connsiteY20" fmla="*/ 7019956 h 7031915"/>
              <a:gd name="connsiteX21" fmla="*/ 5971740 w 8033654"/>
              <a:gd name="connsiteY21" fmla="*/ 7031915 h 7031915"/>
              <a:gd name="connsiteX22" fmla="*/ 5971700 w 8033654"/>
              <a:gd name="connsiteY22" fmla="*/ 7031915 h 7031915"/>
              <a:gd name="connsiteX23" fmla="*/ 2058326 w 8033654"/>
              <a:gd name="connsiteY23" fmla="*/ 7031915 h 7031915"/>
              <a:gd name="connsiteX24" fmla="*/ 2058326 w 8033654"/>
              <a:gd name="connsiteY24" fmla="*/ 7031915 h 7031915"/>
              <a:gd name="connsiteX25" fmla="*/ 2058286 w 8033654"/>
              <a:gd name="connsiteY25" fmla="*/ 7031915 h 7031915"/>
              <a:gd name="connsiteX26" fmla="*/ 1939655 w 8033654"/>
              <a:gd name="connsiteY26" fmla="*/ 7019956 h 7031915"/>
              <a:gd name="connsiteX27" fmla="*/ 1642007 w 8033654"/>
              <a:gd name="connsiteY27" fmla="*/ 6859480 h 7031915"/>
              <a:gd name="connsiteX28" fmla="*/ 1570173 w 8033654"/>
              <a:gd name="connsiteY28" fmla="*/ 6772417 h 7031915"/>
              <a:gd name="connsiteX29" fmla="*/ 1508795 w 8033654"/>
              <a:gd name="connsiteY29" fmla="*/ 6649661 h 7031915"/>
              <a:gd name="connsiteX30" fmla="*/ 1508794 w 8033654"/>
              <a:gd name="connsiteY30" fmla="*/ 6649657 h 7031915"/>
              <a:gd name="connsiteX31" fmla="*/ 115723 w 8033654"/>
              <a:gd name="connsiteY31" fmla="*/ 3863519 h 7031915"/>
              <a:gd name="connsiteX32" fmla="*/ 115722 w 8033654"/>
              <a:gd name="connsiteY32" fmla="*/ 3863518 h 7031915"/>
              <a:gd name="connsiteX33" fmla="*/ 29470 w 8033654"/>
              <a:gd name="connsiteY33" fmla="*/ 3691014 h 7031915"/>
              <a:gd name="connsiteX34" fmla="*/ 11962 w 8033654"/>
              <a:gd name="connsiteY34" fmla="*/ 3634608 h 7031915"/>
              <a:gd name="connsiteX35" fmla="*/ 0 w 8033654"/>
              <a:gd name="connsiteY35" fmla="*/ 3515957 h 7031915"/>
              <a:gd name="connsiteX36" fmla="*/ 11962 w 8033654"/>
              <a:gd name="connsiteY36" fmla="*/ 3397306 h 7031915"/>
              <a:gd name="connsiteX37" fmla="*/ 29470 w 8033654"/>
              <a:gd name="connsiteY37" fmla="*/ 3340901 h 7031915"/>
              <a:gd name="connsiteX38" fmla="*/ 115722 w 8033654"/>
              <a:gd name="connsiteY38" fmla="*/ 3168396 h 7031915"/>
              <a:gd name="connsiteX39" fmla="*/ 115723 w 8033654"/>
              <a:gd name="connsiteY39" fmla="*/ 3168396 h 7031915"/>
              <a:gd name="connsiteX40" fmla="*/ 1508796 w 8033654"/>
              <a:gd name="connsiteY40" fmla="*/ 382255 h 7031915"/>
              <a:gd name="connsiteX41" fmla="*/ 1570174 w 8033654"/>
              <a:gd name="connsiteY41" fmla="*/ 259499 h 7031915"/>
              <a:gd name="connsiteX42" fmla="*/ 1642008 w 8033654"/>
              <a:gd name="connsiteY42" fmla="*/ 172435 h 7031915"/>
              <a:gd name="connsiteX43" fmla="*/ 1939656 w 8033654"/>
              <a:gd name="connsiteY43" fmla="*/ 11959 h 7031915"/>
              <a:gd name="connsiteX44" fmla="*/ 2058287 w 8033654"/>
              <a:gd name="connsiteY44" fmla="*/ 0 h 7031915"/>
              <a:gd name="connsiteX0" fmla="*/ 2058287 w 8033654"/>
              <a:gd name="connsiteY0" fmla="*/ 0 h 7031915"/>
              <a:gd name="connsiteX1" fmla="*/ 2058326 w 8033654"/>
              <a:gd name="connsiteY1" fmla="*/ 0 h 7031915"/>
              <a:gd name="connsiteX2" fmla="*/ 5971699 w 8033654"/>
              <a:gd name="connsiteY2" fmla="*/ 0 h 7031915"/>
              <a:gd name="connsiteX3" fmla="*/ 5971700 w 8033654"/>
              <a:gd name="connsiteY3" fmla="*/ 0 h 7031915"/>
              <a:gd name="connsiteX4" fmla="*/ 5971740 w 8033654"/>
              <a:gd name="connsiteY4" fmla="*/ 0 h 7031915"/>
              <a:gd name="connsiteX5" fmla="*/ 6090371 w 8033654"/>
              <a:gd name="connsiteY5" fmla="*/ 11959 h 7031915"/>
              <a:gd name="connsiteX6" fmla="*/ 6357004 w 8033654"/>
              <a:gd name="connsiteY6" fmla="*/ 143562 h 7031915"/>
              <a:gd name="connsiteX7" fmla="*/ 6421756 w 8033654"/>
              <a:gd name="connsiteY7" fmla="*/ 209878 h 7031915"/>
              <a:gd name="connsiteX8" fmla="*/ 6426018 w 8033654"/>
              <a:gd name="connsiteY8" fmla="*/ 214243 h 7031915"/>
              <a:gd name="connsiteX9" fmla="*/ 6463356 w 8033654"/>
              <a:gd name="connsiteY9" fmla="*/ 268125 h 7031915"/>
              <a:gd name="connsiteX10" fmla="*/ 7949332 w 8033654"/>
              <a:gd name="connsiteY10" fmla="*/ 3216682 h 7031915"/>
              <a:gd name="connsiteX11" fmla="*/ 7992299 w 8033654"/>
              <a:gd name="connsiteY11" fmla="*/ 3302616 h 7031915"/>
              <a:gd name="connsiteX12" fmla="*/ 8021693 w 8033654"/>
              <a:gd name="connsiteY12" fmla="*/ 3397306 h 7031915"/>
              <a:gd name="connsiteX13" fmla="*/ 8033654 w 8033654"/>
              <a:gd name="connsiteY13" fmla="*/ 3515957 h 7031915"/>
              <a:gd name="connsiteX14" fmla="*/ 8021693 w 8033654"/>
              <a:gd name="connsiteY14" fmla="*/ 3634608 h 7031915"/>
              <a:gd name="connsiteX15" fmla="*/ 7992299 w 8033654"/>
              <a:gd name="connsiteY15" fmla="*/ 3729298 h 7031915"/>
              <a:gd name="connsiteX16" fmla="*/ 7949332 w 8033654"/>
              <a:gd name="connsiteY16" fmla="*/ 3815232 h 7031915"/>
              <a:gd name="connsiteX17" fmla="*/ 6535055 w 8033654"/>
              <a:gd name="connsiteY17" fmla="*/ 6638796 h 7031915"/>
              <a:gd name="connsiteX18" fmla="*/ 6482456 w 8033654"/>
              <a:gd name="connsiteY18" fmla="*/ 6736229 h 7031915"/>
              <a:gd name="connsiteX19" fmla="*/ 6090371 w 8033654"/>
              <a:gd name="connsiteY19" fmla="*/ 7019956 h 7031915"/>
              <a:gd name="connsiteX20" fmla="*/ 5971740 w 8033654"/>
              <a:gd name="connsiteY20" fmla="*/ 7031915 h 7031915"/>
              <a:gd name="connsiteX21" fmla="*/ 5971700 w 8033654"/>
              <a:gd name="connsiteY21" fmla="*/ 7031915 h 7031915"/>
              <a:gd name="connsiteX22" fmla="*/ 2058326 w 8033654"/>
              <a:gd name="connsiteY22" fmla="*/ 7031915 h 7031915"/>
              <a:gd name="connsiteX23" fmla="*/ 2058326 w 8033654"/>
              <a:gd name="connsiteY23" fmla="*/ 7031915 h 7031915"/>
              <a:gd name="connsiteX24" fmla="*/ 2058286 w 8033654"/>
              <a:gd name="connsiteY24" fmla="*/ 7031915 h 7031915"/>
              <a:gd name="connsiteX25" fmla="*/ 1939655 w 8033654"/>
              <a:gd name="connsiteY25" fmla="*/ 7019956 h 7031915"/>
              <a:gd name="connsiteX26" fmla="*/ 1642007 w 8033654"/>
              <a:gd name="connsiteY26" fmla="*/ 6859480 h 7031915"/>
              <a:gd name="connsiteX27" fmla="*/ 1570173 w 8033654"/>
              <a:gd name="connsiteY27" fmla="*/ 6772417 h 7031915"/>
              <a:gd name="connsiteX28" fmla="*/ 1508795 w 8033654"/>
              <a:gd name="connsiteY28" fmla="*/ 6649661 h 7031915"/>
              <a:gd name="connsiteX29" fmla="*/ 1508794 w 8033654"/>
              <a:gd name="connsiteY29" fmla="*/ 6649657 h 7031915"/>
              <a:gd name="connsiteX30" fmla="*/ 115723 w 8033654"/>
              <a:gd name="connsiteY30" fmla="*/ 3863519 h 7031915"/>
              <a:gd name="connsiteX31" fmla="*/ 115722 w 8033654"/>
              <a:gd name="connsiteY31" fmla="*/ 3863518 h 7031915"/>
              <a:gd name="connsiteX32" fmla="*/ 29470 w 8033654"/>
              <a:gd name="connsiteY32" fmla="*/ 3691014 h 7031915"/>
              <a:gd name="connsiteX33" fmla="*/ 11962 w 8033654"/>
              <a:gd name="connsiteY33" fmla="*/ 3634608 h 7031915"/>
              <a:gd name="connsiteX34" fmla="*/ 0 w 8033654"/>
              <a:gd name="connsiteY34" fmla="*/ 3515957 h 7031915"/>
              <a:gd name="connsiteX35" fmla="*/ 11962 w 8033654"/>
              <a:gd name="connsiteY35" fmla="*/ 3397306 h 7031915"/>
              <a:gd name="connsiteX36" fmla="*/ 29470 w 8033654"/>
              <a:gd name="connsiteY36" fmla="*/ 3340901 h 7031915"/>
              <a:gd name="connsiteX37" fmla="*/ 115722 w 8033654"/>
              <a:gd name="connsiteY37" fmla="*/ 3168396 h 7031915"/>
              <a:gd name="connsiteX38" fmla="*/ 115723 w 8033654"/>
              <a:gd name="connsiteY38" fmla="*/ 3168396 h 7031915"/>
              <a:gd name="connsiteX39" fmla="*/ 1508796 w 8033654"/>
              <a:gd name="connsiteY39" fmla="*/ 382255 h 7031915"/>
              <a:gd name="connsiteX40" fmla="*/ 1570174 w 8033654"/>
              <a:gd name="connsiteY40" fmla="*/ 259499 h 7031915"/>
              <a:gd name="connsiteX41" fmla="*/ 1642008 w 8033654"/>
              <a:gd name="connsiteY41" fmla="*/ 172435 h 7031915"/>
              <a:gd name="connsiteX42" fmla="*/ 1939656 w 8033654"/>
              <a:gd name="connsiteY42" fmla="*/ 11959 h 7031915"/>
              <a:gd name="connsiteX43" fmla="*/ 2058287 w 8033654"/>
              <a:gd name="connsiteY43" fmla="*/ 0 h 7031915"/>
              <a:gd name="connsiteX0" fmla="*/ 2058287 w 8033654"/>
              <a:gd name="connsiteY0" fmla="*/ 0 h 7031915"/>
              <a:gd name="connsiteX1" fmla="*/ 2058326 w 8033654"/>
              <a:gd name="connsiteY1" fmla="*/ 0 h 7031915"/>
              <a:gd name="connsiteX2" fmla="*/ 5971699 w 8033654"/>
              <a:gd name="connsiteY2" fmla="*/ 0 h 7031915"/>
              <a:gd name="connsiteX3" fmla="*/ 5971700 w 8033654"/>
              <a:gd name="connsiteY3" fmla="*/ 0 h 7031915"/>
              <a:gd name="connsiteX4" fmla="*/ 5971740 w 8033654"/>
              <a:gd name="connsiteY4" fmla="*/ 0 h 7031915"/>
              <a:gd name="connsiteX5" fmla="*/ 6090371 w 8033654"/>
              <a:gd name="connsiteY5" fmla="*/ 11959 h 7031915"/>
              <a:gd name="connsiteX6" fmla="*/ 6357004 w 8033654"/>
              <a:gd name="connsiteY6" fmla="*/ 143562 h 7031915"/>
              <a:gd name="connsiteX7" fmla="*/ 6421756 w 8033654"/>
              <a:gd name="connsiteY7" fmla="*/ 209878 h 7031915"/>
              <a:gd name="connsiteX8" fmla="*/ 6426018 w 8033654"/>
              <a:gd name="connsiteY8" fmla="*/ 214243 h 7031915"/>
              <a:gd name="connsiteX9" fmla="*/ 6463356 w 8033654"/>
              <a:gd name="connsiteY9" fmla="*/ 268125 h 7031915"/>
              <a:gd name="connsiteX10" fmla="*/ 7949332 w 8033654"/>
              <a:gd name="connsiteY10" fmla="*/ 3216682 h 7031915"/>
              <a:gd name="connsiteX11" fmla="*/ 7992299 w 8033654"/>
              <a:gd name="connsiteY11" fmla="*/ 3302616 h 7031915"/>
              <a:gd name="connsiteX12" fmla="*/ 8021693 w 8033654"/>
              <a:gd name="connsiteY12" fmla="*/ 3397306 h 7031915"/>
              <a:gd name="connsiteX13" fmla="*/ 8033654 w 8033654"/>
              <a:gd name="connsiteY13" fmla="*/ 3515957 h 7031915"/>
              <a:gd name="connsiteX14" fmla="*/ 8021693 w 8033654"/>
              <a:gd name="connsiteY14" fmla="*/ 3634608 h 7031915"/>
              <a:gd name="connsiteX15" fmla="*/ 7992299 w 8033654"/>
              <a:gd name="connsiteY15" fmla="*/ 3729298 h 7031915"/>
              <a:gd name="connsiteX16" fmla="*/ 7949332 w 8033654"/>
              <a:gd name="connsiteY16" fmla="*/ 3815232 h 7031915"/>
              <a:gd name="connsiteX17" fmla="*/ 6482456 w 8033654"/>
              <a:gd name="connsiteY17" fmla="*/ 6736229 h 7031915"/>
              <a:gd name="connsiteX18" fmla="*/ 6090371 w 8033654"/>
              <a:gd name="connsiteY18" fmla="*/ 7019956 h 7031915"/>
              <a:gd name="connsiteX19" fmla="*/ 5971740 w 8033654"/>
              <a:gd name="connsiteY19" fmla="*/ 7031915 h 7031915"/>
              <a:gd name="connsiteX20" fmla="*/ 5971700 w 8033654"/>
              <a:gd name="connsiteY20" fmla="*/ 7031915 h 7031915"/>
              <a:gd name="connsiteX21" fmla="*/ 2058326 w 8033654"/>
              <a:gd name="connsiteY21" fmla="*/ 7031915 h 7031915"/>
              <a:gd name="connsiteX22" fmla="*/ 2058326 w 8033654"/>
              <a:gd name="connsiteY22" fmla="*/ 7031915 h 7031915"/>
              <a:gd name="connsiteX23" fmla="*/ 2058286 w 8033654"/>
              <a:gd name="connsiteY23" fmla="*/ 7031915 h 7031915"/>
              <a:gd name="connsiteX24" fmla="*/ 1939655 w 8033654"/>
              <a:gd name="connsiteY24" fmla="*/ 7019956 h 7031915"/>
              <a:gd name="connsiteX25" fmla="*/ 1642007 w 8033654"/>
              <a:gd name="connsiteY25" fmla="*/ 6859480 h 7031915"/>
              <a:gd name="connsiteX26" fmla="*/ 1570173 w 8033654"/>
              <a:gd name="connsiteY26" fmla="*/ 6772417 h 7031915"/>
              <a:gd name="connsiteX27" fmla="*/ 1508795 w 8033654"/>
              <a:gd name="connsiteY27" fmla="*/ 6649661 h 7031915"/>
              <a:gd name="connsiteX28" fmla="*/ 1508794 w 8033654"/>
              <a:gd name="connsiteY28" fmla="*/ 6649657 h 7031915"/>
              <a:gd name="connsiteX29" fmla="*/ 115723 w 8033654"/>
              <a:gd name="connsiteY29" fmla="*/ 3863519 h 7031915"/>
              <a:gd name="connsiteX30" fmla="*/ 115722 w 8033654"/>
              <a:gd name="connsiteY30" fmla="*/ 3863518 h 7031915"/>
              <a:gd name="connsiteX31" fmla="*/ 29470 w 8033654"/>
              <a:gd name="connsiteY31" fmla="*/ 3691014 h 7031915"/>
              <a:gd name="connsiteX32" fmla="*/ 11962 w 8033654"/>
              <a:gd name="connsiteY32" fmla="*/ 3634608 h 7031915"/>
              <a:gd name="connsiteX33" fmla="*/ 0 w 8033654"/>
              <a:gd name="connsiteY33" fmla="*/ 3515957 h 7031915"/>
              <a:gd name="connsiteX34" fmla="*/ 11962 w 8033654"/>
              <a:gd name="connsiteY34" fmla="*/ 3397306 h 7031915"/>
              <a:gd name="connsiteX35" fmla="*/ 29470 w 8033654"/>
              <a:gd name="connsiteY35" fmla="*/ 3340901 h 7031915"/>
              <a:gd name="connsiteX36" fmla="*/ 115722 w 8033654"/>
              <a:gd name="connsiteY36" fmla="*/ 3168396 h 7031915"/>
              <a:gd name="connsiteX37" fmla="*/ 115723 w 8033654"/>
              <a:gd name="connsiteY37" fmla="*/ 3168396 h 7031915"/>
              <a:gd name="connsiteX38" fmla="*/ 1508796 w 8033654"/>
              <a:gd name="connsiteY38" fmla="*/ 382255 h 7031915"/>
              <a:gd name="connsiteX39" fmla="*/ 1570174 w 8033654"/>
              <a:gd name="connsiteY39" fmla="*/ 259499 h 7031915"/>
              <a:gd name="connsiteX40" fmla="*/ 1642008 w 8033654"/>
              <a:gd name="connsiteY40" fmla="*/ 172435 h 7031915"/>
              <a:gd name="connsiteX41" fmla="*/ 1939656 w 8033654"/>
              <a:gd name="connsiteY41" fmla="*/ 11959 h 7031915"/>
              <a:gd name="connsiteX42" fmla="*/ 2058287 w 8033654"/>
              <a:gd name="connsiteY42" fmla="*/ 0 h 7031915"/>
              <a:gd name="connsiteX0" fmla="*/ 2058287 w 8033654"/>
              <a:gd name="connsiteY0" fmla="*/ 0 h 7031915"/>
              <a:gd name="connsiteX1" fmla="*/ 2058326 w 8033654"/>
              <a:gd name="connsiteY1" fmla="*/ 0 h 7031915"/>
              <a:gd name="connsiteX2" fmla="*/ 5971699 w 8033654"/>
              <a:gd name="connsiteY2" fmla="*/ 0 h 7031915"/>
              <a:gd name="connsiteX3" fmla="*/ 5971700 w 8033654"/>
              <a:gd name="connsiteY3" fmla="*/ 0 h 7031915"/>
              <a:gd name="connsiteX4" fmla="*/ 5971740 w 8033654"/>
              <a:gd name="connsiteY4" fmla="*/ 0 h 7031915"/>
              <a:gd name="connsiteX5" fmla="*/ 6090371 w 8033654"/>
              <a:gd name="connsiteY5" fmla="*/ 11959 h 7031915"/>
              <a:gd name="connsiteX6" fmla="*/ 6357004 w 8033654"/>
              <a:gd name="connsiteY6" fmla="*/ 143562 h 7031915"/>
              <a:gd name="connsiteX7" fmla="*/ 6421756 w 8033654"/>
              <a:gd name="connsiteY7" fmla="*/ 209878 h 7031915"/>
              <a:gd name="connsiteX8" fmla="*/ 6426018 w 8033654"/>
              <a:gd name="connsiteY8" fmla="*/ 214243 h 7031915"/>
              <a:gd name="connsiteX9" fmla="*/ 7949332 w 8033654"/>
              <a:gd name="connsiteY9" fmla="*/ 3216682 h 7031915"/>
              <a:gd name="connsiteX10" fmla="*/ 7992299 w 8033654"/>
              <a:gd name="connsiteY10" fmla="*/ 3302616 h 7031915"/>
              <a:gd name="connsiteX11" fmla="*/ 8021693 w 8033654"/>
              <a:gd name="connsiteY11" fmla="*/ 3397306 h 7031915"/>
              <a:gd name="connsiteX12" fmla="*/ 8033654 w 8033654"/>
              <a:gd name="connsiteY12" fmla="*/ 3515957 h 7031915"/>
              <a:gd name="connsiteX13" fmla="*/ 8021693 w 8033654"/>
              <a:gd name="connsiteY13" fmla="*/ 3634608 h 7031915"/>
              <a:gd name="connsiteX14" fmla="*/ 7992299 w 8033654"/>
              <a:gd name="connsiteY14" fmla="*/ 3729298 h 7031915"/>
              <a:gd name="connsiteX15" fmla="*/ 7949332 w 8033654"/>
              <a:gd name="connsiteY15" fmla="*/ 3815232 h 7031915"/>
              <a:gd name="connsiteX16" fmla="*/ 6482456 w 8033654"/>
              <a:gd name="connsiteY16" fmla="*/ 6736229 h 7031915"/>
              <a:gd name="connsiteX17" fmla="*/ 6090371 w 8033654"/>
              <a:gd name="connsiteY17" fmla="*/ 7019956 h 7031915"/>
              <a:gd name="connsiteX18" fmla="*/ 5971740 w 8033654"/>
              <a:gd name="connsiteY18" fmla="*/ 7031915 h 7031915"/>
              <a:gd name="connsiteX19" fmla="*/ 5971700 w 8033654"/>
              <a:gd name="connsiteY19" fmla="*/ 7031915 h 7031915"/>
              <a:gd name="connsiteX20" fmla="*/ 2058326 w 8033654"/>
              <a:gd name="connsiteY20" fmla="*/ 7031915 h 7031915"/>
              <a:gd name="connsiteX21" fmla="*/ 2058326 w 8033654"/>
              <a:gd name="connsiteY21" fmla="*/ 7031915 h 7031915"/>
              <a:gd name="connsiteX22" fmla="*/ 2058286 w 8033654"/>
              <a:gd name="connsiteY22" fmla="*/ 7031915 h 7031915"/>
              <a:gd name="connsiteX23" fmla="*/ 1939655 w 8033654"/>
              <a:gd name="connsiteY23" fmla="*/ 7019956 h 7031915"/>
              <a:gd name="connsiteX24" fmla="*/ 1642007 w 8033654"/>
              <a:gd name="connsiteY24" fmla="*/ 6859480 h 7031915"/>
              <a:gd name="connsiteX25" fmla="*/ 1570173 w 8033654"/>
              <a:gd name="connsiteY25" fmla="*/ 6772417 h 7031915"/>
              <a:gd name="connsiteX26" fmla="*/ 1508795 w 8033654"/>
              <a:gd name="connsiteY26" fmla="*/ 6649661 h 7031915"/>
              <a:gd name="connsiteX27" fmla="*/ 1508794 w 8033654"/>
              <a:gd name="connsiteY27" fmla="*/ 6649657 h 7031915"/>
              <a:gd name="connsiteX28" fmla="*/ 115723 w 8033654"/>
              <a:gd name="connsiteY28" fmla="*/ 3863519 h 7031915"/>
              <a:gd name="connsiteX29" fmla="*/ 115722 w 8033654"/>
              <a:gd name="connsiteY29" fmla="*/ 3863518 h 7031915"/>
              <a:gd name="connsiteX30" fmla="*/ 29470 w 8033654"/>
              <a:gd name="connsiteY30" fmla="*/ 3691014 h 7031915"/>
              <a:gd name="connsiteX31" fmla="*/ 11962 w 8033654"/>
              <a:gd name="connsiteY31" fmla="*/ 3634608 h 7031915"/>
              <a:gd name="connsiteX32" fmla="*/ 0 w 8033654"/>
              <a:gd name="connsiteY32" fmla="*/ 3515957 h 7031915"/>
              <a:gd name="connsiteX33" fmla="*/ 11962 w 8033654"/>
              <a:gd name="connsiteY33" fmla="*/ 3397306 h 7031915"/>
              <a:gd name="connsiteX34" fmla="*/ 29470 w 8033654"/>
              <a:gd name="connsiteY34" fmla="*/ 3340901 h 7031915"/>
              <a:gd name="connsiteX35" fmla="*/ 115722 w 8033654"/>
              <a:gd name="connsiteY35" fmla="*/ 3168396 h 7031915"/>
              <a:gd name="connsiteX36" fmla="*/ 115723 w 8033654"/>
              <a:gd name="connsiteY36" fmla="*/ 3168396 h 7031915"/>
              <a:gd name="connsiteX37" fmla="*/ 1508796 w 8033654"/>
              <a:gd name="connsiteY37" fmla="*/ 382255 h 7031915"/>
              <a:gd name="connsiteX38" fmla="*/ 1570174 w 8033654"/>
              <a:gd name="connsiteY38" fmla="*/ 259499 h 7031915"/>
              <a:gd name="connsiteX39" fmla="*/ 1642008 w 8033654"/>
              <a:gd name="connsiteY39" fmla="*/ 172435 h 7031915"/>
              <a:gd name="connsiteX40" fmla="*/ 1939656 w 8033654"/>
              <a:gd name="connsiteY40" fmla="*/ 11959 h 7031915"/>
              <a:gd name="connsiteX41" fmla="*/ 2058287 w 8033654"/>
              <a:gd name="connsiteY41" fmla="*/ 0 h 7031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8033654" h="7031915">
                <a:moveTo>
                  <a:pt x="2058287" y="0"/>
                </a:moveTo>
                <a:lnTo>
                  <a:pt x="2058326" y="0"/>
                </a:lnTo>
                <a:lnTo>
                  <a:pt x="5971699" y="0"/>
                </a:lnTo>
                <a:lnTo>
                  <a:pt x="5971700" y="0"/>
                </a:lnTo>
                <a:lnTo>
                  <a:pt x="5971740" y="0"/>
                </a:lnTo>
                <a:lnTo>
                  <a:pt x="6090371" y="11959"/>
                </a:lnTo>
                <a:cubicBezTo>
                  <a:pt x="6190975" y="32545"/>
                  <a:pt x="6282232" y="78792"/>
                  <a:pt x="6357004" y="143562"/>
                </a:cubicBezTo>
                <a:lnTo>
                  <a:pt x="6421756" y="209878"/>
                </a:lnTo>
                <a:lnTo>
                  <a:pt x="6426018" y="214243"/>
                </a:lnTo>
                <a:lnTo>
                  <a:pt x="7949332" y="3216682"/>
                </a:lnTo>
                <a:lnTo>
                  <a:pt x="7992299" y="3302616"/>
                </a:lnTo>
                <a:lnTo>
                  <a:pt x="8021693" y="3397306"/>
                </a:lnTo>
                <a:cubicBezTo>
                  <a:pt x="8029535" y="3435632"/>
                  <a:pt x="8033654" y="3475313"/>
                  <a:pt x="8033654" y="3515957"/>
                </a:cubicBezTo>
                <a:cubicBezTo>
                  <a:pt x="8033654" y="3556601"/>
                  <a:pt x="8029535" y="3596283"/>
                  <a:pt x="8021693" y="3634608"/>
                </a:cubicBezTo>
                <a:lnTo>
                  <a:pt x="7992299" y="3729298"/>
                </a:lnTo>
                <a:lnTo>
                  <a:pt x="7949332" y="3815232"/>
                </a:lnTo>
                <a:lnTo>
                  <a:pt x="6482456" y="6736229"/>
                </a:lnTo>
                <a:cubicBezTo>
                  <a:pt x="6399753" y="6880056"/>
                  <a:pt x="6258044" y="6985646"/>
                  <a:pt x="6090371" y="7019956"/>
                </a:cubicBezTo>
                <a:lnTo>
                  <a:pt x="5971740" y="7031915"/>
                </a:lnTo>
                <a:lnTo>
                  <a:pt x="5971700" y="7031915"/>
                </a:lnTo>
                <a:lnTo>
                  <a:pt x="2058326" y="7031915"/>
                </a:lnTo>
                <a:lnTo>
                  <a:pt x="2058326" y="7031915"/>
                </a:lnTo>
                <a:lnTo>
                  <a:pt x="2058286" y="7031915"/>
                </a:lnTo>
                <a:lnTo>
                  <a:pt x="1939655" y="7019956"/>
                </a:lnTo>
                <a:cubicBezTo>
                  <a:pt x="1824680" y="6996429"/>
                  <a:pt x="1721912" y="6939386"/>
                  <a:pt x="1642007" y="6859480"/>
                </a:cubicBezTo>
                <a:lnTo>
                  <a:pt x="1570173" y="6772417"/>
                </a:lnTo>
                <a:lnTo>
                  <a:pt x="1508795" y="6649661"/>
                </a:lnTo>
                <a:cubicBezTo>
                  <a:pt x="1508795" y="6649660"/>
                  <a:pt x="1508794" y="6649658"/>
                  <a:pt x="1508794" y="6649657"/>
                </a:cubicBezTo>
                <a:lnTo>
                  <a:pt x="115723" y="3863519"/>
                </a:lnTo>
                <a:lnTo>
                  <a:pt x="115722" y="3863518"/>
                </a:lnTo>
                <a:lnTo>
                  <a:pt x="29470" y="3691014"/>
                </a:lnTo>
                <a:lnTo>
                  <a:pt x="11962" y="3634608"/>
                </a:lnTo>
                <a:cubicBezTo>
                  <a:pt x="4119" y="3596283"/>
                  <a:pt x="0" y="3556601"/>
                  <a:pt x="0" y="3515957"/>
                </a:cubicBezTo>
                <a:cubicBezTo>
                  <a:pt x="0" y="3475313"/>
                  <a:pt x="4119" y="3435632"/>
                  <a:pt x="11962" y="3397306"/>
                </a:cubicBezTo>
                <a:lnTo>
                  <a:pt x="29470" y="3340901"/>
                </a:lnTo>
                <a:lnTo>
                  <a:pt x="115722" y="3168396"/>
                </a:lnTo>
                <a:lnTo>
                  <a:pt x="115723" y="3168396"/>
                </a:lnTo>
                <a:lnTo>
                  <a:pt x="1508796" y="382255"/>
                </a:lnTo>
                <a:lnTo>
                  <a:pt x="1570174" y="259499"/>
                </a:lnTo>
                <a:lnTo>
                  <a:pt x="1642008" y="172435"/>
                </a:lnTo>
                <a:cubicBezTo>
                  <a:pt x="1721913" y="92530"/>
                  <a:pt x="1824680" y="35486"/>
                  <a:pt x="1939656" y="11959"/>
                </a:cubicBezTo>
                <a:lnTo>
                  <a:pt x="2058287" y="0"/>
                </a:lnTo>
                <a:close/>
              </a:path>
            </a:pathLst>
          </a:custGeom>
          <a:noFill/>
          <a:ln w="38100">
            <a:solidFill>
              <a:srgbClr val="0D0A4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cs typeface="+mn-ea"/>
              <a:sym typeface="+mn-lt"/>
            </a:endParaRPr>
          </a:p>
        </p:txBody>
      </p:sp>
      <p:sp>
        <p:nvSpPr>
          <p:cNvPr id="11" name="任意多边形: 形状 10">
            <a:extLst>
              <a:ext uri="{FF2B5EF4-FFF2-40B4-BE49-F238E27FC236}">
                <a16:creationId xmlns:a16="http://schemas.microsoft.com/office/drawing/2014/main" xmlns="" id="{0E29E5C6-3F91-4CE3-B780-E06A3FB2B45E}"/>
              </a:ext>
            </a:extLst>
          </p:cNvPr>
          <p:cNvSpPr/>
          <p:nvPr/>
        </p:nvSpPr>
        <p:spPr>
          <a:xfrm rot="16200000">
            <a:off x="6195578" y="2901227"/>
            <a:ext cx="2472192" cy="2163924"/>
          </a:xfrm>
          <a:custGeom>
            <a:avLst/>
            <a:gdLst>
              <a:gd name="connsiteX0" fmla="*/ 6552162 w 8033654"/>
              <a:gd name="connsiteY0" fmla="*/ 494730 h 7031915"/>
              <a:gd name="connsiteX1" fmla="*/ 6555365 w 8033654"/>
              <a:gd name="connsiteY1" fmla="*/ 531027 h 7031915"/>
              <a:gd name="connsiteX2" fmla="*/ 6556798 w 8033654"/>
              <a:gd name="connsiteY2" fmla="*/ 533489 h 7031915"/>
              <a:gd name="connsiteX3" fmla="*/ 6555247 w 8033654"/>
              <a:gd name="connsiteY3" fmla="*/ 510071 h 7031915"/>
              <a:gd name="connsiteX4" fmla="*/ 6529086 w 8033654"/>
              <a:gd name="connsiteY4" fmla="*/ 402424 h 7031915"/>
              <a:gd name="connsiteX5" fmla="*/ 6546753 w 8033654"/>
              <a:gd name="connsiteY5" fmla="*/ 467828 h 7031915"/>
              <a:gd name="connsiteX6" fmla="*/ 6540064 w 8033654"/>
              <a:gd name="connsiteY6" fmla="*/ 434562 h 7031915"/>
              <a:gd name="connsiteX7" fmla="*/ 6482461 w 8033654"/>
              <a:gd name="connsiteY7" fmla="*/ 295697 h 7031915"/>
              <a:gd name="connsiteX8" fmla="*/ 6520430 w 8033654"/>
              <a:gd name="connsiteY8" fmla="*/ 377086 h 7031915"/>
              <a:gd name="connsiteX9" fmla="*/ 6515577 w 8033654"/>
              <a:gd name="connsiteY9" fmla="*/ 362878 h 7031915"/>
              <a:gd name="connsiteX10" fmla="*/ 2058287 w 8033654"/>
              <a:gd name="connsiteY10" fmla="*/ 0 h 7031915"/>
              <a:gd name="connsiteX11" fmla="*/ 2058326 w 8033654"/>
              <a:gd name="connsiteY11" fmla="*/ 0 h 7031915"/>
              <a:gd name="connsiteX12" fmla="*/ 5971699 w 8033654"/>
              <a:gd name="connsiteY12" fmla="*/ 0 h 7031915"/>
              <a:gd name="connsiteX13" fmla="*/ 5971700 w 8033654"/>
              <a:gd name="connsiteY13" fmla="*/ 0 h 7031915"/>
              <a:gd name="connsiteX14" fmla="*/ 5971740 w 8033654"/>
              <a:gd name="connsiteY14" fmla="*/ 0 h 7031915"/>
              <a:gd name="connsiteX15" fmla="*/ 6090371 w 8033654"/>
              <a:gd name="connsiteY15" fmla="*/ 11959 h 7031915"/>
              <a:gd name="connsiteX16" fmla="*/ 6357004 w 8033654"/>
              <a:gd name="connsiteY16" fmla="*/ 143562 h 7031915"/>
              <a:gd name="connsiteX17" fmla="*/ 6421756 w 8033654"/>
              <a:gd name="connsiteY17" fmla="*/ 209878 h 7031915"/>
              <a:gd name="connsiteX18" fmla="*/ 6426018 w 8033654"/>
              <a:gd name="connsiteY18" fmla="*/ 214243 h 7031915"/>
              <a:gd name="connsiteX19" fmla="*/ 6463356 w 8033654"/>
              <a:gd name="connsiteY19" fmla="*/ 268125 h 7031915"/>
              <a:gd name="connsiteX20" fmla="*/ 6480094 w 8033654"/>
              <a:gd name="connsiteY20" fmla="*/ 292278 h 7031915"/>
              <a:gd name="connsiteX21" fmla="*/ 6490605 w 8033654"/>
              <a:gd name="connsiteY21" fmla="*/ 298322 h 7031915"/>
              <a:gd name="connsiteX22" fmla="*/ 7949332 w 8033654"/>
              <a:gd name="connsiteY22" fmla="*/ 3216682 h 7031915"/>
              <a:gd name="connsiteX23" fmla="*/ 7992299 w 8033654"/>
              <a:gd name="connsiteY23" fmla="*/ 3302616 h 7031915"/>
              <a:gd name="connsiteX24" fmla="*/ 8021693 w 8033654"/>
              <a:gd name="connsiteY24" fmla="*/ 3397306 h 7031915"/>
              <a:gd name="connsiteX25" fmla="*/ 8033654 w 8033654"/>
              <a:gd name="connsiteY25" fmla="*/ 3515957 h 7031915"/>
              <a:gd name="connsiteX26" fmla="*/ 8021693 w 8033654"/>
              <a:gd name="connsiteY26" fmla="*/ 3634608 h 7031915"/>
              <a:gd name="connsiteX27" fmla="*/ 7992299 w 8033654"/>
              <a:gd name="connsiteY27" fmla="*/ 3729298 h 7031915"/>
              <a:gd name="connsiteX28" fmla="*/ 7949332 w 8033654"/>
              <a:gd name="connsiteY28" fmla="*/ 3815232 h 7031915"/>
              <a:gd name="connsiteX29" fmla="*/ 6535055 w 8033654"/>
              <a:gd name="connsiteY29" fmla="*/ 6638796 h 7031915"/>
              <a:gd name="connsiteX30" fmla="*/ 6524461 w 8033654"/>
              <a:gd name="connsiteY30" fmla="*/ 6646190 h 7031915"/>
              <a:gd name="connsiteX31" fmla="*/ 6482456 w 8033654"/>
              <a:gd name="connsiteY31" fmla="*/ 6736229 h 7031915"/>
              <a:gd name="connsiteX32" fmla="*/ 6090371 w 8033654"/>
              <a:gd name="connsiteY32" fmla="*/ 7019956 h 7031915"/>
              <a:gd name="connsiteX33" fmla="*/ 5971740 w 8033654"/>
              <a:gd name="connsiteY33" fmla="*/ 7031915 h 7031915"/>
              <a:gd name="connsiteX34" fmla="*/ 5971700 w 8033654"/>
              <a:gd name="connsiteY34" fmla="*/ 7031915 h 7031915"/>
              <a:gd name="connsiteX35" fmla="*/ 2058326 w 8033654"/>
              <a:gd name="connsiteY35" fmla="*/ 7031915 h 7031915"/>
              <a:gd name="connsiteX36" fmla="*/ 2176958 w 8033654"/>
              <a:gd name="connsiteY36" fmla="*/ 7019956 h 7031915"/>
              <a:gd name="connsiteX37" fmla="*/ 2363588 w 8033654"/>
              <a:gd name="connsiteY37" fmla="*/ 6946684 h 7031915"/>
              <a:gd name="connsiteX38" fmla="*/ 2418335 w 8033654"/>
              <a:gd name="connsiteY38" fmla="*/ 6906767 h 7031915"/>
              <a:gd name="connsiteX39" fmla="*/ 2418334 w 8033654"/>
              <a:gd name="connsiteY39" fmla="*/ 6906767 h 7031915"/>
              <a:gd name="connsiteX40" fmla="*/ 2363588 w 8033654"/>
              <a:gd name="connsiteY40" fmla="*/ 6946684 h 7031915"/>
              <a:gd name="connsiteX41" fmla="*/ 2176957 w 8033654"/>
              <a:gd name="connsiteY41" fmla="*/ 7019956 h 7031915"/>
              <a:gd name="connsiteX42" fmla="*/ 2058326 w 8033654"/>
              <a:gd name="connsiteY42" fmla="*/ 7031915 h 7031915"/>
              <a:gd name="connsiteX43" fmla="*/ 2058286 w 8033654"/>
              <a:gd name="connsiteY43" fmla="*/ 7031915 h 7031915"/>
              <a:gd name="connsiteX44" fmla="*/ 1939655 w 8033654"/>
              <a:gd name="connsiteY44" fmla="*/ 7019956 h 7031915"/>
              <a:gd name="connsiteX45" fmla="*/ 1642007 w 8033654"/>
              <a:gd name="connsiteY45" fmla="*/ 6859480 h 7031915"/>
              <a:gd name="connsiteX46" fmla="*/ 1570173 w 8033654"/>
              <a:gd name="connsiteY46" fmla="*/ 6772417 h 7031915"/>
              <a:gd name="connsiteX47" fmla="*/ 1508795 w 8033654"/>
              <a:gd name="connsiteY47" fmla="*/ 6649661 h 7031915"/>
              <a:gd name="connsiteX48" fmla="*/ 1508794 w 8033654"/>
              <a:gd name="connsiteY48" fmla="*/ 6649657 h 7031915"/>
              <a:gd name="connsiteX49" fmla="*/ 115723 w 8033654"/>
              <a:gd name="connsiteY49" fmla="*/ 3863519 h 7031915"/>
              <a:gd name="connsiteX50" fmla="*/ 115722 w 8033654"/>
              <a:gd name="connsiteY50" fmla="*/ 3863518 h 7031915"/>
              <a:gd name="connsiteX51" fmla="*/ 29470 w 8033654"/>
              <a:gd name="connsiteY51" fmla="*/ 3691014 h 7031915"/>
              <a:gd name="connsiteX52" fmla="*/ 11962 w 8033654"/>
              <a:gd name="connsiteY52" fmla="*/ 3634608 h 7031915"/>
              <a:gd name="connsiteX53" fmla="*/ 0 w 8033654"/>
              <a:gd name="connsiteY53" fmla="*/ 3515957 h 7031915"/>
              <a:gd name="connsiteX54" fmla="*/ 11962 w 8033654"/>
              <a:gd name="connsiteY54" fmla="*/ 3397306 h 7031915"/>
              <a:gd name="connsiteX55" fmla="*/ 29470 w 8033654"/>
              <a:gd name="connsiteY55" fmla="*/ 3340901 h 7031915"/>
              <a:gd name="connsiteX56" fmla="*/ 115722 w 8033654"/>
              <a:gd name="connsiteY56" fmla="*/ 3168396 h 7031915"/>
              <a:gd name="connsiteX57" fmla="*/ 115723 w 8033654"/>
              <a:gd name="connsiteY57" fmla="*/ 3168396 h 7031915"/>
              <a:gd name="connsiteX58" fmla="*/ 1508796 w 8033654"/>
              <a:gd name="connsiteY58" fmla="*/ 382255 h 7031915"/>
              <a:gd name="connsiteX59" fmla="*/ 1570174 w 8033654"/>
              <a:gd name="connsiteY59" fmla="*/ 259499 h 7031915"/>
              <a:gd name="connsiteX60" fmla="*/ 1642008 w 8033654"/>
              <a:gd name="connsiteY60" fmla="*/ 172435 h 7031915"/>
              <a:gd name="connsiteX61" fmla="*/ 1939656 w 8033654"/>
              <a:gd name="connsiteY61" fmla="*/ 11959 h 7031915"/>
              <a:gd name="connsiteX0" fmla="*/ 6552162 w 8033654"/>
              <a:gd name="connsiteY0" fmla="*/ 494730 h 7031915"/>
              <a:gd name="connsiteX1" fmla="*/ 6555365 w 8033654"/>
              <a:gd name="connsiteY1" fmla="*/ 531027 h 7031915"/>
              <a:gd name="connsiteX2" fmla="*/ 6556798 w 8033654"/>
              <a:gd name="connsiteY2" fmla="*/ 533489 h 7031915"/>
              <a:gd name="connsiteX3" fmla="*/ 6555247 w 8033654"/>
              <a:gd name="connsiteY3" fmla="*/ 510071 h 7031915"/>
              <a:gd name="connsiteX4" fmla="*/ 6552162 w 8033654"/>
              <a:gd name="connsiteY4" fmla="*/ 494730 h 7031915"/>
              <a:gd name="connsiteX5" fmla="*/ 6529086 w 8033654"/>
              <a:gd name="connsiteY5" fmla="*/ 402424 h 7031915"/>
              <a:gd name="connsiteX6" fmla="*/ 6546753 w 8033654"/>
              <a:gd name="connsiteY6" fmla="*/ 467828 h 7031915"/>
              <a:gd name="connsiteX7" fmla="*/ 6540064 w 8033654"/>
              <a:gd name="connsiteY7" fmla="*/ 434562 h 7031915"/>
              <a:gd name="connsiteX8" fmla="*/ 6529086 w 8033654"/>
              <a:gd name="connsiteY8" fmla="*/ 402424 h 7031915"/>
              <a:gd name="connsiteX9" fmla="*/ 6482461 w 8033654"/>
              <a:gd name="connsiteY9" fmla="*/ 295697 h 7031915"/>
              <a:gd name="connsiteX10" fmla="*/ 6520430 w 8033654"/>
              <a:gd name="connsiteY10" fmla="*/ 377086 h 7031915"/>
              <a:gd name="connsiteX11" fmla="*/ 6515577 w 8033654"/>
              <a:gd name="connsiteY11" fmla="*/ 362878 h 7031915"/>
              <a:gd name="connsiteX12" fmla="*/ 6482461 w 8033654"/>
              <a:gd name="connsiteY12" fmla="*/ 295697 h 7031915"/>
              <a:gd name="connsiteX13" fmla="*/ 2058287 w 8033654"/>
              <a:gd name="connsiteY13" fmla="*/ 0 h 7031915"/>
              <a:gd name="connsiteX14" fmla="*/ 2058326 w 8033654"/>
              <a:gd name="connsiteY14" fmla="*/ 0 h 7031915"/>
              <a:gd name="connsiteX15" fmla="*/ 5971699 w 8033654"/>
              <a:gd name="connsiteY15" fmla="*/ 0 h 7031915"/>
              <a:gd name="connsiteX16" fmla="*/ 5971700 w 8033654"/>
              <a:gd name="connsiteY16" fmla="*/ 0 h 7031915"/>
              <a:gd name="connsiteX17" fmla="*/ 5971740 w 8033654"/>
              <a:gd name="connsiteY17" fmla="*/ 0 h 7031915"/>
              <a:gd name="connsiteX18" fmla="*/ 6090371 w 8033654"/>
              <a:gd name="connsiteY18" fmla="*/ 11959 h 7031915"/>
              <a:gd name="connsiteX19" fmla="*/ 6357004 w 8033654"/>
              <a:gd name="connsiteY19" fmla="*/ 143562 h 7031915"/>
              <a:gd name="connsiteX20" fmla="*/ 6421756 w 8033654"/>
              <a:gd name="connsiteY20" fmla="*/ 209878 h 7031915"/>
              <a:gd name="connsiteX21" fmla="*/ 6426018 w 8033654"/>
              <a:gd name="connsiteY21" fmla="*/ 214243 h 7031915"/>
              <a:gd name="connsiteX22" fmla="*/ 6463356 w 8033654"/>
              <a:gd name="connsiteY22" fmla="*/ 268125 h 7031915"/>
              <a:gd name="connsiteX23" fmla="*/ 6480094 w 8033654"/>
              <a:gd name="connsiteY23" fmla="*/ 292278 h 7031915"/>
              <a:gd name="connsiteX24" fmla="*/ 6490605 w 8033654"/>
              <a:gd name="connsiteY24" fmla="*/ 298322 h 7031915"/>
              <a:gd name="connsiteX25" fmla="*/ 7949332 w 8033654"/>
              <a:gd name="connsiteY25" fmla="*/ 3216682 h 7031915"/>
              <a:gd name="connsiteX26" fmla="*/ 7992299 w 8033654"/>
              <a:gd name="connsiteY26" fmla="*/ 3302616 h 7031915"/>
              <a:gd name="connsiteX27" fmla="*/ 8021693 w 8033654"/>
              <a:gd name="connsiteY27" fmla="*/ 3397306 h 7031915"/>
              <a:gd name="connsiteX28" fmla="*/ 8033654 w 8033654"/>
              <a:gd name="connsiteY28" fmla="*/ 3515957 h 7031915"/>
              <a:gd name="connsiteX29" fmla="*/ 8021693 w 8033654"/>
              <a:gd name="connsiteY29" fmla="*/ 3634608 h 7031915"/>
              <a:gd name="connsiteX30" fmla="*/ 7992299 w 8033654"/>
              <a:gd name="connsiteY30" fmla="*/ 3729298 h 7031915"/>
              <a:gd name="connsiteX31" fmla="*/ 7949332 w 8033654"/>
              <a:gd name="connsiteY31" fmla="*/ 3815232 h 7031915"/>
              <a:gd name="connsiteX32" fmla="*/ 6535055 w 8033654"/>
              <a:gd name="connsiteY32" fmla="*/ 6638796 h 7031915"/>
              <a:gd name="connsiteX33" fmla="*/ 6524461 w 8033654"/>
              <a:gd name="connsiteY33" fmla="*/ 6646190 h 7031915"/>
              <a:gd name="connsiteX34" fmla="*/ 6482456 w 8033654"/>
              <a:gd name="connsiteY34" fmla="*/ 6736229 h 7031915"/>
              <a:gd name="connsiteX35" fmla="*/ 6090371 w 8033654"/>
              <a:gd name="connsiteY35" fmla="*/ 7019956 h 7031915"/>
              <a:gd name="connsiteX36" fmla="*/ 5971740 w 8033654"/>
              <a:gd name="connsiteY36" fmla="*/ 7031915 h 7031915"/>
              <a:gd name="connsiteX37" fmla="*/ 5971700 w 8033654"/>
              <a:gd name="connsiteY37" fmla="*/ 7031915 h 7031915"/>
              <a:gd name="connsiteX38" fmla="*/ 2058326 w 8033654"/>
              <a:gd name="connsiteY38" fmla="*/ 7031915 h 7031915"/>
              <a:gd name="connsiteX39" fmla="*/ 2176958 w 8033654"/>
              <a:gd name="connsiteY39" fmla="*/ 7019956 h 7031915"/>
              <a:gd name="connsiteX40" fmla="*/ 2363588 w 8033654"/>
              <a:gd name="connsiteY40" fmla="*/ 6946684 h 7031915"/>
              <a:gd name="connsiteX41" fmla="*/ 2418335 w 8033654"/>
              <a:gd name="connsiteY41" fmla="*/ 6906767 h 7031915"/>
              <a:gd name="connsiteX42" fmla="*/ 2418334 w 8033654"/>
              <a:gd name="connsiteY42" fmla="*/ 6906767 h 7031915"/>
              <a:gd name="connsiteX43" fmla="*/ 2176957 w 8033654"/>
              <a:gd name="connsiteY43" fmla="*/ 7019956 h 7031915"/>
              <a:gd name="connsiteX44" fmla="*/ 2058326 w 8033654"/>
              <a:gd name="connsiteY44" fmla="*/ 7031915 h 7031915"/>
              <a:gd name="connsiteX45" fmla="*/ 2058286 w 8033654"/>
              <a:gd name="connsiteY45" fmla="*/ 7031915 h 7031915"/>
              <a:gd name="connsiteX46" fmla="*/ 1939655 w 8033654"/>
              <a:gd name="connsiteY46" fmla="*/ 7019956 h 7031915"/>
              <a:gd name="connsiteX47" fmla="*/ 1642007 w 8033654"/>
              <a:gd name="connsiteY47" fmla="*/ 6859480 h 7031915"/>
              <a:gd name="connsiteX48" fmla="*/ 1570173 w 8033654"/>
              <a:gd name="connsiteY48" fmla="*/ 6772417 h 7031915"/>
              <a:gd name="connsiteX49" fmla="*/ 1508795 w 8033654"/>
              <a:gd name="connsiteY49" fmla="*/ 6649661 h 7031915"/>
              <a:gd name="connsiteX50" fmla="*/ 1508794 w 8033654"/>
              <a:gd name="connsiteY50" fmla="*/ 6649657 h 7031915"/>
              <a:gd name="connsiteX51" fmla="*/ 115723 w 8033654"/>
              <a:gd name="connsiteY51" fmla="*/ 3863519 h 7031915"/>
              <a:gd name="connsiteX52" fmla="*/ 115722 w 8033654"/>
              <a:gd name="connsiteY52" fmla="*/ 3863518 h 7031915"/>
              <a:gd name="connsiteX53" fmla="*/ 29470 w 8033654"/>
              <a:gd name="connsiteY53" fmla="*/ 3691014 h 7031915"/>
              <a:gd name="connsiteX54" fmla="*/ 11962 w 8033654"/>
              <a:gd name="connsiteY54" fmla="*/ 3634608 h 7031915"/>
              <a:gd name="connsiteX55" fmla="*/ 0 w 8033654"/>
              <a:gd name="connsiteY55" fmla="*/ 3515957 h 7031915"/>
              <a:gd name="connsiteX56" fmla="*/ 11962 w 8033654"/>
              <a:gd name="connsiteY56" fmla="*/ 3397306 h 7031915"/>
              <a:gd name="connsiteX57" fmla="*/ 29470 w 8033654"/>
              <a:gd name="connsiteY57" fmla="*/ 3340901 h 7031915"/>
              <a:gd name="connsiteX58" fmla="*/ 115722 w 8033654"/>
              <a:gd name="connsiteY58" fmla="*/ 3168396 h 7031915"/>
              <a:gd name="connsiteX59" fmla="*/ 115723 w 8033654"/>
              <a:gd name="connsiteY59" fmla="*/ 3168396 h 7031915"/>
              <a:gd name="connsiteX60" fmla="*/ 1508796 w 8033654"/>
              <a:gd name="connsiteY60" fmla="*/ 382255 h 7031915"/>
              <a:gd name="connsiteX61" fmla="*/ 1570174 w 8033654"/>
              <a:gd name="connsiteY61" fmla="*/ 259499 h 7031915"/>
              <a:gd name="connsiteX62" fmla="*/ 1642008 w 8033654"/>
              <a:gd name="connsiteY62" fmla="*/ 172435 h 7031915"/>
              <a:gd name="connsiteX63" fmla="*/ 1939656 w 8033654"/>
              <a:gd name="connsiteY63" fmla="*/ 11959 h 7031915"/>
              <a:gd name="connsiteX64" fmla="*/ 2058287 w 8033654"/>
              <a:gd name="connsiteY64" fmla="*/ 0 h 7031915"/>
              <a:gd name="connsiteX0" fmla="*/ 6552162 w 8033654"/>
              <a:gd name="connsiteY0" fmla="*/ 494730 h 7031915"/>
              <a:gd name="connsiteX1" fmla="*/ 6555365 w 8033654"/>
              <a:gd name="connsiteY1" fmla="*/ 531027 h 7031915"/>
              <a:gd name="connsiteX2" fmla="*/ 6556798 w 8033654"/>
              <a:gd name="connsiteY2" fmla="*/ 533489 h 7031915"/>
              <a:gd name="connsiteX3" fmla="*/ 6555247 w 8033654"/>
              <a:gd name="connsiteY3" fmla="*/ 510071 h 7031915"/>
              <a:gd name="connsiteX4" fmla="*/ 6552162 w 8033654"/>
              <a:gd name="connsiteY4" fmla="*/ 494730 h 7031915"/>
              <a:gd name="connsiteX5" fmla="*/ 6529086 w 8033654"/>
              <a:gd name="connsiteY5" fmla="*/ 402424 h 7031915"/>
              <a:gd name="connsiteX6" fmla="*/ 6546753 w 8033654"/>
              <a:gd name="connsiteY6" fmla="*/ 467828 h 7031915"/>
              <a:gd name="connsiteX7" fmla="*/ 6540064 w 8033654"/>
              <a:gd name="connsiteY7" fmla="*/ 434562 h 7031915"/>
              <a:gd name="connsiteX8" fmla="*/ 6529086 w 8033654"/>
              <a:gd name="connsiteY8" fmla="*/ 402424 h 7031915"/>
              <a:gd name="connsiteX9" fmla="*/ 6482461 w 8033654"/>
              <a:gd name="connsiteY9" fmla="*/ 295697 h 7031915"/>
              <a:gd name="connsiteX10" fmla="*/ 6520430 w 8033654"/>
              <a:gd name="connsiteY10" fmla="*/ 377086 h 7031915"/>
              <a:gd name="connsiteX11" fmla="*/ 6515577 w 8033654"/>
              <a:gd name="connsiteY11" fmla="*/ 362878 h 7031915"/>
              <a:gd name="connsiteX12" fmla="*/ 6482461 w 8033654"/>
              <a:gd name="connsiteY12" fmla="*/ 295697 h 7031915"/>
              <a:gd name="connsiteX13" fmla="*/ 2058287 w 8033654"/>
              <a:gd name="connsiteY13" fmla="*/ 0 h 7031915"/>
              <a:gd name="connsiteX14" fmla="*/ 2058326 w 8033654"/>
              <a:gd name="connsiteY14" fmla="*/ 0 h 7031915"/>
              <a:gd name="connsiteX15" fmla="*/ 5971699 w 8033654"/>
              <a:gd name="connsiteY15" fmla="*/ 0 h 7031915"/>
              <a:gd name="connsiteX16" fmla="*/ 5971700 w 8033654"/>
              <a:gd name="connsiteY16" fmla="*/ 0 h 7031915"/>
              <a:gd name="connsiteX17" fmla="*/ 5971740 w 8033654"/>
              <a:gd name="connsiteY17" fmla="*/ 0 h 7031915"/>
              <a:gd name="connsiteX18" fmla="*/ 6090371 w 8033654"/>
              <a:gd name="connsiteY18" fmla="*/ 11959 h 7031915"/>
              <a:gd name="connsiteX19" fmla="*/ 6357004 w 8033654"/>
              <a:gd name="connsiteY19" fmla="*/ 143562 h 7031915"/>
              <a:gd name="connsiteX20" fmla="*/ 6421756 w 8033654"/>
              <a:gd name="connsiteY20" fmla="*/ 209878 h 7031915"/>
              <a:gd name="connsiteX21" fmla="*/ 6426018 w 8033654"/>
              <a:gd name="connsiteY21" fmla="*/ 214243 h 7031915"/>
              <a:gd name="connsiteX22" fmla="*/ 6463356 w 8033654"/>
              <a:gd name="connsiteY22" fmla="*/ 268125 h 7031915"/>
              <a:gd name="connsiteX23" fmla="*/ 6480094 w 8033654"/>
              <a:gd name="connsiteY23" fmla="*/ 292278 h 7031915"/>
              <a:gd name="connsiteX24" fmla="*/ 6490605 w 8033654"/>
              <a:gd name="connsiteY24" fmla="*/ 298322 h 7031915"/>
              <a:gd name="connsiteX25" fmla="*/ 7949332 w 8033654"/>
              <a:gd name="connsiteY25" fmla="*/ 3216682 h 7031915"/>
              <a:gd name="connsiteX26" fmla="*/ 7992299 w 8033654"/>
              <a:gd name="connsiteY26" fmla="*/ 3302616 h 7031915"/>
              <a:gd name="connsiteX27" fmla="*/ 8021693 w 8033654"/>
              <a:gd name="connsiteY27" fmla="*/ 3397306 h 7031915"/>
              <a:gd name="connsiteX28" fmla="*/ 8033654 w 8033654"/>
              <a:gd name="connsiteY28" fmla="*/ 3515957 h 7031915"/>
              <a:gd name="connsiteX29" fmla="*/ 8021693 w 8033654"/>
              <a:gd name="connsiteY29" fmla="*/ 3634608 h 7031915"/>
              <a:gd name="connsiteX30" fmla="*/ 7992299 w 8033654"/>
              <a:gd name="connsiteY30" fmla="*/ 3729298 h 7031915"/>
              <a:gd name="connsiteX31" fmla="*/ 7949332 w 8033654"/>
              <a:gd name="connsiteY31" fmla="*/ 3815232 h 7031915"/>
              <a:gd name="connsiteX32" fmla="*/ 6535055 w 8033654"/>
              <a:gd name="connsiteY32" fmla="*/ 6638796 h 7031915"/>
              <a:gd name="connsiteX33" fmla="*/ 6524461 w 8033654"/>
              <a:gd name="connsiteY33" fmla="*/ 6646190 h 7031915"/>
              <a:gd name="connsiteX34" fmla="*/ 6482456 w 8033654"/>
              <a:gd name="connsiteY34" fmla="*/ 6736229 h 7031915"/>
              <a:gd name="connsiteX35" fmla="*/ 6090371 w 8033654"/>
              <a:gd name="connsiteY35" fmla="*/ 7019956 h 7031915"/>
              <a:gd name="connsiteX36" fmla="*/ 5971740 w 8033654"/>
              <a:gd name="connsiteY36" fmla="*/ 7031915 h 7031915"/>
              <a:gd name="connsiteX37" fmla="*/ 5971700 w 8033654"/>
              <a:gd name="connsiteY37" fmla="*/ 7031915 h 7031915"/>
              <a:gd name="connsiteX38" fmla="*/ 2058326 w 8033654"/>
              <a:gd name="connsiteY38" fmla="*/ 7031915 h 7031915"/>
              <a:gd name="connsiteX39" fmla="*/ 2176958 w 8033654"/>
              <a:gd name="connsiteY39" fmla="*/ 7019956 h 7031915"/>
              <a:gd name="connsiteX40" fmla="*/ 2363588 w 8033654"/>
              <a:gd name="connsiteY40" fmla="*/ 6946684 h 7031915"/>
              <a:gd name="connsiteX41" fmla="*/ 2418335 w 8033654"/>
              <a:gd name="connsiteY41" fmla="*/ 6906767 h 7031915"/>
              <a:gd name="connsiteX42" fmla="*/ 2176957 w 8033654"/>
              <a:gd name="connsiteY42" fmla="*/ 7019956 h 7031915"/>
              <a:gd name="connsiteX43" fmla="*/ 2058326 w 8033654"/>
              <a:gd name="connsiteY43" fmla="*/ 7031915 h 7031915"/>
              <a:gd name="connsiteX44" fmla="*/ 2058286 w 8033654"/>
              <a:gd name="connsiteY44" fmla="*/ 7031915 h 7031915"/>
              <a:gd name="connsiteX45" fmla="*/ 1939655 w 8033654"/>
              <a:gd name="connsiteY45" fmla="*/ 7019956 h 7031915"/>
              <a:gd name="connsiteX46" fmla="*/ 1642007 w 8033654"/>
              <a:gd name="connsiteY46" fmla="*/ 6859480 h 7031915"/>
              <a:gd name="connsiteX47" fmla="*/ 1570173 w 8033654"/>
              <a:gd name="connsiteY47" fmla="*/ 6772417 h 7031915"/>
              <a:gd name="connsiteX48" fmla="*/ 1508795 w 8033654"/>
              <a:gd name="connsiteY48" fmla="*/ 6649661 h 7031915"/>
              <a:gd name="connsiteX49" fmla="*/ 1508794 w 8033654"/>
              <a:gd name="connsiteY49" fmla="*/ 6649657 h 7031915"/>
              <a:gd name="connsiteX50" fmla="*/ 115723 w 8033654"/>
              <a:gd name="connsiteY50" fmla="*/ 3863519 h 7031915"/>
              <a:gd name="connsiteX51" fmla="*/ 115722 w 8033654"/>
              <a:gd name="connsiteY51" fmla="*/ 3863518 h 7031915"/>
              <a:gd name="connsiteX52" fmla="*/ 29470 w 8033654"/>
              <a:gd name="connsiteY52" fmla="*/ 3691014 h 7031915"/>
              <a:gd name="connsiteX53" fmla="*/ 11962 w 8033654"/>
              <a:gd name="connsiteY53" fmla="*/ 3634608 h 7031915"/>
              <a:gd name="connsiteX54" fmla="*/ 0 w 8033654"/>
              <a:gd name="connsiteY54" fmla="*/ 3515957 h 7031915"/>
              <a:gd name="connsiteX55" fmla="*/ 11962 w 8033654"/>
              <a:gd name="connsiteY55" fmla="*/ 3397306 h 7031915"/>
              <a:gd name="connsiteX56" fmla="*/ 29470 w 8033654"/>
              <a:gd name="connsiteY56" fmla="*/ 3340901 h 7031915"/>
              <a:gd name="connsiteX57" fmla="*/ 115722 w 8033654"/>
              <a:gd name="connsiteY57" fmla="*/ 3168396 h 7031915"/>
              <a:gd name="connsiteX58" fmla="*/ 115723 w 8033654"/>
              <a:gd name="connsiteY58" fmla="*/ 3168396 h 7031915"/>
              <a:gd name="connsiteX59" fmla="*/ 1508796 w 8033654"/>
              <a:gd name="connsiteY59" fmla="*/ 382255 h 7031915"/>
              <a:gd name="connsiteX60" fmla="*/ 1570174 w 8033654"/>
              <a:gd name="connsiteY60" fmla="*/ 259499 h 7031915"/>
              <a:gd name="connsiteX61" fmla="*/ 1642008 w 8033654"/>
              <a:gd name="connsiteY61" fmla="*/ 172435 h 7031915"/>
              <a:gd name="connsiteX62" fmla="*/ 1939656 w 8033654"/>
              <a:gd name="connsiteY62" fmla="*/ 11959 h 7031915"/>
              <a:gd name="connsiteX63" fmla="*/ 2058287 w 8033654"/>
              <a:gd name="connsiteY63" fmla="*/ 0 h 7031915"/>
              <a:gd name="connsiteX0" fmla="*/ 6552162 w 8033654"/>
              <a:gd name="connsiteY0" fmla="*/ 494730 h 7031915"/>
              <a:gd name="connsiteX1" fmla="*/ 6555365 w 8033654"/>
              <a:gd name="connsiteY1" fmla="*/ 531027 h 7031915"/>
              <a:gd name="connsiteX2" fmla="*/ 6556798 w 8033654"/>
              <a:gd name="connsiteY2" fmla="*/ 533489 h 7031915"/>
              <a:gd name="connsiteX3" fmla="*/ 6555247 w 8033654"/>
              <a:gd name="connsiteY3" fmla="*/ 510071 h 7031915"/>
              <a:gd name="connsiteX4" fmla="*/ 6552162 w 8033654"/>
              <a:gd name="connsiteY4" fmla="*/ 494730 h 7031915"/>
              <a:gd name="connsiteX5" fmla="*/ 6529086 w 8033654"/>
              <a:gd name="connsiteY5" fmla="*/ 402424 h 7031915"/>
              <a:gd name="connsiteX6" fmla="*/ 6546753 w 8033654"/>
              <a:gd name="connsiteY6" fmla="*/ 467828 h 7031915"/>
              <a:gd name="connsiteX7" fmla="*/ 6540064 w 8033654"/>
              <a:gd name="connsiteY7" fmla="*/ 434562 h 7031915"/>
              <a:gd name="connsiteX8" fmla="*/ 6529086 w 8033654"/>
              <a:gd name="connsiteY8" fmla="*/ 402424 h 7031915"/>
              <a:gd name="connsiteX9" fmla="*/ 6482461 w 8033654"/>
              <a:gd name="connsiteY9" fmla="*/ 295697 h 7031915"/>
              <a:gd name="connsiteX10" fmla="*/ 6520430 w 8033654"/>
              <a:gd name="connsiteY10" fmla="*/ 377086 h 7031915"/>
              <a:gd name="connsiteX11" fmla="*/ 6515577 w 8033654"/>
              <a:gd name="connsiteY11" fmla="*/ 362878 h 7031915"/>
              <a:gd name="connsiteX12" fmla="*/ 6482461 w 8033654"/>
              <a:gd name="connsiteY12" fmla="*/ 295697 h 7031915"/>
              <a:gd name="connsiteX13" fmla="*/ 2058287 w 8033654"/>
              <a:gd name="connsiteY13" fmla="*/ 0 h 7031915"/>
              <a:gd name="connsiteX14" fmla="*/ 2058326 w 8033654"/>
              <a:gd name="connsiteY14" fmla="*/ 0 h 7031915"/>
              <a:gd name="connsiteX15" fmla="*/ 5971699 w 8033654"/>
              <a:gd name="connsiteY15" fmla="*/ 0 h 7031915"/>
              <a:gd name="connsiteX16" fmla="*/ 5971700 w 8033654"/>
              <a:gd name="connsiteY16" fmla="*/ 0 h 7031915"/>
              <a:gd name="connsiteX17" fmla="*/ 5971740 w 8033654"/>
              <a:gd name="connsiteY17" fmla="*/ 0 h 7031915"/>
              <a:gd name="connsiteX18" fmla="*/ 6090371 w 8033654"/>
              <a:gd name="connsiteY18" fmla="*/ 11959 h 7031915"/>
              <a:gd name="connsiteX19" fmla="*/ 6357004 w 8033654"/>
              <a:gd name="connsiteY19" fmla="*/ 143562 h 7031915"/>
              <a:gd name="connsiteX20" fmla="*/ 6421756 w 8033654"/>
              <a:gd name="connsiteY20" fmla="*/ 209878 h 7031915"/>
              <a:gd name="connsiteX21" fmla="*/ 6426018 w 8033654"/>
              <a:gd name="connsiteY21" fmla="*/ 214243 h 7031915"/>
              <a:gd name="connsiteX22" fmla="*/ 6463356 w 8033654"/>
              <a:gd name="connsiteY22" fmla="*/ 268125 h 7031915"/>
              <a:gd name="connsiteX23" fmla="*/ 6480094 w 8033654"/>
              <a:gd name="connsiteY23" fmla="*/ 292278 h 7031915"/>
              <a:gd name="connsiteX24" fmla="*/ 6490605 w 8033654"/>
              <a:gd name="connsiteY24" fmla="*/ 298322 h 7031915"/>
              <a:gd name="connsiteX25" fmla="*/ 7949332 w 8033654"/>
              <a:gd name="connsiteY25" fmla="*/ 3216682 h 7031915"/>
              <a:gd name="connsiteX26" fmla="*/ 7992299 w 8033654"/>
              <a:gd name="connsiteY26" fmla="*/ 3302616 h 7031915"/>
              <a:gd name="connsiteX27" fmla="*/ 8021693 w 8033654"/>
              <a:gd name="connsiteY27" fmla="*/ 3397306 h 7031915"/>
              <a:gd name="connsiteX28" fmla="*/ 8033654 w 8033654"/>
              <a:gd name="connsiteY28" fmla="*/ 3515957 h 7031915"/>
              <a:gd name="connsiteX29" fmla="*/ 8021693 w 8033654"/>
              <a:gd name="connsiteY29" fmla="*/ 3634608 h 7031915"/>
              <a:gd name="connsiteX30" fmla="*/ 7992299 w 8033654"/>
              <a:gd name="connsiteY30" fmla="*/ 3729298 h 7031915"/>
              <a:gd name="connsiteX31" fmla="*/ 7949332 w 8033654"/>
              <a:gd name="connsiteY31" fmla="*/ 3815232 h 7031915"/>
              <a:gd name="connsiteX32" fmla="*/ 6535055 w 8033654"/>
              <a:gd name="connsiteY32" fmla="*/ 6638796 h 7031915"/>
              <a:gd name="connsiteX33" fmla="*/ 6524461 w 8033654"/>
              <a:gd name="connsiteY33" fmla="*/ 6646190 h 7031915"/>
              <a:gd name="connsiteX34" fmla="*/ 6482456 w 8033654"/>
              <a:gd name="connsiteY34" fmla="*/ 6736229 h 7031915"/>
              <a:gd name="connsiteX35" fmla="*/ 6090371 w 8033654"/>
              <a:gd name="connsiteY35" fmla="*/ 7019956 h 7031915"/>
              <a:gd name="connsiteX36" fmla="*/ 5971740 w 8033654"/>
              <a:gd name="connsiteY36" fmla="*/ 7031915 h 7031915"/>
              <a:gd name="connsiteX37" fmla="*/ 5971700 w 8033654"/>
              <a:gd name="connsiteY37" fmla="*/ 7031915 h 7031915"/>
              <a:gd name="connsiteX38" fmla="*/ 2058326 w 8033654"/>
              <a:gd name="connsiteY38" fmla="*/ 7031915 h 7031915"/>
              <a:gd name="connsiteX39" fmla="*/ 2176958 w 8033654"/>
              <a:gd name="connsiteY39" fmla="*/ 7019956 h 7031915"/>
              <a:gd name="connsiteX40" fmla="*/ 2363588 w 8033654"/>
              <a:gd name="connsiteY40" fmla="*/ 6946684 h 7031915"/>
              <a:gd name="connsiteX41" fmla="*/ 2176957 w 8033654"/>
              <a:gd name="connsiteY41" fmla="*/ 7019956 h 7031915"/>
              <a:gd name="connsiteX42" fmla="*/ 2058326 w 8033654"/>
              <a:gd name="connsiteY42" fmla="*/ 7031915 h 7031915"/>
              <a:gd name="connsiteX43" fmla="*/ 2058286 w 8033654"/>
              <a:gd name="connsiteY43" fmla="*/ 7031915 h 7031915"/>
              <a:gd name="connsiteX44" fmla="*/ 1939655 w 8033654"/>
              <a:gd name="connsiteY44" fmla="*/ 7019956 h 7031915"/>
              <a:gd name="connsiteX45" fmla="*/ 1642007 w 8033654"/>
              <a:gd name="connsiteY45" fmla="*/ 6859480 h 7031915"/>
              <a:gd name="connsiteX46" fmla="*/ 1570173 w 8033654"/>
              <a:gd name="connsiteY46" fmla="*/ 6772417 h 7031915"/>
              <a:gd name="connsiteX47" fmla="*/ 1508795 w 8033654"/>
              <a:gd name="connsiteY47" fmla="*/ 6649661 h 7031915"/>
              <a:gd name="connsiteX48" fmla="*/ 1508794 w 8033654"/>
              <a:gd name="connsiteY48" fmla="*/ 6649657 h 7031915"/>
              <a:gd name="connsiteX49" fmla="*/ 115723 w 8033654"/>
              <a:gd name="connsiteY49" fmla="*/ 3863519 h 7031915"/>
              <a:gd name="connsiteX50" fmla="*/ 115722 w 8033654"/>
              <a:gd name="connsiteY50" fmla="*/ 3863518 h 7031915"/>
              <a:gd name="connsiteX51" fmla="*/ 29470 w 8033654"/>
              <a:gd name="connsiteY51" fmla="*/ 3691014 h 7031915"/>
              <a:gd name="connsiteX52" fmla="*/ 11962 w 8033654"/>
              <a:gd name="connsiteY52" fmla="*/ 3634608 h 7031915"/>
              <a:gd name="connsiteX53" fmla="*/ 0 w 8033654"/>
              <a:gd name="connsiteY53" fmla="*/ 3515957 h 7031915"/>
              <a:gd name="connsiteX54" fmla="*/ 11962 w 8033654"/>
              <a:gd name="connsiteY54" fmla="*/ 3397306 h 7031915"/>
              <a:gd name="connsiteX55" fmla="*/ 29470 w 8033654"/>
              <a:gd name="connsiteY55" fmla="*/ 3340901 h 7031915"/>
              <a:gd name="connsiteX56" fmla="*/ 115722 w 8033654"/>
              <a:gd name="connsiteY56" fmla="*/ 3168396 h 7031915"/>
              <a:gd name="connsiteX57" fmla="*/ 115723 w 8033654"/>
              <a:gd name="connsiteY57" fmla="*/ 3168396 h 7031915"/>
              <a:gd name="connsiteX58" fmla="*/ 1508796 w 8033654"/>
              <a:gd name="connsiteY58" fmla="*/ 382255 h 7031915"/>
              <a:gd name="connsiteX59" fmla="*/ 1570174 w 8033654"/>
              <a:gd name="connsiteY59" fmla="*/ 259499 h 7031915"/>
              <a:gd name="connsiteX60" fmla="*/ 1642008 w 8033654"/>
              <a:gd name="connsiteY60" fmla="*/ 172435 h 7031915"/>
              <a:gd name="connsiteX61" fmla="*/ 1939656 w 8033654"/>
              <a:gd name="connsiteY61" fmla="*/ 11959 h 7031915"/>
              <a:gd name="connsiteX62" fmla="*/ 2058287 w 8033654"/>
              <a:gd name="connsiteY62" fmla="*/ 0 h 7031915"/>
              <a:gd name="connsiteX0" fmla="*/ 6552162 w 8033654"/>
              <a:gd name="connsiteY0" fmla="*/ 494730 h 7031915"/>
              <a:gd name="connsiteX1" fmla="*/ 6555365 w 8033654"/>
              <a:gd name="connsiteY1" fmla="*/ 531027 h 7031915"/>
              <a:gd name="connsiteX2" fmla="*/ 6556798 w 8033654"/>
              <a:gd name="connsiteY2" fmla="*/ 533489 h 7031915"/>
              <a:gd name="connsiteX3" fmla="*/ 6555247 w 8033654"/>
              <a:gd name="connsiteY3" fmla="*/ 510071 h 7031915"/>
              <a:gd name="connsiteX4" fmla="*/ 6552162 w 8033654"/>
              <a:gd name="connsiteY4" fmla="*/ 494730 h 7031915"/>
              <a:gd name="connsiteX5" fmla="*/ 6529086 w 8033654"/>
              <a:gd name="connsiteY5" fmla="*/ 402424 h 7031915"/>
              <a:gd name="connsiteX6" fmla="*/ 6546753 w 8033654"/>
              <a:gd name="connsiteY6" fmla="*/ 467828 h 7031915"/>
              <a:gd name="connsiteX7" fmla="*/ 6540064 w 8033654"/>
              <a:gd name="connsiteY7" fmla="*/ 434562 h 7031915"/>
              <a:gd name="connsiteX8" fmla="*/ 6529086 w 8033654"/>
              <a:gd name="connsiteY8" fmla="*/ 402424 h 7031915"/>
              <a:gd name="connsiteX9" fmla="*/ 6482461 w 8033654"/>
              <a:gd name="connsiteY9" fmla="*/ 295697 h 7031915"/>
              <a:gd name="connsiteX10" fmla="*/ 6520430 w 8033654"/>
              <a:gd name="connsiteY10" fmla="*/ 377086 h 7031915"/>
              <a:gd name="connsiteX11" fmla="*/ 6515577 w 8033654"/>
              <a:gd name="connsiteY11" fmla="*/ 362878 h 7031915"/>
              <a:gd name="connsiteX12" fmla="*/ 6482461 w 8033654"/>
              <a:gd name="connsiteY12" fmla="*/ 295697 h 7031915"/>
              <a:gd name="connsiteX13" fmla="*/ 2058287 w 8033654"/>
              <a:gd name="connsiteY13" fmla="*/ 0 h 7031915"/>
              <a:gd name="connsiteX14" fmla="*/ 2058326 w 8033654"/>
              <a:gd name="connsiteY14" fmla="*/ 0 h 7031915"/>
              <a:gd name="connsiteX15" fmla="*/ 5971699 w 8033654"/>
              <a:gd name="connsiteY15" fmla="*/ 0 h 7031915"/>
              <a:gd name="connsiteX16" fmla="*/ 5971700 w 8033654"/>
              <a:gd name="connsiteY16" fmla="*/ 0 h 7031915"/>
              <a:gd name="connsiteX17" fmla="*/ 5971740 w 8033654"/>
              <a:gd name="connsiteY17" fmla="*/ 0 h 7031915"/>
              <a:gd name="connsiteX18" fmla="*/ 6090371 w 8033654"/>
              <a:gd name="connsiteY18" fmla="*/ 11959 h 7031915"/>
              <a:gd name="connsiteX19" fmla="*/ 6357004 w 8033654"/>
              <a:gd name="connsiteY19" fmla="*/ 143562 h 7031915"/>
              <a:gd name="connsiteX20" fmla="*/ 6421756 w 8033654"/>
              <a:gd name="connsiteY20" fmla="*/ 209878 h 7031915"/>
              <a:gd name="connsiteX21" fmla="*/ 6426018 w 8033654"/>
              <a:gd name="connsiteY21" fmla="*/ 214243 h 7031915"/>
              <a:gd name="connsiteX22" fmla="*/ 6463356 w 8033654"/>
              <a:gd name="connsiteY22" fmla="*/ 268125 h 7031915"/>
              <a:gd name="connsiteX23" fmla="*/ 6480094 w 8033654"/>
              <a:gd name="connsiteY23" fmla="*/ 292278 h 7031915"/>
              <a:gd name="connsiteX24" fmla="*/ 6490605 w 8033654"/>
              <a:gd name="connsiteY24" fmla="*/ 298322 h 7031915"/>
              <a:gd name="connsiteX25" fmla="*/ 7949332 w 8033654"/>
              <a:gd name="connsiteY25" fmla="*/ 3216682 h 7031915"/>
              <a:gd name="connsiteX26" fmla="*/ 7992299 w 8033654"/>
              <a:gd name="connsiteY26" fmla="*/ 3302616 h 7031915"/>
              <a:gd name="connsiteX27" fmla="*/ 8021693 w 8033654"/>
              <a:gd name="connsiteY27" fmla="*/ 3397306 h 7031915"/>
              <a:gd name="connsiteX28" fmla="*/ 8033654 w 8033654"/>
              <a:gd name="connsiteY28" fmla="*/ 3515957 h 7031915"/>
              <a:gd name="connsiteX29" fmla="*/ 8021693 w 8033654"/>
              <a:gd name="connsiteY29" fmla="*/ 3634608 h 7031915"/>
              <a:gd name="connsiteX30" fmla="*/ 7992299 w 8033654"/>
              <a:gd name="connsiteY30" fmla="*/ 3729298 h 7031915"/>
              <a:gd name="connsiteX31" fmla="*/ 7949332 w 8033654"/>
              <a:gd name="connsiteY31" fmla="*/ 3815232 h 7031915"/>
              <a:gd name="connsiteX32" fmla="*/ 6535055 w 8033654"/>
              <a:gd name="connsiteY32" fmla="*/ 6638796 h 7031915"/>
              <a:gd name="connsiteX33" fmla="*/ 6524461 w 8033654"/>
              <a:gd name="connsiteY33" fmla="*/ 6646190 h 7031915"/>
              <a:gd name="connsiteX34" fmla="*/ 6482456 w 8033654"/>
              <a:gd name="connsiteY34" fmla="*/ 6736229 h 7031915"/>
              <a:gd name="connsiteX35" fmla="*/ 6090371 w 8033654"/>
              <a:gd name="connsiteY35" fmla="*/ 7019956 h 7031915"/>
              <a:gd name="connsiteX36" fmla="*/ 5971740 w 8033654"/>
              <a:gd name="connsiteY36" fmla="*/ 7031915 h 7031915"/>
              <a:gd name="connsiteX37" fmla="*/ 5971700 w 8033654"/>
              <a:gd name="connsiteY37" fmla="*/ 7031915 h 7031915"/>
              <a:gd name="connsiteX38" fmla="*/ 2058326 w 8033654"/>
              <a:gd name="connsiteY38" fmla="*/ 7031915 h 7031915"/>
              <a:gd name="connsiteX39" fmla="*/ 2176958 w 8033654"/>
              <a:gd name="connsiteY39" fmla="*/ 7019956 h 7031915"/>
              <a:gd name="connsiteX40" fmla="*/ 2176957 w 8033654"/>
              <a:gd name="connsiteY40" fmla="*/ 7019956 h 7031915"/>
              <a:gd name="connsiteX41" fmla="*/ 2058326 w 8033654"/>
              <a:gd name="connsiteY41" fmla="*/ 7031915 h 7031915"/>
              <a:gd name="connsiteX42" fmla="*/ 2058286 w 8033654"/>
              <a:gd name="connsiteY42" fmla="*/ 7031915 h 7031915"/>
              <a:gd name="connsiteX43" fmla="*/ 1939655 w 8033654"/>
              <a:gd name="connsiteY43" fmla="*/ 7019956 h 7031915"/>
              <a:gd name="connsiteX44" fmla="*/ 1642007 w 8033654"/>
              <a:gd name="connsiteY44" fmla="*/ 6859480 h 7031915"/>
              <a:gd name="connsiteX45" fmla="*/ 1570173 w 8033654"/>
              <a:gd name="connsiteY45" fmla="*/ 6772417 h 7031915"/>
              <a:gd name="connsiteX46" fmla="*/ 1508795 w 8033654"/>
              <a:gd name="connsiteY46" fmla="*/ 6649661 h 7031915"/>
              <a:gd name="connsiteX47" fmla="*/ 1508794 w 8033654"/>
              <a:gd name="connsiteY47" fmla="*/ 6649657 h 7031915"/>
              <a:gd name="connsiteX48" fmla="*/ 115723 w 8033654"/>
              <a:gd name="connsiteY48" fmla="*/ 3863519 h 7031915"/>
              <a:gd name="connsiteX49" fmla="*/ 115722 w 8033654"/>
              <a:gd name="connsiteY49" fmla="*/ 3863518 h 7031915"/>
              <a:gd name="connsiteX50" fmla="*/ 29470 w 8033654"/>
              <a:gd name="connsiteY50" fmla="*/ 3691014 h 7031915"/>
              <a:gd name="connsiteX51" fmla="*/ 11962 w 8033654"/>
              <a:gd name="connsiteY51" fmla="*/ 3634608 h 7031915"/>
              <a:gd name="connsiteX52" fmla="*/ 0 w 8033654"/>
              <a:gd name="connsiteY52" fmla="*/ 3515957 h 7031915"/>
              <a:gd name="connsiteX53" fmla="*/ 11962 w 8033654"/>
              <a:gd name="connsiteY53" fmla="*/ 3397306 h 7031915"/>
              <a:gd name="connsiteX54" fmla="*/ 29470 w 8033654"/>
              <a:gd name="connsiteY54" fmla="*/ 3340901 h 7031915"/>
              <a:gd name="connsiteX55" fmla="*/ 115722 w 8033654"/>
              <a:gd name="connsiteY55" fmla="*/ 3168396 h 7031915"/>
              <a:gd name="connsiteX56" fmla="*/ 115723 w 8033654"/>
              <a:gd name="connsiteY56" fmla="*/ 3168396 h 7031915"/>
              <a:gd name="connsiteX57" fmla="*/ 1508796 w 8033654"/>
              <a:gd name="connsiteY57" fmla="*/ 382255 h 7031915"/>
              <a:gd name="connsiteX58" fmla="*/ 1570174 w 8033654"/>
              <a:gd name="connsiteY58" fmla="*/ 259499 h 7031915"/>
              <a:gd name="connsiteX59" fmla="*/ 1642008 w 8033654"/>
              <a:gd name="connsiteY59" fmla="*/ 172435 h 7031915"/>
              <a:gd name="connsiteX60" fmla="*/ 1939656 w 8033654"/>
              <a:gd name="connsiteY60" fmla="*/ 11959 h 7031915"/>
              <a:gd name="connsiteX61" fmla="*/ 2058287 w 8033654"/>
              <a:gd name="connsiteY61" fmla="*/ 0 h 7031915"/>
              <a:gd name="connsiteX0" fmla="*/ 6552162 w 8033654"/>
              <a:gd name="connsiteY0" fmla="*/ 494730 h 7031915"/>
              <a:gd name="connsiteX1" fmla="*/ 6555365 w 8033654"/>
              <a:gd name="connsiteY1" fmla="*/ 531027 h 7031915"/>
              <a:gd name="connsiteX2" fmla="*/ 6556798 w 8033654"/>
              <a:gd name="connsiteY2" fmla="*/ 533489 h 7031915"/>
              <a:gd name="connsiteX3" fmla="*/ 6555247 w 8033654"/>
              <a:gd name="connsiteY3" fmla="*/ 510071 h 7031915"/>
              <a:gd name="connsiteX4" fmla="*/ 6552162 w 8033654"/>
              <a:gd name="connsiteY4" fmla="*/ 494730 h 7031915"/>
              <a:gd name="connsiteX5" fmla="*/ 6529086 w 8033654"/>
              <a:gd name="connsiteY5" fmla="*/ 402424 h 7031915"/>
              <a:gd name="connsiteX6" fmla="*/ 6540064 w 8033654"/>
              <a:gd name="connsiteY6" fmla="*/ 434562 h 7031915"/>
              <a:gd name="connsiteX7" fmla="*/ 6529086 w 8033654"/>
              <a:gd name="connsiteY7" fmla="*/ 402424 h 7031915"/>
              <a:gd name="connsiteX8" fmla="*/ 6482461 w 8033654"/>
              <a:gd name="connsiteY8" fmla="*/ 295697 h 7031915"/>
              <a:gd name="connsiteX9" fmla="*/ 6520430 w 8033654"/>
              <a:gd name="connsiteY9" fmla="*/ 377086 h 7031915"/>
              <a:gd name="connsiteX10" fmla="*/ 6515577 w 8033654"/>
              <a:gd name="connsiteY10" fmla="*/ 362878 h 7031915"/>
              <a:gd name="connsiteX11" fmla="*/ 6482461 w 8033654"/>
              <a:gd name="connsiteY11" fmla="*/ 295697 h 7031915"/>
              <a:gd name="connsiteX12" fmla="*/ 2058287 w 8033654"/>
              <a:gd name="connsiteY12" fmla="*/ 0 h 7031915"/>
              <a:gd name="connsiteX13" fmla="*/ 2058326 w 8033654"/>
              <a:gd name="connsiteY13" fmla="*/ 0 h 7031915"/>
              <a:gd name="connsiteX14" fmla="*/ 5971699 w 8033654"/>
              <a:gd name="connsiteY14" fmla="*/ 0 h 7031915"/>
              <a:gd name="connsiteX15" fmla="*/ 5971700 w 8033654"/>
              <a:gd name="connsiteY15" fmla="*/ 0 h 7031915"/>
              <a:gd name="connsiteX16" fmla="*/ 5971740 w 8033654"/>
              <a:gd name="connsiteY16" fmla="*/ 0 h 7031915"/>
              <a:gd name="connsiteX17" fmla="*/ 6090371 w 8033654"/>
              <a:gd name="connsiteY17" fmla="*/ 11959 h 7031915"/>
              <a:gd name="connsiteX18" fmla="*/ 6357004 w 8033654"/>
              <a:gd name="connsiteY18" fmla="*/ 143562 h 7031915"/>
              <a:gd name="connsiteX19" fmla="*/ 6421756 w 8033654"/>
              <a:gd name="connsiteY19" fmla="*/ 209878 h 7031915"/>
              <a:gd name="connsiteX20" fmla="*/ 6426018 w 8033654"/>
              <a:gd name="connsiteY20" fmla="*/ 214243 h 7031915"/>
              <a:gd name="connsiteX21" fmla="*/ 6463356 w 8033654"/>
              <a:gd name="connsiteY21" fmla="*/ 268125 h 7031915"/>
              <a:gd name="connsiteX22" fmla="*/ 6480094 w 8033654"/>
              <a:gd name="connsiteY22" fmla="*/ 292278 h 7031915"/>
              <a:gd name="connsiteX23" fmla="*/ 6490605 w 8033654"/>
              <a:gd name="connsiteY23" fmla="*/ 298322 h 7031915"/>
              <a:gd name="connsiteX24" fmla="*/ 7949332 w 8033654"/>
              <a:gd name="connsiteY24" fmla="*/ 3216682 h 7031915"/>
              <a:gd name="connsiteX25" fmla="*/ 7992299 w 8033654"/>
              <a:gd name="connsiteY25" fmla="*/ 3302616 h 7031915"/>
              <a:gd name="connsiteX26" fmla="*/ 8021693 w 8033654"/>
              <a:gd name="connsiteY26" fmla="*/ 3397306 h 7031915"/>
              <a:gd name="connsiteX27" fmla="*/ 8033654 w 8033654"/>
              <a:gd name="connsiteY27" fmla="*/ 3515957 h 7031915"/>
              <a:gd name="connsiteX28" fmla="*/ 8021693 w 8033654"/>
              <a:gd name="connsiteY28" fmla="*/ 3634608 h 7031915"/>
              <a:gd name="connsiteX29" fmla="*/ 7992299 w 8033654"/>
              <a:gd name="connsiteY29" fmla="*/ 3729298 h 7031915"/>
              <a:gd name="connsiteX30" fmla="*/ 7949332 w 8033654"/>
              <a:gd name="connsiteY30" fmla="*/ 3815232 h 7031915"/>
              <a:gd name="connsiteX31" fmla="*/ 6535055 w 8033654"/>
              <a:gd name="connsiteY31" fmla="*/ 6638796 h 7031915"/>
              <a:gd name="connsiteX32" fmla="*/ 6524461 w 8033654"/>
              <a:gd name="connsiteY32" fmla="*/ 6646190 h 7031915"/>
              <a:gd name="connsiteX33" fmla="*/ 6482456 w 8033654"/>
              <a:gd name="connsiteY33" fmla="*/ 6736229 h 7031915"/>
              <a:gd name="connsiteX34" fmla="*/ 6090371 w 8033654"/>
              <a:gd name="connsiteY34" fmla="*/ 7019956 h 7031915"/>
              <a:gd name="connsiteX35" fmla="*/ 5971740 w 8033654"/>
              <a:gd name="connsiteY35" fmla="*/ 7031915 h 7031915"/>
              <a:gd name="connsiteX36" fmla="*/ 5971700 w 8033654"/>
              <a:gd name="connsiteY36" fmla="*/ 7031915 h 7031915"/>
              <a:gd name="connsiteX37" fmla="*/ 2058326 w 8033654"/>
              <a:gd name="connsiteY37" fmla="*/ 7031915 h 7031915"/>
              <a:gd name="connsiteX38" fmla="*/ 2176958 w 8033654"/>
              <a:gd name="connsiteY38" fmla="*/ 7019956 h 7031915"/>
              <a:gd name="connsiteX39" fmla="*/ 2176957 w 8033654"/>
              <a:gd name="connsiteY39" fmla="*/ 7019956 h 7031915"/>
              <a:gd name="connsiteX40" fmla="*/ 2058326 w 8033654"/>
              <a:gd name="connsiteY40" fmla="*/ 7031915 h 7031915"/>
              <a:gd name="connsiteX41" fmla="*/ 2058286 w 8033654"/>
              <a:gd name="connsiteY41" fmla="*/ 7031915 h 7031915"/>
              <a:gd name="connsiteX42" fmla="*/ 1939655 w 8033654"/>
              <a:gd name="connsiteY42" fmla="*/ 7019956 h 7031915"/>
              <a:gd name="connsiteX43" fmla="*/ 1642007 w 8033654"/>
              <a:gd name="connsiteY43" fmla="*/ 6859480 h 7031915"/>
              <a:gd name="connsiteX44" fmla="*/ 1570173 w 8033654"/>
              <a:gd name="connsiteY44" fmla="*/ 6772417 h 7031915"/>
              <a:gd name="connsiteX45" fmla="*/ 1508795 w 8033654"/>
              <a:gd name="connsiteY45" fmla="*/ 6649661 h 7031915"/>
              <a:gd name="connsiteX46" fmla="*/ 1508794 w 8033654"/>
              <a:gd name="connsiteY46" fmla="*/ 6649657 h 7031915"/>
              <a:gd name="connsiteX47" fmla="*/ 115723 w 8033654"/>
              <a:gd name="connsiteY47" fmla="*/ 3863519 h 7031915"/>
              <a:gd name="connsiteX48" fmla="*/ 115722 w 8033654"/>
              <a:gd name="connsiteY48" fmla="*/ 3863518 h 7031915"/>
              <a:gd name="connsiteX49" fmla="*/ 29470 w 8033654"/>
              <a:gd name="connsiteY49" fmla="*/ 3691014 h 7031915"/>
              <a:gd name="connsiteX50" fmla="*/ 11962 w 8033654"/>
              <a:gd name="connsiteY50" fmla="*/ 3634608 h 7031915"/>
              <a:gd name="connsiteX51" fmla="*/ 0 w 8033654"/>
              <a:gd name="connsiteY51" fmla="*/ 3515957 h 7031915"/>
              <a:gd name="connsiteX52" fmla="*/ 11962 w 8033654"/>
              <a:gd name="connsiteY52" fmla="*/ 3397306 h 7031915"/>
              <a:gd name="connsiteX53" fmla="*/ 29470 w 8033654"/>
              <a:gd name="connsiteY53" fmla="*/ 3340901 h 7031915"/>
              <a:gd name="connsiteX54" fmla="*/ 115722 w 8033654"/>
              <a:gd name="connsiteY54" fmla="*/ 3168396 h 7031915"/>
              <a:gd name="connsiteX55" fmla="*/ 115723 w 8033654"/>
              <a:gd name="connsiteY55" fmla="*/ 3168396 h 7031915"/>
              <a:gd name="connsiteX56" fmla="*/ 1508796 w 8033654"/>
              <a:gd name="connsiteY56" fmla="*/ 382255 h 7031915"/>
              <a:gd name="connsiteX57" fmla="*/ 1570174 w 8033654"/>
              <a:gd name="connsiteY57" fmla="*/ 259499 h 7031915"/>
              <a:gd name="connsiteX58" fmla="*/ 1642008 w 8033654"/>
              <a:gd name="connsiteY58" fmla="*/ 172435 h 7031915"/>
              <a:gd name="connsiteX59" fmla="*/ 1939656 w 8033654"/>
              <a:gd name="connsiteY59" fmla="*/ 11959 h 7031915"/>
              <a:gd name="connsiteX60" fmla="*/ 2058287 w 8033654"/>
              <a:gd name="connsiteY60" fmla="*/ 0 h 7031915"/>
              <a:gd name="connsiteX0" fmla="*/ 6555247 w 8033654"/>
              <a:gd name="connsiteY0" fmla="*/ 510071 h 7031915"/>
              <a:gd name="connsiteX1" fmla="*/ 6555365 w 8033654"/>
              <a:gd name="connsiteY1" fmla="*/ 531027 h 7031915"/>
              <a:gd name="connsiteX2" fmla="*/ 6556798 w 8033654"/>
              <a:gd name="connsiteY2" fmla="*/ 533489 h 7031915"/>
              <a:gd name="connsiteX3" fmla="*/ 6555247 w 8033654"/>
              <a:gd name="connsiteY3" fmla="*/ 510071 h 7031915"/>
              <a:gd name="connsiteX4" fmla="*/ 6529086 w 8033654"/>
              <a:gd name="connsiteY4" fmla="*/ 402424 h 7031915"/>
              <a:gd name="connsiteX5" fmla="*/ 6540064 w 8033654"/>
              <a:gd name="connsiteY5" fmla="*/ 434562 h 7031915"/>
              <a:gd name="connsiteX6" fmla="*/ 6529086 w 8033654"/>
              <a:gd name="connsiteY6" fmla="*/ 402424 h 7031915"/>
              <a:gd name="connsiteX7" fmla="*/ 6482461 w 8033654"/>
              <a:gd name="connsiteY7" fmla="*/ 295697 h 7031915"/>
              <a:gd name="connsiteX8" fmla="*/ 6520430 w 8033654"/>
              <a:gd name="connsiteY8" fmla="*/ 377086 h 7031915"/>
              <a:gd name="connsiteX9" fmla="*/ 6515577 w 8033654"/>
              <a:gd name="connsiteY9" fmla="*/ 362878 h 7031915"/>
              <a:gd name="connsiteX10" fmla="*/ 6482461 w 8033654"/>
              <a:gd name="connsiteY10" fmla="*/ 295697 h 7031915"/>
              <a:gd name="connsiteX11" fmla="*/ 2058287 w 8033654"/>
              <a:gd name="connsiteY11" fmla="*/ 0 h 7031915"/>
              <a:gd name="connsiteX12" fmla="*/ 2058326 w 8033654"/>
              <a:gd name="connsiteY12" fmla="*/ 0 h 7031915"/>
              <a:gd name="connsiteX13" fmla="*/ 5971699 w 8033654"/>
              <a:gd name="connsiteY13" fmla="*/ 0 h 7031915"/>
              <a:gd name="connsiteX14" fmla="*/ 5971700 w 8033654"/>
              <a:gd name="connsiteY14" fmla="*/ 0 h 7031915"/>
              <a:gd name="connsiteX15" fmla="*/ 5971740 w 8033654"/>
              <a:gd name="connsiteY15" fmla="*/ 0 h 7031915"/>
              <a:gd name="connsiteX16" fmla="*/ 6090371 w 8033654"/>
              <a:gd name="connsiteY16" fmla="*/ 11959 h 7031915"/>
              <a:gd name="connsiteX17" fmla="*/ 6357004 w 8033654"/>
              <a:gd name="connsiteY17" fmla="*/ 143562 h 7031915"/>
              <a:gd name="connsiteX18" fmla="*/ 6421756 w 8033654"/>
              <a:gd name="connsiteY18" fmla="*/ 209878 h 7031915"/>
              <a:gd name="connsiteX19" fmla="*/ 6426018 w 8033654"/>
              <a:gd name="connsiteY19" fmla="*/ 214243 h 7031915"/>
              <a:gd name="connsiteX20" fmla="*/ 6463356 w 8033654"/>
              <a:gd name="connsiteY20" fmla="*/ 268125 h 7031915"/>
              <a:gd name="connsiteX21" fmla="*/ 6480094 w 8033654"/>
              <a:gd name="connsiteY21" fmla="*/ 292278 h 7031915"/>
              <a:gd name="connsiteX22" fmla="*/ 6490605 w 8033654"/>
              <a:gd name="connsiteY22" fmla="*/ 298322 h 7031915"/>
              <a:gd name="connsiteX23" fmla="*/ 7949332 w 8033654"/>
              <a:gd name="connsiteY23" fmla="*/ 3216682 h 7031915"/>
              <a:gd name="connsiteX24" fmla="*/ 7992299 w 8033654"/>
              <a:gd name="connsiteY24" fmla="*/ 3302616 h 7031915"/>
              <a:gd name="connsiteX25" fmla="*/ 8021693 w 8033654"/>
              <a:gd name="connsiteY25" fmla="*/ 3397306 h 7031915"/>
              <a:gd name="connsiteX26" fmla="*/ 8033654 w 8033654"/>
              <a:gd name="connsiteY26" fmla="*/ 3515957 h 7031915"/>
              <a:gd name="connsiteX27" fmla="*/ 8021693 w 8033654"/>
              <a:gd name="connsiteY27" fmla="*/ 3634608 h 7031915"/>
              <a:gd name="connsiteX28" fmla="*/ 7992299 w 8033654"/>
              <a:gd name="connsiteY28" fmla="*/ 3729298 h 7031915"/>
              <a:gd name="connsiteX29" fmla="*/ 7949332 w 8033654"/>
              <a:gd name="connsiteY29" fmla="*/ 3815232 h 7031915"/>
              <a:gd name="connsiteX30" fmla="*/ 6535055 w 8033654"/>
              <a:gd name="connsiteY30" fmla="*/ 6638796 h 7031915"/>
              <a:gd name="connsiteX31" fmla="*/ 6524461 w 8033654"/>
              <a:gd name="connsiteY31" fmla="*/ 6646190 h 7031915"/>
              <a:gd name="connsiteX32" fmla="*/ 6482456 w 8033654"/>
              <a:gd name="connsiteY32" fmla="*/ 6736229 h 7031915"/>
              <a:gd name="connsiteX33" fmla="*/ 6090371 w 8033654"/>
              <a:gd name="connsiteY33" fmla="*/ 7019956 h 7031915"/>
              <a:gd name="connsiteX34" fmla="*/ 5971740 w 8033654"/>
              <a:gd name="connsiteY34" fmla="*/ 7031915 h 7031915"/>
              <a:gd name="connsiteX35" fmla="*/ 5971700 w 8033654"/>
              <a:gd name="connsiteY35" fmla="*/ 7031915 h 7031915"/>
              <a:gd name="connsiteX36" fmla="*/ 2058326 w 8033654"/>
              <a:gd name="connsiteY36" fmla="*/ 7031915 h 7031915"/>
              <a:gd name="connsiteX37" fmla="*/ 2176958 w 8033654"/>
              <a:gd name="connsiteY37" fmla="*/ 7019956 h 7031915"/>
              <a:gd name="connsiteX38" fmla="*/ 2176957 w 8033654"/>
              <a:gd name="connsiteY38" fmla="*/ 7019956 h 7031915"/>
              <a:gd name="connsiteX39" fmla="*/ 2058326 w 8033654"/>
              <a:gd name="connsiteY39" fmla="*/ 7031915 h 7031915"/>
              <a:gd name="connsiteX40" fmla="*/ 2058286 w 8033654"/>
              <a:gd name="connsiteY40" fmla="*/ 7031915 h 7031915"/>
              <a:gd name="connsiteX41" fmla="*/ 1939655 w 8033654"/>
              <a:gd name="connsiteY41" fmla="*/ 7019956 h 7031915"/>
              <a:gd name="connsiteX42" fmla="*/ 1642007 w 8033654"/>
              <a:gd name="connsiteY42" fmla="*/ 6859480 h 7031915"/>
              <a:gd name="connsiteX43" fmla="*/ 1570173 w 8033654"/>
              <a:gd name="connsiteY43" fmla="*/ 6772417 h 7031915"/>
              <a:gd name="connsiteX44" fmla="*/ 1508795 w 8033654"/>
              <a:gd name="connsiteY44" fmla="*/ 6649661 h 7031915"/>
              <a:gd name="connsiteX45" fmla="*/ 1508794 w 8033654"/>
              <a:gd name="connsiteY45" fmla="*/ 6649657 h 7031915"/>
              <a:gd name="connsiteX46" fmla="*/ 115723 w 8033654"/>
              <a:gd name="connsiteY46" fmla="*/ 3863519 h 7031915"/>
              <a:gd name="connsiteX47" fmla="*/ 115722 w 8033654"/>
              <a:gd name="connsiteY47" fmla="*/ 3863518 h 7031915"/>
              <a:gd name="connsiteX48" fmla="*/ 29470 w 8033654"/>
              <a:gd name="connsiteY48" fmla="*/ 3691014 h 7031915"/>
              <a:gd name="connsiteX49" fmla="*/ 11962 w 8033654"/>
              <a:gd name="connsiteY49" fmla="*/ 3634608 h 7031915"/>
              <a:gd name="connsiteX50" fmla="*/ 0 w 8033654"/>
              <a:gd name="connsiteY50" fmla="*/ 3515957 h 7031915"/>
              <a:gd name="connsiteX51" fmla="*/ 11962 w 8033654"/>
              <a:gd name="connsiteY51" fmla="*/ 3397306 h 7031915"/>
              <a:gd name="connsiteX52" fmla="*/ 29470 w 8033654"/>
              <a:gd name="connsiteY52" fmla="*/ 3340901 h 7031915"/>
              <a:gd name="connsiteX53" fmla="*/ 115722 w 8033654"/>
              <a:gd name="connsiteY53" fmla="*/ 3168396 h 7031915"/>
              <a:gd name="connsiteX54" fmla="*/ 115723 w 8033654"/>
              <a:gd name="connsiteY54" fmla="*/ 3168396 h 7031915"/>
              <a:gd name="connsiteX55" fmla="*/ 1508796 w 8033654"/>
              <a:gd name="connsiteY55" fmla="*/ 382255 h 7031915"/>
              <a:gd name="connsiteX56" fmla="*/ 1570174 w 8033654"/>
              <a:gd name="connsiteY56" fmla="*/ 259499 h 7031915"/>
              <a:gd name="connsiteX57" fmla="*/ 1642008 w 8033654"/>
              <a:gd name="connsiteY57" fmla="*/ 172435 h 7031915"/>
              <a:gd name="connsiteX58" fmla="*/ 1939656 w 8033654"/>
              <a:gd name="connsiteY58" fmla="*/ 11959 h 7031915"/>
              <a:gd name="connsiteX59" fmla="*/ 2058287 w 8033654"/>
              <a:gd name="connsiteY59" fmla="*/ 0 h 7031915"/>
              <a:gd name="connsiteX0" fmla="*/ 6556798 w 8033654"/>
              <a:gd name="connsiteY0" fmla="*/ 533489 h 7031915"/>
              <a:gd name="connsiteX1" fmla="*/ 6555365 w 8033654"/>
              <a:gd name="connsiteY1" fmla="*/ 531027 h 7031915"/>
              <a:gd name="connsiteX2" fmla="*/ 6556798 w 8033654"/>
              <a:gd name="connsiteY2" fmla="*/ 533489 h 7031915"/>
              <a:gd name="connsiteX3" fmla="*/ 6529086 w 8033654"/>
              <a:gd name="connsiteY3" fmla="*/ 402424 h 7031915"/>
              <a:gd name="connsiteX4" fmla="*/ 6540064 w 8033654"/>
              <a:gd name="connsiteY4" fmla="*/ 434562 h 7031915"/>
              <a:gd name="connsiteX5" fmla="*/ 6529086 w 8033654"/>
              <a:gd name="connsiteY5" fmla="*/ 402424 h 7031915"/>
              <a:gd name="connsiteX6" fmla="*/ 6482461 w 8033654"/>
              <a:gd name="connsiteY6" fmla="*/ 295697 h 7031915"/>
              <a:gd name="connsiteX7" fmla="*/ 6520430 w 8033654"/>
              <a:gd name="connsiteY7" fmla="*/ 377086 h 7031915"/>
              <a:gd name="connsiteX8" fmla="*/ 6515577 w 8033654"/>
              <a:gd name="connsiteY8" fmla="*/ 362878 h 7031915"/>
              <a:gd name="connsiteX9" fmla="*/ 6482461 w 8033654"/>
              <a:gd name="connsiteY9" fmla="*/ 295697 h 7031915"/>
              <a:gd name="connsiteX10" fmla="*/ 2058287 w 8033654"/>
              <a:gd name="connsiteY10" fmla="*/ 0 h 7031915"/>
              <a:gd name="connsiteX11" fmla="*/ 2058326 w 8033654"/>
              <a:gd name="connsiteY11" fmla="*/ 0 h 7031915"/>
              <a:gd name="connsiteX12" fmla="*/ 5971699 w 8033654"/>
              <a:gd name="connsiteY12" fmla="*/ 0 h 7031915"/>
              <a:gd name="connsiteX13" fmla="*/ 5971700 w 8033654"/>
              <a:gd name="connsiteY13" fmla="*/ 0 h 7031915"/>
              <a:gd name="connsiteX14" fmla="*/ 5971740 w 8033654"/>
              <a:gd name="connsiteY14" fmla="*/ 0 h 7031915"/>
              <a:gd name="connsiteX15" fmla="*/ 6090371 w 8033654"/>
              <a:gd name="connsiteY15" fmla="*/ 11959 h 7031915"/>
              <a:gd name="connsiteX16" fmla="*/ 6357004 w 8033654"/>
              <a:gd name="connsiteY16" fmla="*/ 143562 h 7031915"/>
              <a:gd name="connsiteX17" fmla="*/ 6421756 w 8033654"/>
              <a:gd name="connsiteY17" fmla="*/ 209878 h 7031915"/>
              <a:gd name="connsiteX18" fmla="*/ 6426018 w 8033654"/>
              <a:gd name="connsiteY18" fmla="*/ 214243 h 7031915"/>
              <a:gd name="connsiteX19" fmla="*/ 6463356 w 8033654"/>
              <a:gd name="connsiteY19" fmla="*/ 268125 h 7031915"/>
              <a:gd name="connsiteX20" fmla="*/ 6480094 w 8033654"/>
              <a:gd name="connsiteY20" fmla="*/ 292278 h 7031915"/>
              <a:gd name="connsiteX21" fmla="*/ 6490605 w 8033654"/>
              <a:gd name="connsiteY21" fmla="*/ 298322 h 7031915"/>
              <a:gd name="connsiteX22" fmla="*/ 7949332 w 8033654"/>
              <a:gd name="connsiteY22" fmla="*/ 3216682 h 7031915"/>
              <a:gd name="connsiteX23" fmla="*/ 7992299 w 8033654"/>
              <a:gd name="connsiteY23" fmla="*/ 3302616 h 7031915"/>
              <a:gd name="connsiteX24" fmla="*/ 8021693 w 8033654"/>
              <a:gd name="connsiteY24" fmla="*/ 3397306 h 7031915"/>
              <a:gd name="connsiteX25" fmla="*/ 8033654 w 8033654"/>
              <a:gd name="connsiteY25" fmla="*/ 3515957 h 7031915"/>
              <a:gd name="connsiteX26" fmla="*/ 8021693 w 8033654"/>
              <a:gd name="connsiteY26" fmla="*/ 3634608 h 7031915"/>
              <a:gd name="connsiteX27" fmla="*/ 7992299 w 8033654"/>
              <a:gd name="connsiteY27" fmla="*/ 3729298 h 7031915"/>
              <a:gd name="connsiteX28" fmla="*/ 7949332 w 8033654"/>
              <a:gd name="connsiteY28" fmla="*/ 3815232 h 7031915"/>
              <a:gd name="connsiteX29" fmla="*/ 6535055 w 8033654"/>
              <a:gd name="connsiteY29" fmla="*/ 6638796 h 7031915"/>
              <a:gd name="connsiteX30" fmla="*/ 6524461 w 8033654"/>
              <a:gd name="connsiteY30" fmla="*/ 6646190 h 7031915"/>
              <a:gd name="connsiteX31" fmla="*/ 6482456 w 8033654"/>
              <a:gd name="connsiteY31" fmla="*/ 6736229 h 7031915"/>
              <a:gd name="connsiteX32" fmla="*/ 6090371 w 8033654"/>
              <a:gd name="connsiteY32" fmla="*/ 7019956 h 7031915"/>
              <a:gd name="connsiteX33" fmla="*/ 5971740 w 8033654"/>
              <a:gd name="connsiteY33" fmla="*/ 7031915 h 7031915"/>
              <a:gd name="connsiteX34" fmla="*/ 5971700 w 8033654"/>
              <a:gd name="connsiteY34" fmla="*/ 7031915 h 7031915"/>
              <a:gd name="connsiteX35" fmla="*/ 2058326 w 8033654"/>
              <a:gd name="connsiteY35" fmla="*/ 7031915 h 7031915"/>
              <a:gd name="connsiteX36" fmla="*/ 2176958 w 8033654"/>
              <a:gd name="connsiteY36" fmla="*/ 7019956 h 7031915"/>
              <a:gd name="connsiteX37" fmla="*/ 2176957 w 8033654"/>
              <a:gd name="connsiteY37" fmla="*/ 7019956 h 7031915"/>
              <a:gd name="connsiteX38" fmla="*/ 2058326 w 8033654"/>
              <a:gd name="connsiteY38" fmla="*/ 7031915 h 7031915"/>
              <a:gd name="connsiteX39" fmla="*/ 2058286 w 8033654"/>
              <a:gd name="connsiteY39" fmla="*/ 7031915 h 7031915"/>
              <a:gd name="connsiteX40" fmla="*/ 1939655 w 8033654"/>
              <a:gd name="connsiteY40" fmla="*/ 7019956 h 7031915"/>
              <a:gd name="connsiteX41" fmla="*/ 1642007 w 8033654"/>
              <a:gd name="connsiteY41" fmla="*/ 6859480 h 7031915"/>
              <a:gd name="connsiteX42" fmla="*/ 1570173 w 8033654"/>
              <a:gd name="connsiteY42" fmla="*/ 6772417 h 7031915"/>
              <a:gd name="connsiteX43" fmla="*/ 1508795 w 8033654"/>
              <a:gd name="connsiteY43" fmla="*/ 6649661 h 7031915"/>
              <a:gd name="connsiteX44" fmla="*/ 1508794 w 8033654"/>
              <a:gd name="connsiteY44" fmla="*/ 6649657 h 7031915"/>
              <a:gd name="connsiteX45" fmla="*/ 115723 w 8033654"/>
              <a:gd name="connsiteY45" fmla="*/ 3863519 h 7031915"/>
              <a:gd name="connsiteX46" fmla="*/ 115722 w 8033654"/>
              <a:gd name="connsiteY46" fmla="*/ 3863518 h 7031915"/>
              <a:gd name="connsiteX47" fmla="*/ 29470 w 8033654"/>
              <a:gd name="connsiteY47" fmla="*/ 3691014 h 7031915"/>
              <a:gd name="connsiteX48" fmla="*/ 11962 w 8033654"/>
              <a:gd name="connsiteY48" fmla="*/ 3634608 h 7031915"/>
              <a:gd name="connsiteX49" fmla="*/ 0 w 8033654"/>
              <a:gd name="connsiteY49" fmla="*/ 3515957 h 7031915"/>
              <a:gd name="connsiteX50" fmla="*/ 11962 w 8033654"/>
              <a:gd name="connsiteY50" fmla="*/ 3397306 h 7031915"/>
              <a:gd name="connsiteX51" fmla="*/ 29470 w 8033654"/>
              <a:gd name="connsiteY51" fmla="*/ 3340901 h 7031915"/>
              <a:gd name="connsiteX52" fmla="*/ 115722 w 8033654"/>
              <a:gd name="connsiteY52" fmla="*/ 3168396 h 7031915"/>
              <a:gd name="connsiteX53" fmla="*/ 115723 w 8033654"/>
              <a:gd name="connsiteY53" fmla="*/ 3168396 h 7031915"/>
              <a:gd name="connsiteX54" fmla="*/ 1508796 w 8033654"/>
              <a:gd name="connsiteY54" fmla="*/ 382255 h 7031915"/>
              <a:gd name="connsiteX55" fmla="*/ 1570174 w 8033654"/>
              <a:gd name="connsiteY55" fmla="*/ 259499 h 7031915"/>
              <a:gd name="connsiteX56" fmla="*/ 1642008 w 8033654"/>
              <a:gd name="connsiteY56" fmla="*/ 172435 h 7031915"/>
              <a:gd name="connsiteX57" fmla="*/ 1939656 w 8033654"/>
              <a:gd name="connsiteY57" fmla="*/ 11959 h 7031915"/>
              <a:gd name="connsiteX58" fmla="*/ 2058287 w 8033654"/>
              <a:gd name="connsiteY58" fmla="*/ 0 h 7031915"/>
              <a:gd name="connsiteX0" fmla="*/ 6529086 w 8033654"/>
              <a:gd name="connsiteY0" fmla="*/ 402424 h 7031915"/>
              <a:gd name="connsiteX1" fmla="*/ 6540064 w 8033654"/>
              <a:gd name="connsiteY1" fmla="*/ 434562 h 7031915"/>
              <a:gd name="connsiteX2" fmla="*/ 6529086 w 8033654"/>
              <a:gd name="connsiteY2" fmla="*/ 402424 h 7031915"/>
              <a:gd name="connsiteX3" fmla="*/ 6482461 w 8033654"/>
              <a:gd name="connsiteY3" fmla="*/ 295697 h 7031915"/>
              <a:gd name="connsiteX4" fmla="*/ 6520430 w 8033654"/>
              <a:gd name="connsiteY4" fmla="*/ 377086 h 7031915"/>
              <a:gd name="connsiteX5" fmla="*/ 6515577 w 8033654"/>
              <a:gd name="connsiteY5" fmla="*/ 362878 h 7031915"/>
              <a:gd name="connsiteX6" fmla="*/ 6482461 w 8033654"/>
              <a:gd name="connsiteY6" fmla="*/ 295697 h 7031915"/>
              <a:gd name="connsiteX7" fmla="*/ 2058287 w 8033654"/>
              <a:gd name="connsiteY7" fmla="*/ 0 h 7031915"/>
              <a:gd name="connsiteX8" fmla="*/ 2058326 w 8033654"/>
              <a:gd name="connsiteY8" fmla="*/ 0 h 7031915"/>
              <a:gd name="connsiteX9" fmla="*/ 5971699 w 8033654"/>
              <a:gd name="connsiteY9" fmla="*/ 0 h 7031915"/>
              <a:gd name="connsiteX10" fmla="*/ 5971700 w 8033654"/>
              <a:gd name="connsiteY10" fmla="*/ 0 h 7031915"/>
              <a:gd name="connsiteX11" fmla="*/ 5971740 w 8033654"/>
              <a:gd name="connsiteY11" fmla="*/ 0 h 7031915"/>
              <a:gd name="connsiteX12" fmla="*/ 6090371 w 8033654"/>
              <a:gd name="connsiteY12" fmla="*/ 11959 h 7031915"/>
              <a:gd name="connsiteX13" fmla="*/ 6357004 w 8033654"/>
              <a:gd name="connsiteY13" fmla="*/ 143562 h 7031915"/>
              <a:gd name="connsiteX14" fmla="*/ 6421756 w 8033654"/>
              <a:gd name="connsiteY14" fmla="*/ 209878 h 7031915"/>
              <a:gd name="connsiteX15" fmla="*/ 6426018 w 8033654"/>
              <a:gd name="connsiteY15" fmla="*/ 214243 h 7031915"/>
              <a:gd name="connsiteX16" fmla="*/ 6463356 w 8033654"/>
              <a:gd name="connsiteY16" fmla="*/ 268125 h 7031915"/>
              <a:gd name="connsiteX17" fmla="*/ 6480094 w 8033654"/>
              <a:gd name="connsiteY17" fmla="*/ 292278 h 7031915"/>
              <a:gd name="connsiteX18" fmla="*/ 6490605 w 8033654"/>
              <a:gd name="connsiteY18" fmla="*/ 298322 h 7031915"/>
              <a:gd name="connsiteX19" fmla="*/ 7949332 w 8033654"/>
              <a:gd name="connsiteY19" fmla="*/ 3216682 h 7031915"/>
              <a:gd name="connsiteX20" fmla="*/ 7992299 w 8033654"/>
              <a:gd name="connsiteY20" fmla="*/ 3302616 h 7031915"/>
              <a:gd name="connsiteX21" fmla="*/ 8021693 w 8033654"/>
              <a:gd name="connsiteY21" fmla="*/ 3397306 h 7031915"/>
              <a:gd name="connsiteX22" fmla="*/ 8033654 w 8033654"/>
              <a:gd name="connsiteY22" fmla="*/ 3515957 h 7031915"/>
              <a:gd name="connsiteX23" fmla="*/ 8021693 w 8033654"/>
              <a:gd name="connsiteY23" fmla="*/ 3634608 h 7031915"/>
              <a:gd name="connsiteX24" fmla="*/ 7992299 w 8033654"/>
              <a:gd name="connsiteY24" fmla="*/ 3729298 h 7031915"/>
              <a:gd name="connsiteX25" fmla="*/ 7949332 w 8033654"/>
              <a:gd name="connsiteY25" fmla="*/ 3815232 h 7031915"/>
              <a:gd name="connsiteX26" fmla="*/ 6535055 w 8033654"/>
              <a:gd name="connsiteY26" fmla="*/ 6638796 h 7031915"/>
              <a:gd name="connsiteX27" fmla="*/ 6524461 w 8033654"/>
              <a:gd name="connsiteY27" fmla="*/ 6646190 h 7031915"/>
              <a:gd name="connsiteX28" fmla="*/ 6482456 w 8033654"/>
              <a:gd name="connsiteY28" fmla="*/ 6736229 h 7031915"/>
              <a:gd name="connsiteX29" fmla="*/ 6090371 w 8033654"/>
              <a:gd name="connsiteY29" fmla="*/ 7019956 h 7031915"/>
              <a:gd name="connsiteX30" fmla="*/ 5971740 w 8033654"/>
              <a:gd name="connsiteY30" fmla="*/ 7031915 h 7031915"/>
              <a:gd name="connsiteX31" fmla="*/ 5971700 w 8033654"/>
              <a:gd name="connsiteY31" fmla="*/ 7031915 h 7031915"/>
              <a:gd name="connsiteX32" fmla="*/ 2058326 w 8033654"/>
              <a:gd name="connsiteY32" fmla="*/ 7031915 h 7031915"/>
              <a:gd name="connsiteX33" fmla="*/ 2176958 w 8033654"/>
              <a:gd name="connsiteY33" fmla="*/ 7019956 h 7031915"/>
              <a:gd name="connsiteX34" fmla="*/ 2176957 w 8033654"/>
              <a:gd name="connsiteY34" fmla="*/ 7019956 h 7031915"/>
              <a:gd name="connsiteX35" fmla="*/ 2058326 w 8033654"/>
              <a:gd name="connsiteY35" fmla="*/ 7031915 h 7031915"/>
              <a:gd name="connsiteX36" fmla="*/ 2058286 w 8033654"/>
              <a:gd name="connsiteY36" fmla="*/ 7031915 h 7031915"/>
              <a:gd name="connsiteX37" fmla="*/ 1939655 w 8033654"/>
              <a:gd name="connsiteY37" fmla="*/ 7019956 h 7031915"/>
              <a:gd name="connsiteX38" fmla="*/ 1642007 w 8033654"/>
              <a:gd name="connsiteY38" fmla="*/ 6859480 h 7031915"/>
              <a:gd name="connsiteX39" fmla="*/ 1570173 w 8033654"/>
              <a:gd name="connsiteY39" fmla="*/ 6772417 h 7031915"/>
              <a:gd name="connsiteX40" fmla="*/ 1508795 w 8033654"/>
              <a:gd name="connsiteY40" fmla="*/ 6649661 h 7031915"/>
              <a:gd name="connsiteX41" fmla="*/ 1508794 w 8033654"/>
              <a:gd name="connsiteY41" fmla="*/ 6649657 h 7031915"/>
              <a:gd name="connsiteX42" fmla="*/ 115723 w 8033654"/>
              <a:gd name="connsiteY42" fmla="*/ 3863519 h 7031915"/>
              <a:gd name="connsiteX43" fmla="*/ 115722 w 8033654"/>
              <a:gd name="connsiteY43" fmla="*/ 3863518 h 7031915"/>
              <a:gd name="connsiteX44" fmla="*/ 29470 w 8033654"/>
              <a:gd name="connsiteY44" fmla="*/ 3691014 h 7031915"/>
              <a:gd name="connsiteX45" fmla="*/ 11962 w 8033654"/>
              <a:gd name="connsiteY45" fmla="*/ 3634608 h 7031915"/>
              <a:gd name="connsiteX46" fmla="*/ 0 w 8033654"/>
              <a:gd name="connsiteY46" fmla="*/ 3515957 h 7031915"/>
              <a:gd name="connsiteX47" fmla="*/ 11962 w 8033654"/>
              <a:gd name="connsiteY47" fmla="*/ 3397306 h 7031915"/>
              <a:gd name="connsiteX48" fmla="*/ 29470 w 8033654"/>
              <a:gd name="connsiteY48" fmla="*/ 3340901 h 7031915"/>
              <a:gd name="connsiteX49" fmla="*/ 115722 w 8033654"/>
              <a:gd name="connsiteY49" fmla="*/ 3168396 h 7031915"/>
              <a:gd name="connsiteX50" fmla="*/ 115723 w 8033654"/>
              <a:gd name="connsiteY50" fmla="*/ 3168396 h 7031915"/>
              <a:gd name="connsiteX51" fmla="*/ 1508796 w 8033654"/>
              <a:gd name="connsiteY51" fmla="*/ 382255 h 7031915"/>
              <a:gd name="connsiteX52" fmla="*/ 1570174 w 8033654"/>
              <a:gd name="connsiteY52" fmla="*/ 259499 h 7031915"/>
              <a:gd name="connsiteX53" fmla="*/ 1642008 w 8033654"/>
              <a:gd name="connsiteY53" fmla="*/ 172435 h 7031915"/>
              <a:gd name="connsiteX54" fmla="*/ 1939656 w 8033654"/>
              <a:gd name="connsiteY54" fmla="*/ 11959 h 7031915"/>
              <a:gd name="connsiteX55" fmla="*/ 2058287 w 8033654"/>
              <a:gd name="connsiteY55" fmla="*/ 0 h 7031915"/>
              <a:gd name="connsiteX0" fmla="*/ 6529086 w 8033654"/>
              <a:gd name="connsiteY0" fmla="*/ 402424 h 7031915"/>
              <a:gd name="connsiteX1" fmla="*/ 6540064 w 8033654"/>
              <a:gd name="connsiteY1" fmla="*/ 434562 h 7031915"/>
              <a:gd name="connsiteX2" fmla="*/ 6529086 w 8033654"/>
              <a:gd name="connsiteY2" fmla="*/ 402424 h 7031915"/>
              <a:gd name="connsiteX3" fmla="*/ 6482461 w 8033654"/>
              <a:gd name="connsiteY3" fmla="*/ 295697 h 7031915"/>
              <a:gd name="connsiteX4" fmla="*/ 6520430 w 8033654"/>
              <a:gd name="connsiteY4" fmla="*/ 377086 h 7031915"/>
              <a:gd name="connsiteX5" fmla="*/ 6515577 w 8033654"/>
              <a:gd name="connsiteY5" fmla="*/ 362878 h 7031915"/>
              <a:gd name="connsiteX6" fmla="*/ 6482461 w 8033654"/>
              <a:gd name="connsiteY6" fmla="*/ 295697 h 7031915"/>
              <a:gd name="connsiteX7" fmla="*/ 2058287 w 8033654"/>
              <a:gd name="connsiteY7" fmla="*/ 0 h 7031915"/>
              <a:gd name="connsiteX8" fmla="*/ 2058326 w 8033654"/>
              <a:gd name="connsiteY8" fmla="*/ 0 h 7031915"/>
              <a:gd name="connsiteX9" fmla="*/ 5971699 w 8033654"/>
              <a:gd name="connsiteY9" fmla="*/ 0 h 7031915"/>
              <a:gd name="connsiteX10" fmla="*/ 5971700 w 8033654"/>
              <a:gd name="connsiteY10" fmla="*/ 0 h 7031915"/>
              <a:gd name="connsiteX11" fmla="*/ 5971740 w 8033654"/>
              <a:gd name="connsiteY11" fmla="*/ 0 h 7031915"/>
              <a:gd name="connsiteX12" fmla="*/ 6090371 w 8033654"/>
              <a:gd name="connsiteY12" fmla="*/ 11959 h 7031915"/>
              <a:gd name="connsiteX13" fmla="*/ 6357004 w 8033654"/>
              <a:gd name="connsiteY13" fmla="*/ 143562 h 7031915"/>
              <a:gd name="connsiteX14" fmla="*/ 6421756 w 8033654"/>
              <a:gd name="connsiteY14" fmla="*/ 209878 h 7031915"/>
              <a:gd name="connsiteX15" fmla="*/ 6426018 w 8033654"/>
              <a:gd name="connsiteY15" fmla="*/ 214243 h 7031915"/>
              <a:gd name="connsiteX16" fmla="*/ 6463356 w 8033654"/>
              <a:gd name="connsiteY16" fmla="*/ 268125 h 7031915"/>
              <a:gd name="connsiteX17" fmla="*/ 6480094 w 8033654"/>
              <a:gd name="connsiteY17" fmla="*/ 292278 h 7031915"/>
              <a:gd name="connsiteX18" fmla="*/ 7949332 w 8033654"/>
              <a:gd name="connsiteY18" fmla="*/ 3216682 h 7031915"/>
              <a:gd name="connsiteX19" fmla="*/ 7992299 w 8033654"/>
              <a:gd name="connsiteY19" fmla="*/ 3302616 h 7031915"/>
              <a:gd name="connsiteX20" fmla="*/ 8021693 w 8033654"/>
              <a:gd name="connsiteY20" fmla="*/ 3397306 h 7031915"/>
              <a:gd name="connsiteX21" fmla="*/ 8033654 w 8033654"/>
              <a:gd name="connsiteY21" fmla="*/ 3515957 h 7031915"/>
              <a:gd name="connsiteX22" fmla="*/ 8021693 w 8033654"/>
              <a:gd name="connsiteY22" fmla="*/ 3634608 h 7031915"/>
              <a:gd name="connsiteX23" fmla="*/ 7992299 w 8033654"/>
              <a:gd name="connsiteY23" fmla="*/ 3729298 h 7031915"/>
              <a:gd name="connsiteX24" fmla="*/ 7949332 w 8033654"/>
              <a:gd name="connsiteY24" fmla="*/ 3815232 h 7031915"/>
              <a:gd name="connsiteX25" fmla="*/ 6535055 w 8033654"/>
              <a:gd name="connsiteY25" fmla="*/ 6638796 h 7031915"/>
              <a:gd name="connsiteX26" fmla="*/ 6524461 w 8033654"/>
              <a:gd name="connsiteY26" fmla="*/ 6646190 h 7031915"/>
              <a:gd name="connsiteX27" fmla="*/ 6482456 w 8033654"/>
              <a:gd name="connsiteY27" fmla="*/ 6736229 h 7031915"/>
              <a:gd name="connsiteX28" fmla="*/ 6090371 w 8033654"/>
              <a:gd name="connsiteY28" fmla="*/ 7019956 h 7031915"/>
              <a:gd name="connsiteX29" fmla="*/ 5971740 w 8033654"/>
              <a:gd name="connsiteY29" fmla="*/ 7031915 h 7031915"/>
              <a:gd name="connsiteX30" fmla="*/ 5971700 w 8033654"/>
              <a:gd name="connsiteY30" fmla="*/ 7031915 h 7031915"/>
              <a:gd name="connsiteX31" fmla="*/ 2058326 w 8033654"/>
              <a:gd name="connsiteY31" fmla="*/ 7031915 h 7031915"/>
              <a:gd name="connsiteX32" fmla="*/ 2176958 w 8033654"/>
              <a:gd name="connsiteY32" fmla="*/ 7019956 h 7031915"/>
              <a:gd name="connsiteX33" fmla="*/ 2176957 w 8033654"/>
              <a:gd name="connsiteY33" fmla="*/ 7019956 h 7031915"/>
              <a:gd name="connsiteX34" fmla="*/ 2058326 w 8033654"/>
              <a:gd name="connsiteY34" fmla="*/ 7031915 h 7031915"/>
              <a:gd name="connsiteX35" fmla="*/ 2058286 w 8033654"/>
              <a:gd name="connsiteY35" fmla="*/ 7031915 h 7031915"/>
              <a:gd name="connsiteX36" fmla="*/ 1939655 w 8033654"/>
              <a:gd name="connsiteY36" fmla="*/ 7019956 h 7031915"/>
              <a:gd name="connsiteX37" fmla="*/ 1642007 w 8033654"/>
              <a:gd name="connsiteY37" fmla="*/ 6859480 h 7031915"/>
              <a:gd name="connsiteX38" fmla="*/ 1570173 w 8033654"/>
              <a:gd name="connsiteY38" fmla="*/ 6772417 h 7031915"/>
              <a:gd name="connsiteX39" fmla="*/ 1508795 w 8033654"/>
              <a:gd name="connsiteY39" fmla="*/ 6649661 h 7031915"/>
              <a:gd name="connsiteX40" fmla="*/ 1508794 w 8033654"/>
              <a:gd name="connsiteY40" fmla="*/ 6649657 h 7031915"/>
              <a:gd name="connsiteX41" fmla="*/ 115723 w 8033654"/>
              <a:gd name="connsiteY41" fmla="*/ 3863519 h 7031915"/>
              <a:gd name="connsiteX42" fmla="*/ 115722 w 8033654"/>
              <a:gd name="connsiteY42" fmla="*/ 3863518 h 7031915"/>
              <a:gd name="connsiteX43" fmla="*/ 29470 w 8033654"/>
              <a:gd name="connsiteY43" fmla="*/ 3691014 h 7031915"/>
              <a:gd name="connsiteX44" fmla="*/ 11962 w 8033654"/>
              <a:gd name="connsiteY44" fmla="*/ 3634608 h 7031915"/>
              <a:gd name="connsiteX45" fmla="*/ 0 w 8033654"/>
              <a:gd name="connsiteY45" fmla="*/ 3515957 h 7031915"/>
              <a:gd name="connsiteX46" fmla="*/ 11962 w 8033654"/>
              <a:gd name="connsiteY46" fmla="*/ 3397306 h 7031915"/>
              <a:gd name="connsiteX47" fmla="*/ 29470 w 8033654"/>
              <a:gd name="connsiteY47" fmla="*/ 3340901 h 7031915"/>
              <a:gd name="connsiteX48" fmla="*/ 115722 w 8033654"/>
              <a:gd name="connsiteY48" fmla="*/ 3168396 h 7031915"/>
              <a:gd name="connsiteX49" fmla="*/ 115723 w 8033654"/>
              <a:gd name="connsiteY49" fmla="*/ 3168396 h 7031915"/>
              <a:gd name="connsiteX50" fmla="*/ 1508796 w 8033654"/>
              <a:gd name="connsiteY50" fmla="*/ 382255 h 7031915"/>
              <a:gd name="connsiteX51" fmla="*/ 1570174 w 8033654"/>
              <a:gd name="connsiteY51" fmla="*/ 259499 h 7031915"/>
              <a:gd name="connsiteX52" fmla="*/ 1642008 w 8033654"/>
              <a:gd name="connsiteY52" fmla="*/ 172435 h 7031915"/>
              <a:gd name="connsiteX53" fmla="*/ 1939656 w 8033654"/>
              <a:gd name="connsiteY53" fmla="*/ 11959 h 7031915"/>
              <a:gd name="connsiteX54" fmla="*/ 2058287 w 8033654"/>
              <a:gd name="connsiteY54" fmla="*/ 0 h 7031915"/>
              <a:gd name="connsiteX0" fmla="*/ 6529086 w 8033654"/>
              <a:gd name="connsiteY0" fmla="*/ 402424 h 7031915"/>
              <a:gd name="connsiteX1" fmla="*/ 6540064 w 8033654"/>
              <a:gd name="connsiteY1" fmla="*/ 434562 h 7031915"/>
              <a:gd name="connsiteX2" fmla="*/ 6529086 w 8033654"/>
              <a:gd name="connsiteY2" fmla="*/ 402424 h 7031915"/>
              <a:gd name="connsiteX3" fmla="*/ 6482461 w 8033654"/>
              <a:gd name="connsiteY3" fmla="*/ 295697 h 7031915"/>
              <a:gd name="connsiteX4" fmla="*/ 6520430 w 8033654"/>
              <a:gd name="connsiteY4" fmla="*/ 377086 h 7031915"/>
              <a:gd name="connsiteX5" fmla="*/ 6482461 w 8033654"/>
              <a:gd name="connsiteY5" fmla="*/ 295697 h 7031915"/>
              <a:gd name="connsiteX6" fmla="*/ 2058287 w 8033654"/>
              <a:gd name="connsiteY6" fmla="*/ 0 h 7031915"/>
              <a:gd name="connsiteX7" fmla="*/ 2058326 w 8033654"/>
              <a:gd name="connsiteY7" fmla="*/ 0 h 7031915"/>
              <a:gd name="connsiteX8" fmla="*/ 5971699 w 8033654"/>
              <a:gd name="connsiteY8" fmla="*/ 0 h 7031915"/>
              <a:gd name="connsiteX9" fmla="*/ 5971700 w 8033654"/>
              <a:gd name="connsiteY9" fmla="*/ 0 h 7031915"/>
              <a:gd name="connsiteX10" fmla="*/ 5971740 w 8033654"/>
              <a:gd name="connsiteY10" fmla="*/ 0 h 7031915"/>
              <a:gd name="connsiteX11" fmla="*/ 6090371 w 8033654"/>
              <a:gd name="connsiteY11" fmla="*/ 11959 h 7031915"/>
              <a:gd name="connsiteX12" fmla="*/ 6357004 w 8033654"/>
              <a:gd name="connsiteY12" fmla="*/ 143562 h 7031915"/>
              <a:gd name="connsiteX13" fmla="*/ 6421756 w 8033654"/>
              <a:gd name="connsiteY13" fmla="*/ 209878 h 7031915"/>
              <a:gd name="connsiteX14" fmla="*/ 6426018 w 8033654"/>
              <a:gd name="connsiteY14" fmla="*/ 214243 h 7031915"/>
              <a:gd name="connsiteX15" fmla="*/ 6463356 w 8033654"/>
              <a:gd name="connsiteY15" fmla="*/ 268125 h 7031915"/>
              <a:gd name="connsiteX16" fmla="*/ 6480094 w 8033654"/>
              <a:gd name="connsiteY16" fmla="*/ 292278 h 7031915"/>
              <a:gd name="connsiteX17" fmla="*/ 7949332 w 8033654"/>
              <a:gd name="connsiteY17" fmla="*/ 3216682 h 7031915"/>
              <a:gd name="connsiteX18" fmla="*/ 7992299 w 8033654"/>
              <a:gd name="connsiteY18" fmla="*/ 3302616 h 7031915"/>
              <a:gd name="connsiteX19" fmla="*/ 8021693 w 8033654"/>
              <a:gd name="connsiteY19" fmla="*/ 3397306 h 7031915"/>
              <a:gd name="connsiteX20" fmla="*/ 8033654 w 8033654"/>
              <a:gd name="connsiteY20" fmla="*/ 3515957 h 7031915"/>
              <a:gd name="connsiteX21" fmla="*/ 8021693 w 8033654"/>
              <a:gd name="connsiteY21" fmla="*/ 3634608 h 7031915"/>
              <a:gd name="connsiteX22" fmla="*/ 7992299 w 8033654"/>
              <a:gd name="connsiteY22" fmla="*/ 3729298 h 7031915"/>
              <a:gd name="connsiteX23" fmla="*/ 7949332 w 8033654"/>
              <a:gd name="connsiteY23" fmla="*/ 3815232 h 7031915"/>
              <a:gd name="connsiteX24" fmla="*/ 6535055 w 8033654"/>
              <a:gd name="connsiteY24" fmla="*/ 6638796 h 7031915"/>
              <a:gd name="connsiteX25" fmla="*/ 6524461 w 8033654"/>
              <a:gd name="connsiteY25" fmla="*/ 6646190 h 7031915"/>
              <a:gd name="connsiteX26" fmla="*/ 6482456 w 8033654"/>
              <a:gd name="connsiteY26" fmla="*/ 6736229 h 7031915"/>
              <a:gd name="connsiteX27" fmla="*/ 6090371 w 8033654"/>
              <a:gd name="connsiteY27" fmla="*/ 7019956 h 7031915"/>
              <a:gd name="connsiteX28" fmla="*/ 5971740 w 8033654"/>
              <a:gd name="connsiteY28" fmla="*/ 7031915 h 7031915"/>
              <a:gd name="connsiteX29" fmla="*/ 5971700 w 8033654"/>
              <a:gd name="connsiteY29" fmla="*/ 7031915 h 7031915"/>
              <a:gd name="connsiteX30" fmla="*/ 2058326 w 8033654"/>
              <a:gd name="connsiteY30" fmla="*/ 7031915 h 7031915"/>
              <a:gd name="connsiteX31" fmla="*/ 2176958 w 8033654"/>
              <a:gd name="connsiteY31" fmla="*/ 7019956 h 7031915"/>
              <a:gd name="connsiteX32" fmla="*/ 2176957 w 8033654"/>
              <a:gd name="connsiteY32" fmla="*/ 7019956 h 7031915"/>
              <a:gd name="connsiteX33" fmla="*/ 2058326 w 8033654"/>
              <a:gd name="connsiteY33" fmla="*/ 7031915 h 7031915"/>
              <a:gd name="connsiteX34" fmla="*/ 2058286 w 8033654"/>
              <a:gd name="connsiteY34" fmla="*/ 7031915 h 7031915"/>
              <a:gd name="connsiteX35" fmla="*/ 1939655 w 8033654"/>
              <a:gd name="connsiteY35" fmla="*/ 7019956 h 7031915"/>
              <a:gd name="connsiteX36" fmla="*/ 1642007 w 8033654"/>
              <a:gd name="connsiteY36" fmla="*/ 6859480 h 7031915"/>
              <a:gd name="connsiteX37" fmla="*/ 1570173 w 8033654"/>
              <a:gd name="connsiteY37" fmla="*/ 6772417 h 7031915"/>
              <a:gd name="connsiteX38" fmla="*/ 1508795 w 8033654"/>
              <a:gd name="connsiteY38" fmla="*/ 6649661 h 7031915"/>
              <a:gd name="connsiteX39" fmla="*/ 1508794 w 8033654"/>
              <a:gd name="connsiteY39" fmla="*/ 6649657 h 7031915"/>
              <a:gd name="connsiteX40" fmla="*/ 115723 w 8033654"/>
              <a:gd name="connsiteY40" fmla="*/ 3863519 h 7031915"/>
              <a:gd name="connsiteX41" fmla="*/ 115722 w 8033654"/>
              <a:gd name="connsiteY41" fmla="*/ 3863518 h 7031915"/>
              <a:gd name="connsiteX42" fmla="*/ 29470 w 8033654"/>
              <a:gd name="connsiteY42" fmla="*/ 3691014 h 7031915"/>
              <a:gd name="connsiteX43" fmla="*/ 11962 w 8033654"/>
              <a:gd name="connsiteY43" fmla="*/ 3634608 h 7031915"/>
              <a:gd name="connsiteX44" fmla="*/ 0 w 8033654"/>
              <a:gd name="connsiteY44" fmla="*/ 3515957 h 7031915"/>
              <a:gd name="connsiteX45" fmla="*/ 11962 w 8033654"/>
              <a:gd name="connsiteY45" fmla="*/ 3397306 h 7031915"/>
              <a:gd name="connsiteX46" fmla="*/ 29470 w 8033654"/>
              <a:gd name="connsiteY46" fmla="*/ 3340901 h 7031915"/>
              <a:gd name="connsiteX47" fmla="*/ 115722 w 8033654"/>
              <a:gd name="connsiteY47" fmla="*/ 3168396 h 7031915"/>
              <a:gd name="connsiteX48" fmla="*/ 115723 w 8033654"/>
              <a:gd name="connsiteY48" fmla="*/ 3168396 h 7031915"/>
              <a:gd name="connsiteX49" fmla="*/ 1508796 w 8033654"/>
              <a:gd name="connsiteY49" fmla="*/ 382255 h 7031915"/>
              <a:gd name="connsiteX50" fmla="*/ 1570174 w 8033654"/>
              <a:gd name="connsiteY50" fmla="*/ 259499 h 7031915"/>
              <a:gd name="connsiteX51" fmla="*/ 1642008 w 8033654"/>
              <a:gd name="connsiteY51" fmla="*/ 172435 h 7031915"/>
              <a:gd name="connsiteX52" fmla="*/ 1939656 w 8033654"/>
              <a:gd name="connsiteY52" fmla="*/ 11959 h 7031915"/>
              <a:gd name="connsiteX53" fmla="*/ 2058287 w 8033654"/>
              <a:gd name="connsiteY53" fmla="*/ 0 h 7031915"/>
              <a:gd name="connsiteX0" fmla="*/ 6529086 w 8033654"/>
              <a:gd name="connsiteY0" fmla="*/ 402424 h 7031915"/>
              <a:gd name="connsiteX1" fmla="*/ 6540064 w 8033654"/>
              <a:gd name="connsiteY1" fmla="*/ 434562 h 7031915"/>
              <a:gd name="connsiteX2" fmla="*/ 6529086 w 8033654"/>
              <a:gd name="connsiteY2" fmla="*/ 402424 h 7031915"/>
              <a:gd name="connsiteX3" fmla="*/ 2058287 w 8033654"/>
              <a:gd name="connsiteY3" fmla="*/ 0 h 7031915"/>
              <a:gd name="connsiteX4" fmla="*/ 2058326 w 8033654"/>
              <a:gd name="connsiteY4" fmla="*/ 0 h 7031915"/>
              <a:gd name="connsiteX5" fmla="*/ 5971699 w 8033654"/>
              <a:gd name="connsiteY5" fmla="*/ 0 h 7031915"/>
              <a:gd name="connsiteX6" fmla="*/ 5971700 w 8033654"/>
              <a:gd name="connsiteY6" fmla="*/ 0 h 7031915"/>
              <a:gd name="connsiteX7" fmla="*/ 5971740 w 8033654"/>
              <a:gd name="connsiteY7" fmla="*/ 0 h 7031915"/>
              <a:gd name="connsiteX8" fmla="*/ 6090371 w 8033654"/>
              <a:gd name="connsiteY8" fmla="*/ 11959 h 7031915"/>
              <a:gd name="connsiteX9" fmla="*/ 6357004 w 8033654"/>
              <a:gd name="connsiteY9" fmla="*/ 143562 h 7031915"/>
              <a:gd name="connsiteX10" fmla="*/ 6421756 w 8033654"/>
              <a:gd name="connsiteY10" fmla="*/ 209878 h 7031915"/>
              <a:gd name="connsiteX11" fmla="*/ 6426018 w 8033654"/>
              <a:gd name="connsiteY11" fmla="*/ 214243 h 7031915"/>
              <a:gd name="connsiteX12" fmla="*/ 6463356 w 8033654"/>
              <a:gd name="connsiteY12" fmla="*/ 268125 h 7031915"/>
              <a:gd name="connsiteX13" fmla="*/ 6480094 w 8033654"/>
              <a:gd name="connsiteY13" fmla="*/ 292278 h 7031915"/>
              <a:gd name="connsiteX14" fmla="*/ 7949332 w 8033654"/>
              <a:gd name="connsiteY14" fmla="*/ 3216682 h 7031915"/>
              <a:gd name="connsiteX15" fmla="*/ 7992299 w 8033654"/>
              <a:gd name="connsiteY15" fmla="*/ 3302616 h 7031915"/>
              <a:gd name="connsiteX16" fmla="*/ 8021693 w 8033654"/>
              <a:gd name="connsiteY16" fmla="*/ 3397306 h 7031915"/>
              <a:gd name="connsiteX17" fmla="*/ 8033654 w 8033654"/>
              <a:gd name="connsiteY17" fmla="*/ 3515957 h 7031915"/>
              <a:gd name="connsiteX18" fmla="*/ 8021693 w 8033654"/>
              <a:gd name="connsiteY18" fmla="*/ 3634608 h 7031915"/>
              <a:gd name="connsiteX19" fmla="*/ 7992299 w 8033654"/>
              <a:gd name="connsiteY19" fmla="*/ 3729298 h 7031915"/>
              <a:gd name="connsiteX20" fmla="*/ 7949332 w 8033654"/>
              <a:gd name="connsiteY20" fmla="*/ 3815232 h 7031915"/>
              <a:gd name="connsiteX21" fmla="*/ 6535055 w 8033654"/>
              <a:gd name="connsiteY21" fmla="*/ 6638796 h 7031915"/>
              <a:gd name="connsiteX22" fmla="*/ 6524461 w 8033654"/>
              <a:gd name="connsiteY22" fmla="*/ 6646190 h 7031915"/>
              <a:gd name="connsiteX23" fmla="*/ 6482456 w 8033654"/>
              <a:gd name="connsiteY23" fmla="*/ 6736229 h 7031915"/>
              <a:gd name="connsiteX24" fmla="*/ 6090371 w 8033654"/>
              <a:gd name="connsiteY24" fmla="*/ 7019956 h 7031915"/>
              <a:gd name="connsiteX25" fmla="*/ 5971740 w 8033654"/>
              <a:gd name="connsiteY25" fmla="*/ 7031915 h 7031915"/>
              <a:gd name="connsiteX26" fmla="*/ 5971700 w 8033654"/>
              <a:gd name="connsiteY26" fmla="*/ 7031915 h 7031915"/>
              <a:gd name="connsiteX27" fmla="*/ 2058326 w 8033654"/>
              <a:gd name="connsiteY27" fmla="*/ 7031915 h 7031915"/>
              <a:gd name="connsiteX28" fmla="*/ 2176958 w 8033654"/>
              <a:gd name="connsiteY28" fmla="*/ 7019956 h 7031915"/>
              <a:gd name="connsiteX29" fmla="*/ 2176957 w 8033654"/>
              <a:gd name="connsiteY29" fmla="*/ 7019956 h 7031915"/>
              <a:gd name="connsiteX30" fmla="*/ 2058326 w 8033654"/>
              <a:gd name="connsiteY30" fmla="*/ 7031915 h 7031915"/>
              <a:gd name="connsiteX31" fmla="*/ 2058286 w 8033654"/>
              <a:gd name="connsiteY31" fmla="*/ 7031915 h 7031915"/>
              <a:gd name="connsiteX32" fmla="*/ 1939655 w 8033654"/>
              <a:gd name="connsiteY32" fmla="*/ 7019956 h 7031915"/>
              <a:gd name="connsiteX33" fmla="*/ 1642007 w 8033654"/>
              <a:gd name="connsiteY33" fmla="*/ 6859480 h 7031915"/>
              <a:gd name="connsiteX34" fmla="*/ 1570173 w 8033654"/>
              <a:gd name="connsiteY34" fmla="*/ 6772417 h 7031915"/>
              <a:gd name="connsiteX35" fmla="*/ 1508795 w 8033654"/>
              <a:gd name="connsiteY35" fmla="*/ 6649661 h 7031915"/>
              <a:gd name="connsiteX36" fmla="*/ 1508794 w 8033654"/>
              <a:gd name="connsiteY36" fmla="*/ 6649657 h 7031915"/>
              <a:gd name="connsiteX37" fmla="*/ 115723 w 8033654"/>
              <a:gd name="connsiteY37" fmla="*/ 3863519 h 7031915"/>
              <a:gd name="connsiteX38" fmla="*/ 115722 w 8033654"/>
              <a:gd name="connsiteY38" fmla="*/ 3863518 h 7031915"/>
              <a:gd name="connsiteX39" fmla="*/ 29470 w 8033654"/>
              <a:gd name="connsiteY39" fmla="*/ 3691014 h 7031915"/>
              <a:gd name="connsiteX40" fmla="*/ 11962 w 8033654"/>
              <a:gd name="connsiteY40" fmla="*/ 3634608 h 7031915"/>
              <a:gd name="connsiteX41" fmla="*/ 0 w 8033654"/>
              <a:gd name="connsiteY41" fmla="*/ 3515957 h 7031915"/>
              <a:gd name="connsiteX42" fmla="*/ 11962 w 8033654"/>
              <a:gd name="connsiteY42" fmla="*/ 3397306 h 7031915"/>
              <a:gd name="connsiteX43" fmla="*/ 29470 w 8033654"/>
              <a:gd name="connsiteY43" fmla="*/ 3340901 h 7031915"/>
              <a:gd name="connsiteX44" fmla="*/ 115722 w 8033654"/>
              <a:gd name="connsiteY44" fmla="*/ 3168396 h 7031915"/>
              <a:gd name="connsiteX45" fmla="*/ 115723 w 8033654"/>
              <a:gd name="connsiteY45" fmla="*/ 3168396 h 7031915"/>
              <a:gd name="connsiteX46" fmla="*/ 1508796 w 8033654"/>
              <a:gd name="connsiteY46" fmla="*/ 382255 h 7031915"/>
              <a:gd name="connsiteX47" fmla="*/ 1570174 w 8033654"/>
              <a:gd name="connsiteY47" fmla="*/ 259499 h 7031915"/>
              <a:gd name="connsiteX48" fmla="*/ 1642008 w 8033654"/>
              <a:gd name="connsiteY48" fmla="*/ 172435 h 7031915"/>
              <a:gd name="connsiteX49" fmla="*/ 1939656 w 8033654"/>
              <a:gd name="connsiteY49" fmla="*/ 11959 h 7031915"/>
              <a:gd name="connsiteX50" fmla="*/ 2058287 w 8033654"/>
              <a:gd name="connsiteY50" fmla="*/ 0 h 7031915"/>
              <a:gd name="connsiteX0" fmla="*/ 2058287 w 8033654"/>
              <a:gd name="connsiteY0" fmla="*/ 0 h 7031915"/>
              <a:gd name="connsiteX1" fmla="*/ 2058326 w 8033654"/>
              <a:gd name="connsiteY1" fmla="*/ 0 h 7031915"/>
              <a:gd name="connsiteX2" fmla="*/ 5971699 w 8033654"/>
              <a:gd name="connsiteY2" fmla="*/ 0 h 7031915"/>
              <a:gd name="connsiteX3" fmla="*/ 5971700 w 8033654"/>
              <a:gd name="connsiteY3" fmla="*/ 0 h 7031915"/>
              <a:gd name="connsiteX4" fmla="*/ 5971740 w 8033654"/>
              <a:gd name="connsiteY4" fmla="*/ 0 h 7031915"/>
              <a:gd name="connsiteX5" fmla="*/ 6090371 w 8033654"/>
              <a:gd name="connsiteY5" fmla="*/ 11959 h 7031915"/>
              <a:gd name="connsiteX6" fmla="*/ 6357004 w 8033654"/>
              <a:gd name="connsiteY6" fmla="*/ 143562 h 7031915"/>
              <a:gd name="connsiteX7" fmla="*/ 6421756 w 8033654"/>
              <a:gd name="connsiteY7" fmla="*/ 209878 h 7031915"/>
              <a:gd name="connsiteX8" fmla="*/ 6426018 w 8033654"/>
              <a:gd name="connsiteY8" fmla="*/ 214243 h 7031915"/>
              <a:gd name="connsiteX9" fmla="*/ 6463356 w 8033654"/>
              <a:gd name="connsiteY9" fmla="*/ 268125 h 7031915"/>
              <a:gd name="connsiteX10" fmla="*/ 6480094 w 8033654"/>
              <a:gd name="connsiteY10" fmla="*/ 292278 h 7031915"/>
              <a:gd name="connsiteX11" fmla="*/ 7949332 w 8033654"/>
              <a:gd name="connsiteY11" fmla="*/ 3216682 h 7031915"/>
              <a:gd name="connsiteX12" fmla="*/ 7992299 w 8033654"/>
              <a:gd name="connsiteY12" fmla="*/ 3302616 h 7031915"/>
              <a:gd name="connsiteX13" fmla="*/ 8021693 w 8033654"/>
              <a:gd name="connsiteY13" fmla="*/ 3397306 h 7031915"/>
              <a:gd name="connsiteX14" fmla="*/ 8033654 w 8033654"/>
              <a:gd name="connsiteY14" fmla="*/ 3515957 h 7031915"/>
              <a:gd name="connsiteX15" fmla="*/ 8021693 w 8033654"/>
              <a:gd name="connsiteY15" fmla="*/ 3634608 h 7031915"/>
              <a:gd name="connsiteX16" fmla="*/ 7992299 w 8033654"/>
              <a:gd name="connsiteY16" fmla="*/ 3729298 h 7031915"/>
              <a:gd name="connsiteX17" fmla="*/ 7949332 w 8033654"/>
              <a:gd name="connsiteY17" fmla="*/ 3815232 h 7031915"/>
              <a:gd name="connsiteX18" fmla="*/ 6535055 w 8033654"/>
              <a:gd name="connsiteY18" fmla="*/ 6638796 h 7031915"/>
              <a:gd name="connsiteX19" fmla="*/ 6524461 w 8033654"/>
              <a:gd name="connsiteY19" fmla="*/ 6646190 h 7031915"/>
              <a:gd name="connsiteX20" fmla="*/ 6482456 w 8033654"/>
              <a:gd name="connsiteY20" fmla="*/ 6736229 h 7031915"/>
              <a:gd name="connsiteX21" fmla="*/ 6090371 w 8033654"/>
              <a:gd name="connsiteY21" fmla="*/ 7019956 h 7031915"/>
              <a:gd name="connsiteX22" fmla="*/ 5971740 w 8033654"/>
              <a:gd name="connsiteY22" fmla="*/ 7031915 h 7031915"/>
              <a:gd name="connsiteX23" fmla="*/ 5971700 w 8033654"/>
              <a:gd name="connsiteY23" fmla="*/ 7031915 h 7031915"/>
              <a:gd name="connsiteX24" fmla="*/ 2058326 w 8033654"/>
              <a:gd name="connsiteY24" fmla="*/ 7031915 h 7031915"/>
              <a:gd name="connsiteX25" fmla="*/ 2176958 w 8033654"/>
              <a:gd name="connsiteY25" fmla="*/ 7019956 h 7031915"/>
              <a:gd name="connsiteX26" fmla="*/ 2176957 w 8033654"/>
              <a:gd name="connsiteY26" fmla="*/ 7019956 h 7031915"/>
              <a:gd name="connsiteX27" fmla="*/ 2058326 w 8033654"/>
              <a:gd name="connsiteY27" fmla="*/ 7031915 h 7031915"/>
              <a:gd name="connsiteX28" fmla="*/ 2058286 w 8033654"/>
              <a:gd name="connsiteY28" fmla="*/ 7031915 h 7031915"/>
              <a:gd name="connsiteX29" fmla="*/ 1939655 w 8033654"/>
              <a:gd name="connsiteY29" fmla="*/ 7019956 h 7031915"/>
              <a:gd name="connsiteX30" fmla="*/ 1642007 w 8033654"/>
              <a:gd name="connsiteY30" fmla="*/ 6859480 h 7031915"/>
              <a:gd name="connsiteX31" fmla="*/ 1570173 w 8033654"/>
              <a:gd name="connsiteY31" fmla="*/ 6772417 h 7031915"/>
              <a:gd name="connsiteX32" fmla="*/ 1508795 w 8033654"/>
              <a:gd name="connsiteY32" fmla="*/ 6649661 h 7031915"/>
              <a:gd name="connsiteX33" fmla="*/ 1508794 w 8033654"/>
              <a:gd name="connsiteY33" fmla="*/ 6649657 h 7031915"/>
              <a:gd name="connsiteX34" fmla="*/ 115723 w 8033654"/>
              <a:gd name="connsiteY34" fmla="*/ 3863519 h 7031915"/>
              <a:gd name="connsiteX35" fmla="*/ 115722 w 8033654"/>
              <a:gd name="connsiteY35" fmla="*/ 3863518 h 7031915"/>
              <a:gd name="connsiteX36" fmla="*/ 29470 w 8033654"/>
              <a:gd name="connsiteY36" fmla="*/ 3691014 h 7031915"/>
              <a:gd name="connsiteX37" fmla="*/ 11962 w 8033654"/>
              <a:gd name="connsiteY37" fmla="*/ 3634608 h 7031915"/>
              <a:gd name="connsiteX38" fmla="*/ 0 w 8033654"/>
              <a:gd name="connsiteY38" fmla="*/ 3515957 h 7031915"/>
              <a:gd name="connsiteX39" fmla="*/ 11962 w 8033654"/>
              <a:gd name="connsiteY39" fmla="*/ 3397306 h 7031915"/>
              <a:gd name="connsiteX40" fmla="*/ 29470 w 8033654"/>
              <a:gd name="connsiteY40" fmla="*/ 3340901 h 7031915"/>
              <a:gd name="connsiteX41" fmla="*/ 115722 w 8033654"/>
              <a:gd name="connsiteY41" fmla="*/ 3168396 h 7031915"/>
              <a:gd name="connsiteX42" fmla="*/ 115723 w 8033654"/>
              <a:gd name="connsiteY42" fmla="*/ 3168396 h 7031915"/>
              <a:gd name="connsiteX43" fmla="*/ 1508796 w 8033654"/>
              <a:gd name="connsiteY43" fmla="*/ 382255 h 7031915"/>
              <a:gd name="connsiteX44" fmla="*/ 1570174 w 8033654"/>
              <a:gd name="connsiteY44" fmla="*/ 259499 h 7031915"/>
              <a:gd name="connsiteX45" fmla="*/ 1642008 w 8033654"/>
              <a:gd name="connsiteY45" fmla="*/ 172435 h 7031915"/>
              <a:gd name="connsiteX46" fmla="*/ 1939656 w 8033654"/>
              <a:gd name="connsiteY46" fmla="*/ 11959 h 7031915"/>
              <a:gd name="connsiteX47" fmla="*/ 2058287 w 8033654"/>
              <a:gd name="connsiteY47" fmla="*/ 0 h 7031915"/>
              <a:gd name="connsiteX0" fmla="*/ 2058287 w 8033654"/>
              <a:gd name="connsiteY0" fmla="*/ 0 h 7031915"/>
              <a:gd name="connsiteX1" fmla="*/ 2058326 w 8033654"/>
              <a:gd name="connsiteY1" fmla="*/ 0 h 7031915"/>
              <a:gd name="connsiteX2" fmla="*/ 5971699 w 8033654"/>
              <a:gd name="connsiteY2" fmla="*/ 0 h 7031915"/>
              <a:gd name="connsiteX3" fmla="*/ 5971700 w 8033654"/>
              <a:gd name="connsiteY3" fmla="*/ 0 h 7031915"/>
              <a:gd name="connsiteX4" fmla="*/ 5971740 w 8033654"/>
              <a:gd name="connsiteY4" fmla="*/ 0 h 7031915"/>
              <a:gd name="connsiteX5" fmla="*/ 6090371 w 8033654"/>
              <a:gd name="connsiteY5" fmla="*/ 11959 h 7031915"/>
              <a:gd name="connsiteX6" fmla="*/ 6357004 w 8033654"/>
              <a:gd name="connsiteY6" fmla="*/ 143562 h 7031915"/>
              <a:gd name="connsiteX7" fmla="*/ 6421756 w 8033654"/>
              <a:gd name="connsiteY7" fmla="*/ 209878 h 7031915"/>
              <a:gd name="connsiteX8" fmla="*/ 6426018 w 8033654"/>
              <a:gd name="connsiteY8" fmla="*/ 214243 h 7031915"/>
              <a:gd name="connsiteX9" fmla="*/ 6463356 w 8033654"/>
              <a:gd name="connsiteY9" fmla="*/ 268125 h 7031915"/>
              <a:gd name="connsiteX10" fmla="*/ 7949332 w 8033654"/>
              <a:gd name="connsiteY10" fmla="*/ 3216682 h 7031915"/>
              <a:gd name="connsiteX11" fmla="*/ 7992299 w 8033654"/>
              <a:gd name="connsiteY11" fmla="*/ 3302616 h 7031915"/>
              <a:gd name="connsiteX12" fmla="*/ 8021693 w 8033654"/>
              <a:gd name="connsiteY12" fmla="*/ 3397306 h 7031915"/>
              <a:gd name="connsiteX13" fmla="*/ 8033654 w 8033654"/>
              <a:gd name="connsiteY13" fmla="*/ 3515957 h 7031915"/>
              <a:gd name="connsiteX14" fmla="*/ 8021693 w 8033654"/>
              <a:gd name="connsiteY14" fmla="*/ 3634608 h 7031915"/>
              <a:gd name="connsiteX15" fmla="*/ 7992299 w 8033654"/>
              <a:gd name="connsiteY15" fmla="*/ 3729298 h 7031915"/>
              <a:gd name="connsiteX16" fmla="*/ 7949332 w 8033654"/>
              <a:gd name="connsiteY16" fmla="*/ 3815232 h 7031915"/>
              <a:gd name="connsiteX17" fmla="*/ 6535055 w 8033654"/>
              <a:gd name="connsiteY17" fmla="*/ 6638796 h 7031915"/>
              <a:gd name="connsiteX18" fmla="*/ 6524461 w 8033654"/>
              <a:gd name="connsiteY18" fmla="*/ 6646190 h 7031915"/>
              <a:gd name="connsiteX19" fmla="*/ 6482456 w 8033654"/>
              <a:gd name="connsiteY19" fmla="*/ 6736229 h 7031915"/>
              <a:gd name="connsiteX20" fmla="*/ 6090371 w 8033654"/>
              <a:gd name="connsiteY20" fmla="*/ 7019956 h 7031915"/>
              <a:gd name="connsiteX21" fmla="*/ 5971740 w 8033654"/>
              <a:gd name="connsiteY21" fmla="*/ 7031915 h 7031915"/>
              <a:gd name="connsiteX22" fmla="*/ 5971700 w 8033654"/>
              <a:gd name="connsiteY22" fmla="*/ 7031915 h 7031915"/>
              <a:gd name="connsiteX23" fmla="*/ 2058326 w 8033654"/>
              <a:gd name="connsiteY23" fmla="*/ 7031915 h 7031915"/>
              <a:gd name="connsiteX24" fmla="*/ 2176958 w 8033654"/>
              <a:gd name="connsiteY24" fmla="*/ 7019956 h 7031915"/>
              <a:gd name="connsiteX25" fmla="*/ 2176957 w 8033654"/>
              <a:gd name="connsiteY25" fmla="*/ 7019956 h 7031915"/>
              <a:gd name="connsiteX26" fmla="*/ 2058326 w 8033654"/>
              <a:gd name="connsiteY26" fmla="*/ 7031915 h 7031915"/>
              <a:gd name="connsiteX27" fmla="*/ 2058286 w 8033654"/>
              <a:gd name="connsiteY27" fmla="*/ 7031915 h 7031915"/>
              <a:gd name="connsiteX28" fmla="*/ 1939655 w 8033654"/>
              <a:gd name="connsiteY28" fmla="*/ 7019956 h 7031915"/>
              <a:gd name="connsiteX29" fmla="*/ 1642007 w 8033654"/>
              <a:gd name="connsiteY29" fmla="*/ 6859480 h 7031915"/>
              <a:gd name="connsiteX30" fmla="*/ 1570173 w 8033654"/>
              <a:gd name="connsiteY30" fmla="*/ 6772417 h 7031915"/>
              <a:gd name="connsiteX31" fmla="*/ 1508795 w 8033654"/>
              <a:gd name="connsiteY31" fmla="*/ 6649661 h 7031915"/>
              <a:gd name="connsiteX32" fmla="*/ 1508794 w 8033654"/>
              <a:gd name="connsiteY32" fmla="*/ 6649657 h 7031915"/>
              <a:gd name="connsiteX33" fmla="*/ 115723 w 8033654"/>
              <a:gd name="connsiteY33" fmla="*/ 3863519 h 7031915"/>
              <a:gd name="connsiteX34" fmla="*/ 115722 w 8033654"/>
              <a:gd name="connsiteY34" fmla="*/ 3863518 h 7031915"/>
              <a:gd name="connsiteX35" fmla="*/ 29470 w 8033654"/>
              <a:gd name="connsiteY35" fmla="*/ 3691014 h 7031915"/>
              <a:gd name="connsiteX36" fmla="*/ 11962 w 8033654"/>
              <a:gd name="connsiteY36" fmla="*/ 3634608 h 7031915"/>
              <a:gd name="connsiteX37" fmla="*/ 0 w 8033654"/>
              <a:gd name="connsiteY37" fmla="*/ 3515957 h 7031915"/>
              <a:gd name="connsiteX38" fmla="*/ 11962 w 8033654"/>
              <a:gd name="connsiteY38" fmla="*/ 3397306 h 7031915"/>
              <a:gd name="connsiteX39" fmla="*/ 29470 w 8033654"/>
              <a:gd name="connsiteY39" fmla="*/ 3340901 h 7031915"/>
              <a:gd name="connsiteX40" fmla="*/ 115722 w 8033654"/>
              <a:gd name="connsiteY40" fmla="*/ 3168396 h 7031915"/>
              <a:gd name="connsiteX41" fmla="*/ 115723 w 8033654"/>
              <a:gd name="connsiteY41" fmla="*/ 3168396 h 7031915"/>
              <a:gd name="connsiteX42" fmla="*/ 1508796 w 8033654"/>
              <a:gd name="connsiteY42" fmla="*/ 382255 h 7031915"/>
              <a:gd name="connsiteX43" fmla="*/ 1570174 w 8033654"/>
              <a:gd name="connsiteY43" fmla="*/ 259499 h 7031915"/>
              <a:gd name="connsiteX44" fmla="*/ 1642008 w 8033654"/>
              <a:gd name="connsiteY44" fmla="*/ 172435 h 7031915"/>
              <a:gd name="connsiteX45" fmla="*/ 1939656 w 8033654"/>
              <a:gd name="connsiteY45" fmla="*/ 11959 h 7031915"/>
              <a:gd name="connsiteX46" fmla="*/ 2058287 w 8033654"/>
              <a:gd name="connsiteY46" fmla="*/ 0 h 7031915"/>
              <a:gd name="connsiteX0" fmla="*/ 2058287 w 8033654"/>
              <a:gd name="connsiteY0" fmla="*/ 0 h 7031915"/>
              <a:gd name="connsiteX1" fmla="*/ 2058326 w 8033654"/>
              <a:gd name="connsiteY1" fmla="*/ 0 h 7031915"/>
              <a:gd name="connsiteX2" fmla="*/ 5971699 w 8033654"/>
              <a:gd name="connsiteY2" fmla="*/ 0 h 7031915"/>
              <a:gd name="connsiteX3" fmla="*/ 5971700 w 8033654"/>
              <a:gd name="connsiteY3" fmla="*/ 0 h 7031915"/>
              <a:gd name="connsiteX4" fmla="*/ 5971740 w 8033654"/>
              <a:gd name="connsiteY4" fmla="*/ 0 h 7031915"/>
              <a:gd name="connsiteX5" fmla="*/ 6090371 w 8033654"/>
              <a:gd name="connsiteY5" fmla="*/ 11959 h 7031915"/>
              <a:gd name="connsiteX6" fmla="*/ 6357004 w 8033654"/>
              <a:gd name="connsiteY6" fmla="*/ 143562 h 7031915"/>
              <a:gd name="connsiteX7" fmla="*/ 6421756 w 8033654"/>
              <a:gd name="connsiteY7" fmla="*/ 209878 h 7031915"/>
              <a:gd name="connsiteX8" fmla="*/ 6426018 w 8033654"/>
              <a:gd name="connsiteY8" fmla="*/ 214243 h 7031915"/>
              <a:gd name="connsiteX9" fmla="*/ 6463356 w 8033654"/>
              <a:gd name="connsiteY9" fmla="*/ 268125 h 7031915"/>
              <a:gd name="connsiteX10" fmla="*/ 7949332 w 8033654"/>
              <a:gd name="connsiteY10" fmla="*/ 3216682 h 7031915"/>
              <a:gd name="connsiteX11" fmla="*/ 7992299 w 8033654"/>
              <a:gd name="connsiteY11" fmla="*/ 3302616 h 7031915"/>
              <a:gd name="connsiteX12" fmla="*/ 8021693 w 8033654"/>
              <a:gd name="connsiteY12" fmla="*/ 3397306 h 7031915"/>
              <a:gd name="connsiteX13" fmla="*/ 8033654 w 8033654"/>
              <a:gd name="connsiteY13" fmla="*/ 3515957 h 7031915"/>
              <a:gd name="connsiteX14" fmla="*/ 8021693 w 8033654"/>
              <a:gd name="connsiteY14" fmla="*/ 3634608 h 7031915"/>
              <a:gd name="connsiteX15" fmla="*/ 7992299 w 8033654"/>
              <a:gd name="connsiteY15" fmla="*/ 3729298 h 7031915"/>
              <a:gd name="connsiteX16" fmla="*/ 7949332 w 8033654"/>
              <a:gd name="connsiteY16" fmla="*/ 3815232 h 7031915"/>
              <a:gd name="connsiteX17" fmla="*/ 6535055 w 8033654"/>
              <a:gd name="connsiteY17" fmla="*/ 6638796 h 7031915"/>
              <a:gd name="connsiteX18" fmla="*/ 6524461 w 8033654"/>
              <a:gd name="connsiteY18" fmla="*/ 6646190 h 7031915"/>
              <a:gd name="connsiteX19" fmla="*/ 6482456 w 8033654"/>
              <a:gd name="connsiteY19" fmla="*/ 6736229 h 7031915"/>
              <a:gd name="connsiteX20" fmla="*/ 6090371 w 8033654"/>
              <a:gd name="connsiteY20" fmla="*/ 7019956 h 7031915"/>
              <a:gd name="connsiteX21" fmla="*/ 5971740 w 8033654"/>
              <a:gd name="connsiteY21" fmla="*/ 7031915 h 7031915"/>
              <a:gd name="connsiteX22" fmla="*/ 5971700 w 8033654"/>
              <a:gd name="connsiteY22" fmla="*/ 7031915 h 7031915"/>
              <a:gd name="connsiteX23" fmla="*/ 2058326 w 8033654"/>
              <a:gd name="connsiteY23" fmla="*/ 7031915 h 7031915"/>
              <a:gd name="connsiteX24" fmla="*/ 2176958 w 8033654"/>
              <a:gd name="connsiteY24" fmla="*/ 7019956 h 7031915"/>
              <a:gd name="connsiteX25" fmla="*/ 2058326 w 8033654"/>
              <a:gd name="connsiteY25" fmla="*/ 7031915 h 7031915"/>
              <a:gd name="connsiteX26" fmla="*/ 2058286 w 8033654"/>
              <a:gd name="connsiteY26" fmla="*/ 7031915 h 7031915"/>
              <a:gd name="connsiteX27" fmla="*/ 1939655 w 8033654"/>
              <a:gd name="connsiteY27" fmla="*/ 7019956 h 7031915"/>
              <a:gd name="connsiteX28" fmla="*/ 1642007 w 8033654"/>
              <a:gd name="connsiteY28" fmla="*/ 6859480 h 7031915"/>
              <a:gd name="connsiteX29" fmla="*/ 1570173 w 8033654"/>
              <a:gd name="connsiteY29" fmla="*/ 6772417 h 7031915"/>
              <a:gd name="connsiteX30" fmla="*/ 1508795 w 8033654"/>
              <a:gd name="connsiteY30" fmla="*/ 6649661 h 7031915"/>
              <a:gd name="connsiteX31" fmla="*/ 1508794 w 8033654"/>
              <a:gd name="connsiteY31" fmla="*/ 6649657 h 7031915"/>
              <a:gd name="connsiteX32" fmla="*/ 115723 w 8033654"/>
              <a:gd name="connsiteY32" fmla="*/ 3863519 h 7031915"/>
              <a:gd name="connsiteX33" fmla="*/ 115722 w 8033654"/>
              <a:gd name="connsiteY33" fmla="*/ 3863518 h 7031915"/>
              <a:gd name="connsiteX34" fmla="*/ 29470 w 8033654"/>
              <a:gd name="connsiteY34" fmla="*/ 3691014 h 7031915"/>
              <a:gd name="connsiteX35" fmla="*/ 11962 w 8033654"/>
              <a:gd name="connsiteY35" fmla="*/ 3634608 h 7031915"/>
              <a:gd name="connsiteX36" fmla="*/ 0 w 8033654"/>
              <a:gd name="connsiteY36" fmla="*/ 3515957 h 7031915"/>
              <a:gd name="connsiteX37" fmla="*/ 11962 w 8033654"/>
              <a:gd name="connsiteY37" fmla="*/ 3397306 h 7031915"/>
              <a:gd name="connsiteX38" fmla="*/ 29470 w 8033654"/>
              <a:gd name="connsiteY38" fmla="*/ 3340901 h 7031915"/>
              <a:gd name="connsiteX39" fmla="*/ 115722 w 8033654"/>
              <a:gd name="connsiteY39" fmla="*/ 3168396 h 7031915"/>
              <a:gd name="connsiteX40" fmla="*/ 115723 w 8033654"/>
              <a:gd name="connsiteY40" fmla="*/ 3168396 h 7031915"/>
              <a:gd name="connsiteX41" fmla="*/ 1508796 w 8033654"/>
              <a:gd name="connsiteY41" fmla="*/ 382255 h 7031915"/>
              <a:gd name="connsiteX42" fmla="*/ 1570174 w 8033654"/>
              <a:gd name="connsiteY42" fmla="*/ 259499 h 7031915"/>
              <a:gd name="connsiteX43" fmla="*/ 1642008 w 8033654"/>
              <a:gd name="connsiteY43" fmla="*/ 172435 h 7031915"/>
              <a:gd name="connsiteX44" fmla="*/ 1939656 w 8033654"/>
              <a:gd name="connsiteY44" fmla="*/ 11959 h 7031915"/>
              <a:gd name="connsiteX45" fmla="*/ 2058287 w 8033654"/>
              <a:gd name="connsiteY45" fmla="*/ 0 h 7031915"/>
              <a:gd name="connsiteX0" fmla="*/ 2058287 w 8033654"/>
              <a:gd name="connsiteY0" fmla="*/ 0 h 7031915"/>
              <a:gd name="connsiteX1" fmla="*/ 2058326 w 8033654"/>
              <a:gd name="connsiteY1" fmla="*/ 0 h 7031915"/>
              <a:gd name="connsiteX2" fmla="*/ 5971699 w 8033654"/>
              <a:gd name="connsiteY2" fmla="*/ 0 h 7031915"/>
              <a:gd name="connsiteX3" fmla="*/ 5971700 w 8033654"/>
              <a:gd name="connsiteY3" fmla="*/ 0 h 7031915"/>
              <a:gd name="connsiteX4" fmla="*/ 5971740 w 8033654"/>
              <a:gd name="connsiteY4" fmla="*/ 0 h 7031915"/>
              <a:gd name="connsiteX5" fmla="*/ 6090371 w 8033654"/>
              <a:gd name="connsiteY5" fmla="*/ 11959 h 7031915"/>
              <a:gd name="connsiteX6" fmla="*/ 6357004 w 8033654"/>
              <a:gd name="connsiteY6" fmla="*/ 143562 h 7031915"/>
              <a:gd name="connsiteX7" fmla="*/ 6421756 w 8033654"/>
              <a:gd name="connsiteY7" fmla="*/ 209878 h 7031915"/>
              <a:gd name="connsiteX8" fmla="*/ 6426018 w 8033654"/>
              <a:gd name="connsiteY8" fmla="*/ 214243 h 7031915"/>
              <a:gd name="connsiteX9" fmla="*/ 6463356 w 8033654"/>
              <a:gd name="connsiteY9" fmla="*/ 268125 h 7031915"/>
              <a:gd name="connsiteX10" fmla="*/ 7949332 w 8033654"/>
              <a:gd name="connsiteY10" fmla="*/ 3216682 h 7031915"/>
              <a:gd name="connsiteX11" fmla="*/ 7992299 w 8033654"/>
              <a:gd name="connsiteY11" fmla="*/ 3302616 h 7031915"/>
              <a:gd name="connsiteX12" fmla="*/ 8021693 w 8033654"/>
              <a:gd name="connsiteY12" fmla="*/ 3397306 h 7031915"/>
              <a:gd name="connsiteX13" fmla="*/ 8033654 w 8033654"/>
              <a:gd name="connsiteY13" fmla="*/ 3515957 h 7031915"/>
              <a:gd name="connsiteX14" fmla="*/ 8021693 w 8033654"/>
              <a:gd name="connsiteY14" fmla="*/ 3634608 h 7031915"/>
              <a:gd name="connsiteX15" fmla="*/ 7992299 w 8033654"/>
              <a:gd name="connsiteY15" fmla="*/ 3729298 h 7031915"/>
              <a:gd name="connsiteX16" fmla="*/ 7949332 w 8033654"/>
              <a:gd name="connsiteY16" fmla="*/ 3815232 h 7031915"/>
              <a:gd name="connsiteX17" fmla="*/ 6535055 w 8033654"/>
              <a:gd name="connsiteY17" fmla="*/ 6638796 h 7031915"/>
              <a:gd name="connsiteX18" fmla="*/ 6524461 w 8033654"/>
              <a:gd name="connsiteY18" fmla="*/ 6646190 h 7031915"/>
              <a:gd name="connsiteX19" fmla="*/ 6482456 w 8033654"/>
              <a:gd name="connsiteY19" fmla="*/ 6736229 h 7031915"/>
              <a:gd name="connsiteX20" fmla="*/ 6090371 w 8033654"/>
              <a:gd name="connsiteY20" fmla="*/ 7019956 h 7031915"/>
              <a:gd name="connsiteX21" fmla="*/ 5971740 w 8033654"/>
              <a:gd name="connsiteY21" fmla="*/ 7031915 h 7031915"/>
              <a:gd name="connsiteX22" fmla="*/ 5971700 w 8033654"/>
              <a:gd name="connsiteY22" fmla="*/ 7031915 h 7031915"/>
              <a:gd name="connsiteX23" fmla="*/ 2058326 w 8033654"/>
              <a:gd name="connsiteY23" fmla="*/ 7031915 h 7031915"/>
              <a:gd name="connsiteX24" fmla="*/ 2058326 w 8033654"/>
              <a:gd name="connsiteY24" fmla="*/ 7031915 h 7031915"/>
              <a:gd name="connsiteX25" fmla="*/ 2058286 w 8033654"/>
              <a:gd name="connsiteY25" fmla="*/ 7031915 h 7031915"/>
              <a:gd name="connsiteX26" fmla="*/ 1939655 w 8033654"/>
              <a:gd name="connsiteY26" fmla="*/ 7019956 h 7031915"/>
              <a:gd name="connsiteX27" fmla="*/ 1642007 w 8033654"/>
              <a:gd name="connsiteY27" fmla="*/ 6859480 h 7031915"/>
              <a:gd name="connsiteX28" fmla="*/ 1570173 w 8033654"/>
              <a:gd name="connsiteY28" fmla="*/ 6772417 h 7031915"/>
              <a:gd name="connsiteX29" fmla="*/ 1508795 w 8033654"/>
              <a:gd name="connsiteY29" fmla="*/ 6649661 h 7031915"/>
              <a:gd name="connsiteX30" fmla="*/ 1508794 w 8033654"/>
              <a:gd name="connsiteY30" fmla="*/ 6649657 h 7031915"/>
              <a:gd name="connsiteX31" fmla="*/ 115723 w 8033654"/>
              <a:gd name="connsiteY31" fmla="*/ 3863519 h 7031915"/>
              <a:gd name="connsiteX32" fmla="*/ 115722 w 8033654"/>
              <a:gd name="connsiteY32" fmla="*/ 3863518 h 7031915"/>
              <a:gd name="connsiteX33" fmla="*/ 29470 w 8033654"/>
              <a:gd name="connsiteY33" fmla="*/ 3691014 h 7031915"/>
              <a:gd name="connsiteX34" fmla="*/ 11962 w 8033654"/>
              <a:gd name="connsiteY34" fmla="*/ 3634608 h 7031915"/>
              <a:gd name="connsiteX35" fmla="*/ 0 w 8033654"/>
              <a:gd name="connsiteY35" fmla="*/ 3515957 h 7031915"/>
              <a:gd name="connsiteX36" fmla="*/ 11962 w 8033654"/>
              <a:gd name="connsiteY36" fmla="*/ 3397306 h 7031915"/>
              <a:gd name="connsiteX37" fmla="*/ 29470 w 8033654"/>
              <a:gd name="connsiteY37" fmla="*/ 3340901 h 7031915"/>
              <a:gd name="connsiteX38" fmla="*/ 115722 w 8033654"/>
              <a:gd name="connsiteY38" fmla="*/ 3168396 h 7031915"/>
              <a:gd name="connsiteX39" fmla="*/ 115723 w 8033654"/>
              <a:gd name="connsiteY39" fmla="*/ 3168396 h 7031915"/>
              <a:gd name="connsiteX40" fmla="*/ 1508796 w 8033654"/>
              <a:gd name="connsiteY40" fmla="*/ 382255 h 7031915"/>
              <a:gd name="connsiteX41" fmla="*/ 1570174 w 8033654"/>
              <a:gd name="connsiteY41" fmla="*/ 259499 h 7031915"/>
              <a:gd name="connsiteX42" fmla="*/ 1642008 w 8033654"/>
              <a:gd name="connsiteY42" fmla="*/ 172435 h 7031915"/>
              <a:gd name="connsiteX43" fmla="*/ 1939656 w 8033654"/>
              <a:gd name="connsiteY43" fmla="*/ 11959 h 7031915"/>
              <a:gd name="connsiteX44" fmla="*/ 2058287 w 8033654"/>
              <a:gd name="connsiteY44" fmla="*/ 0 h 7031915"/>
              <a:gd name="connsiteX0" fmla="*/ 2058287 w 8033654"/>
              <a:gd name="connsiteY0" fmla="*/ 0 h 7031915"/>
              <a:gd name="connsiteX1" fmla="*/ 2058326 w 8033654"/>
              <a:gd name="connsiteY1" fmla="*/ 0 h 7031915"/>
              <a:gd name="connsiteX2" fmla="*/ 5971699 w 8033654"/>
              <a:gd name="connsiteY2" fmla="*/ 0 h 7031915"/>
              <a:gd name="connsiteX3" fmla="*/ 5971700 w 8033654"/>
              <a:gd name="connsiteY3" fmla="*/ 0 h 7031915"/>
              <a:gd name="connsiteX4" fmla="*/ 5971740 w 8033654"/>
              <a:gd name="connsiteY4" fmla="*/ 0 h 7031915"/>
              <a:gd name="connsiteX5" fmla="*/ 6090371 w 8033654"/>
              <a:gd name="connsiteY5" fmla="*/ 11959 h 7031915"/>
              <a:gd name="connsiteX6" fmla="*/ 6357004 w 8033654"/>
              <a:gd name="connsiteY6" fmla="*/ 143562 h 7031915"/>
              <a:gd name="connsiteX7" fmla="*/ 6421756 w 8033654"/>
              <a:gd name="connsiteY7" fmla="*/ 209878 h 7031915"/>
              <a:gd name="connsiteX8" fmla="*/ 6426018 w 8033654"/>
              <a:gd name="connsiteY8" fmla="*/ 214243 h 7031915"/>
              <a:gd name="connsiteX9" fmla="*/ 6463356 w 8033654"/>
              <a:gd name="connsiteY9" fmla="*/ 268125 h 7031915"/>
              <a:gd name="connsiteX10" fmla="*/ 7949332 w 8033654"/>
              <a:gd name="connsiteY10" fmla="*/ 3216682 h 7031915"/>
              <a:gd name="connsiteX11" fmla="*/ 7992299 w 8033654"/>
              <a:gd name="connsiteY11" fmla="*/ 3302616 h 7031915"/>
              <a:gd name="connsiteX12" fmla="*/ 8021693 w 8033654"/>
              <a:gd name="connsiteY12" fmla="*/ 3397306 h 7031915"/>
              <a:gd name="connsiteX13" fmla="*/ 8033654 w 8033654"/>
              <a:gd name="connsiteY13" fmla="*/ 3515957 h 7031915"/>
              <a:gd name="connsiteX14" fmla="*/ 8021693 w 8033654"/>
              <a:gd name="connsiteY14" fmla="*/ 3634608 h 7031915"/>
              <a:gd name="connsiteX15" fmla="*/ 7992299 w 8033654"/>
              <a:gd name="connsiteY15" fmla="*/ 3729298 h 7031915"/>
              <a:gd name="connsiteX16" fmla="*/ 7949332 w 8033654"/>
              <a:gd name="connsiteY16" fmla="*/ 3815232 h 7031915"/>
              <a:gd name="connsiteX17" fmla="*/ 6535055 w 8033654"/>
              <a:gd name="connsiteY17" fmla="*/ 6638796 h 7031915"/>
              <a:gd name="connsiteX18" fmla="*/ 6482456 w 8033654"/>
              <a:gd name="connsiteY18" fmla="*/ 6736229 h 7031915"/>
              <a:gd name="connsiteX19" fmla="*/ 6090371 w 8033654"/>
              <a:gd name="connsiteY19" fmla="*/ 7019956 h 7031915"/>
              <a:gd name="connsiteX20" fmla="*/ 5971740 w 8033654"/>
              <a:gd name="connsiteY20" fmla="*/ 7031915 h 7031915"/>
              <a:gd name="connsiteX21" fmla="*/ 5971700 w 8033654"/>
              <a:gd name="connsiteY21" fmla="*/ 7031915 h 7031915"/>
              <a:gd name="connsiteX22" fmla="*/ 2058326 w 8033654"/>
              <a:gd name="connsiteY22" fmla="*/ 7031915 h 7031915"/>
              <a:gd name="connsiteX23" fmla="*/ 2058326 w 8033654"/>
              <a:gd name="connsiteY23" fmla="*/ 7031915 h 7031915"/>
              <a:gd name="connsiteX24" fmla="*/ 2058286 w 8033654"/>
              <a:gd name="connsiteY24" fmla="*/ 7031915 h 7031915"/>
              <a:gd name="connsiteX25" fmla="*/ 1939655 w 8033654"/>
              <a:gd name="connsiteY25" fmla="*/ 7019956 h 7031915"/>
              <a:gd name="connsiteX26" fmla="*/ 1642007 w 8033654"/>
              <a:gd name="connsiteY26" fmla="*/ 6859480 h 7031915"/>
              <a:gd name="connsiteX27" fmla="*/ 1570173 w 8033654"/>
              <a:gd name="connsiteY27" fmla="*/ 6772417 h 7031915"/>
              <a:gd name="connsiteX28" fmla="*/ 1508795 w 8033654"/>
              <a:gd name="connsiteY28" fmla="*/ 6649661 h 7031915"/>
              <a:gd name="connsiteX29" fmla="*/ 1508794 w 8033654"/>
              <a:gd name="connsiteY29" fmla="*/ 6649657 h 7031915"/>
              <a:gd name="connsiteX30" fmla="*/ 115723 w 8033654"/>
              <a:gd name="connsiteY30" fmla="*/ 3863519 h 7031915"/>
              <a:gd name="connsiteX31" fmla="*/ 115722 w 8033654"/>
              <a:gd name="connsiteY31" fmla="*/ 3863518 h 7031915"/>
              <a:gd name="connsiteX32" fmla="*/ 29470 w 8033654"/>
              <a:gd name="connsiteY32" fmla="*/ 3691014 h 7031915"/>
              <a:gd name="connsiteX33" fmla="*/ 11962 w 8033654"/>
              <a:gd name="connsiteY33" fmla="*/ 3634608 h 7031915"/>
              <a:gd name="connsiteX34" fmla="*/ 0 w 8033654"/>
              <a:gd name="connsiteY34" fmla="*/ 3515957 h 7031915"/>
              <a:gd name="connsiteX35" fmla="*/ 11962 w 8033654"/>
              <a:gd name="connsiteY35" fmla="*/ 3397306 h 7031915"/>
              <a:gd name="connsiteX36" fmla="*/ 29470 w 8033654"/>
              <a:gd name="connsiteY36" fmla="*/ 3340901 h 7031915"/>
              <a:gd name="connsiteX37" fmla="*/ 115722 w 8033654"/>
              <a:gd name="connsiteY37" fmla="*/ 3168396 h 7031915"/>
              <a:gd name="connsiteX38" fmla="*/ 115723 w 8033654"/>
              <a:gd name="connsiteY38" fmla="*/ 3168396 h 7031915"/>
              <a:gd name="connsiteX39" fmla="*/ 1508796 w 8033654"/>
              <a:gd name="connsiteY39" fmla="*/ 382255 h 7031915"/>
              <a:gd name="connsiteX40" fmla="*/ 1570174 w 8033654"/>
              <a:gd name="connsiteY40" fmla="*/ 259499 h 7031915"/>
              <a:gd name="connsiteX41" fmla="*/ 1642008 w 8033654"/>
              <a:gd name="connsiteY41" fmla="*/ 172435 h 7031915"/>
              <a:gd name="connsiteX42" fmla="*/ 1939656 w 8033654"/>
              <a:gd name="connsiteY42" fmla="*/ 11959 h 7031915"/>
              <a:gd name="connsiteX43" fmla="*/ 2058287 w 8033654"/>
              <a:gd name="connsiteY43" fmla="*/ 0 h 7031915"/>
              <a:gd name="connsiteX0" fmla="*/ 2058287 w 8033654"/>
              <a:gd name="connsiteY0" fmla="*/ 0 h 7031915"/>
              <a:gd name="connsiteX1" fmla="*/ 2058326 w 8033654"/>
              <a:gd name="connsiteY1" fmla="*/ 0 h 7031915"/>
              <a:gd name="connsiteX2" fmla="*/ 5971699 w 8033654"/>
              <a:gd name="connsiteY2" fmla="*/ 0 h 7031915"/>
              <a:gd name="connsiteX3" fmla="*/ 5971700 w 8033654"/>
              <a:gd name="connsiteY3" fmla="*/ 0 h 7031915"/>
              <a:gd name="connsiteX4" fmla="*/ 5971740 w 8033654"/>
              <a:gd name="connsiteY4" fmla="*/ 0 h 7031915"/>
              <a:gd name="connsiteX5" fmla="*/ 6090371 w 8033654"/>
              <a:gd name="connsiteY5" fmla="*/ 11959 h 7031915"/>
              <a:gd name="connsiteX6" fmla="*/ 6357004 w 8033654"/>
              <a:gd name="connsiteY6" fmla="*/ 143562 h 7031915"/>
              <a:gd name="connsiteX7" fmla="*/ 6421756 w 8033654"/>
              <a:gd name="connsiteY7" fmla="*/ 209878 h 7031915"/>
              <a:gd name="connsiteX8" fmla="*/ 6426018 w 8033654"/>
              <a:gd name="connsiteY8" fmla="*/ 214243 h 7031915"/>
              <a:gd name="connsiteX9" fmla="*/ 6463356 w 8033654"/>
              <a:gd name="connsiteY9" fmla="*/ 268125 h 7031915"/>
              <a:gd name="connsiteX10" fmla="*/ 7949332 w 8033654"/>
              <a:gd name="connsiteY10" fmla="*/ 3216682 h 7031915"/>
              <a:gd name="connsiteX11" fmla="*/ 7992299 w 8033654"/>
              <a:gd name="connsiteY11" fmla="*/ 3302616 h 7031915"/>
              <a:gd name="connsiteX12" fmla="*/ 8021693 w 8033654"/>
              <a:gd name="connsiteY12" fmla="*/ 3397306 h 7031915"/>
              <a:gd name="connsiteX13" fmla="*/ 8033654 w 8033654"/>
              <a:gd name="connsiteY13" fmla="*/ 3515957 h 7031915"/>
              <a:gd name="connsiteX14" fmla="*/ 8021693 w 8033654"/>
              <a:gd name="connsiteY14" fmla="*/ 3634608 h 7031915"/>
              <a:gd name="connsiteX15" fmla="*/ 7992299 w 8033654"/>
              <a:gd name="connsiteY15" fmla="*/ 3729298 h 7031915"/>
              <a:gd name="connsiteX16" fmla="*/ 7949332 w 8033654"/>
              <a:gd name="connsiteY16" fmla="*/ 3815232 h 7031915"/>
              <a:gd name="connsiteX17" fmla="*/ 6482456 w 8033654"/>
              <a:gd name="connsiteY17" fmla="*/ 6736229 h 7031915"/>
              <a:gd name="connsiteX18" fmla="*/ 6090371 w 8033654"/>
              <a:gd name="connsiteY18" fmla="*/ 7019956 h 7031915"/>
              <a:gd name="connsiteX19" fmla="*/ 5971740 w 8033654"/>
              <a:gd name="connsiteY19" fmla="*/ 7031915 h 7031915"/>
              <a:gd name="connsiteX20" fmla="*/ 5971700 w 8033654"/>
              <a:gd name="connsiteY20" fmla="*/ 7031915 h 7031915"/>
              <a:gd name="connsiteX21" fmla="*/ 2058326 w 8033654"/>
              <a:gd name="connsiteY21" fmla="*/ 7031915 h 7031915"/>
              <a:gd name="connsiteX22" fmla="*/ 2058326 w 8033654"/>
              <a:gd name="connsiteY22" fmla="*/ 7031915 h 7031915"/>
              <a:gd name="connsiteX23" fmla="*/ 2058286 w 8033654"/>
              <a:gd name="connsiteY23" fmla="*/ 7031915 h 7031915"/>
              <a:gd name="connsiteX24" fmla="*/ 1939655 w 8033654"/>
              <a:gd name="connsiteY24" fmla="*/ 7019956 h 7031915"/>
              <a:gd name="connsiteX25" fmla="*/ 1642007 w 8033654"/>
              <a:gd name="connsiteY25" fmla="*/ 6859480 h 7031915"/>
              <a:gd name="connsiteX26" fmla="*/ 1570173 w 8033654"/>
              <a:gd name="connsiteY26" fmla="*/ 6772417 h 7031915"/>
              <a:gd name="connsiteX27" fmla="*/ 1508795 w 8033654"/>
              <a:gd name="connsiteY27" fmla="*/ 6649661 h 7031915"/>
              <a:gd name="connsiteX28" fmla="*/ 1508794 w 8033654"/>
              <a:gd name="connsiteY28" fmla="*/ 6649657 h 7031915"/>
              <a:gd name="connsiteX29" fmla="*/ 115723 w 8033654"/>
              <a:gd name="connsiteY29" fmla="*/ 3863519 h 7031915"/>
              <a:gd name="connsiteX30" fmla="*/ 115722 w 8033654"/>
              <a:gd name="connsiteY30" fmla="*/ 3863518 h 7031915"/>
              <a:gd name="connsiteX31" fmla="*/ 29470 w 8033654"/>
              <a:gd name="connsiteY31" fmla="*/ 3691014 h 7031915"/>
              <a:gd name="connsiteX32" fmla="*/ 11962 w 8033654"/>
              <a:gd name="connsiteY32" fmla="*/ 3634608 h 7031915"/>
              <a:gd name="connsiteX33" fmla="*/ 0 w 8033654"/>
              <a:gd name="connsiteY33" fmla="*/ 3515957 h 7031915"/>
              <a:gd name="connsiteX34" fmla="*/ 11962 w 8033654"/>
              <a:gd name="connsiteY34" fmla="*/ 3397306 h 7031915"/>
              <a:gd name="connsiteX35" fmla="*/ 29470 w 8033654"/>
              <a:gd name="connsiteY35" fmla="*/ 3340901 h 7031915"/>
              <a:gd name="connsiteX36" fmla="*/ 115722 w 8033654"/>
              <a:gd name="connsiteY36" fmla="*/ 3168396 h 7031915"/>
              <a:gd name="connsiteX37" fmla="*/ 115723 w 8033654"/>
              <a:gd name="connsiteY37" fmla="*/ 3168396 h 7031915"/>
              <a:gd name="connsiteX38" fmla="*/ 1508796 w 8033654"/>
              <a:gd name="connsiteY38" fmla="*/ 382255 h 7031915"/>
              <a:gd name="connsiteX39" fmla="*/ 1570174 w 8033654"/>
              <a:gd name="connsiteY39" fmla="*/ 259499 h 7031915"/>
              <a:gd name="connsiteX40" fmla="*/ 1642008 w 8033654"/>
              <a:gd name="connsiteY40" fmla="*/ 172435 h 7031915"/>
              <a:gd name="connsiteX41" fmla="*/ 1939656 w 8033654"/>
              <a:gd name="connsiteY41" fmla="*/ 11959 h 7031915"/>
              <a:gd name="connsiteX42" fmla="*/ 2058287 w 8033654"/>
              <a:gd name="connsiteY42" fmla="*/ 0 h 7031915"/>
              <a:gd name="connsiteX0" fmla="*/ 2058287 w 8033654"/>
              <a:gd name="connsiteY0" fmla="*/ 0 h 7031915"/>
              <a:gd name="connsiteX1" fmla="*/ 2058326 w 8033654"/>
              <a:gd name="connsiteY1" fmla="*/ 0 h 7031915"/>
              <a:gd name="connsiteX2" fmla="*/ 5971699 w 8033654"/>
              <a:gd name="connsiteY2" fmla="*/ 0 h 7031915"/>
              <a:gd name="connsiteX3" fmla="*/ 5971700 w 8033654"/>
              <a:gd name="connsiteY3" fmla="*/ 0 h 7031915"/>
              <a:gd name="connsiteX4" fmla="*/ 5971740 w 8033654"/>
              <a:gd name="connsiteY4" fmla="*/ 0 h 7031915"/>
              <a:gd name="connsiteX5" fmla="*/ 6090371 w 8033654"/>
              <a:gd name="connsiteY5" fmla="*/ 11959 h 7031915"/>
              <a:gd name="connsiteX6" fmla="*/ 6357004 w 8033654"/>
              <a:gd name="connsiteY6" fmla="*/ 143562 h 7031915"/>
              <a:gd name="connsiteX7" fmla="*/ 6421756 w 8033654"/>
              <a:gd name="connsiteY7" fmla="*/ 209878 h 7031915"/>
              <a:gd name="connsiteX8" fmla="*/ 6426018 w 8033654"/>
              <a:gd name="connsiteY8" fmla="*/ 214243 h 7031915"/>
              <a:gd name="connsiteX9" fmla="*/ 7949332 w 8033654"/>
              <a:gd name="connsiteY9" fmla="*/ 3216682 h 7031915"/>
              <a:gd name="connsiteX10" fmla="*/ 7992299 w 8033654"/>
              <a:gd name="connsiteY10" fmla="*/ 3302616 h 7031915"/>
              <a:gd name="connsiteX11" fmla="*/ 8021693 w 8033654"/>
              <a:gd name="connsiteY11" fmla="*/ 3397306 h 7031915"/>
              <a:gd name="connsiteX12" fmla="*/ 8033654 w 8033654"/>
              <a:gd name="connsiteY12" fmla="*/ 3515957 h 7031915"/>
              <a:gd name="connsiteX13" fmla="*/ 8021693 w 8033654"/>
              <a:gd name="connsiteY13" fmla="*/ 3634608 h 7031915"/>
              <a:gd name="connsiteX14" fmla="*/ 7992299 w 8033654"/>
              <a:gd name="connsiteY14" fmla="*/ 3729298 h 7031915"/>
              <a:gd name="connsiteX15" fmla="*/ 7949332 w 8033654"/>
              <a:gd name="connsiteY15" fmla="*/ 3815232 h 7031915"/>
              <a:gd name="connsiteX16" fmla="*/ 6482456 w 8033654"/>
              <a:gd name="connsiteY16" fmla="*/ 6736229 h 7031915"/>
              <a:gd name="connsiteX17" fmla="*/ 6090371 w 8033654"/>
              <a:gd name="connsiteY17" fmla="*/ 7019956 h 7031915"/>
              <a:gd name="connsiteX18" fmla="*/ 5971740 w 8033654"/>
              <a:gd name="connsiteY18" fmla="*/ 7031915 h 7031915"/>
              <a:gd name="connsiteX19" fmla="*/ 5971700 w 8033654"/>
              <a:gd name="connsiteY19" fmla="*/ 7031915 h 7031915"/>
              <a:gd name="connsiteX20" fmla="*/ 2058326 w 8033654"/>
              <a:gd name="connsiteY20" fmla="*/ 7031915 h 7031915"/>
              <a:gd name="connsiteX21" fmla="*/ 2058326 w 8033654"/>
              <a:gd name="connsiteY21" fmla="*/ 7031915 h 7031915"/>
              <a:gd name="connsiteX22" fmla="*/ 2058286 w 8033654"/>
              <a:gd name="connsiteY22" fmla="*/ 7031915 h 7031915"/>
              <a:gd name="connsiteX23" fmla="*/ 1939655 w 8033654"/>
              <a:gd name="connsiteY23" fmla="*/ 7019956 h 7031915"/>
              <a:gd name="connsiteX24" fmla="*/ 1642007 w 8033654"/>
              <a:gd name="connsiteY24" fmla="*/ 6859480 h 7031915"/>
              <a:gd name="connsiteX25" fmla="*/ 1570173 w 8033654"/>
              <a:gd name="connsiteY25" fmla="*/ 6772417 h 7031915"/>
              <a:gd name="connsiteX26" fmla="*/ 1508795 w 8033654"/>
              <a:gd name="connsiteY26" fmla="*/ 6649661 h 7031915"/>
              <a:gd name="connsiteX27" fmla="*/ 1508794 w 8033654"/>
              <a:gd name="connsiteY27" fmla="*/ 6649657 h 7031915"/>
              <a:gd name="connsiteX28" fmla="*/ 115723 w 8033654"/>
              <a:gd name="connsiteY28" fmla="*/ 3863519 h 7031915"/>
              <a:gd name="connsiteX29" fmla="*/ 115722 w 8033654"/>
              <a:gd name="connsiteY29" fmla="*/ 3863518 h 7031915"/>
              <a:gd name="connsiteX30" fmla="*/ 29470 w 8033654"/>
              <a:gd name="connsiteY30" fmla="*/ 3691014 h 7031915"/>
              <a:gd name="connsiteX31" fmla="*/ 11962 w 8033654"/>
              <a:gd name="connsiteY31" fmla="*/ 3634608 h 7031915"/>
              <a:gd name="connsiteX32" fmla="*/ 0 w 8033654"/>
              <a:gd name="connsiteY32" fmla="*/ 3515957 h 7031915"/>
              <a:gd name="connsiteX33" fmla="*/ 11962 w 8033654"/>
              <a:gd name="connsiteY33" fmla="*/ 3397306 h 7031915"/>
              <a:gd name="connsiteX34" fmla="*/ 29470 w 8033654"/>
              <a:gd name="connsiteY34" fmla="*/ 3340901 h 7031915"/>
              <a:gd name="connsiteX35" fmla="*/ 115722 w 8033654"/>
              <a:gd name="connsiteY35" fmla="*/ 3168396 h 7031915"/>
              <a:gd name="connsiteX36" fmla="*/ 115723 w 8033654"/>
              <a:gd name="connsiteY36" fmla="*/ 3168396 h 7031915"/>
              <a:gd name="connsiteX37" fmla="*/ 1508796 w 8033654"/>
              <a:gd name="connsiteY37" fmla="*/ 382255 h 7031915"/>
              <a:gd name="connsiteX38" fmla="*/ 1570174 w 8033654"/>
              <a:gd name="connsiteY38" fmla="*/ 259499 h 7031915"/>
              <a:gd name="connsiteX39" fmla="*/ 1642008 w 8033654"/>
              <a:gd name="connsiteY39" fmla="*/ 172435 h 7031915"/>
              <a:gd name="connsiteX40" fmla="*/ 1939656 w 8033654"/>
              <a:gd name="connsiteY40" fmla="*/ 11959 h 7031915"/>
              <a:gd name="connsiteX41" fmla="*/ 2058287 w 8033654"/>
              <a:gd name="connsiteY41" fmla="*/ 0 h 7031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8033654" h="7031915">
                <a:moveTo>
                  <a:pt x="2058287" y="0"/>
                </a:moveTo>
                <a:lnTo>
                  <a:pt x="2058326" y="0"/>
                </a:lnTo>
                <a:lnTo>
                  <a:pt x="5971699" y="0"/>
                </a:lnTo>
                <a:lnTo>
                  <a:pt x="5971700" y="0"/>
                </a:lnTo>
                <a:lnTo>
                  <a:pt x="5971740" y="0"/>
                </a:lnTo>
                <a:lnTo>
                  <a:pt x="6090371" y="11959"/>
                </a:lnTo>
                <a:cubicBezTo>
                  <a:pt x="6190975" y="32545"/>
                  <a:pt x="6282232" y="78792"/>
                  <a:pt x="6357004" y="143562"/>
                </a:cubicBezTo>
                <a:lnTo>
                  <a:pt x="6421756" y="209878"/>
                </a:lnTo>
                <a:lnTo>
                  <a:pt x="6426018" y="214243"/>
                </a:lnTo>
                <a:lnTo>
                  <a:pt x="7949332" y="3216682"/>
                </a:lnTo>
                <a:lnTo>
                  <a:pt x="7992299" y="3302616"/>
                </a:lnTo>
                <a:lnTo>
                  <a:pt x="8021693" y="3397306"/>
                </a:lnTo>
                <a:cubicBezTo>
                  <a:pt x="8029535" y="3435632"/>
                  <a:pt x="8033654" y="3475313"/>
                  <a:pt x="8033654" y="3515957"/>
                </a:cubicBezTo>
                <a:cubicBezTo>
                  <a:pt x="8033654" y="3556601"/>
                  <a:pt x="8029535" y="3596283"/>
                  <a:pt x="8021693" y="3634608"/>
                </a:cubicBezTo>
                <a:lnTo>
                  <a:pt x="7992299" y="3729298"/>
                </a:lnTo>
                <a:lnTo>
                  <a:pt x="7949332" y="3815232"/>
                </a:lnTo>
                <a:lnTo>
                  <a:pt x="6482456" y="6736229"/>
                </a:lnTo>
                <a:cubicBezTo>
                  <a:pt x="6399753" y="6880056"/>
                  <a:pt x="6258044" y="6985646"/>
                  <a:pt x="6090371" y="7019956"/>
                </a:cubicBezTo>
                <a:lnTo>
                  <a:pt x="5971740" y="7031915"/>
                </a:lnTo>
                <a:lnTo>
                  <a:pt x="5971700" y="7031915"/>
                </a:lnTo>
                <a:lnTo>
                  <a:pt x="2058326" y="7031915"/>
                </a:lnTo>
                <a:lnTo>
                  <a:pt x="2058326" y="7031915"/>
                </a:lnTo>
                <a:lnTo>
                  <a:pt x="2058286" y="7031915"/>
                </a:lnTo>
                <a:lnTo>
                  <a:pt x="1939655" y="7019956"/>
                </a:lnTo>
                <a:cubicBezTo>
                  <a:pt x="1824680" y="6996429"/>
                  <a:pt x="1721912" y="6939386"/>
                  <a:pt x="1642007" y="6859480"/>
                </a:cubicBezTo>
                <a:lnTo>
                  <a:pt x="1570173" y="6772417"/>
                </a:lnTo>
                <a:lnTo>
                  <a:pt x="1508795" y="6649661"/>
                </a:lnTo>
                <a:cubicBezTo>
                  <a:pt x="1508795" y="6649660"/>
                  <a:pt x="1508794" y="6649658"/>
                  <a:pt x="1508794" y="6649657"/>
                </a:cubicBezTo>
                <a:lnTo>
                  <a:pt x="115723" y="3863519"/>
                </a:lnTo>
                <a:lnTo>
                  <a:pt x="115722" y="3863518"/>
                </a:lnTo>
                <a:lnTo>
                  <a:pt x="29470" y="3691014"/>
                </a:lnTo>
                <a:lnTo>
                  <a:pt x="11962" y="3634608"/>
                </a:lnTo>
                <a:cubicBezTo>
                  <a:pt x="4119" y="3596283"/>
                  <a:pt x="0" y="3556601"/>
                  <a:pt x="0" y="3515957"/>
                </a:cubicBezTo>
                <a:cubicBezTo>
                  <a:pt x="0" y="3475313"/>
                  <a:pt x="4119" y="3435632"/>
                  <a:pt x="11962" y="3397306"/>
                </a:cubicBezTo>
                <a:lnTo>
                  <a:pt x="29470" y="3340901"/>
                </a:lnTo>
                <a:lnTo>
                  <a:pt x="115722" y="3168396"/>
                </a:lnTo>
                <a:lnTo>
                  <a:pt x="115723" y="3168396"/>
                </a:lnTo>
                <a:lnTo>
                  <a:pt x="1508796" y="382255"/>
                </a:lnTo>
                <a:lnTo>
                  <a:pt x="1570174" y="259499"/>
                </a:lnTo>
                <a:lnTo>
                  <a:pt x="1642008" y="172435"/>
                </a:lnTo>
                <a:cubicBezTo>
                  <a:pt x="1721913" y="92530"/>
                  <a:pt x="1824680" y="35486"/>
                  <a:pt x="1939656" y="11959"/>
                </a:cubicBezTo>
                <a:lnTo>
                  <a:pt x="2058287" y="0"/>
                </a:lnTo>
                <a:close/>
              </a:path>
            </a:pathLst>
          </a:custGeom>
          <a:noFill/>
          <a:ln w="38100">
            <a:solidFill>
              <a:srgbClr val="D3323C"/>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cs typeface="+mn-ea"/>
              <a:sym typeface="+mn-lt"/>
            </a:endParaRPr>
          </a:p>
        </p:txBody>
      </p:sp>
      <p:sp>
        <p:nvSpPr>
          <p:cNvPr id="12" name="任意多边形: 形状 11">
            <a:extLst>
              <a:ext uri="{FF2B5EF4-FFF2-40B4-BE49-F238E27FC236}">
                <a16:creationId xmlns:a16="http://schemas.microsoft.com/office/drawing/2014/main" xmlns="" id="{2CEAFC42-D10C-45BB-B83F-6B49ED83B727}"/>
              </a:ext>
            </a:extLst>
          </p:cNvPr>
          <p:cNvSpPr/>
          <p:nvPr/>
        </p:nvSpPr>
        <p:spPr>
          <a:xfrm rot="16200000">
            <a:off x="8768451" y="2901227"/>
            <a:ext cx="2472192" cy="2163924"/>
          </a:xfrm>
          <a:custGeom>
            <a:avLst/>
            <a:gdLst>
              <a:gd name="connsiteX0" fmla="*/ 6552162 w 8033654"/>
              <a:gd name="connsiteY0" fmla="*/ 494730 h 7031915"/>
              <a:gd name="connsiteX1" fmla="*/ 6555365 w 8033654"/>
              <a:gd name="connsiteY1" fmla="*/ 531027 h 7031915"/>
              <a:gd name="connsiteX2" fmla="*/ 6556798 w 8033654"/>
              <a:gd name="connsiteY2" fmla="*/ 533489 h 7031915"/>
              <a:gd name="connsiteX3" fmla="*/ 6555247 w 8033654"/>
              <a:gd name="connsiteY3" fmla="*/ 510071 h 7031915"/>
              <a:gd name="connsiteX4" fmla="*/ 6529086 w 8033654"/>
              <a:gd name="connsiteY4" fmla="*/ 402424 h 7031915"/>
              <a:gd name="connsiteX5" fmla="*/ 6546753 w 8033654"/>
              <a:gd name="connsiteY5" fmla="*/ 467828 h 7031915"/>
              <a:gd name="connsiteX6" fmla="*/ 6540064 w 8033654"/>
              <a:gd name="connsiteY6" fmla="*/ 434562 h 7031915"/>
              <a:gd name="connsiteX7" fmla="*/ 6482461 w 8033654"/>
              <a:gd name="connsiteY7" fmla="*/ 295697 h 7031915"/>
              <a:gd name="connsiteX8" fmla="*/ 6520430 w 8033654"/>
              <a:gd name="connsiteY8" fmla="*/ 377086 h 7031915"/>
              <a:gd name="connsiteX9" fmla="*/ 6515577 w 8033654"/>
              <a:gd name="connsiteY9" fmla="*/ 362878 h 7031915"/>
              <a:gd name="connsiteX10" fmla="*/ 2058287 w 8033654"/>
              <a:gd name="connsiteY10" fmla="*/ 0 h 7031915"/>
              <a:gd name="connsiteX11" fmla="*/ 2058326 w 8033654"/>
              <a:gd name="connsiteY11" fmla="*/ 0 h 7031915"/>
              <a:gd name="connsiteX12" fmla="*/ 5971699 w 8033654"/>
              <a:gd name="connsiteY12" fmla="*/ 0 h 7031915"/>
              <a:gd name="connsiteX13" fmla="*/ 5971700 w 8033654"/>
              <a:gd name="connsiteY13" fmla="*/ 0 h 7031915"/>
              <a:gd name="connsiteX14" fmla="*/ 5971740 w 8033654"/>
              <a:gd name="connsiteY14" fmla="*/ 0 h 7031915"/>
              <a:gd name="connsiteX15" fmla="*/ 6090371 w 8033654"/>
              <a:gd name="connsiteY15" fmla="*/ 11959 h 7031915"/>
              <a:gd name="connsiteX16" fmla="*/ 6357004 w 8033654"/>
              <a:gd name="connsiteY16" fmla="*/ 143562 h 7031915"/>
              <a:gd name="connsiteX17" fmla="*/ 6421756 w 8033654"/>
              <a:gd name="connsiteY17" fmla="*/ 209878 h 7031915"/>
              <a:gd name="connsiteX18" fmla="*/ 6426018 w 8033654"/>
              <a:gd name="connsiteY18" fmla="*/ 214243 h 7031915"/>
              <a:gd name="connsiteX19" fmla="*/ 6463356 w 8033654"/>
              <a:gd name="connsiteY19" fmla="*/ 268125 h 7031915"/>
              <a:gd name="connsiteX20" fmla="*/ 6480094 w 8033654"/>
              <a:gd name="connsiteY20" fmla="*/ 292278 h 7031915"/>
              <a:gd name="connsiteX21" fmla="*/ 6490605 w 8033654"/>
              <a:gd name="connsiteY21" fmla="*/ 298322 h 7031915"/>
              <a:gd name="connsiteX22" fmla="*/ 7949332 w 8033654"/>
              <a:gd name="connsiteY22" fmla="*/ 3216682 h 7031915"/>
              <a:gd name="connsiteX23" fmla="*/ 7992299 w 8033654"/>
              <a:gd name="connsiteY23" fmla="*/ 3302616 h 7031915"/>
              <a:gd name="connsiteX24" fmla="*/ 8021693 w 8033654"/>
              <a:gd name="connsiteY24" fmla="*/ 3397306 h 7031915"/>
              <a:gd name="connsiteX25" fmla="*/ 8033654 w 8033654"/>
              <a:gd name="connsiteY25" fmla="*/ 3515957 h 7031915"/>
              <a:gd name="connsiteX26" fmla="*/ 8021693 w 8033654"/>
              <a:gd name="connsiteY26" fmla="*/ 3634608 h 7031915"/>
              <a:gd name="connsiteX27" fmla="*/ 7992299 w 8033654"/>
              <a:gd name="connsiteY27" fmla="*/ 3729298 h 7031915"/>
              <a:gd name="connsiteX28" fmla="*/ 7949332 w 8033654"/>
              <a:gd name="connsiteY28" fmla="*/ 3815232 h 7031915"/>
              <a:gd name="connsiteX29" fmla="*/ 6535055 w 8033654"/>
              <a:gd name="connsiteY29" fmla="*/ 6638796 h 7031915"/>
              <a:gd name="connsiteX30" fmla="*/ 6524461 w 8033654"/>
              <a:gd name="connsiteY30" fmla="*/ 6646190 h 7031915"/>
              <a:gd name="connsiteX31" fmla="*/ 6482456 w 8033654"/>
              <a:gd name="connsiteY31" fmla="*/ 6736229 h 7031915"/>
              <a:gd name="connsiteX32" fmla="*/ 6090371 w 8033654"/>
              <a:gd name="connsiteY32" fmla="*/ 7019956 h 7031915"/>
              <a:gd name="connsiteX33" fmla="*/ 5971740 w 8033654"/>
              <a:gd name="connsiteY33" fmla="*/ 7031915 h 7031915"/>
              <a:gd name="connsiteX34" fmla="*/ 5971700 w 8033654"/>
              <a:gd name="connsiteY34" fmla="*/ 7031915 h 7031915"/>
              <a:gd name="connsiteX35" fmla="*/ 2058326 w 8033654"/>
              <a:gd name="connsiteY35" fmla="*/ 7031915 h 7031915"/>
              <a:gd name="connsiteX36" fmla="*/ 2176958 w 8033654"/>
              <a:gd name="connsiteY36" fmla="*/ 7019956 h 7031915"/>
              <a:gd name="connsiteX37" fmla="*/ 2363588 w 8033654"/>
              <a:gd name="connsiteY37" fmla="*/ 6946684 h 7031915"/>
              <a:gd name="connsiteX38" fmla="*/ 2418335 w 8033654"/>
              <a:gd name="connsiteY38" fmla="*/ 6906767 h 7031915"/>
              <a:gd name="connsiteX39" fmla="*/ 2418334 w 8033654"/>
              <a:gd name="connsiteY39" fmla="*/ 6906767 h 7031915"/>
              <a:gd name="connsiteX40" fmla="*/ 2363588 w 8033654"/>
              <a:gd name="connsiteY40" fmla="*/ 6946684 h 7031915"/>
              <a:gd name="connsiteX41" fmla="*/ 2176957 w 8033654"/>
              <a:gd name="connsiteY41" fmla="*/ 7019956 h 7031915"/>
              <a:gd name="connsiteX42" fmla="*/ 2058326 w 8033654"/>
              <a:gd name="connsiteY42" fmla="*/ 7031915 h 7031915"/>
              <a:gd name="connsiteX43" fmla="*/ 2058286 w 8033654"/>
              <a:gd name="connsiteY43" fmla="*/ 7031915 h 7031915"/>
              <a:gd name="connsiteX44" fmla="*/ 1939655 w 8033654"/>
              <a:gd name="connsiteY44" fmla="*/ 7019956 h 7031915"/>
              <a:gd name="connsiteX45" fmla="*/ 1642007 w 8033654"/>
              <a:gd name="connsiteY45" fmla="*/ 6859480 h 7031915"/>
              <a:gd name="connsiteX46" fmla="*/ 1570173 w 8033654"/>
              <a:gd name="connsiteY46" fmla="*/ 6772417 h 7031915"/>
              <a:gd name="connsiteX47" fmla="*/ 1508795 w 8033654"/>
              <a:gd name="connsiteY47" fmla="*/ 6649661 h 7031915"/>
              <a:gd name="connsiteX48" fmla="*/ 1508794 w 8033654"/>
              <a:gd name="connsiteY48" fmla="*/ 6649657 h 7031915"/>
              <a:gd name="connsiteX49" fmla="*/ 115723 w 8033654"/>
              <a:gd name="connsiteY49" fmla="*/ 3863519 h 7031915"/>
              <a:gd name="connsiteX50" fmla="*/ 115722 w 8033654"/>
              <a:gd name="connsiteY50" fmla="*/ 3863518 h 7031915"/>
              <a:gd name="connsiteX51" fmla="*/ 29470 w 8033654"/>
              <a:gd name="connsiteY51" fmla="*/ 3691014 h 7031915"/>
              <a:gd name="connsiteX52" fmla="*/ 11962 w 8033654"/>
              <a:gd name="connsiteY52" fmla="*/ 3634608 h 7031915"/>
              <a:gd name="connsiteX53" fmla="*/ 0 w 8033654"/>
              <a:gd name="connsiteY53" fmla="*/ 3515957 h 7031915"/>
              <a:gd name="connsiteX54" fmla="*/ 11962 w 8033654"/>
              <a:gd name="connsiteY54" fmla="*/ 3397306 h 7031915"/>
              <a:gd name="connsiteX55" fmla="*/ 29470 w 8033654"/>
              <a:gd name="connsiteY55" fmla="*/ 3340901 h 7031915"/>
              <a:gd name="connsiteX56" fmla="*/ 115722 w 8033654"/>
              <a:gd name="connsiteY56" fmla="*/ 3168396 h 7031915"/>
              <a:gd name="connsiteX57" fmla="*/ 115723 w 8033654"/>
              <a:gd name="connsiteY57" fmla="*/ 3168396 h 7031915"/>
              <a:gd name="connsiteX58" fmla="*/ 1508796 w 8033654"/>
              <a:gd name="connsiteY58" fmla="*/ 382255 h 7031915"/>
              <a:gd name="connsiteX59" fmla="*/ 1570174 w 8033654"/>
              <a:gd name="connsiteY59" fmla="*/ 259499 h 7031915"/>
              <a:gd name="connsiteX60" fmla="*/ 1642008 w 8033654"/>
              <a:gd name="connsiteY60" fmla="*/ 172435 h 7031915"/>
              <a:gd name="connsiteX61" fmla="*/ 1939656 w 8033654"/>
              <a:gd name="connsiteY61" fmla="*/ 11959 h 7031915"/>
              <a:gd name="connsiteX0" fmla="*/ 6552162 w 8033654"/>
              <a:gd name="connsiteY0" fmla="*/ 494730 h 7031915"/>
              <a:gd name="connsiteX1" fmla="*/ 6555365 w 8033654"/>
              <a:gd name="connsiteY1" fmla="*/ 531027 h 7031915"/>
              <a:gd name="connsiteX2" fmla="*/ 6556798 w 8033654"/>
              <a:gd name="connsiteY2" fmla="*/ 533489 h 7031915"/>
              <a:gd name="connsiteX3" fmla="*/ 6555247 w 8033654"/>
              <a:gd name="connsiteY3" fmla="*/ 510071 h 7031915"/>
              <a:gd name="connsiteX4" fmla="*/ 6552162 w 8033654"/>
              <a:gd name="connsiteY4" fmla="*/ 494730 h 7031915"/>
              <a:gd name="connsiteX5" fmla="*/ 6529086 w 8033654"/>
              <a:gd name="connsiteY5" fmla="*/ 402424 h 7031915"/>
              <a:gd name="connsiteX6" fmla="*/ 6546753 w 8033654"/>
              <a:gd name="connsiteY6" fmla="*/ 467828 h 7031915"/>
              <a:gd name="connsiteX7" fmla="*/ 6540064 w 8033654"/>
              <a:gd name="connsiteY7" fmla="*/ 434562 h 7031915"/>
              <a:gd name="connsiteX8" fmla="*/ 6529086 w 8033654"/>
              <a:gd name="connsiteY8" fmla="*/ 402424 h 7031915"/>
              <a:gd name="connsiteX9" fmla="*/ 6482461 w 8033654"/>
              <a:gd name="connsiteY9" fmla="*/ 295697 h 7031915"/>
              <a:gd name="connsiteX10" fmla="*/ 6520430 w 8033654"/>
              <a:gd name="connsiteY10" fmla="*/ 377086 h 7031915"/>
              <a:gd name="connsiteX11" fmla="*/ 6515577 w 8033654"/>
              <a:gd name="connsiteY11" fmla="*/ 362878 h 7031915"/>
              <a:gd name="connsiteX12" fmla="*/ 6482461 w 8033654"/>
              <a:gd name="connsiteY12" fmla="*/ 295697 h 7031915"/>
              <a:gd name="connsiteX13" fmla="*/ 2058287 w 8033654"/>
              <a:gd name="connsiteY13" fmla="*/ 0 h 7031915"/>
              <a:gd name="connsiteX14" fmla="*/ 2058326 w 8033654"/>
              <a:gd name="connsiteY14" fmla="*/ 0 h 7031915"/>
              <a:gd name="connsiteX15" fmla="*/ 5971699 w 8033654"/>
              <a:gd name="connsiteY15" fmla="*/ 0 h 7031915"/>
              <a:gd name="connsiteX16" fmla="*/ 5971700 w 8033654"/>
              <a:gd name="connsiteY16" fmla="*/ 0 h 7031915"/>
              <a:gd name="connsiteX17" fmla="*/ 5971740 w 8033654"/>
              <a:gd name="connsiteY17" fmla="*/ 0 h 7031915"/>
              <a:gd name="connsiteX18" fmla="*/ 6090371 w 8033654"/>
              <a:gd name="connsiteY18" fmla="*/ 11959 h 7031915"/>
              <a:gd name="connsiteX19" fmla="*/ 6357004 w 8033654"/>
              <a:gd name="connsiteY19" fmla="*/ 143562 h 7031915"/>
              <a:gd name="connsiteX20" fmla="*/ 6421756 w 8033654"/>
              <a:gd name="connsiteY20" fmla="*/ 209878 h 7031915"/>
              <a:gd name="connsiteX21" fmla="*/ 6426018 w 8033654"/>
              <a:gd name="connsiteY21" fmla="*/ 214243 h 7031915"/>
              <a:gd name="connsiteX22" fmla="*/ 6463356 w 8033654"/>
              <a:gd name="connsiteY22" fmla="*/ 268125 h 7031915"/>
              <a:gd name="connsiteX23" fmla="*/ 6480094 w 8033654"/>
              <a:gd name="connsiteY23" fmla="*/ 292278 h 7031915"/>
              <a:gd name="connsiteX24" fmla="*/ 6490605 w 8033654"/>
              <a:gd name="connsiteY24" fmla="*/ 298322 h 7031915"/>
              <a:gd name="connsiteX25" fmla="*/ 7949332 w 8033654"/>
              <a:gd name="connsiteY25" fmla="*/ 3216682 h 7031915"/>
              <a:gd name="connsiteX26" fmla="*/ 7992299 w 8033654"/>
              <a:gd name="connsiteY26" fmla="*/ 3302616 h 7031915"/>
              <a:gd name="connsiteX27" fmla="*/ 8021693 w 8033654"/>
              <a:gd name="connsiteY27" fmla="*/ 3397306 h 7031915"/>
              <a:gd name="connsiteX28" fmla="*/ 8033654 w 8033654"/>
              <a:gd name="connsiteY28" fmla="*/ 3515957 h 7031915"/>
              <a:gd name="connsiteX29" fmla="*/ 8021693 w 8033654"/>
              <a:gd name="connsiteY29" fmla="*/ 3634608 h 7031915"/>
              <a:gd name="connsiteX30" fmla="*/ 7992299 w 8033654"/>
              <a:gd name="connsiteY30" fmla="*/ 3729298 h 7031915"/>
              <a:gd name="connsiteX31" fmla="*/ 7949332 w 8033654"/>
              <a:gd name="connsiteY31" fmla="*/ 3815232 h 7031915"/>
              <a:gd name="connsiteX32" fmla="*/ 6535055 w 8033654"/>
              <a:gd name="connsiteY32" fmla="*/ 6638796 h 7031915"/>
              <a:gd name="connsiteX33" fmla="*/ 6524461 w 8033654"/>
              <a:gd name="connsiteY33" fmla="*/ 6646190 h 7031915"/>
              <a:gd name="connsiteX34" fmla="*/ 6482456 w 8033654"/>
              <a:gd name="connsiteY34" fmla="*/ 6736229 h 7031915"/>
              <a:gd name="connsiteX35" fmla="*/ 6090371 w 8033654"/>
              <a:gd name="connsiteY35" fmla="*/ 7019956 h 7031915"/>
              <a:gd name="connsiteX36" fmla="*/ 5971740 w 8033654"/>
              <a:gd name="connsiteY36" fmla="*/ 7031915 h 7031915"/>
              <a:gd name="connsiteX37" fmla="*/ 5971700 w 8033654"/>
              <a:gd name="connsiteY37" fmla="*/ 7031915 h 7031915"/>
              <a:gd name="connsiteX38" fmla="*/ 2058326 w 8033654"/>
              <a:gd name="connsiteY38" fmla="*/ 7031915 h 7031915"/>
              <a:gd name="connsiteX39" fmla="*/ 2176958 w 8033654"/>
              <a:gd name="connsiteY39" fmla="*/ 7019956 h 7031915"/>
              <a:gd name="connsiteX40" fmla="*/ 2363588 w 8033654"/>
              <a:gd name="connsiteY40" fmla="*/ 6946684 h 7031915"/>
              <a:gd name="connsiteX41" fmla="*/ 2418335 w 8033654"/>
              <a:gd name="connsiteY41" fmla="*/ 6906767 h 7031915"/>
              <a:gd name="connsiteX42" fmla="*/ 2418334 w 8033654"/>
              <a:gd name="connsiteY42" fmla="*/ 6906767 h 7031915"/>
              <a:gd name="connsiteX43" fmla="*/ 2176957 w 8033654"/>
              <a:gd name="connsiteY43" fmla="*/ 7019956 h 7031915"/>
              <a:gd name="connsiteX44" fmla="*/ 2058326 w 8033654"/>
              <a:gd name="connsiteY44" fmla="*/ 7031915 h 7031915"/>
              <a:gd name="connsiteX45" fmla="*/ 2058286 w 8033654"/>
              <a:gd name="connsiteY45" fmla="*/ 7031915 h 7031915"/>
              <a:gd name="connsiteX46" fmla="*/ 1939655 w 8033654"/>
              <a:gd name="connsiteY46" fmla="*/ 7019956 h 7031915"/>
              <a:gd name="connsiteX47" fmla="*/ 1642007 w 8033654"/>
              <a:gd name="connsiteY47" fmla="*/ 6859480 h 7031915"/>
              <a:gd name="connsiteX48" fmla="*/ 1570173 w 8033654"/>
              <a:gd name="connsiteY48" fmla="*/ 6772417 h 7031915"/>
              <a:gd name="connsiteX49" fmla="*/ 1508795 w 8033654"/>
              <a:gd name="connsiteY49" fmla="*/ 6649661 h 7031915"/>
              <a:gd name="connsiteX50" fmla="*/ 1508794 w 8033654"/>
              <a:gd name="connsiteY50" fmla="*/ 6649657 h 7031915"/>
              <a:gd name="connsiteX51" fmla="*/ 115723 w 8033654"/>
              <a:gd name="connsiteY51" fmla="*/ 3863519 h 7031915"/>
              <a:gd name="connsiteX52" fmla="*/ 115722 w 8033654"/>
              <a:gd name="connsiteY52" fmla="*/ 3863518 h 7031915"/>
              <a:gd name="connsiteX53" fmla="*/ 29470 w 8033654"/>
              <a:gd name="connsiteY53" fmla="*/ 3691014 h 7031915"/>
              <a:gd name="connsiteX54" fmla="*/ 11962 w 8033654"/>
              <a:gd name="connsiteY54" fmla="*/ 3634608 h 7031915"/>
              <a:gd name="connsiteX55" fmla="*/ 0 w 8033654"/>
              <a:gd name="connsiteY55" fmla="*/ 3515957 h 7031915"/>
              <a:gd name="connsiteX56" fmla="*/ 11962 w 8033654"/>
              <a:gd name="connsiteY56" fmla="*/ 3397306 h 7031915"/>
              <a:gd name="connsiteX57" fmla="*/ 29470 w 8033654"/>
              <a:gd name="connsiteY57" fmla="*/ 3340901 h 7031915"/>
              <a:gd name="connsiteX58" fmla="*/ 115722 w 8033654"/>
              <a:gd name="connsiteY58" fmla="*/ 3168396 h 7031915"/>
              <a:gd name="connsiteX59" fmla="*/ 115723 w 8033654"/>
              <a:gd name="connsiteY59" fmla="*/ 3168396 h 7031915"/>
              <a:gd name="connsiteX60" fmla="*/ 1508796 w 8033654"/>
              <a:gd name="connsiteY60" fmla="*/ 382255 h 7031915"/>
              <a:gd name="connsiteX61" fmla="*/ 1570174 w 8033654"/>
              <a:gd name="connsiteY61" fmla="*/ 259499 h 7031915"/>
              <a:gd name="connsiteX62" fmla="*/ 1642008 w 8033654"/>
              <a:gd name="connsiteY62" fmla="*/ 172435 h 7031915"/>
              <a:gd name="connsiteX63" fmla="*/ 1939656 w 8033654"/>
              <a:gd name="connsiteY63" fmla="*/ 11959 h 7031915"/>
              <a:gd name="connsiteX64" fmla="*/ 2058287 w 8033654"/>
              <a:gd name="connsiteY64" fmla="*/ 0 h 7031915"/>
              <a:gd name="connsiteX0" fmla="*/ 6552162 w 8033654"/>
              <a:gd name="connsiteY0" fmla="*/ 494730 h 7031915"/>
              <a:gd name="connsiteX1" fmla="*/ 6555365 w 8033654"/>
              <a:gd name="connsiteY1" fmla="*/ 531027 h 7031915"/>
              <a:gd name="connsiteX2" fmla="*/ 6556798 w 8033654"/>
              <a:gd name="connsiteY2" fmla="*/ 533489 h 7031915"/>
              <a:gd name="connsiteX3" fmla="*/ 6555247 w 8033654"/>
              <a:gd name="connsiteY3" fmla="*/ 510071 h 7031915"/>
              <a:gd name="connsiteX4" fmla="*/ 6552162 w 8033654"/>
              <a:gd name="connsiteY4" fmla="*/ 494730 h 7031915"/>
              <a:gd name="connsiteX5" fmla="*/ 6529086 w 8033654"/>
              <a:gd name="connsiteY5" fmla="*/ 402424 h 7031915"/>
              <a:gd name="connsiteX6" fmla="*/ 6546753 w 8033654"/>
              <a:gd name="connsiteY6" fmla="*/ 467828 h 7031915"/>
              <a:gd name="connsiteX7" fmla="*/ 6540064 w 8033654"/>
              <a:gd name="connsiteY7" fmla="*/ 434562 h 7031915"/>
              <a:gd name="connsiteX8" fmla="*/ 6529086 w 8033654"/>
              <a:gd name="connsiteY8" fmla="*/ 402424 h 7031915"/>
              <a:gd name="connsiteX9" fmla="*/ 6482461 w 8033654"/>
              <a:gd name="connsiteY9" fmla="*/ 295697 h 7031915"/>
              <a:gd name="connsiteX10" fmla="*/ 6520430 w 8033654"/>
              <a:gd name="connsiteY10" fmla="*/ 377086 h 7031915"/>
              <a:gd name="connsiteX11" fmla="*/ 6515577 w 8033654"/>
              <a:gd name="connsiteY11" fmla="*/ 362878 h 7031915"/>
              <a:gd name="connsiteX12" fmla="*/ 6482461 w 8033654"/>
              <a:gd name="connsiteY12" fmla="*/ 295697 h 7031915"/>
              <a:gd name="connsiteX13" fmla="*/ 2058287 w 8033654"/>
              <a:gd name="connsiteY13" fmla="*/ 0 h 7031915"/>
              <a:gd name="connsiteX14" fmla="*/ 2058326 w 8033654"/>
              <a:gd name="connsiteY14" fmla="*/ 0 h 7031915"/>
              <a:gd name="connsiteX15" fmla="*/ 5971699 w 8033654"/>
              <a:gd name="connsiteY15" fmla="*/ 0 h 7031915"/>
              <a:gd name="connsiteX16" fmla="*/ 5971700 w 8033654"/>
              <a:gd name="connsiteY16" fmla="*/ 0 h 7031915"/>
              <a:gd name="connsiteX17" fmla="*/ 5971740 w 8033654"/>
              <a:gd name="connsiteY17" fmla="*/ 0 h 7031915"/>
              <a:gd name="connsiteX18" fmla="*/ 6090371 w 8033654"/>
              <a:gd name="connsiteY18" fmla="*/ 11959 h 7031915"/>
              <a:gd name="connsiteX19" fmla="*/ 6357004 w 8033654"/>
              <a:gd name="connsiteY19" fmla="*/ 143562 h 7031915"/>
              <a:gd name="connsiteX20" fmla="*/ 6421756 w 8033654"/>
              <a:gd name="connsiteY20" fmla="*/ 209878 h 7031915"/>
              <a:gd name="connsiteX21" fmla="*/ 6426018 w 8033654"/>
              <a:gd name="connsiteY21" fmla="*/ 214243 h 7031915"/>
              <a:gd name="connsiteX22" fmla="*/ 6463356 w 8033654"/>
              <a:gd name="connsiteY22" fmla="*/ 268125 h 7031915"/>
              <a:gd name="connsiteX23" fmla="*/ 6480094 w 8033654"/>
              <a:gd name="connsiteY23" fmla="*/ 292278 h 7031915"/>
              <a:gd name="connsiteX24" fmla="*/ 6490605 w 8033654"/>
              <a:gd name="connsiteY24" fmla="*/ 298322 h 7031915"/>
              <a:gd name="connsiteX25" fmla="*/ 7949332 w 8033654"/>
              <a:gd name="connsiteY25" fmla="*/ 3216682 h 7031915"/>
              <a:gd name="connsiteX26" fmla="*/ 7992299 w 8033654"/>
              <a:gd name="connsiteY26" fmla="*/ 3302616 h 7031915"/>
              <a:gd name="connsiteX27" fmla="*/ 8021693 w 8033654"/>
              <a:gd name="connsiteY27" fmla="*/ 3397306 h 7031915"/>
              <a:gd name="connsiteX28" fmla="*/ 8033654 w 8033654"/>
              <a:gd name="connsiteY28" fmla="*/ 3515957 h 7031915"/>
              <a:gd name="connsiteX29" fmla="*/ 8021693 w 8033654"/>
              <a:gd name="connsiteY29" fmla="*/ 3634608 h 7031915"/>
              <a:gd name="connsiteX30" fmla="*/ 7992299 w 8033654"/>
              <a:gd name="connsiteY30" fmla="*/ 3729298 h 7031915"/>
              <a:gd name="connsiteX31" fmla="*/ 7949332 w 8033654"/>
              <a:gd name="connsiteY31" fmla="*/ 3815232 h 7031915"/>
              <a:gd name="connsiteX32" fmla="*/ 6535055 w 8033654"/>
              <a:gd name="connsiteY32" fmla="*/ 6638796 h 7031915"/>
              <a:gd name="connsiteX33" fmla="*/ 6524461 w 8033654"/>
              <a:gd name="connsiteY33" fmla="*/ 6646190 h 7031915"/>
              <a:gd name="connsiteX34" fmla="*/ 6482456 w 8033654"/>
              <a:gd name="connsiteY34" fmla="*/ 6736229 h 7031915"/>
              <a:gd name="connsiteX35" fmla="*/ 6090371 w 8033654"/>
              <a:gd name="connsiteY35" fmla="*/ 7019956 h 7031915"/>
              <a:gd name="connsiteX36" fmla="*/ 5971740 w 8033654"/>
              <a:gd name="connsiteY36" fmla="*/ 7031915 h 7031915"/>
              <a:gd name="connsiteX37" fmla="*/ 5971700 w 8033654"/>
              <a:gd name="connsiteY37" fmla="*/ 7031915 h 7031915"/>
              <a:gd name="connsiteX38" fmla="*/ 2058326 w 8033654"/>
              <a:gd name="connsiteY38" fmla="*/ 7031915 h 7031915"/>
              <a:gd name="connsiteX39" fmla="*/ 2176958 w 8033654"/>
              <a:gd name="connsiteY39" fmla="*/ 7019956 h 7031915"/>
              <a:gd name="connsiteX40" fmla="*/ 2363588 w 8033654"/>
              <a:gd name="connsiteY40" fmla="*/ 6946684 h 7031915"/>
              <a:gd name="connsiteX41" fmla="*/ 2418335 w 8033654"/>
              <a:gd name="connsiteY41" fmla="*/ 6906767 h 7031915"/>
              <a:gd name="connsiteX42" fmla="*/ 2176957 w 8033654"/>
              <a:gd name="connsiteY42" fmla="*/ 7019956 h 7031915"/>
              <a:gd name="connsiteX43" fmla="*/ 2058326 w 8033654"/>
              <a:gd name="connsiteY43" fmla="*/ 7031915 h 7031915"/>
              <a:gd name="connsiteX44" fmla="*/ 2058286 w 8033654"/>
              <a:gd name="connsiteY44" fmla="*/ 7031915 h 7031915"/>
              <a:gd name="connsiteX45" fmla="*/ 1939655 w 8033654"/>
              <a:gd name="connsiteY45" fmla="*/ 7019956 h 7031915"/>
              <a:gd name="connsiteX46" fmla="*/ 1642007 w 8033654"/>
              <a:gd name="connsiteY46" fmla="*/ 6859480 h 7031915"/>
              <a:gd name="connsiteX47" fmla="*/ 1570173 w 8033654"/>
              <a:gd name="connsiteY47" fmla="*/ 6772417 h 7031915"/>
              <a:gd name="connsiteX48" fmla="*/ 1508795 w 8033654"/>
              <a:gd name="connsiteY48" fmla="*/ 6649661 h 7031915"/>
              <a:gd name="connsiteX49" fmla="*/ 1508794 w 8033654"/>
              <a:gd name="connsiteY49" fmla="*/ 6649657 h 7031915"/>
              <a:gd name="connsiteX50" fmla="*/ 115723 w 8033654"/>
              <a:gd name="connsiteY50" fmla="*/ 3863519 h 7031915"/>
              <a:gd name="connsiteX51" fmla="*/ 115722 w 8033654"/>
              <a:gd name="connsiteY51" fmla="*/ 3863518 h 7031915"/>
              <a:gd name="connsiteX52" fmla="*/ 29470 w 8033654"/>
              <a:gd name="connsiteY52" fmla="*/ 3691014 h 7031915"/>
              <a:gd name="connsiteX53" fmla="*/ 11962 w 8033654"/>
              <a:gd name="connsiteY53" fmla="*/ 3634608 h 7031915"/>
              <a:gd name="connsiteX54" fmla="*/ 0 w 8033654"/>
              <a:gd name="connsiteY54" fmla="*/ 3515957 h 7031915"/>
              <a:gd name="connsiteX55" fmla="*/ 11962 w 8033654"/>
              <a:gd name="connsiteY55" fmla="*/ 3397306 h 7031915"/>
              <a:gd name="connsiteX56" fmla="*/ 29470 w 8033654"/>
              <a:gd name="connsiteY56" fmla="*/ 3340901 h 7031915"/>
              <a:gd name="connsiteX57" fmla="*/ 115722 w 8033654"/>
              <a:gd name="connsiteY57" fmla="*/ 3168396 h 7031915"/>
              <a:gd name="connsiteX58" fmla="*/ 115723 w 8033654"/>
              <a:gd name="connsiteY58" fmla="*/ 3168396 h 7031915"/>
              <a:gd name="connsiteX59" fmla="*/ 1508796 w 8033654"/>
              <a:gd name="connsiteY59" fmla="*/ 382255 h 7031915"/>
              <a:gd name="connsiteX60" fmla="*/ 1570174 w 8033654"/>
              <a:gd name="connsiteY60" fmla="*/ 259499 h 7031915"/>
              <a:gd name="connsiteX61" fmla="*/ 1642008 w 8033654"/>
              <a:gd name="connsiteY61" fmla="*/ 172435 h 7031915"/>
              <a:gd name="connsiteX62" fmla="*/ 1939656 w 8033654"/>
              <a:gd name="connsiteY62" fmla="*/ 11959 h 7031915"/>
              <a:gd name="connsiteX63" fmla="*/ 2058287 w 8033654"/>
              <a:gd name="connsiteY63" fmla="*/ 0 h 7031915"/>
              <a:gd name="connsiteX0" fmla="*/ 6552162 w 8033654"/>
              <a:gd name="connsiteY0" fmla="*/ 494730 h 7031915"/>
              <a:gd name="connsiteX1" fmla="*/ 6555365 w 8033654"/>
              <a:gd name="connsiteY1" fmla="*/ 531027 h 7031915"/>
              <a:gd name="connsiteX2" fmla="*/ 6556798 w 8033654"/>
              <a:gd name="connsiteY2" fmla="*/ 533489 h 7031915"/>
              <a:gd name="connsiteX3" fmla="*/ 6555247 w 8033654"/>
              <a:gd name="connsiteY3" fmla="*/ 510071 h 7031915"/>
              <a:gd name="connsiteX4" fmla="*/ 6552162 w 8033654"/>
              <a:gd name="connsiteY4" fmla="*/ 494730 h 7031915"/>
              <a:gd name="connsiteX5" fmla="*/ 6529086 w 8033654"/>
              <a:gd name="connsiteY5" fmla="*/ 402424 h 7031915"/>
              <a:gd name="connsiteX6" fmla="*/ 6546753 w 8033654"/>
              <a:gd name="connsiteY6" fmla="*/ 467828 h 7031915"/>
              <a:gd name="connsiteX7" fmla="*/ 6540064 w 8033654"/>
              <a:gd name="connsiteY7" fmla="*/ 434562 h 7031915"/>
              <a:gd name="connsiteX8" fmla="*/ 6529086 w 8033654"/>
              <a:gd name="connsiteY8" fmla="*/ 402424 h 7031915"/>
              <a:gd name="connsiteX9" fmla="*/ 6482461 w 8033654"/>
              <a:gd name="connsiteY9" fmla="*/ 295697 h 7031915"/>
              <a:gd name="connsiteX10" fmla="*/ 6520430 w 8033654"/>
              <a:gd name="connsiteY10" fmla="*/ 377086 h 7031915"/>
              <a:gd name="connsiteX11" fmla="*/ 6515577 w 8033654"/>
              <a:gd name="connsiteY11" fmla="*/ 362878 h 7031915"/>
              <a:gd name="connsiteX12" fmla="*/ 6482461 w 8033654"/>
              <a:gd name="connsiteY12" fmla="*/ 295697 h 7031915"/>
              <a:gd name="connsiteX13" fmla="*/ 2058287 w 8033654"/>
              <a:gd name="connsiteY13" fmla="*/ 0 h 7031915"/>
              <a:gd name="connsiteX14" fmla="*/ 2058326 w 8033654"/>
              <a:gd name="connsiteY14" fmla="*/ 0 h 7031915"/>
              <a:gd name="connsiteX15" fmla="*/ 5971699 w 8033654"/>
              <a:gd name="connsiteY15" fmla="*/ 0 h 7031915"/>
              <a:gd name="connsiteX16" fmla="*/ 5971700 w 8033654"/>
              <a:gd name="connsiteY16" fmla="*/ 0 h 7031915"/>
              <a:gd name="connsiteX17" fmla="*/ 5971740 w 8033654"/>
              <a:gd name="connsiteY17" fmla="*/ 0 h 7031915"/>
              <a:gd name="connsiteX18" fmla="*/ 6090371 w 8033654"/>
              <a:gd name="connsiteY18" fmla="*/ 11959 h 7031915"/>
              <a:gd name="connsiteX19" fmla="*/ 6357004 w 8033654"/>
              <a:gd name="connsiteY19" fmla="*/ 143562 h 7031915"/>
              <a:gd name="connsiteX20" fmla="*/ 6421756 w 8033654"/>
              <a:gd name="connsiteY20" fmla="*/ 209878 h 7031915"/>
              <a:gd name="connsiteX21" fmla="*/ 6426018 w 8033654"/>
              <a:gd name="connsiteY21" fmla="*/ 214243 h 7031915"/>
              <a:gd name="connsiteX22" fmla="*/ 6463356 w 8033654"/>
              <a:gd name="connsiteY22" fmla="*/ 268125 h 7031915"/>
              <a:gd name="connsiteX23" fmla="*/ 6480094 w 8033654"/>
              <a:gd name="connsiteY23" fmla="*/ 292278 h 7031915"/>
              <a:gd name="connsiteX24" fmla="*/ 6490605 w 8033654"/>
              <a:gd name="connsiteY24" fmla="*/ 298322 h 7031915"/>
              <a:gd name="connsiteX25" fmla="*/ 7949332 w 8033654"/>
              <a:gd name="connsiteY25" fmla="*/ 3216682 h 7031915"/>
              <a:gd name="connsiteX26" fmla="*/ 7992299 w 8033654"/>
              <a:gd name="connsiteY26" fmla="*/ 3302616 h 7031915"/>
              <a:gd name="connsiteX27" fmla="*/ 8021693 w 8033654"/>
              <a:gd name="connsiteY27" fmla="*/ 3397306 h 7031915"/>
              <a:gd name="connsiteX28" fmla="*/ 8033654 w 8033654"/>
              <a:gd name="connsiteY28" fmla="*/ 3515957 h 7031915"/>
              <a:gd name="connsiteX29" fmla="*/ 8021693 w 8033654"/>
              <a:gd name="connsiteY29" fmla="*/ 3634608 h 7031915"/>
              <a:gd name="connsiteX30" fmla="*/ 7992299 w 8033654"/>
              <a:gd name="connsiteY30" fmla="*/ 3729298 h 7031915"/>
              <a:gd name="connsiteX31" fmla="*/ 7949332 w 8033654"/>
              <a:gd name="connsiteY31" fmla="*/ 3815232 h 7031915"/>
              <a:gd name="connsiteX32" fmla="*/ 6535055 w 8033654"/>
              <a:gd name="connsiteY32" fmla="*/ 6638796 h 7031915"/>
              <a:gd name="connsiteX33" fmla="*/ 6524461 w 8033654"/>
              <a:gd name="connsiteY33" fmla="*/ 6646190 h 7031915"/>
              <a:gd name="connsiteX34" fmla="*/ 6482456 w 8033654"/>
              <a:gd name="connsiteY34" fmla="*/ 6736229 h 7031915"/>
              <a:gd name="connsiteX35" fmla="*/ 6090371 w 8033654"/>
              <a:gd name="connsiteY35" fmla="*/ 7019956 h 7031915"/>
              <a:gd name="connsiteX36" fmla="*/ 5971740 w 8033654"/>
              <a:gd name="connsiteY36" fmla="*/ 7031915 h 7031915"/>
              <a:gd name="connsiteX37" fmla="*/ 5971700 w 8033654"/>
              <a:gd name="connsiteY37" fmla="*/ 7031915 h 7031915"/>
              <a:gd name="connsiteX38" fmla="*/ 2058326 w 8033654"/>
              <a:gd name="connsiteY38" fmla="*/ 7031915 h 7031915"/>
              <a:gd name="connsiteX39" fmla="*/ 2176958 w 8033654"/>
              <a:gd name="connsiteY39" fmla="*/ 7019956 h 7031915"/>
              <a:gd name="connsiteX40" fmla="*/ 2363588 w 8033654"/>
              <a:gd name="connsiteY40" fmla="*/ 6946684 h 7031915"/>
              <a:gd name="connsiteX41" fmla="*/ 2176957 w 8033654"/>
              <a:gd name="connsiteY41" fmla="*/ 7019956 h 7031915"/>
              <a:gd name="connsiteX42" fmla="*/ 2058326 w 8033654"/>
              <a:gd name="connsiteY42" fmla="*/ 7031915 h 7031915"/>
              <a:gd name="connsiteX43" fmla="*/ 2058286 w 8033654"/>
              <a:gd name="connsiteY43" fmla="*/ 7031915 h 7031915"/>
              <a:gd name="connsiteX44" fmla="*/ 1939655 w 8033654"/>
              <a:gd name="connsiteY44" fmla="*/ 7019956 h 7031915"/>
              <a:gd name="connsiteX45" fmla="*/ 1642007 w 8033654"/>
              <a:gd name="connsiteY45" fmla="*/ 6859480 h 7031915"/>
              <a:gd name="connsiteX46" fmla="*/ 1570173 w 8033654"/>
              <a:gd name="connsiteY46" fmla="*/ 6772417 h 7031915"/>
              <a:gd name="connsiteX47" fmla="*/ 1508795 w 8033654"/>
              <a:gd name="connsiteY47" fmla="*/ 6649661 h 7031915"/>
              <a:gd name="connsiteX48" fmla="*/ 1508794 w 8033654"/>
              <a:gd name="connsiteY48" fmla="*/ 6649657 h 7031915"/>
              <a:gd name="connsiteX49" fmla="*/ 115723 w 8033654"/>
              <a:gd name="connsiteY49" fmla="*/ 3863519 h 7031915"/>
              <a:gd name="connsiteX50" fmla="*/ 115722 w 8033654"/>
              <a:gd name="connsiteY50" fmla="*/ 3863518 h 7031915"/>
              <a:gd name="connsiteX51" fmla="*/ 29470 w 8033654"/>
              <a:gd name="connsiteY51" fmla="*/ 3691014 h 7031915"/>
              <a:gd name="connsiteX52" fmla="*/ 11962 w 8033654"/>
              <a:gd name="connsiteY52" fmla="*/ 3634608 h 7031915"/>
              <a:gd name="connsiteX53" fmla="*/ 0 w 8033654"/>
              <a:gd name="connsiteY53" fmla="*/ 3515957 h 7031915"/>
              <a:gd name="connsiteX54" fmla="*/ 11962 w 8033654"/>
              <a:gd name="connsiteY54" fmla="*/ 3397306 h 7031915"/>
              <a:gd name="connsiteX55" fmla="*/ 29470 w 8033654"/>
              <a:gd name="connsiteY55" fmla="*/ 3340901 h 7031915"/>
              <a:gd name="connsiteX56" fmla="*/ 115722 w 8033654"/>
              <a:gd name="connsiteY56" fmla="*/ 3168396 h 7031915"/>
              <a:gd name="connsiteX57" fmla="*/ 115723 w 8033654"/>
              <a:gd name="connsiteY57" fmla="*/ 3168396 h 7031915"/>
              <a:gd name="connsiteX58" fmla="*/ 1508796 w 8033654"/>
              <a:gd name="connsiteY58" fmla="*/ 382255 h 7031915"/>
              <a:gd name="connsiteX59" fmla="*/ 1570174 w 8033654"/>
              <a:gd name="connsiteY59" fmla="*/ 259499 h 7031915"/>
              <a:gd name="connsiteX60" fmla="*/ 1642008 w 8033654"/>
              <a:gd name="connsiteY60" fmla="*/ 172435 h 7031915"/>
              <a:gd name="connsiteX61" fmla="*/ 1939656 w 8033654"/>
              <a:gd name="connsiteY61" fmla="*/ 11959 h 7031915"/>
              <a:gd name="connsiteX62" fmla="*/ 2058287 w 8033654"/>
              <a:gd name="connsiteY62" fmla="*/ 0 h 7031915"/>
              <a:gd name="connsiteX0" fmla="*/ 6552162 w 8033654"/>
              <a:gd name="connsiteY0" fmla="*/ 494730 h 7031915"/>
              <a:gd name="connsiteX1" fmla="*/ 6555365 w 8033654"/>
              <a:gd name="connsiteY1" fmla="*/ 531027 h 7031915"/>
              <a:gd name="connsiteX2" fmla="*/ 6556798 w 8033654"/>
              <a:gd name="connsiteY2" fmla="*/ 533489 h 7031915"/>
              <a:gd name="connsiteX3" fmla="*/ 6555247 w 8033654"/>
              <a:gd name="connsiteY3" fmla="*/ 510071 h 7031915"/>
              <a:gd name="connsiteX4" fmla="*/ 6552162 w 8033654"/>
              <a:gd name="connsiteY4" fmla="*/ 494730 h 7031915"/>
              <a:gd name="connsiteX5" fmla="*/ 6529086 w 8033654"/>
              <a:gd name="connsiteY5" fmla="*/ 402424 h 7031915"/>
              <a:gd name="connsiteX6" fmla="*/ 6546753 w 8033654"/>
              <a:gd name="connsiteY6" fmla="*/ 467828 h 7031915"/>
              <a:gd name="connsiteX7" fmla="*/ 6540064 w 8033654"/>
              <a:gd name="connsiteY7" fmla="*/ 434562 h 7031915"/>
              <a:gd name="connsiteX8" fmla="*/ 6529086 w 8033654"/>
              <a:gd name="connsiteY8" fmla="*/ 402424 h 7031915"/>
              <a:gd name="connsiteX9" fmla="*/ 6482461 w 8033654"/>
              <a:gd name="connsiteY9" fmla="*/ 295697 h 7031915"/>
              <a:gd name="connsiteX10" fmla="*/ 6520430 w 8033654"/>
              <a:gd name="connsiteY10" fmla="*/ 377086 h 7031915"/>
              <a:gd name="connsiteX11" fmla="*/ 6515577 w 8033654"/>
              <a:gd name="connsiteY11" fmla="*/ 362878 h 7031915"/>
              <a:gd name="connsiteX12" fmla="*/ 6482461 w 8033654"/>
              <a:gd name="connsiteY12" fmla="*/ 295697 h 7031915"/>
              <a:gd name="connsiteX13" fmla="*/ 2058287 w 8033654"/>
              <a:gd name="connsiteY13" fmla="*/ 0 h 7031915"/>
              <a:gd name="connsiteX14" fmla="*/ 2058326 w 8033654"/>
              <a:gd name="connsiteY14" fmla="*/ 0 h 7031915"/>
              <a:gd name="connsiteX15" fmla="*/ 5971699 w 8033654"/>
              <a:gd name="connsiteY15" fmla="*/ 0 h 7031915"/>
              <a:gd name="connsiteX16" fmla="*/ 5971700 w 8033654"/>
              <a:gd name="connsiteY16" fmla="*/ 0 h 7031915"/>
              <a:gd name="connsiteX17" fmla="*/ 5971740 w 8033654"/>
              <a:gd name="connsiteY17" fmla="*/ 0 h 7031915"/>
              <a:gd name="connsiteX18" fmla="*/ 6090371 w 8033654"/>
              <a:gd name="connsiteY18" fmla="*/ 11959 h 7031915"/>
              <a:gd name="connsiteX19" fmla="*/ 6357004 w 8033654"/>
              <a:gd name="connsiteY19" fmla="*/ 143562 h 7031915"/>
              <a:gd name="connsiteX20" fmla="*/ 6421756 w 8033654"/>
              <a:gd name="connsiteY20" fmla="*/ 209878 h 7031915"/>
              <a:gd name="connsiteX21" fmla="*/ 6426018 w 8033654"/>
              <a:gd name="connsiteY21" fmla="*/ 214243 h 7031915"/>
              <a:gd name="connsiteX22" fmla="*/ 6463356 w 8033654"/>
              <a:gd name="connsiteY22" fmla="*/ 268125 h 7031915"/>
              <a:gd name="connsiteX23" fmla="*/ 6480094 w 8033654"/>
              <a:gd name="connsiteY23" fmla="*/ 292278 h 7031915"/>
              <a:gd name="connsiteX24" fmla="*/ 6490605 w 8033654"/>
              <a:gd name="connsiteY24" fmla="*/ 298322 h 7031915"/>
              <a:gd name="connsiteX25" fmla="*/ 7949332 w 8033654"/>
              <a:gd name="connsiteY25" fmla="*/ 3216682 h 7031915"/>
              <a:gd name="connsiteX26" fmla="*/ 7992299 w 8033654"/>
              <a:gd name="connsiteY26" fmla="*/ 3302616 h 7031915"/>
              <a:gd name="connsiteX27" fmla="*/ 8021693 w 8033654"/>
              <a:gd name="connsiteY27" fmla="*/ 3397306 h 7031915"/>
              <a:gd name="connsiteX28" fmla="*/ 8033654 w 8033654"/>
              <a:gd name="connsiteY28" fmla="*/ 3515957 h 7031915"/>
              <a:gd name="connsiteX29" fmla="*/ 8021693 w 8033654"/>
              <a:gd name="connsiteY29" fmla="*/ 3634608 h 7031915"/>
              <a:gd name="connsiteX30" fmla="*/ 7992299 w 8033654"/>
              <a:gd name="connsiteY30" fmla="*/ 3729298 h 7031915"/>
              <a:gd name="connsiteX31" fmla="*/ 7949332 w 8033654"/>
              <a:gd name="connsiteY31" fmla="*/ 3815232 h 7031915"/>
              <a:gd name="connsiteX32" fmla="*/ 6535055 w 8033654"/>
              <a:gd name="connsiteY32" fmla="*/ 6638796 h 7031915"/>
              <a:gd name="connsiteX33" fmla="*/ 6524461 w 8033654"/>
              <a:gd name="connsiteY33" fmla="*/ 6646190 h 7031915"/>
              <a:gd name="connsiteX34" fmla="*/ 6482456 w 8033654"/>
              <a:gd name="connsiteY34" fmla="*/ 6736229 h 7031915"/>
              <a:gd name="connsiteX35" fmla="*/ 6090371 w 8033654"/>
              <a:gd name="connsiteY35" fmla="*/ 7019956 h 7031915"/>
              <a:gd name="connsiteX36" fmla="*/ 5971740 w 8033654"/>
              <a:gd name="connsiteY36" fmla="*/ 7031915 h 7031915"/>
              <a:gd name="connsiteX37" fmla="*/ 5971700 w 8033654"/>
              <a:gd name="connsiteY37" fmla="*/ 7031915 h 7031915"/>
              <a:gd name="connsiteX38" fmla="*/ 2058326 w 8033654"/>
              <a:gd name="connsiteY38" fmla="*/ 7031915 h 7031915"/>
              <a:gd name="connsiteX39" fmla="*/ 2176958 w 8033654"/>
              <a:gd name="connsiteY39" fmla="*/ 7019956 h 7031915"/>
              <a:gd name="connsiteX40" fmla="*/ 2176957 w 8033654"/>
              <a:gd name="connsiteY40" fmla="*/ 7019956 h 7031915"/>
              <a:gd name="connsiteX41" fmla="*/ 2058326 w 8033654"/>
              <a:gd name="connsiteY41" fmla="*/ 7031915 h 7031915"/>
              <a:gd name="connsiteX42" fmla="*/ 2058286 w 8033654"/>
              <a:gd name="connsiteY42" fmla="*/ 7031915 h 7031915"/>
              <a:gd name="connsiteX43" fmla="*/ 1939655 w 8033654"/>
              <a:gd name="connsiteY43" fmla="*/ 7019956 h 7031915"/>
              <a:gd name="connsiteX44" fmla="*/ 1642007 w 8033654"/>
              <a:gd name="connsiteY44" fmla="*/ 6859480 h 7031915"/>
              <a:gd name="connsiteX45" fmla="*/ 1570173 w 8033654"/>
              <a:gd name="connsiteY45" fmla="*/ 6772417 h 7031915"/>
              <a:gd name="connsiteX46" fmla="*/ 1508795 w 8033654"/>
              <a:gd name="connsiteY46" fmla="*/ 6649661 h 7031915"/>
              <a:gd name="connsiteX47" fmla="*/ 1508794 w 8033654"/>
              <a:gd name="connsiteY47" fmla="*/ 6649657 h 7031915"/>
              <a:gd name="connsiteX48" fmla="*/ 115723 w 8033654"/>
              <a:gd name="connsiteY48" fmla="*/ 3863519 h 7031915"/>
              <a:gd name="connsiteX49" fmla="*/ 115722 w 8033654"/>
              <a:gd name="connsiteY49" fmla="*/ 3863518 h 7031915"/>
              <a:gd name="connsiteX50" fmla="*/ 29470 w 8033654"/>
              <a:gd name="connsiteY50" fmla="*/ 3691014 h 7031915"/>
              <a:gd name="connsiteX51" fmla="*/ 11962 w 8033654"/>
              <a:gd name="connsiteY51" fmla="*/ 3634608 h 7031915"/>
              <a:gd name="connsiteX52" fmla="*/ 0 w 8033654"/>
              <a:gd name="connsiteY52" fmla="*/ 3515957 h 7031915"/>
              <a:gd name="connsiteX53" fmla="*/ 11962 w 8033654"/>
              <a:gd name="connsiteY53" fmla="*/ 3397306 h 7031915"/>
              <a:gd name="connsiteX54" fmla="*/ 29470 w 8033654"/>
              <a:gd name="connsiteY54" fmla="*/ 3340901 h 7031915"/>
              <a:gd name="connsiteX55" fmla="*/ 115722 w 8033654"/>
              <a:gd name="connsiteY55" fmla="*/ 3168396 h 7031915"/>
              <a:gd name="connsiteX56" fmla="*/ 115723 w 8033654"/>
              <a:gd name="connsiteY56" fmla="*/ 3168396 h 7031915"/>
              <a:gd name="connsiteX57" fmla="*/ 1508796 w 8033654"/>
              <a:gd name="connsiteY57" fmla="*/ 382255 h 7031915"/>
              <a:gd name="connsiteX58" fmla="*/ 1570174 w 8033654"/>
              <a:gd name="connsiteY58" fmla="*/ 259499 h 7031915"/>
              <a:gd name="connsiteX59" fmla="*/ 1642008 w 8033654"/>
              <a:gd name="connsiteY59" fmla="*/ 172435 h 7031915"/>
              <a:gd name="connsiteX60" fmla="*/ 1939656 w 8033654"/>
              <a:gd name="connsiteY60" fmla="*/ 11959 h 7031915"/>
              <a:gd name="connsiteX61" fmla="*/ 2058287 w 8033654"/>
              <a:gd name="connsiteY61" fmla="*/ 0 h 7031915"/>
              <a:gd name="connsiteX0" fmla="*/ 6552162 w 8033654"/>
              <a:gd name="connsiteY0" fmla="*/ 494730 h 7031915"/>
              <a:gd name="connsiteX1" fmla="*/ 6555365 w 8033654"/>
              <a:gd name="connsiteY1" fmla="*/ 531027 h 7031915"/>
              <a:gd name="connsiteX2" fmla="*/ 6556798 w 8033654"/>
              <a:gd name="connsiteY2" fmla="*/ 533489 h 7031915"/>
              <a:gd name="connsiteX3" fmla="*/ 6555247 w 8033654"/>
              <a:gd name="connsiteY3" fmla="*/ 510071 h 7031915"/>
              <a:gd name="connsiteX4" fmla="*/ 6552162 w 8033654"/>
              <a:gd name="connsiteY4" fmla="*/ 494730 h 7031915"/>
              <a:gd name="connsiteX5" fmla="*/ 6529086 w 8033654"/>
              <a:gd name="connsiteY5" fmla="*/ 402424 h 7031915"/>
              <a:gd name="connsiteX6" fmla="*/ 6540064 w 8033654"/>
              <a:gd name="connsiteY6" fmla="*/ 434562 h 7031915"/>
              <a:gd name="connsiteX7" fmla="*/ 6529086 w 8033654"/>
              <a:gd name="connsiteY7" fmla="*/ 402424 h 7031915"/>
              <a:gd name="connsiteX8" fmla="*/ 6482461 w 8033654"/>
              <a:gd name="connsiteY8" fmla="*/ 295697 h 7031915"/>
              <a:gd name="connsiteX9" fmla="*/ 6520430 w 8033654"/>
              <a:gd name="connsiteY9" fmla="*/ 377086 h 7031915"/>
              <a:gd name="connsiteX10" fmla="*/ 6515577 w 8033654"/>
              <a:gd name="connsiteY10" fmla="*/ 362878 h 7031915"/>
              <a:gd name="connsiteX11" fmla="*/ 6482461 w 8033654"/>
              <a:gd name="connsiteY11" fmla="*/ 295697 h 7031915"/>
              <a:gd name="connsiteX12" fmla="*/ 2058287 w 8033654"/>
              <a:gd name="connsiteY12" fmla="*/ 0 h 7031915"/>
              <a:gd name="connsiteX13" fmla="*/ 2058326 w 8033654"/>
              <a:gd name="connsiteY13" fmla="*/ 0 h 7031915"/>
              <a:gd name="connsiteX14" fmla="*/ 5971699 w 8033654"/>
              <a:gd name="connsiteY14" fmla="*/ 0 h 7031915"/>
              <a:gd name="connsiteX15" fmla="*/ 5971700 w 8033654"/>
              <a:gd name="connsiteY15" fmla="*/ 0 h 7031915"/>
              <a:gd name="connsiteX16" fmla="*/ 5971740 w 8033654"/>
              <a:gd name="connsiteY16" fmla="*/ 0 h 7031915"/>
              <a:gd name="connsiteX17" fmla="*/ 6090371 w 8033654"/>
              <a:gd name="connsiteY17" fmla="*/ 11959 h 7031915"/>
              <a:gd name="connsiteX18" fmla="*/ 6357004 w 8033654"/>
              <a:gd name="connsiteY18" fmla="*/ 143562 h 7031915"/>
              <a:gd name="connsiteX19" fmla="*/ 6421756 w 8033654"/>
              <a:gd name="connsiteY19" fmla="*/ 209878 h 7031915"/>
              <a:gd name="connsiteX20" fmla="*/ 6426018 w 8033654"/>
              <a:gd name="connsiteY20" fmla="*/ 214243 h 7031915"/>
              <a:gd name="connsiteX21" fmla="*/ 6463356 w 8033654"/>
              <a:gd name="connsiteY21" fmla="*/ 268125 h 7031915"/>
              <a:gd name="connsiteX22" fmla="*/ 6480094 w 8033654"/>
              <a:gd name="connsiteY22" fmla="*/ 292278 h 7031915"/>
              <a:gd name="connsiteX23" fmla="*/ 6490605 w 8033654"/>
              <a:gd name="connsiteY23" fmla="*/ 298322 h 7031915"/>
              <a:gd name="connsiteX24" fmla="*/ 7949332 w 8033654"/>
              <a:gd name="connsiteY24" fmla="*/ 3216682 h 7031915"/>
              <a:gd name="connsiteX25" fmla="*/ 7992299 w 8033654"/>
              <a:gd name="connsiteY25" fmla="*/ 3302616 h 7031915"/>
              <a:gd name="connsiteX26" fmla="*/ 8021693 w 8033654"/>
              <a:gd name="connsiteY26" fmla="*/ 3397306 h 7031915"/>
              <a:gd name="connsiteX27" fmla="*/ 8033654 w 8033654"/>
              <a:gd name="connsiteY27" fmla="*/ 3515957 h 7031915"/>
              <a:gd name="connsiteX28" fmla="*/ 8021693 w 8033654"/>
              <a:gd name="connsiteY28" fmla="*/ 3634608 h 7031915"/>
              <a:gd name="connsiteX29" fmla="*/ 7992299 w 8033654"/>
              <a:gd name="connsiteY29" fmla="*/ 3729298 h 7031915"/>
              <a:gd name="connsiteX30" fmla="*/ 7949332 w 8033654"/>
              <a:gd name="connsiteY30" fmla="*/ 3815232 h 7031915"/>
              <a:gd name="connsiteX31" fmla="*/ 6535055 w 8033654"/>
              <a:gd name="connsiteY31" fmla="*/ 6638796 h 7031915"/>
              <a:gd name="connsiteX32" fmla="*/ 6524461 w 8033654"/>
              <a:gd name="connsiteY32" fmla="*/ 6646190 h 7031915"/>
              <a:gd name="connsiteX33" fmla="*/ 6482456 w 8033654"/>
              <a:gd name="connsiteY33" fmla="*/ 6736229 h 7031915"/>
              <a:gd name="connsiteX34" fmla="*/ 6090371 w 8033654"/>
              <a:gd name="connsiteY34" fmla="*/ 7019956 h 7031915"/>
              <a:gd name="connsiteX35" fmla="*/ 5971740 w 8033654"/>
              <a:gd name="connsiteY35" fmla="*/ 7031915 h 7031915"/>
              <a:gd name="connsiteX36" fmla="*/ 5971700 w 8033654"/>
              <a:gd name="connsiteY36" fmla="*/ 7031915 h 7031915"/>
              <a:gd name="connsiteX37" fmla="*/ 2058326 w 8033654"/>
              <a:gd name="connsiteY37" fmla="*/ 7031915 h 7031915"/>
              <a:gd name="connsiteX38" fmla="*/ 2176958 w 8033654"/>
              <a:gd name="connsiteY38" fmla="*/ 7019956 h 7031915"/>
              <a:gd name="connsiteX39" fmla="*/ 2176957 w 8033654"/>
              <a:gd name="connsiteY39" fmla="*/ 7019956 h 7031915"/>
              <a:gd name="connsiteX40" fmla="*/ 2058326 w 8033654"/>
              <a:gd name="connsiteY40" fmla="*/ 7031915 h 7031915"/>
              <a:gd name="connsiteX41" fmla="*/ 2058286 w 8033654"/>
              <a:gd name="connsiteY41" fmla="*/ 7031915 h 7031915"/>
              <a:gd name="connsiteX42" fmla="*/ 1939655 w 8033654"/>
              <a:gd name="connsiteY42" fmla="*/ 7019956 h 7031915"/>
              <a:gd name="connsiteX43" fmla="*/ 1642007 w 8033654"/>
              <a:gd name="connsiteY43" fmla="*/ 6859480 h 7031915"/>
              <a:gd name="connsiteX44" fmla="*/ 1570173 w 8033654"/>
              <a:gd name="connsiteY44" fmla="*/ 6772417 h 7031915"/>
              <a:gd name="connsiteX45" fmla="*/ 1508795 w 8033654"/>
              <a:gd name="connsiteY45" fmla="*/ 6649661 h 7031915"/>
              <a:gd name="connsiteX46" fmla="*/ 1508794 w 8033654"/>
              <a:gd name="connsiteY46" fmla="*/ 6649657 h 7031915"/>
              <a:gd name="connsiteX47" fmla="*/ 115723 w 8033654"/>
              <a:gd name="connsiteY47" fmla="*/ 3863519 h 7031915"/>
              <a:gd name="connsiteX48" fmla="*/ 115722 w 8033654"/>
              <a:gd name="connsiteY48" fmla="*/ 3863518 h 7031915"/>
              <a:gd name="connsiteX49" fmla="*/ 29470 w 8033654"/>
              <a:gd name="connsiteY49" fmla="*/ 3691014 h 7031915"/>
              <a:gd name="connsiteX50" fmla="*/ 11962 w 8033654"/>
              <a:gd name="connsiteY50" fmla="*/ 3634608 h 7031915"/>
              <a:gd name="connsiteX51" fmla="*/ 0 w 8033654"/>
              <a:gd name="connsiteY51" fmla="*/ 3515957 h 7031915"/>
              <a:gd name="connsiteX52" fmla="*/ 11962 w 8033654"/>
              <a:gd name="connsiteY52" fmla="*/ 3397306 h 7031915"/>
              <a:gd name="connsiteX53" fmla="*/ 29470 w 8033654"/>
              <a:gd name="connsiteY53" fmla="*/ 3340901 h 7031915"/>
              <a:gd name="connsiteX54" fmla="*/ 115722 w 8033654"/>
              <a:gd name="connsiteY54" fmla="*/ 3168396 h 7031915"/>
              <a:gd name="connsiteX55" fmla="*/ 115723 w 8033654"/>
              <a:gd name="connsiteY55" fmla="*/ 3168396 h 7031915"/>
              <a:gd name="connsiteX56" fmla="*/ 1508796 w 8033654"/>
              <a:gd name="connsiteY56" fmla="*/ 382255 h 7031915"/>
              <a:gd name="connsiteX57" fmla="*/ 1570174 w 8033654"/>
              <a:gd name="connsiteY57" fmla="*/ 259499 h 7031915"/>
              <a:gd name="connsiteX58" fmla="*/ 1642008 w 8033654"/>
              <a:gd name="connsiteY58" fmla="*/ 172435 h 7031915"/>
              <a:gd name="connsiteX59" fmla="*/ 1939656 w 8033654"/>
              <a:gd name="connsiteY59" fmla="*/ 11959 h 7031915"/>
              <a:gd name="connsiteX60" fmla="*/ 2058287 w 8033654"/>
              <a:gd name="connsiteY60" fmla="*/ 0 h 7031915"/>
              <a:gd name="connsiteX0" fmla="*/ 6555247 w 8033654"/>
              <a:gd name="connsiteY0" fmla="*/ 510071 h 7031915"/>
              <a:gd name="connsiteX1" fmla="*/ 6555365 w 8033654"/>
              <a:gd name="connsiteY1" fmla="*/ 531027 h 7031915"/>
              <a:gd name="connsiteX2" fmla="*/ 6556798 w 8033654"/>
              <a:gd name="connsiteY2" fmla="*/ 533489 h 7031915"/>
              <a:gd name="connsiteX3" fmla="*/ 6555247 w 8033654"/>
              <a:gd name="connsiteY3" fmla="*/ 510071 h 7031915"/>
              <a:gd name="connsiteX4" fmla="*/ 6529086 w 8033654"/>
              <a:gd name="connsiteY4" fmla="*/ 402424 h 7031915"/>
              <a:gd name="connsiteX5" fmla="*/ 6540064 w 8033654"/>
              <a:gd name="connsiteY5" fmla="*/ 434562 h 7031915"/>
              <a:gd name="connsiteX6" fmla="*/ 6529086 w 8033654"/>
              <a:gd name="connsiteY6" fmla="*/ 402424 h 7031915"/>
              <a:gd name="connsiteX7" fmla="*/ 6482461 w 8033654"/>
              <a:gd name="connsiteY7" fmla="*/ 295697 h 7031915"/>
              <a:gd name="connsiteX8" fmla="*/ 6520430 w 8033654"/>
              <a:gd name="connsiteY8" fmla="*/ 377086 h 7031915"/>
              <a:gd name="connsiteX9" fmla="*/ 6515577 w 8033654"/>
              <a:gd name="connsiteY9" fmla="*/ 362878 h 7031915"/>
              <a:gd name="connsiteX10" fmla="*/ 6482461 w 8033654"/>
              <a:gd name="connsiteY10" fmla="*/ 295697 h 7031915"/>
              <a:gd name="connsiteX11" fmla="*/ 2058287 w 8033654"/>
              <a:gd name="connsiteY11" fmla="*/ 0 h 7031915"/>
              <a:gd name="connsiteX12" fmla="*/ 2058326 w 8033654"/>
              <a:gd name="connsiteY12" fmla="*/ 0 h 7031915"/>
              <a:gd name="connsiteX13" fmla="*/ 5971699 w 8033654"/>
              <a:gd name="connsiteY13" fmla="*/ 0 h 7031915"/>
              <a:gd name="connsiteX14" fmla="*/ 5971700 w 8033654"/>
              <a:gd name="connsiteY14" fmla="*/ 0 h 7031915"/>
              <a:gd name="connsiteX15" fmla="*/ 5971740 w 8033654"/>
              <a:gd name="connsiteY15" fmla="*/ 0 h 7031915"/>
              <a:gd name="connsiteX16" fmla="*/ 6090371 w 8033654"/>
              <a:gd name="connsiteY16" fmla="*/ 11959 h 7031915"/>
              <a:gd name="connsiteX17" fmla="*/ 6357004 w 8033654"/>
              <a:gd name="connsiteY17" fmla="*/ 143562 h 7031915"/>
              <a:gd name="connsiteX18" fmla="*/ 6421756 w 8033654"/>
              <a:gd name="connsiteY18" fmla="*/ 209878 h 7031915"/>
              <a:gd name="connsiteX19" fmla="*/ 6426018 w 8033654"/>
              <a:gd name="connsiteY19" fmla="*/ 214243 h 7031915"/>
              <a:gd name="connsiteX20" fmla="*/ 6463356 w 8033654"/>
              <a:gd name="connsiteY20" fmla="*/ 268125 h 7031915"/>
              <a:gd name="connsiteX21" fmla="*/ 6480094 w 8033654"/>
              <a:gd name="connsiteY21" fmla="*/ 292278 h 7031915"/>
              <a:gd name="connsiteX22" fmla="*/ 6490605 w 8033654"/>
              <a:gd name="connsiteY22" fmla="*/ 298322 h 7031915"/>
              <a:gd name="connsiteX23" fmla="*/ 7949332 w 8033654"/>
              <a:gd name="connsiteY23" fmla="*/ 3216682 h 7031915"/>
              <a:gd name="connsiteX24" fmla="*/ 7992299 w 8033654"/>
              <a:gd name="connsiteY24" fmla="*/ 3302616 h 7031915"/>
              <a:gd name="connsiteX25" fmla="*/ 8021693 w 8033654"/>
              <a:gd name="connsiteY25" fmla="*/ 3397306 h 7031915"/>
              <a:gd name="connsiteX26" fmla="*/ 8033654 w 8033654"/>
              <a:gd name="connsiteY26" fmla="*/ 3515957 h 7031915"/>
              <a:gd name="connsiteX27" fmla="*/ 8021693 w 8033654"/>
              <a:gd name="connsiteY27" fmla="*/ 3634608 h 7031915"/>
              <a:gd name="connsiteX28" fmla="*/ 7992299 w 8033654"/>
              <a:gd name="connsiteY28" fmla="*/ 3729298 h 7031915"/>
              <a:gd name="connsiteX29" fmla="*/ 7949332 w 8033654"/>
              <a:gd name="connsiteY29" fmla="*/ 3815232 h 7031915"/>
              <a:gd name="connsiteX30" fmla="*/ 6535055 w 8033654"/>
              <a:gd name="connsiteY30" fmla="*/ 6638796 h 7031915"/>
              <a:gd name="connsiteX31" fmla="*/ 6524461 w 8033654"/>
              <a:gd name="connsiteY31" fmla="*/ 6646190 h 7031915"/>
              <a:gd name="connsiteX32" fmla="*/ 6482456 w 8033654"/>
              <a:gd name="connsiteY32" fmla="*/ 6736229 h 7031915"/>
              <a:gd name="connsiteX33" fmla="*/ 6090371 w 8033654"/>
              <a:gd name="connsiteY33" fmla="*/ 7019956 h 7031915"/>
              <a:gd name="connsiteX34" fmla="*/ 5971740 w 8033654"/>
              <a:gd name="connsiteY34" fmla="*/ 7031915 h 7031915"/>
              <a:gd name="connsiteX35" fmla="*/ 5971700 w 8033654"/>
              <a:gd name="connsiteY35" fmla="*/ 7031915 h 7031915"/>
              <a:gd name="connsiteX36" fmla="*/ 2058326 w 8033654"/>
              <a:gd name="connsiteY36" fmla="*/ 7031915 h 7031915"/>
              <a:gd name="connsiteX37" fmla="*/ 2176958 w 8033654"/>
              <a:gd name="connsiteY37" fmla="*/ 7019956 h 7031915"/>
              <a:gd name="connsiteX38" fmla="*/ 2176957 w 8033654"/>
              <a:gd name="connsiteY38" fmla="*/ 7019956 h 7031915"/>
              <a:gd name="connsiteX39" fmla="*/ 2058326 w 8033654"/>
              <a:gd name="connsiteY39" fmla="*/ 7031915 h 7031915"/>
              <a:gd name="connsiteX40" fmla="*/ 2058286 w 8033654"/>
              <a:gd name="connsiteY40" fmla="*/ 7031915 h 7031915"/>
              <a:gd name="connsiteX41" fmla="*/ 1939655 w 8033654"/>
              <a:gd name="connsiteY41" fmla="*/ 7019956 h 7031915"/>
              <a:gd name="connsiteX42" fmla="*/ 1642007 w 8033654"/>
              <a:gd name="connsiteY42" fmla="*/ 6859480 h 7031915"/>
              <a:gd name="connsiteX43" fmla="*/ 1570173 w 8033654"/>
              <a:gd name="connsiteY43" fmla="*/ 6772417 h 7031915"/>
              <a:gd name="connsiteX44" fmla="*/ 1508795 w 8033654"/>
              <a:gd name="connsiteY44" fmla="*/ 6649661 h 7031915"/>
              <a:gd name="connsiteX45" fmla="*/ 1508794 w 8033654"/>
              <a:gd name="connsiteY45" fmla="*/ 6649657 h 7031915"/>
              <a:gd name="connsiteX46" fmla="*/ 115723 w 8033654"/>
              <a:gd name="connsiteY46" fmla="*/ 3863519 h 7031915"/>
              <a:gd name="connsiteX47" fmla="*/ 115722 w 8033654"/>
              <a:gd name="connsiteY47" fmla="*/ 3863518 h 7031915"/>
              <a:gd name="connsiteX48" fmla="*/ 29470 w 8033654"/>
              <a:gd name="connsiteY48" fmla="*/ 3691014 h 7031915"/>
              <a:gd name="connsiteX49" fmla="*/ 11962 w 8033654"/>
              <a:gd name="connsiteY49" fmla="*/ 3634608 h 7031915"/>
              <a:gd name="connsiteX50" fmla="*/ 0 w 8033654"/>
              <a:gd name="connsiteY50" fmla="*/ 3515957 h 7031915"/>
              <a:gd name="connsiteX51" fmla="*/ 11962 w 8033654"/>
              <a:gd name="connsiteY51" fmla="*/ 3397306 h 7031915"/>
              <a:gd name="connsiteX52" fmla="*/ 29470 w 8033654"/>
              <a:gd name="connsiteY52" fmla="*/ 3340901 h 7031915"/>
              <a:gd name="connsiteX53" fmla="*/ 115722 w 8033654"/>
              <a:gd name="connsiteY53" fmla="*/ 3168396 h 7031915"/>
              <a:gd name="connsiteX54" fmla="*/ 115723 w 8033654"/>
              <a:gd name="connsiteY54" fmla="*/ 3168396 h 7031915"/>
              <a:gd name="connsiteX55" fmla="*/ 1508796 w 8033654"/>
              <a:gd name="connsiteY55" fmla="*/ 382255 h 7031915"/>
              <a:gd name="connsiteX56" fmla="*/ 1570174 w 8033654"/>
              <a:gd name="connsiteY56" fmla="*/ 259499 h 7031915"/>
              <a:gd name="connsiteX57" fmla="*/ 1642008 w 8033654"/>
              <a:gd name="connsiteY57" fmla="*/ 172435 h 7031915"/>
              <a:gd name="connsiteX58" fmla="*/ 1939656 w 8033654"/>
              <a:gd name="connsiteY58" fmla="*/ 11959 h 7031915"/>
              <a:gd name="connsiteX59" fmla="*/ 2058287 w 8033654"/>
              <a:gd name="connsiteY59" fmla="*/ 0 h 7031915"/>
              <a:gd name="connsiteX0" fmla="*/ 6556798 w 8033654"/>
              <a:gd name="connsiteY0" fmla="*/ 533489 h 7031915"/>
              <a:gd name="connsiteX1" fmla="*/ 6555365 w 8033654"/>
              <a:gd name="connsiteY1" fmla="*/ 531027 h 7031915"/>
              <a:gd name="connsiteX2" fmla="*/ 6556798 w 8033654"/>
              <a:gd name="connsiteY2" fmla="*/ 533489 h 7031915"/>
              <a:gd name="connsiteX3" fmla="*/ 6529086 w 8033654"/>
              <a:gd name="connsiteY3" fmla="*/ 402424 h 7031915"/>
              <a:gd name="connsiteX4" fmla="*/ 6540064 w 8033654"/>
              <a:gd name="connsiteY4" fmla="*/ 434562 h 7031915"/>
              <a:gd name="connsiteX5" fmla="*/ 6529086 w 8033654"/>
              <a:gd name="connsiteY5" fmla="*/ 402424 h 7031915"/>
              <a:gd name="connsiteX6" fmla="*/ 6482461 w 8033654"/>
              <a:gd name="connsiteY6" fmla="*/ 295697 h 7031915"/>
              <a:gd name="connsiteX7" fmla="*/ 6520430 w 8033654"/>
              <a:gd name="connsiteY7" fmla="*/ 377086 h 7031915"/>
              <a:gd name="connsiteX8" fmla="*/ 6515577 w 8033654"/>
              <a:gd name="connsiteY8" fmla="*/ 362878 h 7031915"/>
              <a:gd name="connsiteX9" fmla="*/ 6482461 w 8033654"/>
              <a:gd name="connsiteY9" fmla="*/ 295697 h 7031915"/>
              <a:gd name="connsiteX10" fmla="*/ 2058287 w 8033654"/>
              <a:gd name="connsiteY10" fmla="*/ 0 h 7031915"/>
              <a:gd name="connsiteX11" fmla="*/ 2058326 w 8033654"/>
              <a:gd name="connsiteY11" fmla="*/ 0 h 7031915"/>
              <a:gd name="connsiteX12" fmla="*/ 5971699 w 8033654"/>
              <a:gd name="connsiteY12" fmla="*/ 0 h 7031915"/>
              <a:gd name="connsiteX13" fmla="*/ 5971700 w 8033654"/>
              <a:gd name="connsiteY13" fmla="*/ 0 h 7031915"/>
              <a:gd name="connsiteX14" fmla="*/ 5971740 w 8033654"/>
              <a:gd name="connsiteY14" fmla="*/ 0 h 7031915"/>
              <a:gd name="connsiteX15" fmla="*/ 6090371 w 8033654"/>
              <a:gd name="connsiteY15" fmla="*/ 11959 h 7031915"/>
              <a:gd name="connsiteX16" fmla="*/ 6357004 w 8033654"/>
              <a:gd name="connsiteY16" fmla="*/ 143562 h 7031915"/>
              <a:gd name="connsiteX17" fmla="*/ 6421756 w 8033654"/>
              <a:gd name="connsiteY17" fmla="*/ 209878 h 7031915"/>
              <a:gd name="connsiteX18" fmla="*/ 6426018 w 8033654"/>
              <a:gd name="connsiteY18" fmla="*/ 214243 h 7031915"/>
              <a:gd name="connsiteX19" fmla="*/ 6463356 w 8033654"/>
              <a:gd name="connsiteY19" fmla="*/ 268125 h 7031915"/>
              <a:gd name="connsiteX20" fmla="*/ 6480094 w 8033654"/>
              <a:gd name="connsiteY20" fmla="*/ 292278 h 7031915"/>
              <a:gd name="connsiteX21" fmla="*/ 6490605 w 8033654"/>
              <a:gd name="connsiteY21" fmla="*/ 298322 h 7031915"/>
              <a:gd name="connsiteX22" fmla="*/ 7949332 w 8033654"/>
              <a:gd name="connsiteY22" fmla="*/ 3216682 h 7031915"/>
              <a:gd name="connsiteX23" fmla="*/ 7992299 w 8033654"/>
              <a:gd name="connsiteY23" fmla="*/ 3302616 h 7031915"/>
              <a:gd name="connsiteX24" fmla="*/ 8021693 w 8033654"/>
              <a:gd name="connsiteY24" fmla="*/ 3397306 h 7031915"/>
              <a:gd name="connsiteX25" fmla="*/ 8033654 w 8033654"/>
              <a:gd name="connsiteY25" fmla="*/ 3515957 h 7031915"/>
              <a:gd name="connsiteX26" fmla="*/ 8021693 w 8033654"/>
              <a:gd name="connsiteY26" fmla="*/ 3634608 h 7031915"/>
              <a:gd name="connsiteX27" fmla="*/ 7992299 w 8033654"/>
              <a:gd name="connsiteY27" fmla="*/ 3729298 h 7031915"/>
              <a:gd name="connsiteX28" fmla="*/ 7949332 w 8033654"/>
              <a:gd name="connsiteY28" fmla="*/ 3815232 h 7031915"/>
              <a:gd name="connsiteX29" fmla="*/ 6535055 w 8033654"/>
              <a:gd name="connsiteY29" fmla="*/ 6638796 h 7031915"/>
              <a:gd name="connsiteX30" fmla="*/ 6524461 w 8033654"/>
              <a:gd name="connsiteY30" fmla="*/ 6646190 h 7031915"/>
              <a:gd name="connsiteX31" fmla="*/ 6482456 w 8033654"/>
              <a:gd name="connsiteY31" fmla="*/ 6736229 h 7031915"/>
              <a:gd name="connsiteX32" fmla="*/ 6090371 w 8033654"/>
              <a:gd name="connsiteY32" fmla="*/ 7019956 h 7031915"/>
              <a:gd name="connsiteX33" fmla="*/ 5971740 w 8033654"/>
              <a:gd name="connsiteY33" fmla="*/ 7031915 h 7031915"/>
              <a:gd name="connsiteX34" fmla="*/ 5971700 w 8033654"/>
              <a:gd name="connsiteY34" fmla="*/ 7031915 h 7031915"/>
              <a:gd name="connsiteX35" fmla="*/ 2058326 w 8033654"/>
              <a:gd name="connsiteY35" fmla="*/ 7031915 h 7031915"/>
              <a:gd name="connsiteX36" fmla="*/ 2176958 w 8033654"/>
              <a:gd name="connsiteY36" fmla="*/ 7019956 h 7031915"/>
              <a:gd name="connsiteX37" fmla="*/ 2176957 w 8033654"/>
              <a:gd name="connsiteY37" fmla="*/ 7019956 h 7031915"/>
              <a:gd name="connsiteX38" fmla="*/ 2058326 w 8033654"/>
              <a:gd name="connsiteY38" fmla="*/ 7031915 h 7031915"/>
              <a:gd name="connsiteX39" fmla="*/ 2058286 w 8033654"/>
              <a:gd name="connsiteY39" fmla="*/ 7031915 h 7031915"/>
              <a:gd name="connsiteX40" fmla="*/ 1939655 w 8033654"/>
              <a:gd name="connsiteY40" fmla="*/ 7019956 h 7031915"/>
              <a:gd name="connsiteX41" fmla="*/ 1642007 w 8033654"/>
              <a:gd name="connsiteY41" fmla="*/ 6859480 h 7031915"/>
              <a:gd name="connsiteX42" fmla="*/ 1570173 w 8033654"/>
              <a:gd name="connsiteY42" fmla="*/ 6772417 h 7031915"/>
              <a:gd name="connsiteX43" fmla="*/ 1508795 w 8033654"/>
              <a:gd name="connsiteY43" fmla="*/ 6649661 h 7031915"/>
              <a:gd name="connsiteX44" fmla="*/ 1508794 w 8033654"/>
              <a:gd name="connsiteY44" fmla="*/ 6649657 h 7031915"/>
              <a:gd name="connsiteX45" fmla="*/ 115723 w 8033654"/>
              <a:gd name="connsiteY45" fmla="*/ 3863519 h 7031915"/>
              <a:gd name="connsiteX46" fmla="*/ 115722 w 8033654"/>
              <a:gd name="connsiteY46" fmla="*/ 3863518 h 7031915"/>
              <a:gd name="connsiteX47" fmla="*/ 29470 w 8033654"/>
              <a:gd name="connsiteY47" fmla="*/ 3691014 h 7031915"/>
              <a:gd name="connsiteX48" fmla="*/ 11962 w 8033654"/>
              <a:gd name="connsiteY48" fmla="*/ 3634608 h 7031915"/>
              <a:gd name="connsiteX49" fmla="*/ 0 w 8033654"/>
              <a:gd name="connsiteY49" fmla="*/ 3515957 h 7031915"/>
              <a:gd name="connsiteX50" fmla="*/ 11962 w 8033654"/>
              <a:gd name="connsiteY50" fmla="*/ 3397306 h 7031915"/>
              <a:gd name="connsiteX51" fmla="*/ 29470 w 8033654"/>
              <a:gd name="connsiteY51" fmla="*/ 3340901 h 7031915"/>
              <a:gd name="connsiteX52" fmla="*/ 115722 w 8033654"/>
              <a:gd name="connsiteY52" fmla="*/ 3168396 h 7031915"/>
              <a:gd name="connsiteX53" fmla="*/ 115723 w 8033654"/>
              <a:gd name="connsiteY53" fmla="*/ 3168396 h 7031915"/>
              <a:gd name="connsiteX54" fmla="*/ 1508796 w 8033654"/>
              <a:gd name="connsiteY54" fmla="*/ 382255 h 7031915"/>
              <a:gd name="connsiteX55" fmla="*/ 1570174 w 8033654"/>
              <a:gd name="connsiteY55" fmla="*/ 259499 h 7031915"/>
              <a:gd name="connsiteX56" fmla="*/ 1642008 w 8033654"/>
              <a:gd name="connsiteY56" fmla="*/ 172435 h 7031915"/>
              <a:gd name="connsiteX57" fmla="*/ 1939656 w 8033654"/>
              <a:gd name="connsiteY57" fmla="*/ 11959 h 7031915"/>
              <a:gd name="connsiteX58" fmla="*/ 2058287 w 8033654"/>
              <a:gd name="connsiteY58" fmla="*/ 0 h 7031915"/>
              <a:gd name="connsiteX0" fmla="*/ 6529086 w 8033654"/>
              <a:gd name="connsiteY0" fmla="*/ 402424 h 7031915"/>
              <a:gd name="connsiteX1" fmla="*/ 6540064 w 8033654"/>
              <a:gd name="connsiteY1" fmla="*/ 434562 h 7031915"/>
              <a:gd name="connsiteX2" fmla="*/ 6529086 w 8033654"/>
              <a:gd name="connsiteY2" fmla="*/ 402424 h 7031915"/>
              <a:gd name="connsiteX3" fmla="*/ 6482461 w 8033654"/>
              <a:gd name="connsiteY3" fmla="*/ 295697 h 7031915"/>
              <a:gd name="connsiteX4" fmla="*/ 6520430 w 8033654"/>
              <a:gd name="connsiteY4" fmla="*/ 377086 h 7031915"/>
              <a:gd name="connsiteX5" fmla="*/ 6515577 w 8033654"/>
              <a:gd name="connsiteY5" fmla="*/ 362878 h 7031915"/>
              <a:gd name="connsiteX6" fmla="*/ 6482461 w 8033654"/>
              <a:gd name="connsiteY6" fmla="*/ 295697 h 7031915"/>
              <a:gd name="connsiteX7" fmla="*/ 2058287 w 8033654"/>
              <a:gd name="connsiteY7" fmla="*/ 0 h 7031915"/>
              <a:gd name="connsiteX8" fmla="*/ 2058326 w 8033654"/>
              <a:gd name="connsiteY8" fmla="*/ 0 h 7031915"/>
              <a:gd name="connsiteX9" fmla="*/ 5971699 w 8033654"/>
              <a:gd name="connsiteY9" fmla="*/ 0 h 7031915"/>
              <a:gd name="connsiteX10" fmla="*/ 5971700 w 8033654"/>
              <a:gd name="connsiteY10" fmla="*/ 0 h 7031915"/>
              <a:gd name="connsiteX11" fmla="*/ 5971740 w 8033654"/>
              <a:gd name="connsiteY11" fmla="*/ 0 h 7031915"/>
              <a:gd name="connsiteX12" fmla="*/ 6090371 w 8033654"/>
              <a:gd name="connsiteY12" fmla="*/ 11959 h 7031915"/>
              <a:gd name="connsiteX13" fmla="*/ 6357004 w 8033654"/>
              <a:gd name="connsiteY13" fmla="*/ 143562 h 7031915"/>
              <a:gd name="connsiteX14" fmla="*/ 6421756 w 8033654"/>
              <a:gd name="connsiteY14" fmla="*/ 209878 h 7031915"/>
              <a:gd name="connsiteX15" fmla="*/ 6426018 w 8033654"/>
              <a:gd name="connsiteY15" fmla="*/ 214243 h 7031915"/>
              <a:gd name="connsiteX16" fmla="*/ 6463356 w 8033654"/>
              <a:gd name="connsiteY16" fmla="*/ 268125 h 7031915"/>
              <a:gd name="connsiteX17" fmla="*/ 6480094 w 8033654"/>
              <a:gd name="connsiteY17" fmla="*/ 292278 h 7031915"/>
              <a:gd name="connsiteX18" fmla="*/ 6490605 w 8033654"/>
              <a:gd name="connsiteY18" fmla="*/ 298322 h 7031915"/>
              <a:gd name="connsiteX19" fmla="*/ 7949332 w 8033654"/>
              <a:gd name="connsiteY19" fmla="*/ 3216682 h 7031915"/>
              <a:gd name="connsiteX20" fmla="*/ 7992299 w 8033654"/>
              <a:gd name="connsiteY20" fmla="*/ 3302616 h 7031915"/>
              <a:gd name="connsiteX21" fmla="*/ 8021693 w 8033654"/>
              <a:gd name="connsiteY21" fmla="*/ 3397306 h 7031915"/>
              <a:gd name="connsiteX22" fmla="*/ 8033654 w 8033654"/>
              <a:gd name="connsiteY22" fmla="*/ 3515957 h 7031915"/>
              <a:gd name="connsiteX23" fmla="*/ 8021693 w 8033654"/>
              <a:gd name="connsiteY23" fmla="*/ 3634608 h 7031915"/>
              <a:gd name="connsiteX24" fmla="*/ 7992299 w 8033654"/>
              <a:gd name="connsiteY24" fmla="*/ 3729298 h 7031915"/>
              <a:gd name="connsiteX25" fmla="*/ 7949332 w 8033654"/>
              <a:gd name="connsiteY25" fmla="*/ 3815232 h 7031915"/>
              <a:gd name="connsiteX26" fmla="*/ 6535055 w 8033654"/>
              <a:gd name="connsiteY26" fmla="*/ 6638796 h 7031915"/>
              <a:gd name="connsiteX27" fmla="*/ 6524461 w 8033654"/>
              <a:gd name="connsiteY27" fmla="*/ 6646190 h 7031915"/>
              <a:gd name="connsiteX28" fmla="*/ 6482456 w 8033654"/>
              <a:gd name="connsiteY28" fmla="*/ 6736229 h 7031915"/>
              <a:gd name="connsiteX29" fmla="*/ 6090371 w 8033654"/>
              <a:gd name="connsiteY29" fmla="*/ 7019956 h 7031915"/>
              <a:gd name="connsiteX30" fmla="*/ 5971740 w 8033654"/>
              <a:gd name="connsiteY30" fmla="*/ 7031915 h 7031915"/>
              <a:gd name="connsiteX31" fmla="*/ 5971700 w 8033654"/>
              <a:gd name="connsiteY31" fmla="*/ 7031915 h 7031915"/>
              <a:gd name="connsiteX32" fmla="*/ 2058326 w 8033654"/>
              <a:gd name="connsiteY32" fmla="*/ 7031915 h 7031915"/>
              <a:gd name="connsiteX33" fmla="*/ 2176958 w 8033654"/>
              <a:gd name="connsiteY33" fmla="*/ 7019956 h 7031915"/>
              <a:gd name="connsiteX34" fmla="*/ 2176957 w 8033654"/>
              <a:gd name="connsiteY34" fmla="*/ 7019956 h 7031915"/>
              <a:gd name="connsiteX35" fmla="*/ 2058326 w 8033654"/>
              <a:gd name="connsiteY35" fmla="*/ 7031915 h 7031915"/>
              <a:gd name="connsiteX36" fmla="*/ 2058286 w 8033654"/>
              <a:gd name="connsiteY36" fmla="*/ 7031915 h 7031915"/>
              <a:gd name="connsiteX37" fmla="*/ 1939655 w 8033654"/>
              <a:gd name="connsiteY37" fmla="*/ 7019956 h 7031915"/>
              <a:gd name="connsiteX38" fmla="*/ 1642007 w 8033654"/>
              <a:gd name="connsiteY38" fmla="*/ 6859480 h 7031915"/>
              <a:gd name="connsiteX39" fmla="*/ 1570173 w 8033654"/>
              <a:gd name="connsiteY39" fmla="*/ 6772417 h 7031915"/>
              <a:gd name="connsiteX40" fmla="*/ 1508795 w 8033654"/>
              <a:gd name="connsiteY40" fmla="*/ 6649661 h 7031915"/>
              <a:gd name="connsiteX41" fmla="*/ 1508794 w 8033654"/>
              <a:gd name="connsiteY41" fmla="*/ 6649657 h 7031915"/>
              <a:gd name="connsiteX42" fmla="*/ 115723 w 8033654"/>
              <a:gd name="connsiteY42" fmla="*/ 3863519 h 7031915"/>
              <a:gd name="connsiteX43" fmla="*/ 115722 w 8033654"/>
              <a:gd name="connsiteY43" fmla="*/ 3863518 h 7031915"/>
              <a:gd name="connsiteX44" fmla="*/ 29470 w 8033654"/>
              <a:gd name="connsiteY44" fmla="*/ 3691014 h 7031915"/>
              <a:gd name="connsiteX45" fmla="*/ 11962 w 8033654"/>
              <a:gd name="connsiteY45" fmla="*/ 3634608 h 7031915"/>
              <a:gd name="connsiteX46" fmla="*/ 0 w 8033654"/>
              <a:gd name="connsiteY46" fmla="*/ 3515957 h 7031915"/>
              <a:gd name="connsiteX47" fmla="*/ 11962 w 8033654"/>
              <a:gd name="connsiteY47" fmla="*/ 3397306 h 7031915"/>
              <a:gd name="connsiteX48" fmla="*/ 29470 w 8033654"/>
              <a:gd name="connsiteY48" fmla="*/ 3340901 h 7031915"/>
              <a:gd name="connsiteX49" fmla="*/ 115722 w 8033654"/>
              <a:gd name="connsiteY49" fmla="*/ 3168396 h 7031915"/>
              <a:gd name="connsiteX50" fmla="*/ 115723 w 8033654"/>
              <a:gd name="connsiteY50" fmla="*/ 3168396 h 7031915"/>
              <a:gd name="connsiteX51" fmla="*/ 1508796 w 8033654"/>
              <a:gd name="connsiteY51" fmla="*/ 382255 h 7031915"/>
              <a:gd name="connsiteX52" fmla="*/ 1570174 w 8033654"/>
              <a:gd name="connsiteY52" fmla="*/ 259499 h 7031915"/>
              <a:gd name="connsiteX53" fmla="*/ 1642008 w 8033654"/>
              <a:gd name="connsiteY53" fmla="*/ 172435 h 7031915"/>
              <a:gd name="connsiteX54" fmla="*/ 1939656 w 8033654"/>
              <a:gd name="connsiteY54" fmla="*/ 11959 h 7031915"/>
              <a:gd name="connsiteX55" fmla="*/ 2058287 w 8033654"/>
              <a:gd name="connsiteY55" fmla="*/ 0 h 7031915"/>
              <a:gd name="connsiteX0" fmla="*/ 6529086 w 8033654"/>
              <a:gd name="connsiteY0" fmla="*/ 402424 h 7031915"/>
              <a:gd name="connsiteX1" fmla="*/ 6540064 w 8033654"/>
              <a:gd name="connsiteY1" fmla="*/ 434562 h 7031915"/>
              <a:gd name="connsiteX2" fmla="*/ 6529086 w 8033654"/>
              <a:gd name="connsiteY2" fmla="*/ 402424 h 7031915"/>
              <a:gd name="connsiteX3" fmla="*/ 6482461 w 8033654"/>
              <a:gd name="connsiteY3" fmla="*/ 295697 h 7031915"/>
              <a:gd name="connsiteX4" fmla="*/ 6520430 w 8033654"/>
              <a:gd name="connsiteY4" fmla="*/ 377086 h 7031915"/>
              <a:gd name="connsiteX5" fmla="*/ 6515577 w 8033654"/>
              <a:gd name="connsiteY5" fmla="*/ 362878 h 7031915"/>
              <a:gd name="connsiteX6" fmla="*/ 6482461 w 8033654"/>
              <a:gd name="connsiteY6" fmla="*/ 295697 h 7031915"/>
              <a:gd name="connsiteX7" fmla="*/ 2058287 w 8033654"/>
              <a:gd name="connsiteY7" fmla="*/ 0 h 7031915"/>
              <a:gd name="connsiteX8" fmla="*/ 2058326 w 8033654"/>
              <a:gd name="connsiteY8" fmla="*/ 0 h 7031915"/>
              <a:gd name="connsiteX9" fmla="*/ 5971699 w 8033654"/>
              <a:gd name="connsiteY9" fmla="*/ 0 h 7031915"/>
              <a:gd name="connsiteX10" fmla="*/ 5971700 w 8033654"/>
              <a:gd name="connsiteY10" fmla="*/ 0 h 7031915"/>
              <a:gd name="connsiteX11" fmla="*/ 5971740 w 8033654"/>
              <a:gd name="connsiteY11" fmla="*/ 0 h 7031915"/>
              <a:gd name="connsiteX12" fmla="*/ 6090371 w 8033654"/>
              <a:gd name="connsiteY12" fmla="*/ 11959 h 7031915"/>
              <a:gd name="connsiteX13" fmla="*/ 6357004 w 8033654"/>
              <a:gd name="connsiteY13" fmla="*/ 143562 h 7031915"/>
              <a:gd name="connsiteX14" fmla="*/ 6421756 w 8033654"/>
              <a:gd name="connsiteY14" fmla="*/ 209878 h 7031915"/>
              <a:gd name="connsiteX15" fmla="*/ 6426018 w 8033654"/>
              <a:gd name="connsiteY15" fmla="*/ 214243 h 7031915"/>
              <a:gd name="connsiteX16" fmla="*/ 6463356 w 8033654"/>
              <a:gd name="connsiteY16" fmla="*/ 268125 h 7031915"/>
              <a:gd name="connsiteX17" fmla="*/ 6480094 w 8033654"/>
              <a:gd name="connsiteY17" fmla="*/ 292278 h 7031915"/>
              <a:gd name="connsiteX18" fmla="*/ 7949332 w 8033654"/>
              <a:gd name="connsiteY18" fmla="*/ 3216682 h 7031915"/>
              <a:gd name="connsiteX19" fmla="*/ 7992299 w 8033654"/>
              <a:gd name="connsiteY19" fmla="*/ 3302616 h 7031915"/>
              <a:gd name="connsiteX20" fmla="*/ 8021693 w 8033654"/>
              <a:gd name="connsiteY20" fmla="*/ 3397306 h 7031915"/>
              <a:gd name="connsiteX21" fmla="*/ 8033654 w 8033654"/>
              <a:gd name="connsiteY21" fmla="*/ 3515957 h 7031915"/>
              <a:gd name="connsiteX22" fmla="*/ 8021693 w 8033654"/>
              <a:gd name="connsiteY22" fmla="*/ 3634608 h 7031915"/>
              <a:gd name="connsiteX23" fmla="*/ 7992299 w 8033654"/>
              <a:gd name="connsiteY23" fmla="*/ 3729298 h 7031915"/>
              <a:gd name="connsiteX24" fmla="*/ 7949332 w 8033654"/>
              <a:gd name="connsiteY24" fmla="*/ 3815232 h 7031915"/>
              <a:gd name="connsiteX25" fmla="*/ 6535055 w 8033654"/>
              <a:gd name="connsiteY25" fmla="*/ 6638796 h 7031915"/>
              <a:gd name="connsiteX26" fmla="*/ 6524461 w 8033654"/>
              <a:gd name="connsiteY26" fmla="*/ 6646190 h 7031915"/>
              <a:gd name="connsiteX27" fmla="*/ 6482456 w 8033654"/>
              <a:gd name="connsiteY27" fmla="*/ 6736229 h 7031915"/>
              <a:gd name="connsiteX28" fmla="*/ 6090371 w 8033654"/>
              <a:gd name="connsiteY28" fmla="*/ 7019956 h 7031915"/>
              <a:gd name="connsiteX29" fmla="*/ 5971740 w 8033654"/>
              <a:gd name="connsiteY29" fmla="*/ 7031915 h 7031915"/>
              <a:gd name="connsiteX30" fmla="*/ 5971700 w 8033654"/>
              <a:gd name="connsiteY30" fmla="*/ 7031915 h 7031915"/>
              <a:gd name="connsiteX31" fmla="*/ 2058326 w 8033654"/>
              <a:gd name="connsiteY31" fmla="*/ 7031915 h 7031915"/>
              <a:gd name="connsiteX32" fmla="*/ 2176958 w 8033654"/>
              <a:gd name="connsiteY32" fmla="*/ 7019956 h 7031915"/>
              <a:gd name="connsiteX33" fmla="*/ 2176957 w 8033654"/>
              <a:gd name="connsiteY33" fmla="*/ 7019956 h 7031915"/>
              <a:gd name="connsiteX34" fmla="*/ 2058326 w 8033654"/>
              <a:gd name="connsiteY34" fmla="*/ 7031915 h 7031915"/>
              <a:gd name="connsiteX35" fmla="*/ 2058286 w 8033654"/>
              <a:gd name="connsiteY35" fmla="*/ 7031915 h 7031915"/>
              <a:gd name="connsiteX36" fmla="*/ 1939655 w 8033654"/>
              <a:gd name="connsiteY36" fmla="*/ 7019956 h 7031915"/>
              <a:gd name="connsiteX37" fmla="*/ 1642007 w 8033654"/>
              <a:gd name="connsiteY37" fmla="*/ 6859480 h 7031915"/>
              <a:gd name="connsiteX38" fmla="*/ 1570173 w 8033654"/>
              <a:gd name="connsiteY38" fmla="*/ 6772417 h 7031915"/>
              <a:gd name="connsiteX39" fmla="*/ 1508795 w 8033654"/>
              <a:gd name="connsiteY39" fmla="*/ 6649661 h 7031915"/>
              <a:gd name="connsiteX40" fmla="*/ 1508794 w 8033654"/>
              <a:gd name="connsiteY40" fmla="*/ 6649657 h 7031915"/>
              <a:gd name="connsiteX41" fmla="*/ 115723 w 8033654"/>
              <a:gd name="connsiteY41" fmla="*/ 3863519 h 7031915"/>
              <a:gd name="connsiteX42" fmla="*/ 115722 w 8033654"/>
              <a:gd name="connsiteY42" fmla="*/ 3863518 h 7031915"/>
              <a:gd name="connsiteX43" fmla="*/ 29470 w 8033654"/>
              <a:gd name="connsiteY43" fmla="*/ 3691014 h 7031915"/>
              <a:gd name="connsiteX44" fmla="*/ 11962 w 8033654"/>
              <a:gd name="connsiteY44" fmla="*/ 3634608 h 7031915"/>
              <a:gd name="connsiteX45" fmla="*/ 0 w 8033654"/>
              <a:gd name="connsiteY45" fmla="*/ 3515957 h 7031915"/>
              <a:gd name="connsiteX46" fmla="*/ 11962 w 8033654"/>
              <a:gd name="connsiteY46" fmla="*/ 3397306 h 7031915"/>
              <a:gd name="connsiteX47" fmla="*/ 29470 w 8033654"/>
              <a:gd name="connsiteY47" fmla="*/ 3340901 h 7031915"/>
              <a:gd name="connsiteX48" fmla="*/ 115722 w 8033654"/>
              <a:gd name="connsiteY48" fmla="*/ 3168396 h 7031915"/>
              <a:gd name="connsiteX49" fmla="*/ 115723 w 8033654"/>
              <a:gd name="connsiteY49" fmla="*/ 3168396 h 7031915"/>
              <a:gd name="connsiteX50" fmla="*/ 1508796 w 8033654"/>
              <a:gd name="connsiteY50" fmla="*/ 382255 h 7031915"/>
              <a:gd name="connsiteX51" fmla="*/ 1570174 w 8033654"/>
              <a:gd name="connsiteY51" fmla="*/ 259499 h 7031915"/>
              <a:gd name="connsiteX52" fmla="*/ 1642008 w 8033654"/>
              <a:gd name="connsiteY52" fmla="*/ 172435 h 7031915"/>
              <a:gd name="connsiteX53" fmla="*/ 1939656 w 8033654"/>
              <a:gd name="connsiteY53" fmla="*/ 11959 h 7031915"/>
              <a:gd name="connsiteX54" fmla="*/ 2058287 w 8033654"/>
              <a:gd name="connsiteY54" fmla="*/ 0 h 7031915"/>
              <a:gd name="connsiteX0" fmla="*/ 6529086 w 8033654"/>
              <a:gd name="connsiteY0" fmla="*/ 402424 h 7031915"/>
              <a:gd name="connsiteX1" fmla="*/ 6540064 w 8033654"/>
              <a:gd name="connsiteY1" fmla="*/ 434562 h 7031915"/>
              <a:gd name="connsiteX2" fmla="*/ 6529086 w 8033654"/>
              <a:gd name="connsiteY2" fmla="*/ 402424 h 7031915"/>
              <a:gd name="connsiteX3" fmla="*/ 6482461 w 8033654"/>
              <a:gd name="connsiteY3" fmla="*/ 295697 h 7031915"/>
              <a:gd name="connsiteX4" fmla="*/ 6520430 w 8033654"/>
              <a:gd name="connsiteY4" fmla="*/ 377086 h 7031915"/>
              <a:gd name="connsiteX5" fmla="*/ 6482461 w 8033654"/>
              <a:gd name="connsiteY5" fmla="*/ 295697 h 7031915"/>
              <a:gd name="connsiteX6" fmla="*/ 2058287 w 8033654"/>
              <a:gd name="connsiteY6" fmla="*/ 0 h 7031915"/>
              <a:gd name="connsiteX7" fmla="*/ 2058326 w 8033654"/>
              <a:gd name="connsiteY7" fmla="*/ 0 h 7031915"/>
              <a:gd name="connsiteX8" fmla="*/ 5971699 w 8033654"/>
              <a:gd name="connsiteY8" fmla="*/ 0 h 7031915"/>
              <a:gd name="connsiteX9" fmla="*/ 5971700 w 8033654"/>
              <a:gd name="connsiteY9" fmla="*/ 0 h 7031915"/>
              <a:gd name="connsiteX10" fmla="*/ 5971740 w 8033654"/>
              <a:gd name="connsiteY10" fmla="*/ 0 h 7031915"/>
              <a:gd name="connsiteX11" fmla="*/ 6090371 w 8033654"/>
              <a:gd name="connsiteY11" fmla="*/ 11959 h 7031915"/>
              <a:gd name="connsiteX12" fmla="*/ 6357004 w 8033654"/>
              <a:gd name="connsiteY12" fmla="*/ 143562 h 7031915"/>
              <a:gd name="connsiteX13" fmla="*/ 6421756 w 8033654"/>
              <a:gd name="connsiteY13" fmla="*/ 209878 h 7031915"/>
              <a:gd name="connsiteX14" fmla="*/ 6426018 w 8033654"/>
              <a:gd name="connsiteY14" fmla="*/ 214243 h 7031915"/>
              <a:gd name="connsiteX15" fmla="*/ 6463356 w 8033654"/>
              <a:gd name="connsiteY15" fmla="*/ 268125 h 7031915"/>
              <a:gd name="connsiteX16" fmla="*/ 6480094 w 8033654"/>
              <a:gd name="connsiteY16" fmla="*/ 292278 h 7031915"/>
              <a:gd name="connsiteX17" fmla="*/ 7949332 w 8033654"/>
              <a:gd name="connsiteY17" fmla="*/ 3216682 h 7031915"/>
              <a:gd name="connsiteX18" fmla="*/ 7992299 w 8033654"/>
              <a:gd name="connsiteY18" fmla="*/ 3302616 h 7031915"/>
              <a:gd name="connsiteX19" fmla="*/ 8021693 w 8033654"/>
              <a:gd name="connsiteY19" fmla="*/ 3397306 h 7031915"/>
              <a:gd name="connsiteX20" fmla="*/ 8033654 w 8033654"/>
              <a:gd name="connsiteY20" fmla="*/ 3515957 h 7031915"/>
              <a:gd name="connsiteX21" fmla="*/ 8021693 w 8033654"/>
              <a:gd name="connsiteY21" fmla="*/ 3634608 h 7031915"/>
              <a:gd name="connsiteX22" fmla="*/ 7992299 w 8033654"/>
              <a:gd name="connsiteY22" fmla="*/ 3729298 h 7031915"/>
              <a:gd name="connsiteX23" fmla="*/ 7949332 w 8033654"/>
              <a:gd name="connsiteY23" fmla="*/ 3815232 h 7031915"/>
              <a:gd name="connsiteX24" fmla="*/ 6535055 w 8033654"/>
              <a:gd name="connsiteY24" fmla="*/ 6638796 h 7031915"/>
              <a:gd name="connsiteX25" fmla="*/ 6524461 w 8033654"/>
              <a:gd name="connsiteY25" fmla="*/ 6646190 h 7031915"/>
              <a:gd name="connsiteX26" fmla="*/ 6482456 w 8033654"/>
              <a:gd name="connsiteY26" fmla="*/ 6736229 h 7031915"/>
              <a:gd name="connsiteX27" fmla="*/ 6090371 w 8033654"/>
              <a:gd name="connsiteY27" fmla="*/ 7019956 h 7031915"/>
              <a:gd name="connsiteX28" fmla="*/ 5971740 w 8033654"/>
              <a:gd name="connsiteY28" fmla="*/ 7031915 h 7031915"/>
              <a:gd name="connsiteX29" fmla="*/ 5971700 w 8033654"/>
              <a:gd name="connsiteY29" fmla="*/ 7031915 h 7031915"/>
              <a:gd name="connsiteX30" fmla="*/ 2058326 w 8033654"/>
              <a:gd name="connsiteY30" fmla="*/ 7031915 h 7031915"/>
              <a:gd name="connsiteX31" fmla="*/ 2176958 w 8033654"/>
              <a:gd name="connsiteY31" fmla="*/ 7019956 h 7031915"/>
              <a:gd name="connsiteX32" fmla="*/ 2176957 w 8033654"/>
              <a:gd name="connsiteY32" fmla="*/ 7019956 h 7031915"/>
              <a:gd name="connsiteX33" fmla="*/ 2058326 w 8033654"/>
              <a:gd name="connsiteY33" fmla="*/ 7031915 h 7031915"/>
              <a:gd name="connsiteX34" fmla="*/ 2058286 w 8033654"/>
              <a:gd name="connsiteY34" fmla="*/ 7031915 h 7031915"/>
              <a:gd name="connsiteX35" fmla="*/ 1939655 w 8033654"/>
              <a:gd name="connsiteY35" fmla="*/ 7019956 h 7031915"/>
              <a:gd name="connsiteX36" fmla="*/ 1642007 w 8033654"/>
              <a:gd name="connsiteY36" fmla="*/ 6859480 h 7031915"/>
              <a:gd name="connsiteX37" fmla="*/ 1570173 w 8033654"/>
              <a:gd name="connsiteY37" fmla="*/ 6772417 h 7031915"/>
              <a:gd name="connsiteX38" fmla="*/ 1508795 w 8033654"/>
              <a:gd name="connsiteY38" fmla="*/ 6649661 h 7031915"/>
              <a:gd name="connsiteX39" fmla="*/ 1508794 w 8033654"/>
              <a:gd name="connsiteY39" fmla="*/ 6649657 h 7031915"/>
              <a:gd name="connsiteX40" fmla="*/ 115723 w 8033654"/>
              <a:gd name="connsiteY40" fmla="*/ 3863519 h 7031915"/>
              <a:gd name="connsiteX41" fmla="*/ 115722 w 8033654"/>
              <a:gd name="connsiteY41" fmla="*/ 3863518 h 7031915"/>
              <a:gd name="connsiteX42" fmla="*/ 29470 w 8033654"/>
              <a:gd name="connsiteY42" fmla="*/ 3691014 h 7031915"/>
              <a:gd name="connsiteX43" fmla="*/ 11962 w 8033654"/>
              <a:gd name="connsiteY43" fmla="*/ 3634608 h 7031915"/>
              <a:gd name="connsiteX44" fmla="*/ 0 w 8033654"/>
              <a:gd name="connsiteY44" fmla="*/ 3515957 h 7031915"/>
              <a:gd name="connsiteX45" fmla="*/ 11962 w 8033654"/>
              <a:gd name="connsiteY45" fmla="*/ 3397306 h 7031915"/>
              <a:gd name="connsiteX46" fmla="*/ 29470 w 8033654"/>
              <a:gd name="connsiteY46" fmla="*/ 3340901 h 7031915"/>
              <a:gd name="connsiteX47" fmla="*/ 115722 w 8033654"/>
              <a:gd name="connsiteY47" fmla="*/ 3168396 h 7031915"/>
              <a:gd name="connsiteX48" fmla="*/ 115723 w 8033654"/>
              <a:gd name="connsiteY48" fmla="*/ 3168396 h 7031915"/>
              <a:gd name="connsiteX49" fmla="*/ 1508796 w 8033654"/>
              <a:gd name="connsiteY49" fmla="*/ 382255 h 7031915"/>
              <a:gd name="connsiteX50" fmla="*/ 1570174 w 8033654"/>
              <a:gd name="connsiteY50" fmla="*/ 259499 h 7031915"/>
              <a:gd name="connsiteX51" fmla="*/ 1642008 w 8033654"/>
              <a:gd name="connsiteY51" fmla="*/ 172435 h 7031915"/>
              <a:gd name="connsiteX52" fmla="*/ 1939656 w 8033654"/>
              <a:gd name="connsiteY52" fmla="*/ 11959 h 7031915"/>
              <a:gd name="connsiteX53" fmla="*/ 2058287 w 8033654"/>
              <a:gd name="connsiteY53" fmla="*/ 0 h 7031915"/>
              <a:gd name="connsiteX0" fmla="*/ 6529086 w 8033654"/>
              <a:gd name="connsiteY0" fmla="*/ 402424 h 7031915"/>
              <a:gd name="connsiteX1" fmla="*/ 6540064 w 8033654"/>
              <a:gd name="connsiteY1" fmla="*/ 434562 h 7031915"/>
              <a:gd name="connsiteX2" fmla="*/ 6529086 w 8033654"/>
              <a:gd name="connsiteY2" fmla="*/ 402424 h 7031915"/>
              <a:gd name="connsiteX3" fmla="*/ 2058287 w 8033654"/>
              <a:gd name="connsiteY3" fmla="*/ 0 h 7031915"/>
              <a:gd name="connsiteX4" fmla="*/ 2058326 w 8033654"/>
              <a:gd name="connsiteY4" fmla="*/ 0 h 7031915"/>
              <a:gd name="connsiteX5" fmla="*/ 5971699 w 8033654"/>
              <a:gd name="connsiteY5" fmla="*/ 0 h 7031915"/>
              <a:gd name="connsiteX6" fmla="*/ 5971700 w 8033654"/>
              <a:gd name="connsiteY6" fmla="*/ 0 h 7031915"/>
              <a:gd name="connsiteX7" fmla="*/ 5971740 w 8033654"/>
              <a:gd name="connsiteY7" fmla="*/ 0 h 7031915"/>
              <a:gd name="connsiteX8" fmla="*/ 6090371 w 8033654"/>
              <a:gd name="connsiteY8" fmla="*/ 11959 h 7031915"/>
              <a:gd name="connsiteX9" fmla="*/ 6357004 w 8033654"/>
              <a:gd name="connsiteY9" fmla="*/ 143562 h 7031915"/>
              <a:gd name="connsiteX10" fmla="*/ 6421756 w 8033654"/>
              <a:gd name="connsiteY10" fmla="*/ 209878 h 7031915"/>
              <a:gd name="connsiteX11" fmla="*/ 6426018 w 8033654"/>
              <a:gd name="connsiteY11" fmla="*/ 214243 h 7031915"/>
              <a:gd name="connsiteX12" fmla="*/ 6463356 w 8033654"/>
              <a:gd name="connsiteY12" fmla="*/ 268125 h 7031915"/>
              <a:gd name="connsiteX13" fmla="*/ 6480094 w 8033654"/>
              <a:gd name="connsiteY13" fmla="*/ 292278 h 7031915"/>
              <a:gd name="connsiteX14" fmla="*/ 7949332 w 8033654"/>
              <a:gd name="connsiteY14" fmla="*/ 3216682 h 7031915"/>
              <a:gd name="connsiteX15" fmla="*/ 7992299 w 8033654"/>
              <a:gd name="connsiteY15" fmla="*/ 3302616 h 7031915"/>
              <a:gd name="connsiteX16" fmla="*/ 8021693 w 8033654"/>
              <a:gd name="connsiteY16" fmla="*/ 3397306 h 7031915"/>
              <a:gd name="connsiteX17" fmla="*/ 8033654 w 8033654"/>
              <a:gd name="connsiteY17" fmla="*/ 3515957 h 7031915"/>
              <a:gd name="connsiteX18" fmla="*/ 8021693 w 8033654"/>
              <a:gd name="connsiteY18" fmla="*/ 3634608 h 7031915"/>
              <a:gd name="connsiteX19" fmla="*/ 7992299 w 8033654"/>
              <a:gd name="connsiteY19" fmla="*/ 3729298 h 7031915"/>
              <a:gd name="connsiteX20" fmla="*/ 7949332 w 8033654"/>
              <a:gd name="connsiteY20" fmla="*/ 3815232 h 7031915"/>
              <a:gd name="connsiteX21" fmla="*/ 6535055 w 8033654"/>
              <a:gd name="connsiteY21" fmla="*/ 6638796 h 7031915"/>
              <a:gd name="connsiteX22" fmla="*/ 6524461 w 8033654"/>
              <a:gd name="connsiteY22" fmla="*/ 6646190 h 7031915"/>
              <a:gd name="connsiteX23" fmla="*/ 6482456 w 8033654"/>
              <a:gd name="connsiteY23" fmla="*/ 6736229 h 7031915"/>
              <a:gd name="connsiteX24" fmla="*/ 6090371 w 8033654"/>
              <a:gd name="connsiteY24" fmla="*/ 7019956 h 7031915"/>
              <a:gd name="connsiteX25" fmla="*/ 5971740 w 8033654"/>
              <a:gd name="connsiteY25" fmla="*/ 7031915 h 7031915"/>
              <a:gd name="connsiteX26" fmla="*/ 5971700 w 8033654"/>
              <a:gd name="connsiteY26" fmla="*/ 7031915 h 7031915"/>
              <a:gd name="connsiteX27" fmla="*/ 2058326 w 8033654"/>
              <a:gd name="connsiteY27" fmla="*/ 7031915 h 7031915"/>
              <a:gd name="connsiteX28" fmla="*/ 2176958 w 8033654"/>
              <a:gd name="connsiteY28" fmla="*/ 7019956 h 7031915"/>
              <a:gd name="connsiteX29" fmla="*/ 2176957 w 8033654"/>
              <a:gd name="connsiteY29" fmla="*/ 7019956 h 7031915"/>
              <a:gd name="connsiteX30" fmla="*/ 2058326 w 8033654"/>
              <a:gd name="connsiteY30" fmla="*/ 7031915 h 7031915"/>
              <a:gd name="connsiteX31" fmla="*/ 2058286 w 8033654"/>
              <a:gd name="connsiteY31" fmla="*/ 7031915 h 7031915"/>
              <a:gd name="connsiteX32" fmla="*/ 1939655 w 8033654"/>
              <a:gd name="connsiteY32" fmla="*/ 7019956 h 7031915"/>
              <a:gd name="connsiteX33" fmla="*/ 1642007 w 8033654"/>
              <a:gd name="connsiteY33" fmla="*/ 6859480 h 7031915"/>
              <a:gd name="connsiteX34" fmla="*/ 1570173 w 8033654"/>
              <a:gd name="connsiteY34" fmla="*/ 6772417 h 7031915"/>
              <a:gd name="connsiteX35" fmla="*/ 1508795 w 8033654"/>
              <a:gd name="connsiteY35" fmla="*/ 6649661 h 7031915"/>
              <a:gd name="connsiteX36" fmla="*/ 1508794 w 8033654"/>
              <a:gd name="connsiteY36" fmla="*/ 6649657 h 7031915"/>
              <a:gd name="connsiteX37" fmla="*/ 115723 w 8033654"/>
              <a:gd name="connsiteY37" fmla="*/ 3863519 h 7031915"/>
              <a:gd name="connsiteX38" fmla="*/ 115722 w 8033654"/>
              <a:gd name="connsiteY38" fmla="*/ 3863518 h 7031915"/>
              <a:gd name="connsiteX39" fmla="*/ 29470 w 8033654"/>
              <a:gd name="connsiteY39" fmla="*/ 3691014 h 7031915"/>
              <a:gd name="connsiteX40" fmla="*/ 11962 w 8033654"/>
              <a:gd name="connsiteY40" fmla="*/ 3634608 h 7031915"/>
              <a:gd name="connsiteX41" fmla="*/ 0 w 8033654"/>
              <a:gd name="connsiteY41" fmla="*/ 3515957 h 7031915"/>
              <a:gd name="connsiteX42" fmla="*/ 11962 w 8033654"/>
              <a:gd name="connsiteY42" fmla="*/ 3397306 h 7031915"/>
              <a:gd name="connsiteX43" fmla="*/ 29470 w 8033654"/>
              <a:gd name="connsiteY43" fmla="*/ 3340901 h 7031915"/>
              <a:gd name="connsiteX44" fmla="*/ 115722 w 8033654"/>
              <a:gd name="connsiteY44" fmla="*/ 3168396 h 7031915"/>
              <a:gd name="connsiteX45" fmla="*/ 115723 w 8033654"/>
              <a:gd name="connsiteY45" fmla="*/ 3168396 h 7031915"/>
              <a:gd name="connsiteX46" fmla="*/ 1508796 w 8033654"/>
              <a:gd name="connsiteY46" fmla="*/ 382255 h 7031915"/>
              <a:gd name="connsiteX47" fmla="*/ 1570174 w 8033654"/>
              <a:gd name="connsiteY47" fmla="*/ 259499 h 7031915"/>
              <a:gd name="connsiteX48" fmla="*/ 1642008 w 8033654"/>
              <a:gd name="connsiteY48" fmla="*/ 172435 h 7031915"/>
              <a:gd name="connsiteX49" fmla="*/ 1939656 w 8033654"/>
              <a:gd name="connsiteY49" fmla="*/ 11959 h 7031915"/>
              <a:gd name="connsiteX50" fmla="*/ 2058287 w 8033654"/>
              <a:gd name="connsiteY50" fmla="*/ 0 h 7031915"/>
              <a:gd name="connsiteX0" fmla="*/ 2058287 w 8033654"/>
              <a:gd name="connsiteY0" fmla="*/ 0 h 7031915"/>
              <a:gd name="connsiteX1" fmla="*/ 2058326 w 8033654"/>
              <a:gd name="connsiteY1" fmla="*/ 0 h 7031915"/>
              <a:gd name="connsiteX2" fmla="*/ 5971699 w 8033654"/>
              <a:gd name="connsiteY2" fmla="*/ 0 h 7031915"/>
              <a:gd name="connsiteX3" fmla="*/ 5971700 w 8033654"/>
              <a:gd name="connsiteY3" fmla="*/ 0 h 7031915"/>
              <a:gd name="connsiteX4" fmla="*/ 5971740 w 8033654"/>
              <a:gd name="connsiteY4" fmla="*/ 0 h 7031915"/>
              <a:gd name="connsiteX5" fmla="*/ 6090371 w 8033654"/>
              <a:gd name="connsiteY5" fmla="*/ 11959 h 7031915"/>
              <a:gd name="connsiteX6" fmla="*/ 6357004 w 8033654"/>
              <a:gd name="connsiteY6" fmla="*/ 143562 h 7031915"/>
              <a:gd name="connsiteX7" fmla="*/ 6421756 w 8033654"/>
              <a:gd name="connsiteY7" fmla="*/ 209878 h 7031915"/>
              <a:gd name="connsiteX8" fmla="*/ 6426018 w 8033654"/>
              <a:gd name="connsiteY8" fmla="*/ 214243 h 7031915"/>
              <a:gd name="connsiteX9" fmla="*/ 6463356 w 8033654"/>
              <a:gd name="connsiteY9" fmla="*/ 268125 h 7031915"/>
              <a:gd name="connsiteX10" fmla="*/ 6480094 w 8033654"/>
              <a:gd name="connsiteY10" fmla="*/ 292278 h 7031915"/>
              <a:gd name="connsiteX11" fmla="*/ 7949332 w 8033654"/>
              <a:gd name="connsiteY11" fmla="*/ 3216682 h 7031915"/>
              <a:gd name="connsiteX12" fmla="*/ 7992299 w 8033654"/>
              <a:gd name="connsiteY12" fmla="*/ 3302616 h 7031915"/>
              <a:gd name="connsiteX13" fmla="*/ 8021693 w 8033654"/>
              <a:gd name="connsiteY13" fmla="*/ 3397306 h 7031915"/>
              <a:gd name="connsiteX14" fmla="*/ 8033654 w 8033654"/>
              <a:gd name="connsiteY14" fmla="*/ 3515957 h 7031915"/>
              <a:gd name="connsiteX15" fmla="*/ 8021693 w 8033654"/>
              <a:gd name="connsiteY15" fmla="*/ 3634608 h 7031915"/>
              <a:gd name="connsiteX16" fmla="*/ 7992299 w 8033654"/>
              <a:gd name="connsiteY16" fmla="*/ 3729298 h 7031915"/>
              <a:gd name="connsiteX17" fmla="*/ 7949332 w 8033654"/>
              <a:gd name="connsiteY17" fmla="*/ 3815232 h 7031915"/>
              <a:gd name="connsiteX18" fmla="*/ 6535055 w 8033654"/>
              <a:gd name="connsiteY18" fmla="*/ 6638796 h 7031915"/>
              <a:gd name="connsiteX19" fmla="*/ 6524461 w 8033654"/>
              <a:gd name="connsiteY19" fmla="*/ 6646190 h 7031915"/>
              <a:gd name="connsiteX20" fmla="*/ 6482456 w 8033654"/>
              <a:gd name="connsiteY20" fmla="*/ 6736229 h 7031915"/>
              <a:gd name="connsiteX21" fmla="*/ 6090371 w 8033654"/>
              <a:gd name="connsiteY21" fmla="*/ 7019956 h 7031915"/>
              <a:gd name="connsiteX22" fmla="*/ 5971740 w 8033654"/>
              <a:gd name="connsiteY22" fmla="*/ 7031915 h 7031915"/>
              <a:gd name="connsiteX23" fmla="*/ 5971700 w 8033654"/>
              <a:gd name="connsiteY23" fmla="*/ 7031915 h 7031915"/>
              <a:gd name="connsiteX24" fmla="*/ 2058326 w 8033654"/>
              <a:gd name="connsiteY24" fmla="*/ 7031915 h 7031915"/>
              <a:gd name="connsiteX25" fmla="*/ 2176958 w 8033654"/>
              <a:gd name="connsiteY25" fmla="*/ 7019956 h 7031915"/>
              <a:gd name="connsiteX26" fmla="*/ 2176957 w 8033654"/>
              <a:gd name="connsiteY26" fmla="*/ 7019956 h 7031915"/>
              <a:gd name="connsiteX27" fmla="*/ 2058326 w 8033654"/>
              <a:gd name="connsiteY27" fmla="*/ 7031915 h 7031915"/>
              <a:gd name="connsiteX28" fmla="*/ 2058286 w 8033654"/>
              <a:gd name="connsiteY28" fmla="*/ 7031915 h 7031915"/>
              <a:gd name="connsiteX29" fmla="*/ 1939655 w 8033654"/>
              <a:gd name="connsiteY29" fmla="*/ 7019956 h 7031915"/>
              <a:gd name="connsiteX30" fmla="*/ 1642007 w 8033654"/>
              <a:gd name="connsiteY30" fmla="*/ 6859480 h 7031915"/>
              <a:gd name="connsiteX31" fmla="*/ 1570173 w 8033654"/>
              <a:gd name="connsiteY31" fmla="*/ 6772417 h 7031915"/>
              <a:gd name="connsiteX32" fmla="*/ 1508795 w 8033654"/>
              <a:gd name="connsiteY32" fmla="*/ 6649661 h 7031915"/>
              <a:gd name="connsiteX33" fmla="*/ 1508794 w 8033654"/>
              <a:gd name="connsiteY33" fmla="*/ 6649657 h 7031915"/>
              <a:gd name="connsiteX34" fmla="*/ 115723 w 8033654"/>
              <a:gd name="connsiteY34" fmla="*/ 3863519 h 7031915"/>
              <a:gd name="connsiteX35" fmla="*/ 115722 w 8033654"/>
              <a:gd name="connsiteY35" fmla="*/ 3863518 h 7031915"/>
              <a:gd name="connsiteX36" fmla="*/ 29470 w 8033654"/>
              <a:gd name="connsiteY36" fmla="*/ 3691014 h 7031915"/>
              <a:gd name="connsiteX37" fmla="*/ 11962 w 8033654"/>
              <a:gd name="connsiteY37" fmla="*/ 3634608 h 7031915"/>
              <a:gd name="connsiteX38" fmla="*/ 0 w 8033654"/>
              <a:gd name="connsiteY38" fmla="*/ 3515957 h 7031915"/>
              <a:gd name="connsiteX39" fmla="*/ 11962 w 8033654"/>
              <a:gd name="connsiteY39" fmla="*/ 3397306 h 7031915"/>
              <a:gd name="connsiteX40" fmla="*/ 29470 w 8033654"/>
              <a:gd name="connsiteY40" fmla="*/ 3340901 h 7031915"/>
              <a:gd name="connsiteX41" fmla="*/ 115722 w 8033654"/>
              <a:gd name="connsiteY41" fmla="*/ 3168396 h 7031915"/>
              <a:gd name="connsiteX42" fmla="*/ 115723 w 8033654"/>
              <a:gd name="connsiteY42" fmla="*/ 3168396 h 7031915"/>
              <a:gd name="connsiteX43" fmla="*/ 1508796 w 8033654"/>
              <a:gd name="connsiteY43" fmla="*/ 382255 h 7031915"/>
              <a:gd name="connsiteX44" fmla="*/ 1570174 w 8033654"/>
              <a:gd name="connsiteY44" fmla="*/ 259499 h 7031915"/>
              <a:gd name="connsiteX45" fmla="*/ 1642008 w 8033654"/>
              <a:gd name="connsiteY45" fmla="*/ 172435 h 7031915"/>
              <a:gd name="connsiteX46" fmla="*/ 1939656 w 8033654"/>
              <a:gd name="connsiteY46" fmla="*/ 11959 h 7031915"/>
              <a:gd name="connsiteX47" fmla="*/ 2058287 w 8033654"/>
              <a:gd name="connsiteY47" fmla="*/ 0 h 7031915"/>
              <a:gd name="connsiteX0" fmla="*/ 2058287 w 8033654"/>
              <a:gd name="connsiteY0" fmla="*/ 0 h 7031915"/>
              <a:gd name="connsiteX1" fmla="*/ 2058326 w 8033654"/>
              <a:gd name="connsiteY1" fmla="*/ 0 h 7031915"/>
              <a:gd name="connsiteX2" fmla="*/ 5971699 w 8033654"/>
              <a:gd name="connsiteY2" fmla="*/ 0 h 7031915"/>
              <a:gd name="connsiteX3" fmla="*/ 5971700 w 8033654"/>
              <a:gd name="connsiteY3" fmla="*/ 0 h 7031915"/>
              <a:gd name="connsiteX4" fmla="*/ 5971740 w 8033654"/>
              <a:gd name="connsiteY4" fmla="*/ 0 h 7031915"/>
              <a:gd name="connsiteX5" fmla="*/ 6090371 w 8033654"/>
              <a:gd name="connsiteY5" fmla="*/ 11959 h 7031915"/>
              <a:gd name="connsiteX6" fmla="*/ 6357004 w 8033654"/>
              <a:gd name="connsiteY6" fmla="*/ 143562 h 7031915"/>
              <a:gd name="connsiteX7" fmla="*/ 6421756 w 8033654"/>
              <a:gd name="connsiteY7" fmla="*/ 209878 h 7031915"/>
              <a:gd name="connsiteX8" fmla="*/ 6426018 w 8033654"/>
              <a:gd name="connsiteY8" fmla="*/ 214243 h 7031915"/>
              <a:gd name="connsiteX9" fmla="*/ 6463356 w 8033654"/>
              <a:gd name="connsiteY9" fmla="*/ 268125 h 7031915"/>
              <a:gd name="connsiteX10" fmla="*/ 7949332 w 8033654"/>
              <a:gd name="connsiteY10" fmla="*/ 3216682 h 7031915"/>
              <a:gd name="connsiteX11" fmla="*/ 7992299 w 8033654"/>
              <a:gd name="connsiteY11" fmla="*/ 3302616 h 7031915"/>
              <a:gd name="connsiteX12" fmla="*/ 8021693 w 8033654"/>
              <a:gd name="connsiteY12" fmla="*/ 3397306 h 7031915"/>
              <a:gd name="connsiteX13" fmla="*/ 8033654 w 8033654"/>
              <a:gd name="connsiteY13" fmla="*/ 3515957 h 7031915"/>
              <a:gd name="connsiteX14" fmla="*/ 8021693 w 8033654"/>
              <a:gd name="connsiteY14" fmla="*/ 3634608 h 7031915"/>
              <a:gd name="connsiteX15" fmla="*/ 7992299 w 8033654"/>
              <a:gd name="connsiteY15" fmla="*/ 3729298 h 7031915"/>
              <a:gd name="connsiteX16" fmla="*/ 7949332 w 8033654"/>
              <a:gd name="connsiteY16" fmla="*/ 3815232 h 7031915"/>
              <a:gd name="connsiteX17" fmla="*/ 6535055 w 8033654"/>
              <a:gd name="connsiteY17" fmla="*/ 6638796 h 7031915"/>
              <a:gd name="connsiteX18" fmla="*/ 6524461 w 8033654"/>
              <a:gd name="connsiteY18" fmla="*/ 6646190 h 7031915"/>
              <a:gd name="connsiteX19" fmla="*/ 6482456 w 8033654"/>
              <a:gd name="connsiteY19" fmla="*/ 6736229 h 7031915"/>
              <a:gd name="connsiteX20" fmla="*/ 6090371 w 8033654"/>
              <a:gd name="connsiteY20" fmla="*/ 7019956 h 7031915"/>
              <a:gd name="connsiteX21" fmla="*/ 5971740 w 8033654"/>
              <a:gd name="connsiteY21" fmla="*/ 7031915 h 7031915"/>
              <a:gd name="connsiteX22" fmla="*/ 5971700 w 8033654"/>
              <a:gd name="connsiteY22" fmla="*/ 7031915 h 7031915"/>
              <a:gd name="connsiteX23" fmla="*/ 2058326 w 8033654"/>
              <a:gd name="connsiteY23" fmla="*/ 7031915 h 7031915"/>
              <a:gd name="connsiteX24" fmla="*/ 2176958 w 8033654"/>
              <a:gd name="connsiteY24" fmla="*/ 7019956 h 7031915"/>
              <a:gd name="connsiteX25" fmla="*/ 2176957 w 8033654"/>
              <a:gd name="connsiteY25" fmla="*/ 7019956 h 7031915"/>
              <a:gd name="connsiteX26" fmla="*/ 2058326 w 8033654"/>
              <a:gd name="connsiteY26" fmla="*/ 7031915 h 7031915"/>
              <a:gd name="connsiteX27" fmla="*/ 2058286 w 8033654"/>
              <a:gd name="connsiteY27" fmla="*/ 7031915 h 7031915"/>
              <a:gd name="connsiteX28" fmla="*/ 1939655 w 8033654"/>
              <a:gd name="connsiteY28" fmla="*/ 7019956 h 7031915"/>
              <a:gd name="connsiteX29" fmla="*/ 1642007 w 8033654"/>
              <a:gd name="connsiteY29" fmla="*/ 6859480 h 7031915"/>
              <a:gd name="connsiteX30" fmla="*/ 1570173 w 8033654"/>
              <a:gd name="connsiteY30" fmla="*/ 6772417 h 7031915"/>
              <a:gd name="connsiteX31" fmla="*/ 1508795 w 8033654"/>
              <a:gd name="connsiteY31" fmla="*/ 6649661 h 7031915"/>
              <a:gd name="connsiteX32" fmla="*/ 1508794 w 8033654"/>
              <a:gd name="connsiteY32" fmla="*/ 6649657 h 7031915"/>
              <a:gd name="connsiteX33" fmla="*/ 115723 w 8033654"/>
              <a:gd name="connsiteY33" fmla="*/ 3863519 h 7031915"/>
              <a:gd name="connsiteX34" fmla="*/ 115722 w 8033654"/>
              <a:gd name="connsiteY34" fmla="*/ 3863518 h 7031915"/>
              <a:gd name="connsiteX35" fmla="*/ 29470 w 8033654"/>
              <a:gd name="connsiteY35" fmla="*/ 3691014 h 7031915"/>
              <a:gd name="connsiteX36" fmla="*/ 11962 w 8033654"/>
              <a:gd name="connsiteY36" fmla="*/ 3634608 h 7031915"/>
              <a:gd name="connsiteX37" fmla="*/ 0 w 8033654"/>
              <a:gd name="connsiteY37" fmla="*/ 3515957 h 7031915"/>
              <a:gd name="connsiteX38" fmla="*/ 11962 w 8033654"/>
              <a:gd name="connsiteY38" fmla="*/ 3397306 h 7031915"/>
              <a:gd name="connsiteX39" fmla="*/ 29470 w 8033654"/>
              <a:gd name="connsiteY39" fmla="*/ 3340901 h 7031915"/>
              <a:gd name="connsiteX40" fmla="*/ 115722 w 8033654"/>
              <a:gd name="connsiteY40" fmla="*/ 3168396 h 7031915"/>
              <a:gd name="connsiteX41" fmla="*/ 115723 w 8033654"/>
              <a:gd name="connsiteY41" fmla="*/ 3168396 h 7031915"/>
              <a:gd name="connsiteX42" fmla="*/ 1508796 w 8033654"/>
              <a:gd name="connsiteY42" fmla="*/ 382255 h 7031915"/>
              <a:gd name="connsiteX43" fmla="*/ 1570174 w 8033654"/>
              <a:gd name="connsiteY43" fmla="*/ 259499 h 7031915"/>
              <a:gd name="connsiteX44" fmla="*/ 1642008 w 8033654"/>
              <a:gd name="connsiteY44" fmla="*/ 172435 h 7031915"/>
              <a:gd name="connsiteX45" fmla="*/ 1939656 w 8033654"/>
              <a:gd name="connsiteY45" fmla="*/ 11959 h 7031915"/>
              <a:gd name="connsiteX46" fmla="*/ 2058287 w 8033654"/>
              <a:gd name="connsiteY46" fmla="*/ 0 h 7031915"/>
              <a:gd name="connsiteX0" fmla="*/ 2058287 w 8033654"/>
              <a:gd name="connsiteY0" fmla="*/ 0 h 7031915"/>
              <a:gd name="connsiteX1" fmla="*/ 2058326 w 8033654"/>
              <a:gd name="connsiteY1" fmla="*/ 0 h 7031915"/>
              <a:gd name="connsiteX2" fmla="*/ 5971699 w 8033654"/>
              <a:gd name="connsiteY2" fmla="*/ 0 h 7031915"/>
              <a:gd name="connsiteX3" fmla="*/ 5971700 w 8033654"/>
              <a:gd name="connsiteY3" fmla="*/ 0 h 7031915"/>
              <a:gd name="connsiteX4" fmla="*/ 5971740 w 8033654"/>
              <a:gd name="connsiteY4" fmla="*/ 0 h 7031915"/>
              <a:gd name="connsiteX5" fmla="*/ 6090371 w 8033654"/>
              <a:gd name="connsiteY5" fmla="*/ 11959 h 7031915"/>
              <a:gd name="connsiteX6" fmla="*/ 6357004 w 8033654"/>
              <a:gd name="connsiteY6" fmla="*/ 143562 h 7031915"/>
              <a:gd name="connsiteX7" fmla="*/ 6421756 w 8033654"/>
              <a:gd name="connsiteY7" fmla="*/ 209878 h 7031915"/>
              <a:gd name="connsiteX8" fmla="*/ 6426018 w 8033654"/>
              <a:gd name="connsiteY8" fmla="*/ 214243 h 7031915"/>
              <a:gd name="connsiteX9" fmla="*/ 6463356 w 8033654"/>
              <a:gd name="connsiteY9" fmla="*/ 268125 h 7031915"/>
              <a:gd name="connsiteX10" fmla="*/ 7949332 w 8033654"/>
              <a:gd name="connsiteY10" fmla="*/ 3216682 h 7031915"/>
              <a:gd name="connsiteX11" fmla="*/ 7992299 w 8033654"/>
              <a:gd name="connsiteY11" fmla="*/ 3302616 h 7031915"/>
              <a:gd name="connsiteX12" fmla="*/ 8021693 w 8033654"/>
              <a:gd name="connsiteY12" fmla="*/ 3397306 h 7031915"/>
              <a:gd name="connsiteX13" fmla="*/ 8033654 w 8033654"/>
              <a:gd name="connsiteY13" fmla="*/ 3515957 h 7031915"/>
              <a:gd name="connsiteX14" fmla="*/ 8021693 w 8033654"/>
              <a:gd name="connsiteY14" fmla="*/ 3634608 h 7031915"/>
              <a:gd name="connsiteX15" fmla="*/ 7992299 w 8033654"/>
              <a:gd name="connsiteY15" fmla="*/ 3729298 h 7031915"/>
              <a:gd name="connsiteX16" fmla="*/ 7949332 w 8033654"/>
              <a:gd name="connsiteY16" fmla="*/ 3815232 h 7031915"/>
              <a:gd name="connsiteX17" fmla="*/ 6535055 w 8033654"/>
              <a:gd name="connsiteY17" fmla="*/ 6638796 h 7031915"/>
              <a:gd name="connsiteX18" fmla="*/ 6524461 w 8033654"/>
              <a:gd name="connsiteY18" fmla="*/ 6646190 h 7031915"/>
              <a:gd name="connsiteX19" fmla="*/ 6482456 w 8033654"/>
              <a:gd name="connsiteY19" fmla="*/ 6736229 h 7031915"/>
              <a:gd name="connsiteX20" fmla="*/ 6090371 w 8033654"/>
              <a:gd name="connsiteY20" fmla="*/ 7019956 h 7031915"/>
              <a:gd name="connsiteX21" fmla="*/ 5971740 w 8033654"/>
              <a:gd name="connsiteY21" fmla="*/ 7031915 h 7031915"/>
              <a:gd name="connsiteX22" fmla="*/ 5971700 w 8033654"/>
              <a:gd name="connsiteY22" fmla="*/ 7031915 h 7031915"/>
              <a:gd name="connsiteX23" fmla="*/ 2058326 w 8033654"/>
              <a:gd name="connsiteY23" fmla="*/ 7031915 h 7031915"/>
              <a:gd name="connsiteX24" fmla="*/ 2176958 w 8033654"/>
              <a:gd name="connsiteY24" fmla="*/ 7019956 h 7031915"/>
              <a:gd name="connsiteX25" fmla="*/ 2058326 w 8033654"/>
              <a:gd name="connsiteY25" fmla="*/ 7031915 h 7031915"/>
              <a:gd name="connsiteX26" fmla="*/ 2058286 w 8033654"/>
              <a:gd name="connsiteY26" fmla="*/ 7031915 h 7031915"/>
              <a:gd name="connsiteX27" fmla="*/ 1939655 w 8033654"/>
              <a:gd name="connsiteY27" fmla="*/ 7019956 h 7031915"/>
              <a:gd name="connsiteX28" fmla="*/ 1642007 w 8033654"/>
              <a:gd name="connsiteY28" fmla="*/ 6859480 h 7031915"/>
              <a:gd name="connsiteX29" fmla="*/ 1570173 w 8033654"/>
              <a:gd name="connsiteY29" fmla="*/ 6772417 h 7031915"/>
              <a:gd name="connsiteX30" fmla="*/ 1508795 w 8033654"/>
              <a:gd name="connsiteY30" fmla="*/ 6649661 h 7031915"/>
              <a:gd name="connsiteX31" fmla="*/ 1508794 w 8033654"/>
              <a:gd name="connsiteY31" fmla="*/ 6649657 h 7031915"/>
              <a:gd name="connsiteX32" fmla="*/ 115723 w 8033654"/>
              <a:gd name="connsiteY32" fmla="*/ 3863519 h 7031915"/>
              <a:gd name="connsiteX33" fmla="*/ 115722 w 8033654"/>
              <a:gd name="connsiteY33" fmla="*/ 3863518 h 7031915"/>
              <a:gd name="connsiteX34" fmla="*/ 29470 w 8033654"/>
              <a:gd name="connsiteY34" fmla="*/ 3691014 h 7031915"/>
              <a:gd name="connsiteX35" fmla="*/ 11962 w 8033654"/>
              <a:gd name="connsiteY35" fmla="*/ 3634608 h 7031915"/>
              <a:gd name="connsiteX36" fmla="*/ 0 w 8033654"/>
              <a:gd name="connsiteY36" fmla="*/ 3515957 h 7031915"/>
              <a:gd name="connsiteX37" fmla="*/ 11962 w 8033654"/>
              <a:gd name="connsiteY37" fmla="*/ 3397306 h 7031915"/>
              <a:gd name="connsiteX38" fmla="*/ 29470 w 8033654"/>
              <a:gd name="connsiteY38" fmla="*/ 3340901 h 7031915"/>
              <a:gd name="connsiteX39" fmla="*/ 115722 w 8033654"/>
              <a:gd name="connsiteY39" fmla="*/ 3168396 h 7031915"/>
              <a:gd name="connsiteX40" fmla="*/ 115723 w 8033654"/>
              <a:gd name="connsiteY40" fmla="*/ 3168396 h 7031915"/>
              <a:gd name="connsiteX41" fmla="*/ 1508796 w 8033654"/>
              <a:gd name="connsiteY41" fmla="*/ 382255 h 7031915"/>
              <a:gd name="connsiteX42" fmla="*/ 1570174 w 8033654"/>
              <a:gd name="connsiteY42" fmla="*/ 259499 h 7031915"/>
              <a:gd name="connsiteX43" fmla="*/ 1642008 w 8033654"/>
              <a:gd name="connsiteY43" fmla="*/ 172435 h 7031915"/>
              <a:gd name="connsiteX44" fmla="*/ 1939656 w 8033654"/>
              <a:gd name="connsiteY44" fmla="*/ 11959 h 7031915"/>
              <a:gd name="connsiteX45" fmla="*/ 2058287 w 8033654"/>
              <a:gd name="connsiteY45" fmla="*/ 0 h 7031915"/>
              <a:gd name="connsiteX0" fmla="*/ 2058287 w 8033654"/>
              <a:gd name="connsiteY0" fmla="*/ 0 h 7031915"/>
              <a:gd name="connsiteX1" fmla="*/ 2058326 w 8033654"/>
              <a:gd name="connsiteY1" fmla="*/ 0 h 7031915"/>
              <a:gd name="connsiteX2" fmla="*/ 5971699 w 8033654"/>
              <a:gd name="connsiteY2" fmla="*/ 0 h 7031915"/>
              <a:gd name="connsiteX3" fmla="*/ 5971700 w 8033654"/>
              <a:gd name="connsiteY3" fmla="*/ 0 h 7031915"/>
              <a:gd name="connsiteX4" fmla="*/ 5971740 w 8033654"/>
              <a:gd name="connsiteY4" fmla="*/ 0 h 7031915"/>
              <a:gd name="connsiteX5" fmla="*/ 6090371 w 8033654"/>
              <a:gd name="connsiteY5" fmla="*/ 11959 h 7031915"/>
              <a:gd name="connsiteX6" fmla="*/ 6357004 w 8033654"/>
              <a:gd name="connsiteY6" fmla="*/ 143562 h 7031915"/>
              <a:gd name="connsiteX7" fmla="*/ 6421756 w 8033654"/>
              <a:gd name="connsiteY7" fmla="*/ 209878 h 7031915"/>
              <a:gd name="connsiteX8" fmla="*/ 6426018 w 8033654"/>
              <a:gd name="connsiteY8" fmla="*/ 214243 h 7031915"/>
              <a:gd name="connsiteX9" fmla="*/ 6463356 w 8033654"/>
              <a:gd name="connsiteY9" fmla="*/ 268125 h 7031915"/>
              <a:gd name="connsiteX10" fmla="*/ 7949332 w 8033654"/>
              <a:gd name="connsiteY10" fmla="*/ 3216682 h 7031915"/>
              <a:gd name="connsiteX11" fmla="*/ 7992299 w 8033654"/>
              <a:gd name="connsiteY11" fmla="*/ 3302616 h 7031915"/>
              <a:gd name="connsiteX12" fmla="*/ 8021693 w 8033654"/>
              <a:gd name="connsiteY12" fmla="*/ 3397306 h 7031915"/>
              <a:gd name="connsiteX13" fmla="*/ 8033654 w 8033654"/>
              <a:gd name="connsiteY13" fmla="*/ 3515957 h 7031915"/>
              <a:gd name="connsiteX14" fmla="*/ 8021693 w 8033654"/>
              <a:gd name="connsiteY14" fmla="*/ 3634608 h 7031915"/>
              <a:gd name="connsiteX15" fmla="*/ 7992299 w 8033654"/>
              <a:gd name="connsiteY15" fmla="*/ 3729298 h 7031915"/>
              <a:gd name="connsiteX16" fmla="*/ 7949332 w 8033654"/>
              <a:gd name="connsiteY16" fmla="*/ 3815232 h 7031915"/>
              <a:gd name="connsiteX17" fmla="*/ 6535055 w 8033654"/>
              <a:gd name="connsiteY17" fmla="*/ 6638796 h 7031915"/>
              <a:gd name="connsiteX18" fmla="*/ 6524461 w 8033654"/>
              <a:gd name="connsiteY18" fmla="*/ 6646190 h 7031915"/>
              <a:gd name="connsiteX19" fmla="*/ 6482456 w 8033654"/>
              <a:gd name="connsiteY19" fmla="*/ 6736229 h 7031915"/>
              <a:gd name="connsiteX20" fmla="*/ 6090371 w 8033654"/>
              <a:gd name="connsiteY20" fmla="*/ 7019956 h 7031915"/>
              <a:gd name="connsiteX21" fmla="*/ 5971740 w 8033654"/>
              <a:gd name="connsiteY21" fmla="*/ 7031915 h 7031915"/>
              <a:gd name="connsiteX22" fmla="*/ 5971700 w 8033654"/>
              <a:gd name="connsiteY22" fmla="*/ 7031915 h 7031915"/>
              <a:gd name="connsiteX23" fmla="*/ 2058326 w 8033654"/>
              <a:gd name="connsiteY23" fmla="*/ 7031915 h 7031915"/>
              <a:gd name="connsiteX24" fmla="*/ 2058326 w 8033654"/>
              <a:gd name="connsiteY24" fmla="*/ 7031915 h 7031915"/>
              <a:gd name="connsiteX25" fmla="*/ 2058286 w 8033654"/>
              <a:gd name="connsiteY25" fmla="*/ 7031915 h 7031915"/>
              <a:gd name="connsiteX26" fmla="*/ 1939655 w 8033654"/>
              <a:gd name="connsiteY26" fmla="*/ 7019956 h 7031915"/>
              <a:gd name="connsiteX27" fmla="*/ 1642007 w 8033654"/>
              <a:gd name="connsiteY27" fmla="*/ 6859480 h 7031915"/>
              <a:gd name="connsiteX28" fmla="*/ 1570173 w 8033654"/>
              <a:gd name="connsiteY28" fmla="*/ 6772417 h 7031915"/>
              <a:gd name="connsiteX29" fmla="*/ 1508795 w 8033654"/>
              <a:gd name="connsiteY29" fmla="*/ 6649661 h 7031915"/>
              <a:gd name="connsiteX30" fmla="*/ 1508794 w 8033654"/>
              <a:gd name="connsiteY30" fmla="*/ 6649657 h 7031915"/>
              <a:gd name="connsiteX31" fmla="*/ 115723 w 8033654"/>
              <a:gd name="connsiteY31" fmla="*/ 3863519 h 7031915"/>
              <a:gd name="connsiteX32" fmla="*/ 115722 w 8033654"/>
              <a:gd name="connsiteY32" fmla="*/ 3863518 h 7031915"/>
              <a:gd name="connsiteX33" fmla="*/ 29470 w 8033654"/>
              <a:gd name="connsiteY33" fmla="*/ 3691014 h 7031915"/>
              <a:gd name="connsiteX34" fmla="*/ 11962 w 8033654"/>
              <a:gd name="connsiteY34" fmla="*/ 3634608 h 7031915"/>
              <a:gd name="connsiteX35" fmla="*/ 0 w 8033654"/>
              <a:gd name="connsiteY35" fmla="*/ 3515957 h 7031915"/>
              <a:gd name="connsiteX36" fmla="*/ 11962 w 8033654"/>
              <a:gd name="connsiteY36" fmla="*/ 3397306 h 7031915"/>
              <a:gd name="connsiteX37" fmla="*/ 29470 w 8033654"/>
              <a:gd name="connsiteY37" fmla="*/ 3340901 h 7031915"/>
              <a:gd name="connsiteX38" fmla="*/ 115722 w 8033654"/>
              <a:gd name="connsiteY38" fmla="*/ 3168396 h 7031915"/>
              <a:gd name="connsiteX39" fmla="*/ 115723 w 8033654"/>
              <a:gd name="connsiteY39" fmla="*/ 3168396 h 7031915"/>
              <a:gd name="connsiteX40" fmla="*/ 1508796 w 8033654"/>
              <a:gd name="connsiteY40" fmla="*/ 382255 h 7031915"/>
              <a:gd name="connsiteX41" fmla="*/ 1570174 w 8033654"/>
              <a:gd name="connsiteY41" fmla="*/ 259499 h 7031915"/>
              <a:gd name="connsiteX42" fmla="*/ 1642008 w 8033654"/>
              <a:gd name="connsiteY42" fmla="*/ 172435 h 7031915"/>
              <a:gd name="connsiteX43" fmla="*/ 1939656 w 8033654"/>
              <a:gd name="connsiteY43" fmla="*/ 11959 h 7031915"/>
              <a:gd name="connsiteX44" fmla="*/ 2058287 w 8033654"/>
              <a:gd name="connsiteY44" fmla="*/ 0 h 7031915"/>
              <a:gd name="connsiteX0" fmla="*/ 2058287 w 8033654"/>
              <a:gd name="connsiteY0" fmla="*/ 0 h 7031915"/>
              <a:gd name="connsiteX1" fmla="*/ 2058326 w 8033654"/>
              <a:gd name="connsiteY1" fmla="*/ 0 h 7031915"/>
              <a:gd name="connsiteX2" fmla="*/ 5971699 w 8033654"/>
              <a:gd name="connsiteY2" fmla="*/ 0 h 7031915"/>
              <a:gd name="connsiteX3" fmla="*/ 5971700 w 8033654"/>
              <a:gd name="connsiteY3" fmla="*/ 0 h 7031915"/>
              <a:gd name="connsiteX4" fmla="*/ 5971740 w 8033654"/>
              <a:gd name="connsiteY4" fmla="*/ 0 h 7031915"/>
              <a:gd name="connsiteX5" fmla="*/ 6090371 w 8033654"/>
              <a:gd name="connsiteY5" fmla="*/ 11959 h 7031915"/>
              <a:gd name="connsiteX6" fmla="*/ 6357004 w 8033654"/>
              <a:gd name="connsiteY6" fmla="*/ 143562 h 7031915"/>
              <a:gd name="connsiteX7" fmla="*/ 6421756 w 8033654"/>
              <a:gd name="connsiteY7" fmla="*/ 209878 h 7031915"/>
              <a:gd name="connsiteX8" fmla="*/ 6426018 w 8033654"/>
              <a:gd name="connsiteY8" fmla="*/ 214243 h 7031915"/>
              <a:gd name="connsiteX9" fmla="*/ 6463356 w 8033654"/>
              <a:gd name="connsiteY9" fmla="*/ 268125 h 7031915"/>
              <a:gd name="connsiteX10" fmla="*/ 7949332 w 8033654"/>
              <a:gd name="connsiteY10" fmla="*/ 3216682 h 7031915"/>
              <a:gd name="connsiteX11" fmla="*/ 7992299 w 8033654"/>
              <a:gd name="connsiteY11" fmla="*/ 3302616 h 7031915"/>
              <a:gd name="connsiteX12" fmla="*/ 8021693 w 8033654"/>
              <a:gd name="connsiteY12" fmla="*/ 3397306 h 7031915"/>
              <a:gd name="connsiteX13" fmla="*/ 8033654 w 8033654"/>
              <a:gd name="connsiteY13" fmla="*/ 3515957 h 7031915"/>
              <a:gd name="connsiteX14" fmla="*/ 8021693 w 8033654"/>
              <a:gd name="connsiteY14" fmla="*/ 3634608 h 7031915"/>
              <a:gd name="connsiteX15" fmla="*/ 7992299 w 8033654"/>
              <a:gd name="connsiteY15" fmla="*/ 3729298 h 7031915"/>
              <a:gd name="connsiteX16" fmla="*/ 7949332 w 8033654"/>
              <a:gd name="connsiteY16" fmla="*/ 3815232 h 7031915"/>
              <a:gd name="connsiteX17" fmla="*/ 6535055 w 8033654"/>
              <a:gd name="connsiteY17" fmla="*/ 6638796 h 7031915"/>
              <a:gd name="connsiteX18" fmla="*/ 6482456 w 8033654"/>
              <a:gd name="connsiteY18" fmla="*/ 6736229 h 7031915"/>
              <a:gd name="connsiteX19" fmla="*/ 6090371 w 8033654"/>
              <a:gd name="connsiteY19" fmla="*/ 7019956 h 7031915"/>
              <a:gd name="connsiteX20" fmla="*/ 5971740 w 8033654"/>
              <a:gd name="connsiteY20" fmla="*/ 7031915 h 7031915"/>
              <a:gd name="connsiteX21" fmla="*/ 5971700 w 8033654"/>
              <a:gd name="connsiteY21" fmla="*/ 7031915 h 7031915"/>
              <a:gd name="connsiteX22" fmla="*/ 2058326 w 8033654"/>
              <a:gd name="connsiteY22" fmla="*/ 7031915 h 7031915"/>
              <a:gd name="connsiteX23" fmla="*/ 2058326 w 8033654"/>
              <a:gd name="connsiteY23" fmla="*/ 7031915 h 7031915"/>
              <a:gd name="connsiteX24" fmla="*/ 2058286 w 8033654"/>
              <a:gd name="connsiteY24" fmla="*/ 7031915 h 7031915"/>
              <a:gd name="connsiteX25" fmla="*/ 1939655 w 8033654"/>
              <a:gd name="connsiteY25" fmla="*/ 7019956 h 7031915"/>
              <a:gd name="connsiteX26" fmla="*/ 1642007 w 8033654"/>
              <a:gd name="connsiteY26" fmla="*/ 6859480 h 7031915"/>
              <a:gd name="connsiteX27" fmla="*/ 1570173 w 8033654"/>
              <a:gd name="connsiteY27" fmla="*/ 6772417 h 7031915"/>
              <a:gd name="connsiteX28" fmla="*/ 1508795 w 8033654"/>
              <a:gd name="connsiteY28" fmla="*/ 6649661 h 7031915"/>
              <a:gd name="connsiteX29" fmla="*/ 1508794 w 8033654"/>
              <a:gd name="connsiteY29" fmla="*/ 6649657 h 7031915"/>
              <a:gd name="connsiteX30" fmla="*/ 115723 w 8033654"/>
              <a:gd name="connsiteY30" fmla="*/ 3863519 h 7031915"/>
              <a:gd name="connsiteX31" fmla="*/ 115722 w 8033654"/>
              <a:gd name="connsiteY31" fmla="*/ 3863518 h 7031915"/>
              <a:gd name="connsiteX32" fmla="*/ 29470 w 8033654"/>
              <a:gd name="connsiteY32" fmla="*/ 3691014 h 7031915"/>
              <a:gd name="connsiteX33" fmla="*/ 11962 w 8033654"/>
              <a:gd name="connsiteY33" fmla="*/ 3634608 h 7031915"/>
              <a:gd name="connsiteX34" fmla="*/ 0 w 8033654"/>
              <a:gd name="connsiteY34" fmla="*/ 3515957 h 7031915"/>
              <a:gd name="connsiteX35" fmla="*/ 11962 w 8033654"/>
              <a:gd name="connsiteY35" fmla="*/ 3397306 h 7031915"/>
              <a:gd name="connsiteX36" fmla="*/ 29470 w 8033654"/>
              <a:gd name="connsiteY36" fmla="*/ 3340901 h 7031915"/>
              <a:gd name="connsiteX37" fmla="*/ 115722 w 8033654"/>
              <a:gd name="connsiteY37" fmla="*/ 3168396 h 7031915"/>
              <a:gd name="connsiteX38" fmla="*/ 115723 w 8033654"/>
              <a:gd name="connsiteY38" fmla="*/ 3168396 h 7031915"/>
              <a:gd name="connsiteX39" fmla="*/ 1508796 w 8033654"/>
              <a:gd name="connsiteY39" fmla="*/ 382255 h 7031915"/>
              <a:gd name="connsiteX40" fmla="*/ 1570174 w 8033654"/>
              <a:gd name="connsiteY40" fmla="*/ 259499 h 7031915"/>
              <a:gd name="connsiteX41" fmla="*/ 1642008 w 8033654"/>
              <a:gd name="connsiteY41" fmla="*/ 172435 h 7031915"/>
              <a:gd name="connsiteX42" fmla="*/ 1939656 w 8033654"/>
              <a:gd name="connsiteY42" fmla="*/ 11959 h 7031915"/>
              <a:gd name="connsiteX43" fmla="*/ 2058287 w 8033654"/>
              <a:gd name="connsiteY43" fmla="*/ 0 h 7031915"/>
              <a:gd name="connsiteX0" fmla="*/ 2058287 w 8033654"/>
              <a:gd name="connsiteY0" fmla="*/ 0 h 7031915"/>
              <a:gd name="connsiteX1" fmla="*/ 2058326 w 8033654"/>
              <a:gd name="connsiteY1" fmla="*/ 0 h 7031915"/>
              <a:gd name="connsiteX2" fmla="*/ 5971699 w 8033654"/>
              <a:gd name="connsiteY2" fmla="*/ 0 h 7031915"/>
              <a:gd name="connsiteX3" fmla="*/ 5971700 w 8033654"/>
              <a:gd name="connsiteY3" fmla="*/ 0 h 7031915"/>
              <a:gd name="connsiteX4" fmla="*/ 5971740 w 8033654"/>
              <a:gd name="connsiteY4" fmla="*/ 0 h 7031915"/>
              <a:gd name="connsiteX5" fmla="*/ 6090371 w 8033654"/>
              <a:gd name="connsiteY5" fmla="*/ 11959 h 7031915"/>
              <a:gd name="connsiteX6" fmla="*/ 6357004 w 8033654"/>
              <a:gd name="connsiteY6" fmla="*/ 143562 h 7031915"/>
              <a:gd name="connsiteX7" fmla="*/ 6421756 w 8033654"/>
              <a:gd name="connsiteY7" fmla="*/ 209878 h 7031915"/>
              <a:gd name="connsiteX8" fmla="*/ 6426018 w 8033654"/>
              <a:gd name="connsiteY8" fmla="*/ 214243 h 7031915"/>
              <a:gd name="connsiteX9" fmla="*/ 6463356 w 8033654"/>
              <a:gd name="connsiteY9" fmla="*/ 268125 h 7031915"/>
              <a:gd name="connsiteX10" fmla="*/ 7949332 w 8033654"/>
              <a:gd name="connsiteY10" fmla="*/ 3216682 h 7031915"/>
              <a:gd name="connsiteX11" fmla="*/ 7992299 w 8033654"/>
              <a:gd name="connsiteY11" fmla="*/ 3302616 h 7031915"/>
              <a:gd name="connsiteX12" fmla="*/ 8021693 w 8033654"/>
              <a:gd name="connsiteY12" fmla="*/ 3397306 h 7031915"/>
              <a:gd name="connsiteX13" fmla="*/ 8033654 w 8033654"/>
              <a:gd name="connsiteY13" fmla="*/ 3515957 h 7031915"/>
              <a:gd name="connsiteX14" fmla="*/ 8021693 w 8033654"/>
              <a:gd name="connsiteY14" fmla="*/ 3634608 h 7031915"/>
              <a:gd name="connsiteX15" fmla="*/ 7992299 w 8033654"/>
              <a:gd name="connsiteY15" fmla="*/ 3729298 h 7031915"/>
              <a:gd name="connsiteX16" fmla="*/ 7949332 w 8033654"/>
              <a:gd name="connsiteY16" fmla="*/ 3815232 h 7031915"/>
              <a:gd name="connsiteX17" fmla="*/ 6482456 w 8033654"/>
              <a:gd name="connsiteY17" fmla="*/ 6736229 h 7031915"/>
              <a:gd name="connsiteX18" fmla="*/ 6090371 w 8033654"/>
              <a:gd name="connsiteY18" fmla="*/ 7019956 h 7031915"/>
              <a:gd name="connsiteX19" fmla="*/ 5971740 w 8033654"/>
              <a:gd name="connsiteY19" fmla="*/ 7031915 h 7031915"/>
              <a:gd name="connsiteX20" fmla="*/ 5971700 w 8033654"/>
              <a:gd name="connsiteY20" fmla="*/ 7031915 h 7031915"/>
              <a:gd name="connsiteX21" fmla="*/ 2058326 w 8033654"/>
              <a:gd name="connsiteY21" fmla="*/ 7031915 h 7031915"/>
              <a:gd name="connsiteX22" fmla="*/ 2058326 w 8033654"/>
              <a:gd name="connsiteY22" fmla="*/ 7031915 h 7031915"/>
              <a:gd name="connsiteX23" fmla="*/ 2058286 w 8033654"/>
              <a:gd name="connsiteY23" fmla="*/ 7031915 h 7031915"/>
              <a:gd name="connsiteX24" fmla="*/ 1939655 w 8033654"/>
              <a:gd name="connsiteY24" fmla="*/ 7019956 h 7031915"/>
              <a:gd name="connsiteX25" fmla="*/ 1642007 w 8033654"/>
              <a:gd name="connsiteY25" fmla="*/ 6859480 h 7031915"/>
              <a:gd name="connsiteX26" fmla="*/ 1570173 w 8033654"/>
              <a:gd name="connsiteY26" fmla="*/ 6772417 h 7031915"/>
              <a:gd name="connsiteX27" fmla="*/ 1508795 w 8033654"/>
              <a:gd name="connsiteY27" fmla="*/ 6649661 h 7031915"/>
              <a:gd name="connsiteX28" fmla="*/ 1508794 w 8033654"/>
              <a:gd name="connsiteY28" fmla="*/ 6649657 h 7031915"/>
              <a:gd name="connsiteX29" fmla="*/ 115723 w 8033654"/>
              <a:gd name="connsiteY29" fmla="*/ 3863519 h 7031915"/>
              <a:gd name="connsiteX30" fmla="*/ 115722 w 8033654"/>
              <a:gd name="connsiteY30" fmla="*/ 3863518 h 7031915"/>
              <a:gd name="connsiteX31" fmla="*/ 29470 w 8033654"/>
              <a:gd name="connsiteY31" fmla="*/ 3691014 h 7031915"/>
              <a:gd name="connsiteX32" fmla="*/ 11962 w 8033654"/>
              <a:gd name="connsiteY32" fmla="*/ 3634608 h 7031915"/>
              <a:gd name="connsiteX33" fmla="*/ 0 w 8033654"/>
              <a:gd name="connsiteY33" fmla="*/ 3515957 h 7031915"/>
              <a:gd name="connsiteX34" fmla="*/ 11962 w 8033654"/>
              <a:gd name="connsiteY34" fmla="*/ 3397306 h 7031915"/>
              <a:gd name="connsiteX35" fmla="*/ 29470 w 8033654"/>
              <a:gd name="connsiteY35" fmla="*/ 3340901 h 7031915"/>
              <a:gd name="connsiteX36" fmla="*/ 115722 w 8033654"/>
              <a:gd name="connsiteY36" fmla="*/ 3168396 h 7031915"/>
              <a:gd name="connsiteX37" fmla="*/ 115723 w 8033654"/>
              <a:gd name="connsiteY37" fmla="*/ 3168396 h 7031915"/>
              <a:gd name="connsiteX38" fmla="*/ 1508796 w 8033654"/>
              <a:gd name="connsiteY38" fmla="*/ 382255 h 7031915"/>
              <a:gd name="connsiteX39" fmla="*/ 1570174 w 8033654"/>
              <a:gd name="connsiteY39" fmla="*/ 259499 h 7031915"/>
              <a:gd name="connsiteX40" fmla="*/ 1642008 w 8033654"/>
              <a:gd name="connsiteY40" fmla="*/ 172435 h 7031915"/>
              <a:gd name="connsiteX41" fmla="*/ 1939656 w 8033654"/>
              <a:gd name="connsiteY41" fmla="*/ 11959 h 7031915"/>
              <a:gd name="connsiteX42" fmla="*/ 2058287 w 8033654"/>
              <a:gd name="connsiteY42" fmla="*/ 0 h 7031915"/>
              <a:gd name="connsiteX0" fmla="*/ 2058287 w 8033654"/>
              <a:gd name="connsiteY0" fmla="*/ 0 h 7031915"/>
              <a:gd name="connsiteX1" fmla="*/ 2058326 w 8033654"/>
              <a:gd name="connsiteY1" fmla="*/ 0 h 7031915"/>
              <a:gd name="connsiteX2" fmla="*/ 5971699 w 8033654"/>
              <a:gd name="connsiteY2" fmla="*/ 0 h 7031915"/>
              <a:gd name="connsiteX3" fmla="*/ 5971700 w 8033654"/>
              <a:gd name="connsiteY3" fmla="*/ 0 h 7031915"/>
              <a:gd name="connsiteX4" fmla="*/ 5971740 w 8033654"/>
              <a:gd name="connsiteY4" fmla="*/ 0 h 7031915"/>
              <a:gd name="connsiteX5" fmla="*/ 6090371 w 8033654"/>
              <a:gd name="connsiteY5" fmla="*/ 11959 h 7031915"/>
              <a:gd name="connsiteX6" fmla="*/ 6357004 w 8033654"/>
              <a:gd name="connsiteY6" fmla="*/ 143562 h 7031915"/>
              <a:gd name="connsiteX7" fmla="*/ 6421756 w 8033654"/>
              <a:gd name="connsiteY7" fmla="*/ 209878 h 7031915"/>
              <a:gd name="connsiteX8" fmla="*/ 6426018 w 8033654"/>
              <a:gd name="connsiteY8" fmla="*/ 214243 h 7031915"/>
              <a:gd name="connsiteX9" fmla="*/ 7949332 w 8033654"/>
              <a:gd name="connsiteY9" fmla="*/ 3216682 h 7031915"/>
              <a:gd name="connsiteX10" fmla="*/ 7992299 w 8033654"/>
              <a:gd name="connsiteY10" fmla="*/ 3302616 h 7031915"/>
              <a:gd name="connsiteX11" fmla="*/ 8021693 w 8033654"/>
              <a:gd name="connsiteY11" fmla="*/ 3397306 h 7031915"/>
              <a:gd name="connsiteX12" fmla="*/ 8033654 w 8033654"/>
              <a:gd name="connsiteY12" fmla="*/ 3515957 h 7031915"/>
              <a:gd name="connsiteX13" fmla="*/ 8021693 w 8033654"/>
              <a:gd name="connsiteY13" fmla="*/ 3634608 h 7031915"/>
              <a:gd name="connsiteX14" fmla="*/ 7992299 w 8033654"/>
              <a:gd name="connsiteY14" fmla="*/ 3729298 h 7031915"/>
              <a:gd name="connsiteX15" fmla="*/ 7949332 w 8033654"/>
              <a:gd name="connsiteY15" fmla="*/ 3815232 h 7031915"/>
              <a:gd name="connsiteX16" fmla="*/ 6482456 w 8033654"/>
              <a:gd name="connsiteY16" fmla="*/ 6736229 h 7031915"/>
              <a:gd name="connsiteX17" fmla="*/ 6090371 w 8033654"/>
              <a:gd name="connsiteY17" fmla="*/ 7019956 h 7031915"/>
              <a:gd name="connsiteX18" fmla="*/ 5971740 w 8033654"/>
              <a:gd name="connsiteY18" fmla="*/ 7031915 h 7031915"/>
              <a:gd name="connsiteX19" fmla="*/ 5971700 w 8033654"/>
              <a:gd name="connsiteY19" fmla="*/ 7031915 h 7031915"/>
              <a:gd name="connsiteX20" fmla="*/ 2058326 w 8033654"/>
              <a:gd name="connsiteY20" fmla="*/ 7031915 h 7031915"/>
              <a:gd name="connsiteX21" fmla="*/ 2058326 w 8033654"/>
              <a:gd name="connsiteY21" fmla="*/ 7031915 h 7031915"/>
              <a:gd name="connsiteX22" fmla="*/ 2058286 w 8033654"/>
              <a:gd name="connsiteY22" fmla="*/ 7031915 h 7031915"/>
              <a:gd name="connsiteX23" fmla="*/ 1939655 w 8033654"/>
              <a:gd name="connsiteY23" fmla="*/ 7019956 h 7031915"/>
              <a:gd name="connsiteX24" fmla="*/ 1642007 w 8033654"/>
              <a:gd name="connsiteY24" fmla="*/ 6859480 h 7031915"/>
              <a:gd name="connsiteX25" fmla="*/ 1570173 w 8033654"/>
              <a:gd name="connsiteY25" fmla="*/ 6772417 h 7031915"/>
              <a:gd name="connsiteX26" fmla="*/ 1508795 w 8033654"/>
              <a:gd name="connsiteY26" fmla="*/ 6649661 h 7031915"/>
              <a:gd name="connsiteX27" fmla="*/ 1508794 w 8033654"/>
              <a:gd name="connsiteY27" fmla="*/ 6649657 h 7031915"/>
              <a:gd name="connsiteX28" fmla="*/ 115723 w 8033654"/>
              <a:gd name="connsiteY28" fmla="*/ 3863519 h 7031915"/>
              <a:gd name="connsiteX29" fmla="*/ 115722 w 8033654"/>
              <a:gd name="connsiteY29" fmla="*/ 3863518 h 7031915"/>
              <a:gd name="connsiteX30" fmla="*/ 29470 w 8033654"/>
              <a:gd name="connsiteY30" fmla="*/ 3691014 h 7031915"/>
              <a:gd name="connsiteX31" fmla="*/ 11962 w 8033654"/>
              <a:gd name="connsiteY31" fmla="*/ 3634608 h 7031915"/>
              <a:gd name="connsiteX32" fmla="*/ 0 w 8033654"/>
              <a:gd name="connsiteY32" fmla="*/ 3515957 h 7031915"/>
              <a:gd name="connsiteX33" fmla="*/ 11962 w 8033654"/>
              <a:gd name="connsiteY33" fmla="*/ 3397306 h 7031915"/>
              <a:gd name="connsiteX34" fmla="*/ 29470 w 8033654"/>
              <a:gd name="connsiteY34" fmla="*/ 3340901 h 7031915"/>
              <a:gd name="connsiteX35" fmla="*/ 115722 w 8033654"/>
              <a:gd name="connsiteY35" fmla="*/ 3168396 h 7031915"/>
              <a:gd name="connsiteX36" fmla="*/ 115723 w 8033654"/>
              <a:gd name="connsiteY36" fmla="*/ 3168396 h 7031915"/>
              <a:gd name="connsiteX37" fmla="*/ 1508796 w 8033654"/>
              <a:gd name="connsiteY37" fmla="*/ 382255 h 7031915"/>
              <a:gd name="connsiteX38" fmla="*/ 1570174 w 8033654"/>
              <a:gd name="connsiteY38" fmla="*/ 259499 h 7031915"/>
              <a:gd name="connsiteX39" fmla="*/ 1642008 w 8033654"/>
              <a:gd name="connsiteY39" fmla="*/ 172435 h 7031915"/>
              <a:gd name="connsiteX40" fmla="*/ 1939656 w 8033654"/>
              <a:gd name="connsiteY40" fmla="*/ 11959 h 7031915"/>
              <a:gd name="connsiteX41" fmla="*/ 2058287 w 8033654"/>
              <a:gd name="connsiteY41" fmla="*/ 0 h 7031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8033654" h="7031915">
                <a:moveTo>
                  <a:pt x="2058287" y="0"/>
                </a:moveTo>
                <a:lnTo>
                  <a:pt x="2058326" y="0"/>
                </a:lnTo>
                <a:lnTo>
                  <a:pt x="5971699" y="0"/>
                </a:lnTo>
                <a:lnTo>
                  <a:pt x="5971700" y="0"/>
                </a:lnTo>
                <a:lnTo>
                  <a:pt x="5971740" y="0"/>
                </a:lnTo>
                <a:lnTo>
                  <a:pt x="6090371" y="11959"/>
                </a:lnTo>
                <a:cubicBezTo>
                  <a:pt x="6190975" y="32545"/>
                  <a:pt x="6282232" y="78792"/>
                  <a:pt x="6357004" y="143562"/>
                </a:cubicBezTo>
                <a:lnTo>
                  <a:pt x="6421756" y="209878"/>
                </a:lnTo>
                <a:lnTo>
                  <a:pt x="6426018" y="214243"/>
                </a:lnTo>
                <a:lnTo>
                  <a:pt x="7949332" y="3216682"/>
                </a:lnTo>
                <a:lnTo>
                  <a:pt x="7992299" y="3302616"/>
                </a:lnTo>
                <a:lnTo>
                  <a:pt x="8021693" y="3397306"/>
                </a:lnTo>
                <a:cubicBezTo>
                  <a:pt x="8029535" y="3435632"/>
                  <a:pt x="8033654" y="3475313"/>
                  <a:pt x="8033654" y="3515957"/>
                </a:cubicBezTo>
                <a:cubicBezTo>
                  <a:pt x="8033654" y="3556601"/>
                  <a:pt x="8029535" y="3596283"/>
                  <a:pt x="8021693" y="3634608"/>
                </a:cubicBezTo>
                <a:lnTo>
                  <a:pt x="7992299" y="3729298"/>
                </a:lnTo>
                <a:lnTo>
                  <a:pt x="7949332" y="3815232"/>
                </a:lnTo>
                <a:lnTo>
                  <a:pt x="6482456" y="6736229"/>
                </a:lnTo>
                <a:cubicBezTo>
                  <a:pt x="6399753" y="6880056"/>
                  <a:pt x="6258044" y="6985646"/>
                  <a:pt x="6090371" y="7019956"/>
                </a:cubicBezTo>
                <a:lnTo>
                  <a:pt x="5971740" y="7031915"/>
                </a:lnTo>
                <a:lnTo>
                  <a:pt x="5971700" y="7031915"/>
                </a:lnTo>
                <a:lnTo>
                  <a:pt x="2058326" y="7031915"/>
                </a:lnTo>
                <a:lnTo>
                  <a:pt x="2058326" y="7031915"/>
                </a:lnTo>
                <a:lnTo>
                  <a:pt x="2058286" y="7031915"/>
                </a:lnTo>
                <a:lnTo>
                  <a:pt x="1939655" y="7019956"/>
                </a:lnTo>
                <a:cubicBezTo>
                  <a:pt x="1824680" y="6996429"/>
                  <a:pt x="1721912" y="6939386"/>
                  <a:pt x="1642007" y="6859480"/>
                </a:cubicBezTo>
                <a:lnTo>
                  <a:pt x="1570173" y="6772417"/>
                </a:lnTo>
                <a:lnTo>
                  <a:pt x="1508795" y="6649661"/>
                </a:lnTo>
                <a:cubicBezTo>
                  <a:pt x="1508795" y="6649660"/>
                  <a:pt x="1508794" y="6649658"/>
                  <a:pt x="1508794" y="6649657"/>
                </a:cubicBezTo>
                <a:lnTo>
                  <a:pt x="115723" y="3863519"/>
                </a:lnTo>
                <a:lnTo>
                  <a:pt x="115722" y="3863518"/>
                </a:lnTo>
                <a:lnTo>
                  <a:pt x="29470" y="3691014"/>
                </a:lnTo>
                <a:lnTo>
                  <a:pt x="11962" y="3634608"/>
                </a:lnTo>
                <a:cubicBezTo>
                  <a:pt x="4119" y="3596283"/>
                  <a:pt x="0" y="3556601"/>
                  <a:pt x="0" y="3515957"/>
                </a:cubicBezTo>
                <a:cubicBezTo>
                  <a:pt x="0" y="3475313"/>
                  <a:pt x="4119" y="3435632"/>
                  <a:pt x="11962" y="3397306"/>
                </a:cubicBezTo>
                <a:lnTo>
                  <a:pt x="29470" y="3340901"/>
                </a:lnTo>
                <a:lnTo>
                  <a:pt x="115722" y="3168396"/>
                </a:lnTo>
                <a:lnTo>
                  <a:pt x="115723" y="3168396"/>
                </a:lnTo>
                <a:lnTo>
                  <a:pt x="1508796" y="382255"/>
                </a:lnTo>
                <a:lnTo>
                  <a:pt x="1570174" y="259499"/>
                </a:lnTo>
                <a:lnTo>
                  <a:pt x="1642008" y="172435"/>
                </a:lnTo>
                <a:cubicBezTo>
                  <a:pt x="1721913" y="92530"/>
                  <a:pt x="1824680" y="35486"/>
                  <a:pt x="1939656" y="11959"/>
                </a:cubicBezTo>
                <a:lnTo>
                  <a:pt x="2058287" y="0"/>
                </a:lnTo>
                <a:close/>
              </a:path>
            </a:pathLst>
          </a:custGeom>
          <a:noFill/>
          <a:ln w="38100">
            <a:solidFill>
              <a:srgbClr val="201F4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cs typeface="+mn-ea"/>
              <a:sym typeface="+mn-lt"/>
            </a:endParaRPr>
          </a:p>
        </p:txBody>
      </p:sp>
      <p:pic>
        <p:nvPicPr>
          <p:cNvPr id="13" name="图片占位符 19">
            <a:extLst>
              <a:ext uri="{FF2B5EF4-FFF2-40B4-BE49-F238E27FC236}">
                <a16:creationId xmlns:a16="http://schemas.microsoft.com/office/drawing/2014/main" xmlns="" id="{3A428012-D827-45AF-962D-FD0843BF615F}"/>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486563" y="1657236"/>
            <a:ext cx="1486188" cy="1728208"/>
          </a:xfrm>
          <a:custGeom>
            <a:avLst/>
            <a:gdLst>
              <a:gd name="connsiteX0" fmla="*/ 650986 w 1301972"/>
              <a:gd name="connsiteY0" fmla="*/ 0 h 1487448"/>
              <a:gd name="connsiteX1" fmla="*/ 672955 w 1301972"/>
              <a:gd name="connsiteY1" fmla="*/ 2215 h 1487448"/>
              <a:gd name="connsiteX2" fmla="*/ 690487 w 1301972"/>
              <a:gd name="connsiteY2" fmla="*/ 7657 h 1487448"/>
              <a:gd name="connsiteX3" fmla="*/ 706397 w 1301972"/>
              <a:gd name="connsiteY3" fmla="*/ 15612 h 1487448"/>
              <a:gd name="connsiteX4" fmla="*/ 1247225 w 1301972"/>
              <a:gd name="connsiteY4" fmla="*/ 287208 h 1487448"/>
              <a:gd name="connsiteX5" fmla="*/ 1299758 w 1301972"/>
              <a:gd name="connsiteY5" fmla="*/ 359803 h 1487448"/>
              <a:gd name="connsiteX6" fmla="*/ 1301972 w 1301972"/>
              <a:gd name="connsiteY6" fmla="*/ 381768 h 1487448"/>
              <a:gd name="connsiteX7" fmla="*/ 1301972 w 1301972"/>
              <a:gd name="connsiteY7" fmla="*/ 381775 h 1487448"/>
              <a:gd name="connsiteX8" fmla="*/ 1301972 w 1301972"/>
              <a:gd name="connsiteY8" fmla="*/ 1106345 h 1487448"/>
              <a:gd name="connsiteX9" fmla="*/ 1301972 w 1301972"/>
              <a:gd name="connsiteY9" fmla="*/ 1106352 h 1487448"/>
              <a:gd name="connsiteX10" fmla="*/ 1299758 w 1301972"/>
              <a:gd name="connsiteY10" fmla="*/ 1128317 h 1487448"/>
              <a:gd name="connsiteX11" fmla="*/ 1270046 w 1301972"/>
              <a:gd name="connsiteY11" fmla="*/ 1183427 h 1487448"/>
              <a:gd name="connsiteX12" fmla="*/ 1253926 w 1301972"/>
              <a:gd name="connsiteY12" fmla="*/ 1196727 h 1487448"/>
              <a:gd name="connsiteX13" fmla="*/ 1231197 w 1301972"/>
              <a:gd name="connsiteY13" fmla="*/ 1208092 h 1487448"/>
              <a:gd name="connsiteX14" fmla="*/ 1231196 w 1301972"/>
              <a:gd name="connsiteY14" fmla="*/ 1208092 h 1487448"/>
              <a:gd name="connsiteX15" fmla="*/ 715338 w 1301972"/>
              <a:gd name="connsiteY15" fmla="*/ 1466022 h 1487448"/>
              <a:gd name="connsiteX16" fmla="*/ 683398 w 1301972"/>
              <a:gd name="connsiteY16" fmla="*/ 1481992 h 1487448"/>
              <a:gd name="connsiteX17" fmla="*/ 672955 w 1301972"/>
              <a:gd name="connsiteY17" fmla="*/ 1485233 h 1487448"/>
              <a:gd name="connsiteX18" fmla="*/ 650986 w 1301972"/>
              <a:gd name="connsiteY18" fmla="*/ 1487448 h 1487448"/>
              <a:gd name="connsiteX19" fmla="*/ 629018 w 1301972"/>
              <a:gd name="connsiteY19" fmla="*/ 1485233 h 1487448"/>
              <a:gd name="connsiteX20" fmla="*/ 618574 w 1301972"/>
              <a:gd name="connsiteY20" fmla="*/ 1481992 h 1487448"/>
              <a:gd name="connsiteX21" fmla="*/ 586635 w 1301972"/>
              <a:gd name="connsiteY21" fmla="*/ 1466022 h 1487448"/>
              <a:gd name="connsiteX22" fmla="*/ 70775 w 1301972"/>
              <a:gd name="connsiteY22" fmla="*/ 1208091 h 1487448"/>
              <a:gd name="connsiteX23" fmla="*/ 48047 w 1301972"/>
              <a:gd name="connsiteY23" fmla="*/ 1196727 h 1487448"/>
              <a:gd name="connsiteX24" fmla="*/ 31927 w 1301972"/>
              <a:gd name="connsiteY24" fmla="*/ 1183427 h 1487448"/>
              <a:gd name="connsiteX25" fmla="*/ 2214 w 1301972"/>
              <a:gd name="connsiteY25" fmla="*/ 1128317 h 1487448"/>
              <a:gd name="connsiteX26" fmla="*/ 0 w 1301972"/>
              <a:gd name="connsiteY26" fmla="*/ 1106352 h 1487448"/>
              <a:gd name="connsiteX27" fmla="*/ 0 w 1301972"/>
              <a:gd name="connsiteY27" fmla="*/ 1106345 h 1487448"/>
              <a:gd name="connsiteX28" fmla="*/ 0 w 1301972"/>
              <a:gd name="connsiteY28" fmla="*/ 381776 h 1487448"/>
              <a:gd name="connsiteX29" fmla="*/ 0 w 1301972"/>
              <a:gd name="connsiteY29" fmla="*/ 381775 h 1487448"/>
              <a:gd name="connsiteX30" fmla="*/ 0 w 1301972"/>
              <a:gd name="connsiteY30" fmla="*/ 381768 h 1487448"/>
              <a:gd name="connsiteX31" fmla="*/ 2214 w 1301972"/>
              <a:gd name="connsiteY31" fmla="*/ 359803 h 1487448"/>
              <a:gd name="connsiteX32" fmla="*/ 26581 w 1301972"/>
              <a:gd name="connsiteY32" fmla="*/ 310435 h 1487448"/>
              <a:gd name="connsiteX33" fmla="*/ 38859 w 1301972"/>
              <a:gd name="connsiteY33" fmla="*/ 298446 h 1487448"/>
              <a:gd name="connsiteX34" fmla="*/ 39668 w 1301972"/>
              <a:gd name="connsiteY34" fmla="*/ 297657 h 1487448"/>
              <a:gd name="connsiteX35" fmla="*/ 595575 w 1301972"/>
              <a:gd name="connsiteY35" fmla="*/ 15612 h 1487448"/>
              <a:gd name="connsiteX36" fmla="*/ 611486 w 1301972"/>
              <a:gd name="connsiteY36" fmla="*/ 7657 h 1487448"/>
              <a:gd name="connsiteX37" fmla="*/ 629018 w 1301972"/>
              <a:gd name="connsiteY37" fmla="*/ 2215 h 1487448"/>
              <a:gd name="connsiteX38" fmla="*/ 650986 w 1301972"/>
              <a:gd name="connsiteY38" fmla="*/ 0 h 1487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301972" h="1487448">
                <a:moveTo>
                  <a:pt x="650986" y="0"/>
                </a:moveTo>
                <a:cubicBezTo>
                  <a:pt x="658511" y="0"/>
                  <a:pt x="665859" y="763"/>
                  <a:pt x="672955" y="2215"/>
                </a:cubicBezTo>
                <a:lnTo>
                  <a:pt x="690487" y="7657"/>
                </a:lnTo>
                <a:lnTo>
                  <a:pt x="706397" y="15612"/>
                </a:lnTo>
                <a:lnTo>
                  <a:pt x="1247225" y="287208"/>
                </a:lnTo>
                <a:cubicBezTo>
                  <a:pt x="1273855" y="302520"/>
                  <a:pt x="1293405" y="328758"/>
                  <a:pt x="1299758" y="359803"/>
                </a:cubicBezTo>
                <a:lnTo>
                  <a:pt x="1301972" y="381768"/>
                </a:lnTo>
                <a:lnTo>
                  <a:pt x="1301972" y="381775"/>
                </a:lnTo>
                <a:lnTo>
                  <a:pt x="1301972" y="1106345"/>
                </a:lnTo>
                <a:lnTo>
                  <a:pt x="1301972" y="1106352"/>
                </a:lnTo>
                <a:lnTo>
                  <a:pt x="1299758" y="1128317"/>
                </a:lnTo>
                <a:cubicBezTo>
                  <a:pt x="1295402" y="1149605"/>
                  <a:pt x="1284840" y="1168632"/>
                  <a:pt x="1270046" y="1183427"/>
                </a:cubicBezTo>
                <a:lnTo>
                  <a:pt x="1253926" y="1196727"/>
                </a:lnTo>
                <a:lnTo>
                  <a:pt x="1231197" y="1208092"/>
                </a:lnTo>
                <a:cubicBezTo>
                  <a:pt x="1231197" y="1208092"/>
                  <a:pt x="1231197" y="1208092"/>
                  <a:pt x="1231196" y="1208092"/>
                </a:cubicBezTo>
                <a:lnTo>
                  <a:pt x="715338" y="1466022"/>
                </a:lnTo>
                <a:lnTo>
                  <a:pt x="683398" y="1481992"/>
                </a:lnTo>
                <a:lnTo>
                  <a:pt x="672955" y="1485233"/>
                </a:lnTo>
                <a:cubicBezTo>
                  <a:pt x="665859" y="1486685"/>
                  <a:pt x="658511" y="1487448"/>
                  <a:pt x="650986" y="1487448"/>
                </a:cubicBezTo>
                <a:cubicBezTo>
                  <a:pt x="643461" y="1487448"/>
                  <a:pt x="636114" y="1486685"/>
                  <a:pt x="629018" y="1485233"/>
                </a:cubicBezTo>
                <a:lnTo>
                  <a:pt x="618574" y="1481992"/>
                </a:lnTo>
                <a:lnTo>
                  <a:pt x="586635" y="1466022"/>
                </a:lnTo>
                <a:lnTo>
                  <a:pt x="70775" y="1208091"/>
                </a:lnTo>
                <a:lnTo>
                  <a:pt x="48047" y="1196727"/>
                </a:lnTo>
                <a:lnTo>
                  <a:pt x="31927" y="1183427"/>
                </a:lnTo>
                <a:cubicBezTo>
                  <a:pt x="17132" y="1168632"/>
                  <a:pt x="6570" y="1149605"/>
                  <a:pt x="2214" y="1128317"/>
                </a:cubicBezTo>
                <a:lnTo>
                  <a:pt x="0" y="1106352"/>
                </a:lnTo>
                <a:lnTo>
                  <a:pt x="0" y="1106345"/>
                </a:lnTo>
                <a:lnTo>
                  <a:pt x="0" y="381776"/>
                </a:lnTo>
                <a:lnTo>
                  <a:pt x="0" y="381775"/>
                </a:lnTo>
                <a:lnTo>
                  <a:pt x="0" y="381768"/>
                </a:lnTo>
                <a:lnTo>
                  <a:pt x="2214" y="359803"/>
                </a:lnTo>
                <a:cubicBezTo>
                  <a:pt x="6026" y="341176"/>
                  <a:pt x="14589" y="324280"/>
                  <a:pt x="26581" y="310435"/>
                </a:cubicBezTo>
                <a:lnTo>
                  <a:pt x="38859" y="298446"/>
                </a:lnTo>
                <a:lnTo>
                  <a:pt x="39668" y="297657"/>
                </a:lnTo>
                <a:lnTo>
                  <a:pt x="595575" y="15612"/>
                </a:lnTo>
                <a:lnTo>
                  <a:pt x="611486" y="7657"/>
                </a:lnTo>
                <a:lnTo>
                  <a:pt x="629018" y="2215"/>
                </a:lnTo>
                <a:cubicBezTo>
                  <a:pt x="636114" y="763"/>
                  <a:pt x="643461" y="0"/>
                  <a:pt x="650986" y="0"/>
                </a:cubicBezTo>
                <a:close/>
              </a:path>
            </a:pathLst>
          </a:custGeom>
          <a:ln>
            <a:solidFill>
              <a:srgbClr val="D3323C"/>
            </a:solidFill>
          </a:ln>
        </p:spPr>
      </p:pic>
      <p:pic>
        <p:nvPicPr>
          <p:cNvPr id="14" name="图片占位符 21">
            <a:extLst>
              <a:ext uri="{FF2B5EF4-FFF2-40B4-BE49-F238E27FC236}">
                <a16:creationId xmlns:a16="http://schemas.microsoft.com/office/drawing/2014/main" xmlns="" id="{FE5D1183-F75A-44D7-B715-498EE8AFD69B}"/>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092912" y="1666701"/>
            <a:ext cx="1486187" cy="1697906"/>
          </a:xfrm>
          <a:custGeom>
            <a:avLst/>
            <a:gdLst>
              <a:gd name="connsiteX0" fmla="*/ 650986 w 1301972"/>
              <a:gd name="connsiteY0" fmla="*/ 0 h 1487448"/>
              <a:gd name="connsiteX1" fmla="*/ 672955 w 1301972"/>
              <a:gd name="connsiteY1" fmla="*/ 2215 h 1487448"/>
              <a:gd name="connsiteX2" fmla="*/ 690487 w 1301972"/>
              <a:gd name="connsiteY2" fmla="*/ 7657 h 1487448"/>
              <a:gd name="connsiteX3" fmla="*/ 706397 w 1301972"/>
              <a:gd name="connsiteY3" fmla="*/ 15612 h 1487448"/>
              <a:gd name="connsiteX4" fmla="*/ 1247225 w 1301972"/>
              <a:gd name="connsiteY4" fmla="*/ 287208 h 1487448"/>
              <a:gd name="connsiteX5" fmla="*/ 1299758 w 1301972"/>
              <a:gd name="connsiteY5" fmla="*/ 359803 h 1487448"/>
              <a:gd name="connsiteX6" fmla="*/ 1301972 w 1301972"/>
              <a:gd name="connsiteY6" fmla="*/ 381768 h 1487448"/>
              <a:gd name="connsiteX7" fmla="*/ 1301972 w 1301972"/>
              <a:gd name="connsiteY7" fmla="*/ 381775 h 1487448"/>
              <a:gd name="connsiteX8" fmla="*/ 1301972 w 1301972"/>
              <a:gd name="connsiteY8" fmla="*/ 1106345 h 1487448"/>
              <a:gd name="connsiteX9" fmla="*/ 1301972 w 1301972"/>
              <a:gd name="connsiteY9" fmla="*/ 1106352 h 1487448"/>
              <a:gd name="connsiteX10" fmla="*/ 1299758 w 1301972"/>
              <a:gd name="connsiteY10" fmla="*/ 1128317 h 1487448"/>
              <a:gd name="connsiteX11" fmla="*/ 1270046 w 1301972"/>
              <a:gd name="connsiteY11" fmla="*/ 1183427 h 1487448"/>
              <a:gd name="connsiteX12" fmla="*/ 1253926 w 1301972"/>
              <a:gd name="connsiteY12" fmla="*/ 1196727 h 1487448"/>
              <a:gd name="connsiteX13" fmla="*/ 1231197 w 1301972"/>
              <a:gd name="connsiteY13" fmla="*/ 1208092 h 1487448"/>
              <a:gd name="connsiteX14" fmla="*/ 1231196 w 1301972"/>
              <a:gd name="connsiteY14" fmla="*/ 1208092 h 1487448"/>
              <a:gd name="connsiteX15" fmla="*/ 715338 w 1301972"/>
              <a:gd name="connsiteY15" fmla="*/ 1466022 h 1487448"/>
              <a:gd name="connsiteX16" fmla="*/ 683398 w 1301972"/>
              <a:gd name="connsiteY16" fmla="*/ 1481992 h 1487448"/>
              <a:gd name="connsiteX17" fmla="*/ 672955 w 1301972"/>
              <a:gd name="connsiteY17" fmla="*/ 1485233 h 1487448"/>
              <a:gd name="connsiteX18" fmla="*/ 650986 w 1301972"/>
              <a:gd name="connsiteY18" fmla="*/ 1487448 h 1487448"/>
              <a:gd name="connsiteX19" fmla="*/ 629018 w 1301972"/>
              <a:gd name="connsiteY19" fmla="*/ 1485233 h 1487448"/>
              <a:gd name="connsiteX20" fmla="*/ 618574 w 1301972"/>
              <a:gd name="connsiteY20" fmla="*/ 1481992 h 1487448"/>
              <a:gd name="connsiteX21" fmla="*/ 586635 w 1301972"/>
              <a:gd name="connsiteY21" fmla="*/ 1466022 h 1487448"/>
              <a:gd name="connsiteX22" fmla="*/ 70775 w 1301972"/>
              <a:gd name="connsiteY22" fmla="*/ 1208091 h 1487448"/>
              <a:gd name="connsiteX23" fmla="*/ 48047 w 1301972"/>
              <a:gd name="connsiteY23" fmla="*/ 1196727 h 1487448"/>
              <a:gd name="connsiteX24" fmla="*/ 31927 w 1301972"/>
              <a:gd name="connsiteY24" fmla="*/ 1183427 h 1487448"/>
              <a:gd name="connsiteX25" fmla="*/ 2214 w 1301972"/>
              <a:gd name="connsiteY25" fmla="*/ 1128317 h 1487448"/>
              <a:gd name="connsiteX26" fmla="*/ 0 w 1301972"/>
              <a:gd name="connsiteY26" fmla="*/ 1106352 h 1487448"/>
              <a:gd name="connsiteX27" fmla="*/ 0 w 1301972"/>
              <a:gd name="connsiteY27" fmla="*/ 1106345 h 1487448"/>
              <a:gd name="connsiteX28" fmla="*/ 0 w 1301972"/>
              <a:gd name="connsiteY28" fmla="*/ 381776 h 1487448"/>
              <a:gd name="connsiteX29" fmla="*/ 0 w 1301972"/>
              <a:gd name="connsiteY29" fmla="*/ 381775 h 1487448"/>
              <a:gd name="connsiteX30" fmla="*/ 0 w 1301972"/>
              <a:gd name="connsiteY30" fmla="*/ 381768 h 1487448"/>
              <a:gd name="connsiteX31" fmla="*/ 2214 w 1301972"/>
              <a:gd name="connsiteY31" fmla="*/ 359803 h 1487448"/>
              <a:gd name="connsiteX32" fmla="*/ 26581 w 1301972"/>
              <a:gd name="connsiteY32" fmla="*/ 310435 h 1487448"/>
              <a:gd name="connsiteX33" fmla="*/ 38860 w 1301972"/>
              <a:gd name="connsiteY33" fmla="*/ 298446 h 1487448"/>
              <a:gd name="connsiteX34" fmla="*/ 39668 w 1301972"/>
              <a:gd name="connsiteY34" fmla="*/ 297657 h 1487448"/>
              <a:gd name="connsiteX35" fmla="*/ 595575 w 1301972"/>
              <a:gd name="connsiteY35" fmla="*/ 15612 h 1487448"/>
              <a:gd name="connsiteX36" fmla="*/ 611486 w 1301972"/>
              <a:gd name="connsiteY36" fmla="*/ 7657 h 1487448"/>
              <a:gd name="connsiteX37" fmla="*/ 629018 w 1301972"/>
              <a:gd name="connsiteY37" fmla="*/ 2215 h 1487448"/>
              <a:gd name="connsiteX38" fmla="*/ 650986 w 1301972"/>
              <a:gd name="connsiteY38" fmla="*/ 0 h 1487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301972" h="1487448">
                <a:moveTo>
                  <a:pt x="650986" y="0"/>
                </a:moveTo>
                <a:cubicBezTo>
                  <a:pt x="658511" y="0"/>
                  <a:pt x="665859" y="763"/>
                  <a:pt x="672955" y="2215"/>
                </a:cubicBezTo>
                <a:lnTo>
                  <a:pt x="690487" y="7657"/>
                </a:lnTo>
                <a:lnTo>
                  <a:pt x="706397" y="15612"/>
                </a:lnTo>
                <a:lnTo>
                  <a:pt x="1247225" y="287208"/>
                </a:lnTo>
                <a:cubicBezTo>
                  <a:pt x="1273855" y="302520"/>
                  <a:pt x="1293405" y="328758"/>
                  <a:pt x="1299758" y="359803"/>
                </a:cubicBezTo>
                <a:lnTo>
                  <a:pt x="1301972" y="381768"/>
                </a:lnTo>
                <a:lnTo>
                  <a:pt x="1301972" y="381775"/>
                </a:lnTo>
                <a:lnTo>
                  <a:pt x="1301972" y="1106345"/>
                </a:lnTo>
                <a:lnTo>
                  <a:pt x="1301972" y="1106352"/>
                </a:lnTo>
                <a:lnTo>
                  <a:pt x="1299758" y="1128317"/>
                </a:lnTo>
                <a:cubicBezTo>
                  <a:pt x="1295402" y="1149605"/>
                  <a:pt x="1284840" y="1168632"/>
                  <a:pt x="1270046" y="1183427"/>
                </a:cubicBezTo>
                <a:lnTo>
                  <a:pt x="1253926" y="1196727"/>
                </a:lnTo>
                <a:lnTo>
                  <a:pt x="1231197" y="1208092"/>
                </a:lnTo>
                <a:cubicBezTo>
                  <a:pt x="1231197" y="1208092"/>
                  <a:pt x="1231197" y="1208092"/>
                  <a:pt x="1231196" y="1208092"/>
                </a:cubicBezTo>
                <a:lnTo>
                  <a:pt x="715338" y="1466022"/>
                </a:lnTo>
                <a:lnTo>
                  <a:pt x="683398" y="1481992"/>
                </a:lnTo>
                <a:lnTo>
                  <a:pt x="672955" y="1485233"/>
                </a:lnTo>
                <a:cubicBezTo>
                  <a:pt x="665859" y="1486685"/>
                  <a:pt x="658511" y="1487448"/>
                  <a:pt x="650986" y="1487448"/>
                </a:cubicBezTo>
                <a:cubicBezTo>
                  <a:pt x="643461" y="1487448"/>
                  <a:pt x="636114" y="1486685"/>
                  <a:pt x="629018" y="1485233"/>
                </a:cubicBezTo>
                <a:lnTo>
                  <a:pt x="618574" y="1481992"/>
                </a:lnTo>
                <a:lnTo>
                  <a:pt x="586635" y="1466022"/>
                </a:lnTo>
                <a:lnTo>
                  <a:pt x="70775" y="1208091"/>
                </a:lnTo>
                <a:lnTo>
                  <a:pt x="48047" y="1196727"/>
                </a:lnTo>
                <a:lnTo>
                  <a:pt x="31927" y="1183427"/>
                </a:lnTo>
                <a:cubicBezTo>
                  <a:pt x="17132" y="1168632"/>
                  <a:pt x="6571" y="1149605"/>
                  <a:pt x="2214" y="1128317"/>
                </a:cubicBezTo>
                <a:lnTo>
                  <a:pt x="0" y="1106352"/>
                </a:lnTo>
                <a:lnTo>
                  <a:pt x="0" y="1106345"/>
                </a:lnTo>
                <a:lnTo>
                  <a:pt x="0" y="381776"/>
                </a:lnTo>
                <a:lnTo>
                  <a:pt x="0" y="381775"/>
                </a:lnTo>
                <a:lnTo>
                  <a:pt x="0" y="381768"/>
                </a:lnTo>
                <a:lnTo>
                  <a:pt x="2214" y="359803"/>
                </a:lnTo>
                <a:cubicBezTo>
                  <a:pt x="6026" y="341176"/>
                  <a:pt x="14589" y="324280"/>
                  <a:pt x="26581" y="310435"/>
                </a:cubicBezTo>
                <a:lnTo>
                  <a:pt x="38860" y="298446"/>
                </a:lnTo>
                <a:lnTo>
                  <a:pt x="39668" y="297657"/>
                </a:lnTo>
                <a:lnTo>
                  <a:pt x="595575" y="15612"/>
                </a:lnTo>
                <a:lnTo>
                  <a:pt x="611486" y="7657"/>
                </a:lnTo>
                <a:lnTo>
                  <a:pt x="629018" y="2215"/>
                </a:lnTo>
                <a:cubicBezTo>
                  <a:pt x="636114" y="763"/>
                  <a:pt x="643461" y="0"/>
                  <a:pt x="650986" y="0"/>
                </a:cubicBezTo>
                <a:close/>
              </a:path>
            </a:pathLst>
          </a:custGeom>
          <a:ln>
            <a:solidFill>
              <a:srgbClr val="2C2254"/>
            </a:solidFill>
          </a:ln>
        </p:spPr>
      </p:pic>
      <p:pic>
        <p:nvPicPr>
          <p:cNvPr id="15" name="图片占位符 23">
            <a:extLst>
              <a:ext uri="{FF2B5EF4-FFF2-40B4-BE49-F238E27FC236}">
                <a16:creationId xmlns:a16="http://schemas.microsoft.com/office/drawing/2014/main" xmlns="" id="{7BD0D0D2-DE7C-466B-90E6-35BBA9ADEF7C}"/>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6688581" y="1731094"/>
            <a:ext cx="1486188" cy="1697906"/>
          </a:xfrm>
          <a:custGeom>
            <a:avLst/>
            <a:gdLst>
              <a:gd name="connsiteX0" fmla="*/ 650986 w 1301972"/>
              <a:gd name="connsiteY0" fmla="*/ 0 h 1487448"/>
              <a:gd name="connsiteX1" fmla="*/ 672955 w 1301972"/>
              <a:gd name="connsiteY1" fmla="*/ 2215 h 1487448"/>
              <a:gd name="connsiteX2" fmla="*/ 690487 w 1301972"/>
              <a:gd name="connsiteY2" fmla="*/ 7657 h 1487448"/>
              <a:gd name="connsiteX3" fmla="*/ 706397 w 1301972"/>
              <a:gd name="connsiteY3" fmla="*/ 15612 h 1487448"/>
              <a:gd name="connsiteX4" fmla="*/ 1247225 w 1301972"/>
              <a:gd name="connsiteY4" fmla="*/ 287208 h 1487448"/>
              <a:gd name="connsiteX5" fmla="*/ 1299758 w 1301972"/>
              <a:gd name="connsiteY5" fmla="*/ 359803 h 1487448"/>
              <a:gd name="connsiteX6" fmla="*/ 1301972 w 1301972"/>
              <a:gd name="connsiteY6" fmla="*/ 381768 h 1487448"/>
              <a:gd name="connsiteX7" fmla="*/ 1301972 w 1301972"/>
              <a:gd name="connsiteY7" fmla="*/ 381775 h 1487448"/>
              <a:gd name="connsiteX8" fmla="*/ 1301972 w 1301972"/>
              <a:gd name="connsiteY8" fmla="*/ 1106345 h 1487448"/>
              <a:gd name="connsiteX9" fmla="*/ 1301972 w 1301972"/>
              <a:gd name="connsiteY9" fmla="*/ 1106352 h 1487448"/>
              <a:gd name="connsiteX10" fmla="*/ 1299758 w 1301972"/>
              <a:gd name="connsiteY10" fmla="*/ 1128317 h 1487448"/>
              <a:gd name="connsiteX11" fmla="*/ 1270046 w 1301972"/>
              <a:gd name="connsiteY11" fmla="*/ 1183427 h 1487448"/>
              <a:gd name="connsiteX12" fmla="*/ 1253926 w 1301972"/>
              <a:gd name="connsiteY12" fmla="*/ 1196727 h 1487448"/>
              <a:gd name="connsiteX13" fmla="*/ 1231197 w 1301972"/>
              <a:gd name="connsiteY13" fmla="*/ 1208092 h 1487448"/>
              <a:gd name="connsiteX14" fmla="*/ 1231196 w 1301972"/>
              <a:gd name="connsiteY14" fmla="*/ 1208092 h 1487448"/>
              <a:gd name="connsiteX15" fmla="*/ 715338 w 1301972"/>
              <a:gd name="connsiteY15" fmla="*/ 1466022 h 1487448"/>
              <a:gd name="connsiteX16" fmla="*/ 683398 w 1301972"/>
              <a:gd name="connsiteY16" fmla="*/ 1481992 h 1487448"/>
              <a:gd name="connsiteX17" fmla="*/ 672955 w 1301972"/>
              <a:gd name="connsiteY17" fmla="*/ 1485233 h 1487448"/>
              <a:gd name="connsiteX18" fmla="*/ 650986 w 1301972"/>
              <a:gd name="connsiteY18" fmla="*/ 1487448 h 1487448"/>
              <a:gd name="connsiteX19" fmla="*/ 629018 w 1301972"/>
              <a:gd name="connsiteY19" fmla="*/ 1485233 h 1487448"/>
              <a:gd name="connsiteX20" fmla="*/ 618574 w 1301972"/>
              <a:gd name="connsiteY20" fmla="*/ 1481992 h 1487448"/>
              <a:gd name="connsiteX21" fmla="*/ 586635 w 1301972"/>
              <a:gd name="connsiteY21" fmla="*/ 1466022 h 1487448"/>
              <a:gd name="connsiteX22" fmla="*/ 70775 w 1301972"/>
              <a:gd name="connsiteY22" fmla="*/ 1208091 h 1487448"/>
              <a:gd name="connsiteX23" fmla="*/ 48047 w 1301972"/>
              <a:gd name="connsiteY23" fmla="*/ 1196727 h 1487448"/>
              <a:gd name="connsiteX24" fmla="*/ 31927 w 1301972"/>
              <a:gd name="connsiteY24" fmla="*/ 1183427 h 1487448"/>
              <a:gd name="connsiteX25" fmla="*/ 2214 w 1301972"/>
              <a:gd name="connsiteY25" fmla="*/ 1128317 h 1487448"/>
              <a:gd name="connsiteX26" fmla="*/ 0 w 1301972"/>
              <a:gd name="connsiteY26" fmla="*/ 1106352 h 1487448"/>
              <a:gd name="connsiteX27" fmla="*/ 0 w 1301972"/>
              <a:gd name="connsiteY27" fmla="*/ 1106345 h 1487448"/>
              <a:gd name="connsiteX28" fmla="*/ 0 w 1301972"/>
              <a:gd name="connsiteY28" fmla="*/ 381776 h 1487448"/>
              <a:gd name="connsiteX29" fmla="*/ 0 w 1301972"/>
              <a:gd name="connsiteY29" fmla="*/ 381775 h 1487448"/>
              <a:gd name="connsiteX30" fmla="*/ 0 w 1301972"/>
              <a:gd name="connsiteY30" fmla="*/ 381768 h 1487448"/>
              <a:gd name="connsiteX31" fmla="*/ 2214 w 1301972"/>
              <a:gd name="connsiteY31" fmla="*/ 359803 h 1487448"/>
              <a:gd name="connsiteX32" fmla="*/ 26581 w 1301972"/>
              <a:gd name="connsiteY32" fmla="*/ 310435 h 1487448"/>
              <a:gd name="connsiteX33" fmla="*/ 38860 w 1301972"/>
              <a:gd name="connsiteY33" fmla="*/ 298446 h 1487448"/>
              <a:gd name="connsiteX34" fmla="*/ 39668 w 1301972"/>
              <a:gd name="connsiteY34" fmla="*/ 297657 h 1487448"/>
              <a:gd name="connsiteX35" fmla="*/ 595575 w 1301972"/>
              <a:gd name="connsiteY35" fmla="*/ 15612 h 1487448"/>
              <a:gd name="connsiteX36" fmla="*/ 611486 w 1301972"/>
              <a:gd name="connsiteY36" fmla="*/ 7657 h 1487448"/>
              <a:gd name="connsiteX37" fmla="*/ 629018 w 1301972"/>
              <a:gd name="connsiteY37" fmla="*/ 2215 h 1487448"/>
              <a:gd name="connsiteX38" fmla="*/ 650986 w 1301972"/>
              <a:gd name="connsiteY38" fmla="*/ 0 h 1487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301972" h="1487448">
                <a:moveTo>
                  <a:pt x="650986" y="0"/>
                </a:moveTo>
                <a:cubicBezTo>
                  <a:pt x="658511" y="0"/>
                  <a:pt x="665859" y="763"/>
                  <a:pt x="672955" y="2215"/>
                </a:cubicBezTo>
                <a:lnTo>
                  <a:pt x="690487" y="7657"/>
                </a:lnTo>
                <a:lnTo>
                  <a:pt x="706397" y="15612"/>
                </a:lnTo>
                <a:lnTo>
                  <a:pt x="1247225" y="287208"/>
                </a:lnTo>
                <a:cubicBezTo>
                  <a:pt x="1273855" y="302520"/>
                  <a:pt x="1293405" y="328758"/>
                  <a:pt x="1299758" y="359803"/>
                </a:cubicBezTo>
                <a:lnTo>
                  <a:pt x="1301972" y="381768"/>
                </a:lnTo>
                <a:lnTo>
                  <a:pt x="1301972" y="381775"/>
                </a:lnTo>
                <a:lnTo>
                  <a:pt x="1301972" y="1106345"/>
                </a:lnTo>
                <a:lnTo>
                  <a:pt x="1301972" y="1106352"/>
                </a:lnTo>
                <a:lnTo>
                  <a:pt x="1299758" y="1128317"/>
                </a:lnTo>
                <a:cubicBezTo>
                  <a:pt x="1295402" y="1149605"/>
                  <a:pt x="1284840" y="1168632"/>
                  <a:pt x="1270046" y="1183427"/>
                </a:cubicBezTo>
                <a:lnTo>
                  <a:pt x="1253926" y="1196727"/>
                </a:lnTo>
                <a:lnTo>
                  <a:pt x="1231197" y="1208092"/>
                </a:lnTo>
                <a:cubicBezTo>
                  <a:pt x="1231197" y="1208092"/>
                  <a:pt x="1231197" y="1208092"/>
                  <a:pt x="1231196" y="1208092"/>
                </a:cubicBezTo>
                <a:lnTo>
                  <a:pt x="715338" y="1466022"/>
                </a:lnTo>
                <a:lnTo>
                  <a:pt x="683398" y="1481992"/>
                </a:lnTo>
                <a:lnTo>
                  <a:pt x="672955" y="1485233"/>
                </a:lnTo>
                <a:cubicBezTo>
                  <a:pt x="665859" y="1486685"/>
                  <a:pt x="658511" y="1487448"/>
                  <a:pt x="650986" y="1487448"/>
                </a:cubicBezTo>
                <a:cubicBezTo>
                  <a:pt x="643461" y="1487448"/>
                  <a:pt x="636114" y="1486685"/>
                  <a:pt x="629018" y="1485233"/>
                </a:cubicBezTo>
                <a:lnTo>
                  <a:pt x="618574" y="1481992"/>
                </a:lnTo>
                <a:lnTo>
                  <a:pt x="586635" y="1466022"/>
                </a:lnTo>
                <a:lnTo>
                  <a:pt x="70775" y="1208091"/>
                </a:lnTo>
                <a:lnTo>
                  <a:pt x="48047" y="1196727"/>
                </a:lnTo>
                <a:lnTo>
                  <a:pt x="31927" y="1183427"/>
                </a:lnTo>
                <a:cubicBezTo>
                  <a:pt x="17132" y="1168632"/>
                  <a:pt x="6571" y="1149605"/>
                  <a:pt x="2214" y="1128317"/>
                </a:cubicBezTo>
                <a:lnTo>
                  <a:pt x="0" y="1106352"/>
                </a:lnTo>
                <a:lnTo>
                  <a:pt x="0" y="1106345"/>
                </a:lnTo>
                <a:lnTo>
                  <a:pt x="0" y="381776"/>
                </a:lnTo>
                <a:lnTo>
                  <a:pt x="0" y="381775"/>
                </a:lnTo>
                <a:lnTo>
                  <a:pt x="0" y="381768"/>
                </a:lnTo>
                <a:lnTo>
                  <a:pt x="2214" y="359803"/>
                </a:lnTo>
                <a:cubicBezTo>
                  <a:pt x="6026" y="341176"/>
                  <a:pt x="14589" y="324280"/>
                  <a:pt x="26581" y="310435"/>
                </a:cubicBezTo>
                <a:lnTo>
                  <a:pt x="38860" y="298446"/>
                </a:lnTo>
                <a:lnTo>
                  <a:pt x="39668" y="297657"/>
                </a:lnTo>
                <a:lnTo>
                  <a:pt x="595575" y="15612"/>
                </a:lnTo>
                <a:lnTo>
                  <a:pt x="611486" y="7657"/>
                </a:lnTo>
                <a:lnTo>
                  <a:pt x="629018" y="2215"/>
                </a:lnTo>
                <a:cubicBezTo>
                  <a:pt x="636114" y="763"/>
                  <a:pt x="643461" y="0"/>
                  <a:pt x="650986" y="0"/>
                </a:cubicBezTo>
                <a:close/>
              </a:path>
            </a:pathLst>
          </a:custGeom>
          <a:ln>
            <a:solidFill>
              <a:srgbClr val="D3323C"/>
            </a:solidFill>
          </a:ln>
        </p:spPr>
      </p:pic>
      <p:pic>
        <p:nvPicPr>
          <p:cNvPr id="16" name="图片占位符 25">
            <a:extLst>
              <a:ext uri="{FF2B5EF4-FFF2-40B4-BE49-F238E27FC236}">
                <a16:creationId xmlns:a16="http://schemas.microsoft.com/office/drawing/2014/main" xmlns="" id="{19C55B18-708A-424F-970B-832439550CD7}"/>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9336260" y="1731094"/>
            <a:ext cx="1486187" cy="1697906"/>
          </a:xfrm>
          <a:custGeom>
            <a:avLst/>
            <a:gdLst>
              <a:gd name="connsiteX0" fmla="*/ 650986 w 1301972"/>
              <a:gd name="connsiteY0" fmla="*/ 0 h 1487448"/>
              <a:gd name="connsiteX1" fmla="*/ 672954 w 1301972"/>
              <a:gd name="connsiteY1" fmla="*/ 2215 h 1487448"/>
              <a:gd name="connsiteX2" fmla="*/ 690486 w 1301972"/>
              <a:gd name="connsiteY2" fmla="*/ 7657 h 1487448"/>
              <a:gd name="connsiteX3" fmla="*/ 706397 w 1301972"/>
              <a:gd name="connsiteY3" fmla="*/ 15612 h 1487448"/>
              <a:gd name="connsiteX4" fmla="*/ 1247225 w 1301972"/>
              <a:gd name="connsiteY4" fmla="*/ 287208 h 1487448"/>
              <a:gd name="connsiteX5" fmla="*/ 1299758 w 1301972"/>
              <a:gd name="connsiteY5" fmla="*/ 359803 h 1487448"/>
              <a:gd name="connsiteX6" fmla="*/ 1301972 w 1301972"/>
              <a:gd name="connsiteY6" fmla="*/ 381768 h 1487448"/>
              <a:gd name="connsiteX7" fmla="*/ 1301972 w 1301972"/>
              <a:gd name="connsiteY7" fmla="*/ 381775 h 1487448"/>
              <a:gd name="connsiteX8" fmla="*/ 1301972 w 1301972"/>
              <a:gd name="connsiteY8" fmla="*/ 1106345 h 1487448"/>
              <a:gd name="connsiteX9" fmla="*/ 1301972 w 1301972"/>
              <a:gd name="connsiteY9" fmla="*/ 1106352 h 1487448"/>
              <a:gd name="connsiteX10" fmla="*/ 1299758 w 1301972"/>
              <a:gd name="connsiteY10" fmla="*/ 1128317 h 1487448"/>
              <a:gd name="connsiteX11" fmla="*/ 1270045 w 1301972"/>
              <a:gd name="connsiteY11" fmla="*/ 1183427 h 1487448"/>
              <a:gd name="connsiteX12" fmla="*/ 1253925 w 1301972"/>
              <a:gd name="connsiteY12" fmla="*/ 1196727 h 1487448"/>
              <a:gd name="connsiteX13" fmla="*/ 1231197 w 1301972"/>
              <a:gd name="connsiteY13" fmla="*/ 1208092 h 1487448"/>
              <a:gd name="connsiteX14" fmla="*/ 1231196 w 1301972"/>
              <a:gd name="connsiteY14" fmla="*/ 1208092 h 1487448"/>
              <a:gd name="connsiteX15" fmla="*/ 715338 w 1301972"/>
              <a:gd name="connsiteY15" fmla="*/ 1466022 h 1487448"/>
              <a:gd name="connsiteX16" fmla="*/ 715337 w 1301972"/>
              <a:gd name="connsiteY16" fmla="*/ 1466022 h 1487448"/>
              <a:gd name="connsiteX17" fmla="*/ 683398 w 1301972"/>
              <a:gd name="connsiteY17" fmla="*/ 1481992 h 1487448"/>
              <a:gd name="connsiteX18" fmla="*/ 672954 w 1301972"/>
              <a:gd name="connsiteY18" fmla="*/ 1485233 h 1487448"/>
              <a:gd name="connsiteX19" fmla="*/ 650986 w 1301972"/>
              <a:gd name="connsiteY19" fmla="*/ 1487448 h 1487448"/>
              <a:gd name="connsiteX20" fmla="*/ 629017 w 1301972"/>
              <a:gd name="connsiteY20" fmla="*/ 1485233 h 1487448"/>
              <a:gd name="connsiteX21" fmla="*/ 618574 w 1301972"/>
              <a:gd name="connsiteY21" fmla="*/ 1481992 h 1487448"/>
              <a:gd name="connsiteX22" fmla="*/ 586634 w 1301972"/>
              <a:gd name="connsiteY22" fmla="*/ 1466022 h 1487448"/>
              <a:gd name="connsiteX23" fmla="*/ 70775 w 1301972"/>
              <a:gd name="connsiteY23" fmla="*/ 1208091 h 1487448"/>
              <a:gd name="connsiteX24" fmla="*/ 48047 w 1301972"/>
              <a:gd name="connsiteY24" fmla="*/ 1196727 h 1487448"/>
              <a:gd name="connsiteX25" fmla="*/ 31927 w 1301972"/>
              <a:gd name="connsiteY25" fmla="*/ 1183427 h 1487448"/>
              <a:gd name="connsiteX26" fmla="*/ 2214 w 1301972"/>
              <a:gd name="connsiteY26" fmla="*/ 1128317 h 1487448"/>
              <a:gd name="connsiteX27" fmla="*/ 0 w 1301972"/>
              <a:gd name="connsiteY27" fmla="*/ 1106352 h 1487448"/>
              <a:gd name="connsiteX28" fmla="*/ 0 w 1301972"/>
              <a:gd name="connsiteY28" fmla="*/ 1106345 h 1487448"/>
              <a:gd name="connsiteX29" fmla="*/ 0 w 1301972"/>
              <a:gd name="connsiteY29" fmla="*/ 381776 h 1487448"/>
              <a:gd name="connsiteX30" fmla="*/ 0 w 1301972"/>
              <a:gd name="connsiteY30" fmla="*/ 381775 h 1487448"/>
              <a:gd name="connsiteX31" fmla="*/ 0 w 1301972"/>
              <a:gd name="connsiteY31" fmla="*/ 381768 h 1487448"/>
              <a:gd name="connsiteX32" fmla="*/ 2214 w 1301972"/>
              <a:gd name="connsiteY32" fmla="*/ 359803 h 1487448"/>
              <a:gd name="connsiteX33" fmla="*/ 26581 w 1301972"/>
              <a:gd name="connsiteY33" fmla="*/ 310435 h 1487448"/>
              <a:gd name="connsiteX34" fmla="*/ 38859 w 1301972"/>
              <a:gd name="connsiteY34" fmla="*/ 298446 h 1487448"/>
              <a:gd name="connsiteX35" fmla="*/ 39667 w 1301972"/>
              <a:gd name="connsiteY35" fmla="*/ 297657 h 1487448"/>
              <a:gd name="connsiteX36" fmla="*/ 595575 w 1301972"/>
              <a:gd name="connsiteY36" fmla="*/ 15612 h 1487448"/>
              <a:gd name="connsiteX37" fmla="*/ 611485 w 1301972"/>
              <a:gd name="connsiteY37" fmla="*/ 7657 h 1487448"/>
              <a:gd name="connsiteX38" fmla="*/ 629017 w 1301972"/>
              <a:gd name="connsiteY38" fmla="*/ 2215 h 1487448"/>
              <a:gd name="connsiteX39" fmla="*/ 650986 w 1301972"/>
              <a:gd name="connsiteY39" fmla="*/ 0 h 1487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301972" h="1487448">
                <a:moveTo>
                  <a:pt x="650986" y="0"/>
                </a:moveTo>
                <a:cubicBezTo>
                  <a:pt x="658511" y="0"/>
                  <a:pt x="665858" y="763"/>
                  <a:pt x="672954" y="2215"/>
                </a:cubicBezTo>
                <a:lnTo>
                  <a:pt x="690486" y="7657"/>
                </a:lnTo>
                <a:lnTo>
                  <a:pt x="706397" y="15612"/>
                </a:lnTo>
                <a:lnTo>
                  <a:pt x="1247225" y="287208"/>
                </a:lnTo>
                <a:cubicBezTo>
                  <a:pt x="1273855" y="302520"/>
                  <a:pt x="1293405" y="328758"/>
                  <a:pt x="1299758" y="359803"/>
                </a:cubicBezTo>
                <a:lnTo>
                  <a:pt x="1301972" y="381768"/>
                </a:lnTo>
                <a:lnTo>
                  <a:pt x="1301972" y="381775"/>
                </a:lnTo>
                <a:lnTo>
                  <a:pt x="1301972" y="1106345"/>
                </a:lnTo>
                <a:lnTo>
                  <a:pt x="1301972" y="1106352"/>
                </a:lnTo>
                <a:lnTo>
                  <a:pt x="1299758" y="1128317"/>
                </a:lnTo>
                <a:cubicBezTo>
                  <a:pt x="1295402" y="1149605"/>
                  <a:pt x="1284840" y="1168632"/>
                  <a:pt x="1270045" y="1183427"/>
                </a:cubicBezTo>
                <a:lnTo>
                  <a:pt x="1253925" y="1196727"/>
                </a:lnTo>
                <a:lnTo>
                  <a:pt x="1231197" y="1208092"/>
                </a:lnTo>
                <a:cubicBezTo>
                  <a:pt x="1231197" y="1208092"/>
                  <a:pt x="1231196" y="1208092"/>
                  <a:pt x="1231196" y="1208092"/>
                </a:cubicBezTo>
                <a:lnTo>
                  <a:pt x="715338" y="1466022"/>
                </a:lnTo>
                <a:lnTo>
                  <a:pt x="715337" y="1466022"/>
                </a:lnTo>
                <a:lnTo>
                  <a:pt x="683398" y="1481992"/>
                </a:lnTo>
                <a:lnTo>
                  <a:pt x="672954" y="1485233"/>
                </a:lnTo>
                <a:cubicBezTo>
                  <a:pt x="665858" y="1486685"/>
                  <a:pt x="658511" y="1487448"/>
                  <a:pt x="650986" y="1487448"/>
                </a:cubicBezTo>
                <a:cubicBezTo>
                  <a:pt x="643461" y="1487448"/>
                  <a:pt x="636114" y="1486685"/>
                  <a:pt x="629017" y="1485233"/>
                </a:cubicBezTo>
                <a:lnTo>
                  <a:pt x="618574" y="1481992"/>
                </a:lnTo>
                <a:lnTo>
                  <a:pt x="586634" y="1466022"/>
                </a:lnTo>
                <a:lnTo>
                  <a:pt x="70775" y="1208091"/>
                </a:lnTo>
                <a:lnTo>
                  <a:pt x="48047" y="1196727"/>
                </a:lnTo>
                <a:lnTo>
                  <a:pt x="31927" y="1183427"/>
                </a:lnTo>
                <a:cubicBezTo>
                  <a:pt x="17132" y="1168632"/>
                  <a:pt x="6570" y="1149605"/>
                  <a:pt x="2214" y="1128317"/>
                </a:cubicBezTo>
                <a:lnTo>
                  <a:pt x="0" y="1106352"/>
                </a:lnTo>
                <a:lnTo>
                  <a:pt x="0" y="1106345"/>
                </a:lnTo>
                <a:lnTo>
                  <a:pt x="0" y="381776"/>
                </a:lnTo>
                <a:lnTo>
                  <a:pt x="0" y="381775"/>
                </a:lnTo>
                <a:lnTo>
                  <a:pt x="0" y="381768"/>
                </a:lnTo>
                <a:lnTo>
                  <a:pt x="2214" y="359803"/>
                </a:lnTo>
                <a:cubicBezTo>
                  <a:pt x="6026" y="341176"/>
                  <a:pt x="14588" y="324280"/>
                  <a:pt x="26581" y="310435"/>
                </a:cubicBezTo>
                <a:lnTo>
                  <a:pt x="38859" y="298446"/>
                </a:lnTo>
                <a:lnTo>
                  <a:pt x="39667" y="297657"/>
                </a:lnTo>
                <a:lnTo>
                  <a:pt x="595575" y="15612"/>
                </a:lnTo>
                <a:lnTo>
                  <a:pt x="611485" y="7657"/>
                </a:lnTo>
                <a:lnTo>
                  <a:pt x="629017" y="2215"/>
                </a:lnTo>
                <a:cubicBezTo>
                  <a:pt x="636114" y="763"/>
                  <a:pt x="643461" y="0"/>
                  <a:pt x="650986" y="0"/>
                </a:cubicBezTo>
                <a:close/>
              </a:path>
            </a:pathLst>
          </a:custGeom>
          <a:ln>
            <a:solidFill>
              <a:srgbClr val="201F42"/>
            </a:solidFill>
          </a:ln>
        </p:spPr>
      </p:pic>
      <p:sp>
        <p:nvSpPr>
          <p:cNvPr id="17" name="矩形 16">
            <a:extLst>
              <a:ext uri="{FF2B5EF4-FFF2-40B4-BE49-F238E27FC236}">
                <a16:creationId xmlns:a16="http://schemas.microsoft.com/office/drawing/2014/main" xmlns="" id="{F7E112F9-E905-43FB-B3E8-E7298A894662}"/>
              </a:ext>
            </a:extLst>
          </p:cNvPr>
          <p:cNvSpPr/>
          <p:nvPr/>
        </p:nvSpPr>
        <p:spPr>
          <a:xfrm>
            <a:off x="1267387" y="3690170"/>
            <a:ext cx="1935172" cy="715581"/>
          </a:xfrm>
          <a:prstGeom prst="rect">
            <a:avLst/>
          </a:prstGeom>
        </p:spPr>
        <p:txBody>
          <a:bodyPr wrap="square">
            <a:spAutoFit/>
            <a:scene3d>
              <a:camera prst="orthographicFront"/>
              <a:lightRig rig="threePt" dir="t"/>
            </a:scene3d>
            <a:sp3d contourW="6350"/>
          </a:bodyPr>
          <a:lstStyle/>
          <a:p>
            <a:pPr marL="0" marR="0" lvl="0" indent="0" algn="ctr" defTabSz="457200" rtl="0" eaLnBrk="1" fontAlgn="auto" latinLnBrk="0" hangingPunct="1">
              <a:lnSpc>
                <a:spcPct val="15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srgbClr val="000000">
                    <a:lumMod val="65000"/>
                    <a:lumOff val="35000"/>
                  </a:srgbClr>
                </a:solidFill>
                <a:effectLst/>
                <a:uLnTx/>
                <a:uFillTx/>
                <a:cs typeface="+mn-ea"/>
                <a:sym typeface="+mn-lt"/>
              </a:rPr>
              <a:t>点击输入简要文字内容，文字内容需概括精炼，言简意赅的说明分项内容言简意赅的说明分项内容</a:t>
            </a:r>
            <a:endParaRPr kumimoji="0" lang="en-US" altLang="zh-CN" sz="900" b="0" i="0" u="none" strike="noStrike" kern="1200" cap="none" spc="0" normalizeH="0" baseline="0" noProof="0" dirty="0">
              <a:ln>
                <a:noFill/>
              </a:ln>
              <a:solidFill>
                <a:srgbClr val="000000">
                  <a:lumMod val="65000"/>
                  <a:lumOff val="35000"/>
                </a:srgbClr>
              </a:solidFill>
              <a:effectLst/>
              <a:uLnTx/>
              <a:uFillTx/>
              <a:cs typeface="+mn-ea"/>
              <a:sym typeface="+mn-lt"/>
            </a:endParaRPr>
          </a:p>
        </p:txBody>
      </p:sp>
      <p:sp>
        <p:nvSpPr>
          <p:cNvPr id="18" name="矩形 17">
            <a:extLst>
              <a:ext uri="{FF2B5EF4-FFF2-40B4-BE49-F238E27FC236}">
                <a16:creationId xmlns:a16="http://schemas.microsoft.com/office/drawing/2014/main" xmlns="" id="{545F2D62-8AF7-4177-9FA1-6F7CA10913BB}"/>
              </a:ext>
            </a:extLst>
          </p:cNvPr>
          <p:cNvSpPr/>
          <p:nvPr/>
        </p:nvSpPr>
        <p:spPr>
          <a:xfrm>
            <a:off x="3877148" y="3690170"/>
            <a:ext cx="1935172" cy="715581"/>
          </a:xfrm>
          <a:prstGeom prst="rect">
            <a:avLst/>
          </a:prstGeom>
        </p:spPr>
        <p:txBody>
          <a:bodyPr wrap="square">
            <a:spAutoFit/>
            <a:scene3d>
              <a:camera prst="orthographicFront"/>
              <a:lightRig rig="threePt" dir="t"/>
            </a:scene3d>
            <a:sp3d contourW="6350"/>
          </a:bodyPr>
          <a:lstStyle/>
          <a:p>
            <a:pPr marL="0" marR="0" lvl="0" indent="0" algn="ctr" defTabSz="457200" rtl="0" eaLnBrk="1" fontAlgn="auto" latinLnBrk="0" hangingPunct="1">
              <a:lnSpc>
                <a:spcPct val="15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srgbClr val="000000">
                    <a:lumMod val="65000"/>
                    <a:lumOff val="35000"/>
                  </a:srgbClr>
                </a:solidFill>
                <a:effectLst/>
                <a:uLnTx/>
                <a:uFillTx/>
                <a:cs typeface="+mn-ea"/>
                <a:sym typeface="+mn-lt"/>
              </a:rPr>
              <a:t>点击输入简要文字内容，文字内容需概括精炼，言简意赅的说明分项内容言简意赅的说明分项内容</a:t>
            </a:r>
            <a:endParaRPr kumimoji="0" lang="en-US" altLang="zh-CN" sz="900" b="0" i="0" u="none" strike="noStrike" kern="1200" cap="none" spc="0" normalizeH="0" baseline="0" noProof="0" dirty="0">
              <a:ln>
                <a:noFill/>
              </a:ln>
              <a:solidFill>
                <a:srgbClr val="000000">
                  <a:lumMod val="65000"/>
                  <a:lumOff val="35000"/>
                </a:srgbClr>
              </a:solidFill>
              <a:effectLst/>
              <a:uLnTx/>
              <a:uFillTx/>
              <a:cs typeface="+mn-ea"/>
              <a:sym typeface="+mn-lt"/>
            </a:endParaRPr>
          </a:p>
        </p:txBody>
      </p:sp>
      <p:sp>
        <p:nvSpPr>
          <p:cNvPr id="19" name="矩形 18">
            <a:extLst>
              <a:ext uri="{FF2B5EF4-FFF2-40B4-BE49-F238E27FC236}">
                <a16:creationId xmlns:a16="http://schemas.microsoft.com/office/drawing/2014/main" xmlns="" id="{2B499F5C-7863-4ADC-92F7-AC0D9246DB19}"/>
              </a:ext>
            </a:extLst>
          </p:cNvPr>
          <p:cNvSpPr/>
          <p:nvPr/>
        </p:nvSpPr>
        <p:spPr>
          <a:xfrm>
            <a:off x="6464088" y="3690170"/>
            <a:ext cx="1935172" cy="715581"/>
          </a:xfrm>
          <a:prstGeom prst="rect">
            <a:avLst/>
          </a:prstGeom>
        </p:spPr>
        <p:txBody>
          <a:bodyPr wrap="square">
            <a:spAutoFit/>
            <a:scene3d>
              <a:camera prst="orthographicFront"/>
              <a:lightRig rig="threePt" dir="t"/>
            </a:scene3d>
            <a:sp3d contourW="6350"/>
          </a:bodyPr>
          <a:lstStyle/>
          <a:p>
            <a:pPr marL="0" marR="0" lvl="0" indent="0" algn="ctr" defTabSz="457200" rtl="0" eaLnBrk="1" fontAlgn="auto" latinLnBrk="0" hangingPunct="1">
              <a:lnSpc>
                <a:spcPct val="15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srgbClr val="000000">
                    <a:lumMod val="65000"/>
                    <a:lumOff val="35000"/>
                  </a:srgbClr>
                </a:solidFill>
                <a:effectLst/>
                <a:uLnTx/>
                <a:uFillTx/>
                <a:cs typeface="+mn-ea"/>
                <a:sym typeface="+mn-lt"/>
              </a:rPr>
              <a:t>点击输入简要文字内容，文字内容需概括精炼，言简意赅的说明分项内容言简意赅的说明分项内容</a:t>
            </a:r>
            <a:endParaRPr kumimoji="0" lang="en-US" altLang="zh-CN" sz="900" b="0" i="0" u="none" strike="noStrike" kern="1200" cap="none" spc="0" normalizeH="0" baseline="0" noProof="0" dirty="0">
              <a:ln>
                <a:noFill/>
              </a:ln>
              <a:solidFill>
                <a:srgbClr val="000000">
                  <a:lumMod val="65000"/>
                  <a:lumOff val="35000"/>
                </a:srgbClr>
              </a:solidFill>
              <a:effectLst/>
              <a:uLnTx/>
              <a:uFillTx/>
              <a:cs typeface="+mn-ea"/>
              <a:sym typeface="+mn-lt"/>
            </a:endParaRPr>
          </a:p>
        </p:txBody>
      </p:sp>
      <p:sp>
        <p:nvSpPr>
          <p:cNvPr id="20" name="矩形 19">
            <a:extLst>
              <a:ext uri="{FF2B5EF4-FFF2-40B4-BE49-F238E27FC236}">
                <a16:creationId xmlns:a16="http://schemas.microsoft.com/office/drawing/2014/main" xmlns="" id="{827F14E6-2D18-4D1F-A057-F4FD13CACB9B}"/>
              </a:ext>
            </a:extLst>
          </p:cNvPr>
          <p:cNvSpPr/>
          <p:nvPr/>
        </p:nvSpPr>
        <p:spPr>
          <a:xfrm>
            <a:off x="9036961" y="3690170"/>
            <a:ext cx="1935172" cy="715581"/>
          </a:xfrm>
          <a:prstGeom prst="rect">
            <a:avLst/>
          </a:prstGeom>
        </p:spPr>
        <p:txBody>
          <a:bodyPr wrap="square">
            <a:spAutoFit/>
            <a:scene3d>
              <a:camera prst="orthographicFront"/>
              <a:lightRig rig="threePt" dir="t"/>
            </a:scene3d>
            <a:sp3d contourW="6350"/>
          </a:bodyPr>
          <a:lstStyle/>
          <a:p>
            <a:pPr marL="0" marR="0" lvl="0" indent="0" algn="ctr" defTabSz="457200" rtl="0" eaLnBrk="1" fontAlgn="auto" latinLnBrk="0" hangingPunct="1">
              <a:lnSpc>
                <a:spcPct val="15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srgbClr val="000000">
                    <a:lumMod val="65000"/>
                    <a:lumOff val="35000"/>
                  </a:srgbClr>
                </a:solidFill>
                <a:effectLst/>
                <a:uLnTx/>
                <a:uFillTx/>
                <a:cs typeface="+mn-ea"/>
                <a:sym typeface="+mn-lt"/>
              </a:rPr>
              <a:t>点击输入简要文字内容，文字内容需概括精炼，言简意赅的说明分项内容言简意赅的说明分项内容</a:t>
            </a:r>
            <a:endParaRPr kumimoji="0" lang="en-US" altLang="zh-CN" sz="900" b="0" i="0" u="none" strike="noStrike" kern="1200" cap="none" spc="0" normalizeH="0" baseline="0" noProof="0" dirty="0">
              <a:ln>
                <a:noFill/>
              </a:ln>
              <a:solidFill>
                <a:srgbClr val="000000">
                  <a:lumMod val="65000"/>
                  <a:lumOff val="35000"/>
                </a:srgbClr>
              </a:solidFill>
              <a:effectLst/>
              <a:uLnTx/>
              <a:uFillTx/>
              <a:cs typeface="+mn-ea"/>
              <a:sym typeface="+mn-lt"/>
            </a:endParaRPr>
          </a:p>
        </p:txBody>
      </p:sp>
      <p:grpSp>
        <p:nvGrpSpPr>
          <p:cNvPr id="21" name="组合 20">
            <a:extLst>
              <a:ext uri="{FF2B5EF4-FFF2-40B4-BE49-F238E27FC236}">
                <a16:creationId xmlns:a16="http://schemas.microsoft.com/office/drawing/2014/main" xmlns="" id="{FB628C97-44AF-4A37-9A37-B65BD40BFAEA}"/>
              </a:ext>
            </a:extLst>
          </p:cNvPr>
          <p:cNvGrpSpPr/>
          <p:nvPr/>
        </p:nvGrpSpPr>
        <p:grpSpPr>
          <a:xfrm>
            <a:off x="1809799" y="4500981"/>
            <a:ext cx="839718" cy="338554"/>
            <a:chOff x="2091159" y="4179587"/>
            <a:chExt cx="839718" cy="338554"/>
          </a:xfrm>
        </p:grpSpPr>
        <p:sp>
          <p:nvSpPr>
            <p:cNvPr id="22" name="矩形: 圆角 21">
              <a:extLst>
                <a:ext uri="{FF2B5EF4-FFF2-40B4-BE49-F238E27FC236}">
                  <a16:creationId xmlns:a16="http://schemas.microsoft.com/office/drawing/2014/main" xmlns="" id="{1855207F-2DC0-48C0-90F6-1A8642F28EEE}"/>
                </a:ext>
              </a:extLst>
            </p:cNvPr>
            <p:cNvSpPr/>
            <p:nvPr/>
          </p:nvSpPr>
          <p:spPr>
            <a:xfrm>
              <a:off x="2091159" y="4188924"/>
              <a:ext cx="839718" cy="304938"/>
            </a:xfrm>
            <a:prstGeom prst="roundRect">
              <a:avLst>
                <a:gd name="adj" fmla="val 50000"/>
              </a:avLst>
            </a:prstGeom>
            <a:solidFill>
              <a:srgbClr val="D332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23" name="文本框 22">
              <a:extLst>
                <a:ext uri="{FF2B5EF4-FFF2-40B4-BE49-F238E27FC236}">
                  <a16:creationId xmlns:a16="http://schemas.microsoft.com/office/drawing/2014/main" xmlns="" id="{3C83C364-432B-4284-9EAF-0642D693886B}"/>
                </a:ext>
              </a:extLst>
            </p:cNvPr>
            <p:cNvSpPr txBox="1"/>
            <p:nvPr/>
          </p:nvSpPr>
          <p:spPr>
            <a:xfrm>
              <a:off x="2130658" y="4179587"/>
              <a:ext cx="800219" cy="338554"/>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FFFFFF"/>
                  </a:solidFill>
                  <a:effectLst/>
                  <a:uLnTx/>
                  <a:uFillTx/>
                  <a:cs typeface="+mn-ea"/>
                  <a:sym typeface="+mn-lt"/>
                </a:rPr>
                <a:t>代用名</a:t>
              </a:r>
            </a:p>
          </p:txBody>
        </p:sp>
      </p:grpSp>
      <p:grpSp>
        <p:nvGrpSpPr>
          <p:cNvPr id="24" name="组合 23">
            <a:extLst>
              <a:ext uri="{FF2B5EF4-FFF2-40B4-BE49-F238E27FC236}">
                <a16:creationId xmlns:a16="http://schemas.microsoft.com/office/drawing/2014/main" xmlns="" id="{BD47FAB7-EC51-46F5-B92E-235D808EE54C}"/>
              </a:ext>
            </a:extLst>
          </p:cNvPr>
          <p:cNvGrpSpPr/>
          <p:nvPr/>
        </p:nvGrpSpPr>
        <p:grpSpPr>
          <a:xfrm>
            <a:off x="4424875" y="4500981"/>
            <a:ext cx="845263" cy="338554"/>
            <a:chOff x="2091159" y="4179587"/>
            <a:chExt cx="845263" cy="338554"/>
          </a:xfrm>
        </p:grpSpPr>
        <p:sp>
          <p:nvSpPr>
            <p:cNvPr id="25" name="矩形: 圆角 24">
              <a:extLst>
                <a:ext uri="{FF2B5EF4-FFF2-40B4-BE49-F238E27FC236}">
                  <a16:creationId xmlns:a16="http://schemas.microsoft.com/office/drawing/2014/main" xmlns="" id="{8E599400-EB41-461A-9989-75D79B31EDEF}"/>
                </a:ext>
              </a:extLst>
            </p:cNvPr>
            <p:cNvSpPr/>
            <p:nvPr/>
          </p:nvSpPr>
          <p:spPr>
            <a:xfrm>
              <a:off x="2091159" y="4188924"/>
              <a:ext cx="839718" cy="304938"/>
            </a:xfrm>
            <a:prstGeom prst="roundRect">
              <a:avLst>
                <a:gd name="adj" fmla="val 50000"/>
              </a:avLst>
            </a:prstGeom>
            <a:solidFill>
              <a:srgbClr val="201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26" name="文本框 25">
              <a:extLst>
                <a:ext uri="{FF2B5EF4-FFF2-40B4-BE49-F238E27FC236}">
                  <a16:creationId xmlns:a16="http://schemas.microsoft.com/office/drawing/2014/main" xmlns="" id="{E82D863D-46C2-4DF0-8B7D-1FD095833778}"/>
                </a:ext>
              </a:extLst>
            </p:cNvPr>
            <p:cNvSpPr txBox="1"/>
            <p:nvPr/>
          </p:nvSpPr>
          <p:spPr>
            <a:xfrm>
              <a:off x="2136203" y="4179587"/>
              <a:ext cx="800219" cy="338554"/>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FFFFFF"/>
                  </a:solidFill>
                  <a:effectLst/>
                  <a:uLnTx/>
                  <a:uFillTx/>
                  <a:cs typeface="+mn-ea"/>
                  <a:sym typeface="+mn-lt"/>
                </a:rPr>
                <a:t>代用名</a:t>
              </a:r>
            </a:p>
          </p:txBody>
        </p:sp>
      </p:grpSp>
      <p:grpSp>
        <p:nvGrpSpPr>
          <p:cNvPr id="27" name="组合 26">
            <a:extLst>
              <a:ext uri="{FF2B5EF4-FFF2-40B4-BE49-F238E27FC236}">
                <a16:creationId xmlns:a16="http://schemas.microsoft.com/office/drawing/2014/main" xmlns="" id="{1A1E9531-B48E-4C62-AEB2-F35947CD2AE4}"/>
              </a:ext>
            </a:extLst>
          </p:cNvPr>
          <p:cNvGrpSpPr/>
          <p:nvPr/>
        </p:nvGrpSpPr>
        <p:grpSpPr>
          <a:xfrm>
            <a:off x="7011815" y="4500981"/>
            <a:ext cx="844874" cy="338554"/>
            <a:chOff x="2091159" y="4179587"/>
            <a:chExt cx="844874" cy="338554"/>
          </a:xfrm>
        </p:grpSpPr>
        <p:sp>
          <p:nvSpPr>
            <p:cNvPr id="28" name="矩形: 圆角 27">
              <a:extLst>
                <a:ext uri="{FF2B5EF4-FFF2-40B4-BE49-F238E27FC236}">
                  <a16:creationId xmlns:a16="http://schemas.microsoft.com/office/drawing/2014/main" xmlns="" id="{EA5C52D9-7073-48B4-9C31-BBE242B88DF5}"/>
                </a:ext>
              </a:extLst>
            </p:cNvPr>
            <p:cNvSpPr/>
            <p:nvPr/>
          </p:nvSpPr>
          <p:spPr>
            <a:xfrm>
              <a:off x="2091159" y="4188924"/>
              <a:ext cx="839718" cy="304938"/>
            </a:xfrm>
            <a:prstGeom prst="roundRect">
              <a:avLst>
                <a:gd name="adj" fmla="val 50000"/>
              </a:avLst>
            </a:prstGeom>
            <a:solidFill>
              <a:srgbClr val="D332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29" name="文本框 28">
              <a:extLst>
                <a:ext uri="{FF2B5EF4-FFF2-40B4-BE49-F238E27FC236}">
                  <a16:creationId xmlns:a16="http://schemas.microsoft.com/office/drawing/2014/main" xmlns="" id="{A0122B98-91F8-4B88-9C70-16023B06EEBF}"/>
                </a:ext>
              </a:extLst>
            </p:cNvPr>
            <p:cNvSpPr txBox="1"/>
            <p:nvPr/>
          </p:nvSpPr>
          <p:spPr>
            <a:xfrm>
              <a:off x="2135814" y="4179587"/>
              <a:ext cx="800219" cy="338554"/>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FFFFFF"/>
                  </a:solidFill>
                  <a:effectLst/>
                  <a:uLnTx/>
                  <a:uFillTx/>
                  <a:cs typeface="+mn-ea"/>
                  <a:sym typeface="+mn-lt"/>
                </a:rPr>
                <a:t>代用名</a:t>
              </a:r>
            </a:p>
          </p:txBody>
        </p:sp>
      </p:grpSp>
      <p:grpSp>
        <p:nvGrpSpPr>
          <p:cNvPr id="30" name="组合 29">
            <a:extLst>
              <a:ext uri="{FF2B5EF4-FFF2-40B4-BE49-F238E27FC236}">
                <a16:creationId xmlns:a16="http://schemas.microsoft.com/office/drawing/2014/main" xmlns="" id="{DA42D334-6A3C-4867-993E-119F58B44D8A}"/>
              </a:ext>
            </a:extLst>
          </p:cNvPr>
          <p:cNvGrpSpPr/>
          <p:nvPr/>
        </p:nvGrpSpPr>
        <p:grpSpPr>
          <a:xfrm>
            <a:off x="9584688" y="4500981"/>
            <a:ext cx="839718" cy="338554"/>
            <a:chOff x="2091159" y="4179587"/>
            <a:chExt cx="839718" cy="338554"/>
          </a:xfrm>
        </p:grpSpPr>
        <p:sp>
          <p:nvSpPr>
            <p:cNvPr id="31" name="矩形: 圆角 30">
              <a:extLst>
                <a:ext uri="{FF2B5EF4-FFF2-40B4-BE49-F238E27FC236}">
                  <a16:creationId xmlns:a16="http://schemas.microsoft.com/office/drawing/2014/main" xmlns="" id="{6A601844-1C48-40DB-8FDE-FFA409F41518}"/>
                </a:ext>
              </a:extLst>
            </p:cNvPr>
            <p:cNvSpPr/>
            <p:nvPr/>
          </p:nvSpPr>
          <p:spPr>
            <a:xfrm>
              <a:off x="2091159" y="4188924"/>
              <a:ext cx="839718" cy="304938"/>
            </a:xfrm>
            <a:prstGeom prst="roundRect">
              <a:avLst>
                <a:gd name="adj" fmla="val 50000"/>
              </a:avLst>
            </a:prstGeom>
            <a:solidFill>
              <a:srgbClr val="201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32" name="文本框 31">
              <a:extLst>
                <a:ext uri="{FF2B5EF4-FFF2-40B4-BE49-F238E27FC236}">
                  <a16:creationId xmlns:a16="http://schemas.microsoft.com/office/drawing/2014/main" xmlns="" id="{2786F899-823C-40FD-80A6-9F5A140B1008}"/>
                </a:ext>
              </a:extLst>
            </p:cNvPr>
            <p:cNvSpPr txBox="1"/>
            <p:nvPr/>
          </p:nvSpPr>
          <p:spPr>
            <a:xfrm>
              <a:off x="2130657" y="4179587"/>
              <a:ext cx="800219" cy="338554"/>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FFFFFF"/>
                  </a:solidFill>
                  <a:effectLst/>
                  <a:uLnTx/>
                  <a:uFillTx/>
                  <a:cs typeface="+mn-ea"/>
                  <a:sym typeface="+mn-lt"/>
                </a:rPr>
                <a:t>代用名</a:t>
              </a:r>
            </a:p>
          </p:txBody>
        </p:sp>
      </p:grpSp>
      <p:sp>
        <p:nvSpPr>
          <p:cNvPr id="33" name="文本框 32">
            <a:extLst>
              <a:ext uri="{FF2B5EF4-FFF2-40B4-BE49-F238E27FC236}">
                <a16:creationId xmlns:a16="http://schemas.microsoft.com/office/drawing/2014/main" xmlns="" id="{E2678443-D061-4DF8-AA72-990566BB9557}"/>
              </a:ext>
            </a:extLst>
          </p:cNvPr>
          <p:cNvSpPr txBox="1"/>
          <p:nvPr/>
        </p:nvSpPr>
        <p:spPr>
          <a:xfrm>
            <a:off x="1305668" y="3386644"/>
            <a:ext cx="1866354" cy="307777"/>
          </a:xfrm>
          <a:prstGeom prst="rect">
            <a:avLst/>
          </a:prstGeom>
          <a:noFill/>
        </p:spPr>
        <p:txBody>
          <a:bodyPr wrap="square" rtlCol="0">
            <a:spAutoFit/>
            <a:scene3d>
              <a:camera prst="orthographicFront"/>
              <a:lightRig rig="threePt" dir="t"/>
            </a:scene3d>
            <a:sp3d contourW="12700"/>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srgbClr val="000000">
                    <a:lumMod val="85000"/>
                    <a:lumOff val="15000"/>
                  </a:srgbClr>
                </a:solidFill>
                <a:effectLst/>
                <a:uLnTx/>
                <a:uFillTx/>
                <a:cs typeface="+mn-ea"/>
                <a:sym typeface="+mn-lt"/>
              </a:rPr>
              <a:t>职务：</a:t>
            </a:r>
            <a:r>
              <a:rPr kumimoji="0" lang="en-US" altLang="zh-CN" sz="1400" b="1" i="0" u="none" strike="noStrike" kern="1200" cap="none" spc="0" normalizeH="0" baseline="0" noProof="0" dirty="0">
                <a:ln>
                  <a:noFill/>
                </a:ln>
                <a:solidFill>
                  <a:srgbClr val="000000">
                    <a:lumMod val="85000"/>
                    <a:lumOff val="15000"/>
                  </a:srgbClr>
                </a:solidFill>
                <a:effectLst/>
                <a:uLnTx/>
                <a:uFillTx/>
                <a:cs typeface="+mn-ea"/>
                <a:sym typeface="+mn-lt"/>
              </a:rPr>
              <a:t> POSITION</a:t>
            </a:r>
            <a:endParaRPr kumimoji="0" lang="zh-CN" altLang="en-US" sz="1400" b="1" i="0" u="none" strike="noStrike" kern="1200" cap="none" spc="0" normalizeH="0" baseline="0" noProof="0" dirty="0">
              <a:ln>
                <a:noFill/>
              </a:ln>
              <a:solidFill>
                <a:srgbClr val="000000">
                  <a:lumMod val="85000"/>
                  <a:lumOff val="15000"/>
                </a:srgbClr>
              </a:solidFill>
              <a:effectLst/>
              <a:uLnTx/>
              <a:uFillTx/>
              <a:cs typeface="+mn-ea"/>
              <a:sym typeface="+mn-lt"/>
            </a:endParaRPr>
          </a:p>
        </p:txBody>
      </p:sp>
      <p:sp>
        <p:nvSpPr>
          <p:cNvPr id="34" name="文本框 33">
            <a:extLst>
              <a:ext uri="{FF2B5EF4-FFF2-40B4-BE49-F238E27FC236}">
                <a16:creationId xmlns:a16="http://schemas.microsoft.com/office/drawing/2014/main" xmlns="" id="{7D11AB21-DB7E-4773-A158-0483517D3F9A}"/>
              </a:ext>
            </a:extLst>
          </p:cNvPr>
          <p:cNvSpPr txBox="1"/>
          <p:nvPr/>
        </p:nvSpPr>
        <p:spPr>
          <a:xfrm>
            <a:off x="3875576" y="3386644"/>
            <a:ext cx="1866354" cy="307777"/>
          </a:xfrm>
          <a:prstGeom prst="rect">
            <a:avLst/>
          </a:prstGeom>
          <a:noFill/>
        </p:spPr>
        <p:txBody>
          <a:bodyPr wrap="square" rtlCol="0">
            <a:spAutoFit/>
            <a:scene3d>
              <a:camera prst="orthographicFront"/>
              <a:lightRig rig="threePt" dir="t"/>
            </a:scene3d>
            <a:sp3d contourW="12700"/>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srgbClr val="000000">
                    <a:lumMod val="85000"/>
                    <a:lumOff val="15000"/>
                  </a:srgbClr>
                </a:solidFill>
                <a:effectLst/>
                <a:uLnTx/>
                <a:uFillTx/>
                <a:cs typeface="+mn-ea"/>
                <a:sym typeface="+mn-lt"/>
              </a:rPr>
              <a:t>职务：</a:t>
            </a:r>
            <a:r>
              <a:rPr kumimoji="0" lang="en-US" altLang="zh-CN" sz="1400" b="1" i="0" u="none" strike="noStrike" kern="1200" cap="none" spc="0" normalizeH="0" baseline="0" noProof="0" dirty="0">
                <a:ln>
                  <a:noFill/>
                </a:ln>
                <a:solidFill>
                  <a:srgbClr val="000000">
                    <a:lumMod val="85000"/>
                    <a:lumOff val="15000"/>
                  </a:srgbClr>
                </a:solidFill>
                <a:effectLst/>
                <a:uLnTx/>
                <a:uFillTx/>
                <a:cs typeface="+mn-ea"/>
                <a:sym typeface="+mn-lt"/>
              </a:rPr>
              <a:t> POSITION</a:t>
            </a:r>
            <a:endParaRPr kumimoji="0" lang="zh-CN" altLang="en-US" sz="1400" b="1" i="0" u="none" strike="noStrike" kern="1200" cap="none" spc="0" normalizeH="0" baseline="0" noProof="0" dirty="0">
              <a:ln>
                <a:noFill/>
              </a:ln>
              <a:solidFill>
                <a:srgbClr val="000000">
                  <a:lumMod val="85000"/>
                  <a:lumOff val="15000"/>
                </a:srgbClr>
              </a:solidFill>
              <a:effectLst/>
              <a:uLnTx/>
              <a:uFillTx/>
              <a:cs typeface="+mn-ea"/>
              <a:sym typeface="+mn-lt"/>
            </a:endParaRPr>
          </a:p>
        </p:txBody>
      </p:sp>
      <p:sp>
        <p:nvSpPr>
          <p:cNvPr id="35" name="文本框 34">
            <a:extLst>
              <a:ext uri="{FF2B5EF4-FFF2-40B4-BE49-F238E27FC236}">
                <a16:creationId xmlns:a16="http://schemas.microsoft.com/office/drawing/2014/main" xmlns="" id="{3011C8A1-CF2C-4253-9204-74A0CBF6C302}"/>
              </a:ext>
            </a:extLst>
          </p:cNvPr>
          <p:cNvSpPr txBox="1"/>
          <p:nvPr/>
        </p:nvSpPr>
        <p:spPr>
          <a:xfrm>
            <a:off x="6464088" y="3386644"/>
            <a:ext cx="1866354" cy="307777"/>
          </a:xfrm>
          <a:prstGeom prst="rect">
            <a:avLst/>
          </a:prstGeom>
          <a:noFill/>
        </p:spPr>
        <p:txBody>
          <a:bodyPr wrap="square" rtlCol="0">
            <a:spAutoFit/>
            <a:scene3d>
              <a:camera prst="orthographicFront"/>
              <a:lightRig rig="threePt" dir="t"/>
            </a:scene3d>
            <a:sp3d contourW="12700"/>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srgbClr val="000000">
                    <a:lumMod val="85000"/>
                    <a:lumOff val="15000"/>
                  </a:srgbClr>
                </a:solidFill>
                <a:effectLst/>
                <a:uLnTx/>
                <a:uFillTx/>
                <a:cs typeface="+mn-ea"/>
                <a:sym typeface="+mn-lt"/>
              </a:rPr>
              <a:t>职务：</a:t>
            </a:r>
            <a:r>
              <a:rPr kumimoji="0" lang="en-US" altLang="zh-CN" sz="1400" b="1" i="0" u="none" strike="noStrike" kern="1200" cap="none" spc="0" normalizeH="0" baseline="0" noProof="0" dirty="0">
                <a:ln>
                  <a:noFill/>
                </a:ln>
                <a:solidFill>
                  <a:srgbClr val="000000">
                    <a:lumMod val="85000"/>
                    <a:lumOff val="15000"/>
                  </a:srgbClr>
                </a:solidFill>
                <a:effectLst/>
                <a:uLnTx/>
                <a:uFillTx/>
                <a:cs typeface="+mn-ea"/>
                <a:sym typeface="+mn-lt"/>
              </a:rPr>
              <a:t> POSITION</a:t>
            </a:r>
            <a:endParaRPr kumimoji="0" lang="zh-CN" altLang="en-US" sz="1400" b="1" i="0" u="none" strike="noStrike" kern="1200" cap="none" spc="0" normalizeH="0" baseline="0" noProof="0" dirty="0">
              <a:ln>
                <a:noFill/>
              </a:ln>
              <a:solidFill>
                <a:srgbClr val="000000">
                  <a:lumMod val="85000"/>
                  <a:lumOff val="15000"/>
                </a:srgbClr>
              </a:solidFill>
              <a:effectLst/>
              <a:uLnTx/>
              <a:uFillTx/>
              <a:cs typeface="+mn-ea"/>
              <a:sym typeface="+mn-lt"/>
            </a:endParaRPr>
          </a:p>
        </p:txBody>
      </p:sp>
      <p:sp>
        <p:nvSpPr>
          <p:cNvPr id="36" name="文本框 35">
            <a:extLst>
              <a:ext uri="{FF2B5EF4-FFF2-40B4-BE49-F238E27FC236}">
                <a16:creationId xmlns:a16="http://schemas.microsoft.com/office/drawing/2014/main" xmlns="" id="{5C61EC4F-1274-423C-9DAB-328D3D6F8DF5}"/>
              </a:ext>
            </a:extLst>
          </p:cNvPr>
          <p:cNvSpPr txBox="1"/>
          <p:nvPr/>
        </p:nvSpPr>
        <p:spPr>
          <a:xfrm>
            <a:off x="9071370" y="3386644"/>
            <a:ext cx="1866354" cy="307777"/>
          </a:xfrm>
          <a:prstGeom prst="rect">
            <a:avLst/>
          </a:prstGeom>
          <a:noFill/>
        </p:spPr>
        <p:txBody>
          <a:bodyPr wrap="square" rtlCol="0">
            <a:spAutoFit/>
            <a:scene3d>
              <a:camera prst="orthographicFront"/>
              <a:lightRig rig="threePt" dir="t"/>
            </a:scene3d>
            <a:sp3d contourW="12700"/>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srgbClr val="000000">
                    <a:lumMod val="85000"/>
                    <a:lumOff val="15000"/>
                  </a:srgbClr>
                </a:solidFill>
                <a:effectLst/>
                <a:uLnTx/>
                <a:uFillTx/>
                <a:cs typeface="+mn-ea"/>
                <a:sym typeface="+mn-lt"/>
              </a:rPr>
              <a:t>职务：</a:t>
            </a:r>
            <a:r>
              <a:rPr kumimoji="0" lang="en-US" altLang="zh-CN" sz="1400" b="1" i="0" u="none" strike="noStrike" kern="1200" cap="none" spc="0" normalizeH="0" baseline="0" noProof="0" dirty="0">
                <a:ln>
                  <a:noFill/>
                </a:ln>
                <a:solidFill>
                  <a:srgbClr val="000000">
                    <a:lumMod val="85000"/>
                    <a:lumOff val="15000"/>
                  </a:srgbClr>
                </a:solidFill>
                <a:effectLst/>
                <a:uLnTx/>
                <a:uFillTx/>
                <a:cs typeface="+mn-ea"/>
                <a:sym typeface="+mn-lt"/>
              </a:rPr>
              <a:t> POSITION</a:t>
            </a:r>
            <a:endParaRPr kumimoji="0" lang="zh-CN" altLang="en-US" sz="1400" b="1" i="0" u="none" strike="noStrike" kern="1200" cap="none" spc="0" normalizeH="0" baseline="0" noProof="0" dirty="0">
              <a:ln>
                <a:noFill/>
              </a:ln>
              <a:solidFill>
                <a:srgbClr val="000000">
                  <a:lumMod val="85000"/>
                  <a:lumOff val="15000"/>
                </a:srgbClr>
              </a:solidFill>
              <a:effectLst/>
              <a:uLnTx/>
              <a:uFillTx/>
              <a:cs typeface="+mn-ea"/>
              <a:sym typeface="+mn-lt"/>
            </a:endParaRPr>
          </a:p>
        </p:txBody>
      </p:sp>
      <p:sp>
        <p:nvSpPr>
          <p:cNvPr id="43" name="PA-矩形 7">
            <a:extLst>
              <a:ext uri="{FF2B5EF4-FFF2-40B4-BE49-F238E27FC236}">
                <a16:creationId xmlns:a16="http://schemas.microsoft.com/office/drawing/2014/main" xmlns="" id="{9527571D-467B-4E57-BD3F-8F33E48BDEB3}"/>
              </a:ext>
            </a:extLst>
          </p:cNvPr>
          <p:cNvSpPr/>
          <p:nvPr>
            <p:custDataLst>
              <p:tags r:id="rId1"/>
            </p:custDataLst>
          </p:nvPr>
        </p:nvSpPr>
        <p:spPr>
          <a:xfrm>
            <a:off x="1014049" y="52817"/>
            <a:ext cx="1620957" cy="52322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2800" dirty="0">
                <a:solidFill>
                  <a:srgbClr val="0D0A47"/>
                </a:solidFill>
                <a:cs typeface="+mn-ea"/>
                <a:sym typeface="+mn-lt"/>
              </a:rPr>
              <a:t>团队介绍</a:t>
            </a:r>
            <a:endParaRPr kumimoji="0" lang="zh-CN" altLang="en-US" sz="2800" b="0" i="0" u="none" strike="noStrike" kern="1200" cap="none" spc="0" normalizeH="0" baseline="0" noProof="0" dirty="0">
              <a:ln>
                <a:noFill/>
              </a:ln>
              <a:solidFill>
                <a:srgbClr val="0D0A47"/>
              </a:solidFill>
              <a:effectLst/>
              <a:uLnTx/>
              <a:uFillTx/>
              <a:cs typeface="+mn-ea"/>
              <a:sym typeface="+mn-lt"/>
            </a:endParaRPr>
          </a:p>
        </p:txBody>
      </p:sp>
      <p:sp>
        <p:nvSpPr>
          <p:cNvPr id="44" name="PA-矩形 8">
            <a:extLst>
              <a:ext uri="{FF2B5EF4-FFF2-40B4-BE49-F238E27FC236}">
                <a16:creationId xmlns:a16="http://schemas.microsoft.com/office/drawing/2014/main" xmlns="" id="{97C7916B-70C0-472D-8B6A-7AC27AF6CCFB}"/>
              </a:ext>
            </a:extLst>
          </p:cNvPr>
          <p:cNvSpPr/>
          <p:nvPr>
            <p:custDataLst>
              <p:tags r:id="rId2"/>
            </p:custDataLst>
          </p:nvPr>
        </p:nvSpPr>
        <p:spPr>
          <a:xfrm>
            <a:off x="1029924" y="497032"/>
            <a:ext cx="2661430" cy="252313"/>
          </a:xfrm>
          <a:prstGeom prst="rect">
            <a:avLst/>
          </a:prstGeom>
          <a:noFill/>
        </p:spPr>
        <p:txBody>
          <a:bodyPr wrap="square" rtlCol="0">
            <a:spAutoFit/>
            <a:scene3d>
              <a:camera prst="orthographicFront"/>
              <a:lightRig rig="threePt" dir="t"/>
            </a:scene3d>
            <a:sp3d contourW="12700"/>
          </a:bodyPr>
          <a:lstStyle/>
          <a:p>
            <a:pPr marL="0" marR="0" lvl="0" indent="0" algn="l" defTabSz="457200" rtl="0" eaLnBrk="1" fontAlgn="auto" latinLnBrk="0" hangingPunct="1">
              <a:lnSpc>
                <a:spcPct val="114000"/>
              </a:lnSpc>
              <a:spcBef>
                <a:spcPts val="0"/>
              </a:spcBef>
              <a:spcAft>
                <a:spcPts val="0"/>
              </a:spcAft>
              <a:buClrTx/>
              <a:buSzTx/>
              <a:buFontTx/>
              <a:buNone/>
              <a:tabLst/>
              <a:defRPr/>
            </a:pPr>
            <a:r>
              <a:rPr kumimoji="0" lang="en-US" altLang="zh-CN" sz="1000" b="0" i="0" u="none" strike="noStrike" kern="1200" cap="none" spc="300" normalizeH="0" baseline="0" noProof="0" dirty="0">
                <a:ln>
                  <a:noFill/>
                </a:ln>
                <a:solidFill>
                  <a:srgbClr val="D3323C"/>
                </a:solidFill>
                <a:effectLst/>
                <a:uLnTx/>
                <a:uFillTx/>
                <a:cs typeface="+mn-ea"/>
                <a:sym typeface="+mn-lt"/>
              </a:rPr>
              <a:t>TEAM INTRODUCTION</a:t>
            </a:r>
            <a:endParaRPr kumimoji="0" lang="zh-CN" altLang="en-US" sz="1000" b="0" i="0" u="none" strike="noStrike" kern="1200" cap="none" spc="300" normalizeH="0" baseline="0" noProof="0" dirty="0">
              <a:ln>
                <a:noFill/>
              </a:ln>
              <a:solidFill>
                <a:srgbClr val="D3323C"/>
              </a:solidFill>
              <a:effectLst/>
              <a:uLnTx/>
              <a:uFillTx/>
              <a:cs typeface="+mn-ea"/>
              <a:sym typeface="+mn-lt"/>
            </a:endParaRPr>
          </a:p>
        </p:txBody>
      </p:sp>
      <p:sp>
        <p:nvSpPr>
          <p:cNvPr id="45" name="矩形 44">
            <a:extLst>
              <a:ext uri="{FF2B5EF4-FFF2-40B4-BE49-F238E27FC236}">
                <a16:creationId xmlns:a16="http://schemas.microsoft.com/office/drawing/2014/main" xmlns="" id="{981D249A-BD23-4664-951A-BC2C7B046A57}"/>
              </a:ext>
            </a:extLst>
          </p:cNvPr>
          <p:cNvSpPr/>
          <p:nvPr/>
        </p:nvSpPr>
        <p:spPr>
          <a:xfrm flipV="1">
            <a:off x="0" y="515837"/>
            <a:ext cx="12192000" cy="36000"/>
          </a:xfrm>
          <a:prstGeom prst="rect">
            <a:avLst/>
          </a:prstGeom>
          <a:gradFill>
            <a:gsLst>
              <a:gs pos="0">
                <a:schemeClr val="accent1">
                  <a:lumMod val="5000"/>
                  <a:lumOff val="95000"/>
                </a:schemeClr>
              </a:gs>
              <a:gs pos="74000">
                <a:srgbClr val="2C2254"/>
              </a:gs>
              <a:gs pos="83000">
                <a:srgbClr val="2C2254"/>
              </a:gs>
              <a:gs pos="100000">
                <a:srgbClr val="0D0A47"/>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201F42"/>
              </a:solidFill>
              <a:effectLst/>
              <a:uLnTx/>
              <a:uFillTx/>
              <a:cs typeface="+mn-ea"/>
              <a:sym typeface="+mn-lt"/>
            </a:endParaRPr>
          </a:p>
        </p:txBody>
      </p:sp>
      <p:grpSp>
        <p:nvGrpSpPr>
          <p:cNvPr id="46" name="组合 45">
            <a:extLst>
              <a:ext uri="{FF2B5EF4-FFF2-40B4-BE49-F238E27FC236}">
                <a16:creationId xmlns:a16="http://schemas.microsoft.com/office/drawing/2014/main" xmlns="" id="{458CBA14-F9E3-409E-A1A1-51E313F01C55}"/>
              </a:ext>
            </a:extLst>
          </p:cNvPr>
          <p:cNvGrpSpPr/>
          <p:nvPr/>
        </p:nvGrpSpPr>
        <p:grpSpPr>
          <a:xfrm>
            <a:off x="217540" y="1"/>
            <a:ext cx="730741" cy="812800"/>
            <a:chOff x="117754" y="1"/>
            <a:chExt cx="730741" cy="812800"/>
          </a:xfrm>
        </p:grpSpPr>
        <p:sp>
          <p:nvSpPr>
            <p:cNvPr id="47" name="矩形 46">
              <a:extLst>
                <a:ext uri="{FF2B5EF4-FFF2-40B4-BE49-F238E27FC236}">
                  <a16:creationId xmlns:a16="http://schemas.microsoft.com/office/drawing/2014/main" xmlns="" id="{14F36A7F-9119-483D-ACA6-DA0BEE7BDC82}"/>
                </a:ext>
              </a:extLst>
            </p:cNvPr>
            <p:cNvSpPr/>
            <p:nvPr/>
          </p:nvSpPr>
          <p:spPr>
            <a:xfrm>
              <a:off x="120575" y="1"/>
              <a:ext cx="699345" cy="812800"/>
            </a:xfrm>
            <a:prstGeom prst="rect">
              <a:avLst/>
            </a:prstGeom>
            <a:solidFill>
              <a:srgbClr val="0D0A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48" name="文本框 47">
              <a:extLst>
                <a:ext uri="{FF2B5EF4-FFF2-40B4-BE49-F238E27FC236}">
                  <a16:creationId xmlns:a16="http://schemas.microsoft.com/office/drawing/2014/main" xmlns="" id="{877C0033-1ACD-4210-9D28-D6DC05544EB1}"/>
                </a:ext>
              </a:extLst>
            </p:cNvPr>
            <p:cNvSpPr txBox="1"/>
            <p:nvPr/>
          </p:nvSpPr>
          <p:spPr>
            <a:xfrm>
              <a:off x="117754" y="51021"/>
              <a:ext cx="730741" cy="723853"/>
            </a:xfrm>
            <a:prstGeom prst="rect">
              <a:avLst/>
            </a:prstGeom>
            <a:noFill/>
          </p:spPr>
          <p:txBody>
            <a:bodyPr wrap="square" rtlCol="0">
              <a:spAutoFit/>
              <a:scene3d>
                <a:camera prst="orthographicFront"/>
                <a:lightRig rig="threePt" dir="t"/>
              </a:scene3d>
              <a:sp3d contourW="12700"/>
            </a:bodyPr>
            <a:lstStyle>
              <a:defPPr>
                <a:defRPr lang="en-US"/>
              </a:defPPr>
              <a:lvl1pPr>
                <a:lnSpc>
                  <a:spcPct val="114000"/>
                </a:lnSpc>
                <a:defRPr sz="1000" spc="300">
                  <a:solidFill>
                    <a:srgbClr val="C0A984"/>
                  </a:solidFill>
                  <a:latin typeface="Century Gothic" panose="020B0502020202020204" pitchFamily="34" charset="0"/>
                  <a:ea typeface="+mj-ea"/>
                </a:defRPr>
              </a:lvl1pPr>
            </a:lstStyle>
            <a:p>
              <a:pPr marL="0" marR="0" lvl="0" indent="0" algn="ctr" defTabSz="457200" rtl="0" eaLnBrk="1" fontAlgn="auto" latinLnBrk="0" hangingPunct="1">
                <a:lnSpc>
                  <a:spcPct val="114000"/>
                </a:lnSpc>
                <a:spcBef>
                  <a:spcPts val="0"/>
                </a:spcBef>
                <a:spcAft>
                  <a:spcPts val="0"/>
                </a:spcAft>
                <a:buClrTx/>
                <a:buSzTx/>
                <a:buFontTx/>
                <a:buNone/>
                <a:tabLst/>
                <a:defRPr/>
              </a:pPr>
              <a:r>
                <a:rPr kumimoji="0" lang="en-US" altLang="zh-CN" sz="2400" b="0" i="0" u="none" strike="noStrike" kern="1200" cap="none" spc="300" normalizeH="0" baseline="0" noProof="0" dirty="0">
                  <a:ln>
                    <a:noFill/>
                  </a:ln>
                  <a:solidFill>
                    <a:srgbClr val="D3323C"/>
                  </a:solidFill>
                  <a:effectLst/>
                  <a:uLnTx/>
                  <a:uFillTx/>
                  <a:latin typeface="+mn-lt"/>
                  <a:ea typeface="+mn-ea"/>
                  <a:cs typeface="+mn-ea"/>
                  <a:sym typeface="+mn-lt"/>
                </a:rPr>
                <a:t>01</a:t>
              </a:r>
              <a:endParaRPr kumimoji="0" lang="zh-CN" altLang="en-US" sz="2400" b="0" i="0" u="none" strike="noStrike" kern="1200" cap="none" spc="300" normalizeH="0" baseline="0" noProof="0" dirty="0">
                <a:ln>
                  <a:noFill/>
                </a:ln>
                <a:solidFill>
                  <a:srgbClr val="D3323C"/>
                </a:solidFill>
                <a:effectLst/>
                <a:uLnTx/>
                <a:uFillTx/>
                <a:latin typeface="+mn-lt"/>
                <a:ea typeface="+mn-ea"/>
                <a:cs typeface="+mn-ea"/>
                <a:sym typeface="+mn-lt"/>
              </a:endParaRPr>
            </a:p>
            <a:p>
              <a:pPr marL="0" marR="0" lvl="0" indent="0" algn="ctr" defTabSz="457200" rtl="0" eaLnBrk="1" fontAlgn="auto" latinLnBrk="0" hangingPunct="1">
                <a:lnSpc>
                  <a:spcPct val="114000"/>
                </a:lnSpc>
                <a:spcBef>
                  <a:spcPts val="0"/>
                </a:spcBef>
                <a:spcAft>
                  <a:spcPts val="0"/>
                </a:spcAft>
                <a:buClrTx/>
                <a:buSzTx/>
                <a:buFontTx/>
                <a:buNone/>
                <a:tabLst/>
                <a:defRPr/>
              </a:pPr>
              <a:r>
                <a:rPr kumimoji="0" lang="en-US" altLang="zh-CN" sz="1200" b="0" i="0" u="none" strike="noStrike" kern="1200" cap="none" spc="300" normalizeH="0" baseline="0" noProof="0" dirty="0">
                  <a:ln>
                    <a:noFill/>
                  </a:ln>
                  <a:solidFill>
                    <a:srgbClr val="D3323C"/>
                  </a:solidFill>
                  <a:effectLst/>
                  <a:uLnTx/>
                  <a:uFillTx/>
                  <a:latin typeface="+mn-lt"/>
                  <a:ea typeface="+mn-ea"/>
                  <a:cs typeface="+mn-ea"/>
                  <a:sym typeface="+mn-lt"/>
                </a:rPr>
                <a:t>PART</a:t>
              </a:r>
            </a:p>
          </p:txBody>
        </p:sp>
      </p:grpSp>
    </p:spTree>
    <p:extLst>
      <p:ext uri="{BB962C8B-B14F-4D97-AF65-F5344CB8AC3E}">
        <p14:creationId xmlns:p14="http://schemas.microsoft.com/office/powerpoint/2010/main" val="3647489378"/>
      </p:ext>
    </p:extLst>
  </p:cSld>
  <p:clrMapOvr>
    <a:masterClrMapping/>
  </p:clrMapOvr>
  <mc:AlternateContent xmlns:mc="http://schemas.openxmlformats.org/markup-compatibility/2006" xmlns:p14="http://schemas.microsoft.com/office/powerpoint/2010/main">
    <mc:Choice Requires="p14">
      <p:transition spd="slow" p14:dur="1500" advTm="10000">
        <p:random/>
      </p:transition>
    </mc:Choice>
    <mc:Fallback xmlns="">
      <p:transition spd="slow" advTm="10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ppt_x"/>
                                          </p:val>
                                        </p:tav>
                                        <p:tav tm="100000">
                                          <p:val>
                                            <p:strVal val="#ppt_x"/>
                                          </p:val>
                                        </p:tav>
                                      </p:tavLst>
                                    </p:anim>
                                    <p:anim calcmode="lin" valueType="num">
                                      <p:cBhvr additive="base">
                                        <p:cTn id="8" dur="500" fill="hold"/>
                                        <p:tgtEl>
                                          <p:spTgt spid="46"/>
                                        </p:tgtEl>
                                        <p:attrNameLst>
                                          <p:attrName>ppt_y</p:attrName>
                                        </p:attrNameLst>
                                      </p:cBhvr>
                                      <p:tavLst>
                                        <p:tav tm="0">
                                          <p:val>
                                            <p:strVal val="0-#ppt_h/2"/>
                                          </p:val>
                                        </p:tav>
                                        <p:tav tm="100000">
                                          <p:val>
                                            <p:strVal val="#ppt_y"/>
                                          </p:val>
                                        </p:tav>
                                      </p:tavLst>
                                    </p:anim>
                                  </p:childTnLst>
                                </p:cTn>
                              </p:par>
                              <p:par>
                                <p:cTn id="9" presetID="12" presetClass="entr" presetSubtype="4"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anim calcmode="lin" valueType="num">
                                      <p:cBhvr additive="base">
                                        <p:cTn id="11" dur="500"/>
                                        <p:tgtEl>
                                          <p:spTgt spid="45"/>
                                        </p:tgtEl>
                                        <p:attrNameLst>
                                          <p:attrName>ppt_y</p:attrName>
                                        </p:attrNameLst>
                                      </p:cBhvr>
                                      <p:tavLst>
                                        <p:tav tm="0">
                                          <p:val>
                                            <p:strVal val="#ppt_y+#ppt_h*1.125000"/>
                                          </p:val>
                                        </p:tav>
                                        <p:tav tm="100000">
                                          <p:val>
                                            <p:strVal val="#ppt_y"/>
                                          </p:val>
                                        </p:tav>
                                      </p:tavLst>
                                    </p:anim>
                                    <p:animEffect transition="in" filter="wipe(up)">
                                      <p:cBhvr>
                                        <p:cTn id="12" dur="500"/>
                                        <p:tgtEl>
                                          <p:spTgt spid="45"/>
                                        </p:tgtEl>
                                      </p:cBhvr>
                                    </p:animEffect>
                                  </p:childTnLst>
                                </p:cTn>
                              </p:par>
                            </p:childTnLst>
                          </p:cTn>
                        </p:par>
                        <p:par>
                          <p:cTn id="13" fill="hold">
                            <p:stCondLst>
                              <p:cond delay="500"/>
                            </p:stCondLst>
                            <p:childTnLst>
                              <p:par>
                                <p:cTn id="14" presetID="0" presetClass="entr" presetSubtype="0" fill="hold" grpId="0" nodeType="afterEffect">
                                  <p:stCondLst>
                                    <p:cond delay="0"/>
                                  </p:stCondLst>
                                  <p:iterate type="lt">
                                    <p:tmPct val="14286"/>
                                  </p:iterate>
                                  <p:childTnLst>
                                    <p:set>
                                      <p:cBhvr>
                                        <p:cTn id="15" dur="1" fill="hold">
                                          <p:stCondLst>
                                            <p:cond delay="0"/>
                                          </p:stCondLst>
                                        </p:cTn>
                                        <p:tgtEl>
                                          <p:spTgt spid="43"/>
                                        </p:tgtEl>
                                        <p:attrNameLst>
                                          <p:attrName>style.visibility</p:attrName>
                                        </p:attrNameLst>
                                      </p:cBhvr>
                                      <p:to>
                                        <p:strVal val="visible"/>
                                      </p:to>
                                    </p:set>
                                    <p:anim to="" calcmode="lin" valueType="num">
                                      <p:cBhvr>
                                        <p:cTn id="16" dur="700" fill="hold">
                                          <p:stCondLst>
                                            <p:cond delay="0"/>
                                          </p:stCondLst>
                                        </p:cTn>
                                        <p:tgtEl>
                                          <p:spTgt spid="43"/>
                                        </p:tgtEl>
                                        <p:attrNameLst>
                                          <p:attrName>ppt_x</p:attrName>
                                        </p:attrNameLst>
                                      </p:cBhvr>
                                      <p:tavLst>
                                        <p:tav tm="0" fmla="#ppt_x+(-#ppt_w/2*cos(ppt_r/180*pi))*((1.5-1.5*$)^2-(1.5-1.5*$)^3)">
                                          <p:val>
                                            <p:strVal val="0"/>
                                          </p:val>
                                        </p:tav>
                                        <p:tav tm="100000">
                                          <p:val>
                                            <p:strVal val="1"/>
                                          </p:val>
                                        </p:tav>
                                      </p:tavLst>
                                    </p:anim>
                                    <p:anim to="" calcmode="lin" valueType="num">
                                      <p:cBhvr>
                                        <p:cTn id="17" dur="700" fill="hold">
                                          <p:stCondLst>
                                            <p:cond delay="0"/>
                                          </p:stCondLst>
                                        </p:cTn>
                                        <p:tgtEl>
                                          <p:spTgt spid="43"/>
                                        </p:tgtEl>
                                        <p:attrNameLst>
                                          <p:attrName>ppt_y</p:attrName>
                                        </p:attrNameLst>
                                      </p:cBhvr>
                                      <p:tavLst>
                                        <p:tav tm="0" fmla="#ppt_y+(-#ppt_h/2*cos(ppt_r/180*pi))*((1.5-1.5*$)^2-(1.5-1.5*$)^3)">
                                          <p:val>
                                            <p:strVal val="0"/>
                                          </p:val>
                                        </p:tav>
                                        <p:tav tm="100000">
                                          <p:val>
                                            <p:strVal val="1"/>
                                          </p:val>
                                        </p:tav>
                                      </p:tavLst>
                                    </p:anim>
                                    <p:anim to="" calcmode="lin" valueType="num">
                                      <p:cBhvr>
                                        <p:cTn id="18" dur="700" fill="hold">
                                          <p:stCondLst>
                                            <p:cond delay="0"/>
                                          </p:stCondLst>
                                        </p:cTn>
                                        <p:tgtEl>
                                          <p:spTgt spid="43"/>
                                        </p:tgtEl>
                                        <p:attrNameLst>
                                          <p:attrName>ppt_h</p:attrName>
                                        </p:attrNameLst>
                                      </p:cBhvr>
                                      <p:tavLst>
                                        <p:tav tm="0" fmla="#ppt_h-(-#ppt_h)*((1.5-1.5*$)^2-(1.5-1.5*$)^3)">
                                          <p:val>
                                            <p:strVal val="0"/>
                                          </p:val>
                                        </p:tav>
                                        <p:tav tm="100000">
                                          <p:val>
                                            <p:strVal val="1"/>
                                          </p:val>
                                        </p:tav>
                                      </p:tavLst>
                                    </p:anim>
                                    <p:anim to="" calcmode="lin" valueType="num">
                                      <p:cBhvr>
                                        <p:cTn id="19" dur="700" fill="hold">
                                          <p:stCondLst>
                                            <p:cond delay="0"/>
                                          </p:stCondLst>
                                        </p:cTn>
                                        <p:tgtEl>
                                          <p:spTgt spid="43"/>
                                        </p:tgtEl>
                                        <p:attrNameLst>
                                          <p:attrName>ppt_w</p:attrName>
                                        </p:attrNameLst>
                                      </p:cBhvr>
                                      <p:tavLst>
                                        <p:tav tm="0" fmla="#ppt_w-(-#ppt_w)*((1.5-1.5*$)^2-(1.5-1.5*$)^3)">
                                          <p:val>
                                            <p:strVal val="0"/>
                                          </p:val>
                                        </p:tav>
                                        <p:tav tm="100000">
                                          <p:val>
                                            <p:strVal val="1"/>
                                          </p:val>
                                        </p:tav>
                                      </p:tavLst>
                                    </p:anim>
                                  </p:childTnLst>
                                </p:cTn>
                              </p:par>
                              <p:par>
                                <p:cTn id="20" presetID="0" presetClass="entr" presetSubtype="0" fill="hold" grpId="0" nodeType="withEffect">
                                  <p:stCondLst>
                                    <p:cond delay="0"/>
                                  </p:stCondLst>
                                  <p:iterate type="lt">
                                    <p:tmPct val="3297"/>
                                  </p:iterate>
                                  <p:childTnLst>
                                    <p:set>
                                      <p:cBhvr>
                                        <p:cTn id="21" dur="1" fill="hold">
                                          <p:stCondLst>
                                            <p:cond delay="0"/>
                                          </p:stCondLst>
                                        </p:cTn>
                                        <p:tgtEl>
                                          <p:spTgt spid="44"/>
                                        </p:tgtEl>
                                        <p:attrNameLst>
                                          <p:attrName>style.visibility</p:attrName>
                                        </p:attrNameLst>
                                      </p:cBhvr>
                                      <p:to>
                                        <p:strVal val="visible"/>
                                      </p:to>
                                    </p:set>
                                    <p:anim to="" calcmode="lin" valueType="num">
                                      <p:cBhvr>
                                        <p:cTn id="22" dur="700" fill="hold">
                                          <p:stCondLst>
                                            <p:cond delay="0"/>
                                          </p:stCondLst>
                                        </p:cTn>
                                        <p:tgtEl>
                                          <p:spTgt spid="44"/>
                                        </p:tgtEl>
                                        <p:attrNameLst>
                                          <p:attrName>ppt_x</p:attrName>
                                        </p:attrNameLst>
                                      </p:cBhvr>
                                      <p:tavLst>
                                        <p:tav tm="0" fmla="#ppt_x+(-#ppt_w/2*cos(ppt_r/180*pi))*((1.5-1.5*$)^2-(1.5-1.5*$)^3)">
                                          <p:val>
                                            <p:strVal val="0"/>
                                          </p:val>
                                        </p:tav>
                                        <p:tav tm="100000">
                                          <p:val>
                                            <p:strVal val="1"/>
                                          </p:val>
                                        </p:tav>
                                      </p:tavLst>
                                    </p:anim>
                                    <p:anim to="" calcmode="lin" valueType="num">
                                      <p:cBhvr>
                                        <p:cTn id="23" dur="700" fill="hold">
                                          <p:stCondLst>
                                            <p:cond delay="0"/>
                                          </p:stCondLst>
                                        </p:cTn>
                                        <p:tgtEl>
                                          <p:spTgt spid="44"/>
                                        </p:tgtEl>
                                        <p:attrNameLst>
                                          <p:attrName>ppt_y</p:attrName>
                                        </p:attrNameLst>
                                      </p:cBhvr>
                                      <p:tavLst>
                                        <p:tav tm="0" fmla="#ppt_y-(-#ppt_h/2*cos(ppt_r/180*pi))*((1.5-1.5*$)^2-(1.5-1.5*$)^3)">
                                          <p:val>
                                            <p:strVal val="0"/>
                                          </p:val>
                                        </p:tav>
                                        <p:tav tm="100000">
                                          <p:val>
                                            <p:strVal val="1"/>
                                          </p:val>
                                        </p:tav>
                                      </p:tavLst>
                                    </p:anim>
                                    <p:anim to="" calcmode="lin" valueType="num">
                                      <p:cBhvr>
                                        <p:cTn id="24" dur="700" fill="hold">
                                          <p:stCondLst>
                                            <p:cond delay="0"/>
                                          </p:stCondLst>
                                        </p:cTn>
                                        <p:tgtEl>
                                          <p:spTgt spid="44"/>
                                        </p:tgtEl>
                                        <p:attrNameLst>
                                          <p:attrName>ppt_h</p:attrName>
                                        </p:attrNameLst>
                                      </p:cBhvr>
                                      <p:tavLst>
                                        <p:tav tm="0" fmla="#ppt_h-(-#ppt_h)*((1.5-1.5*$)^2-(1.5-1.5*$)^3)">
                                          <p:val>
                                            <p:strVal val="0"/>
                                          </p:val>
                                        </p:tav>
                                        <p:tav tm="100000">
                                          <p:val>
                                            <p:strVal val="1"/>
                                          </p:val>
                                        </p:tav>
                                      </p:tavLst>
                                    </p:anim>
                                    <p:anim to="" calcmode="lin" valueType="num">
                                      <p:cBhvr>
                                        <p:cTn id="25" dur="700" fill="hold">
                                          <p:stCondLst>
                                            <p:cond delay="0"/>
                                          </p:stCondLst>
                                        </p:cTn>
                                        <p:tgtEl>
                                          <p:spTgt spid="44"/>
                                        </p:tgtEl>
                                        <p:attrNameLst>
                                          <p:attrName>ppt_w</p:attrName>
                                        </p:attrNameLst>
                                      </p:cBhvr>
                                      <p:tavLst>
                                        <p:tav tm="0" fmla="#ppt_w-(-#ppt_w)*((1.5-1.5*$)^2-(1.5-1.5*$)^3)">
                                          <p:val>
                                            <p:strVal val="0"/>
                                          </p:val>
                                        </p:tav>
                                        <p:tav tm="100000">
                                          <p:val>
                                            <p:strVal val="1"/>
                                          </p:val>
                                        </p:tav>
                                      </p:tavLst>
                                    </p:anim>
                                  </p:childTnLst>
                                </p:cTn>
                              </p:par>
                            </p:childTnLst>
                          </p:cTn>
                        </p:par>
                        <p:par>
                          <p:cTn id="26" fill="hold">
                            <p:stCondLst>
                              <p:cond delay="1546"/>
                            </p:stCondLst>
                            <p:childTnLst>
                              <p:par>
                                <p:cTn id="27" presetID="42" presetClass="entr" presetSubtype="0" fill="hold" nodeType="after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750"/>
                                        <p:tgtEl>
                                          <p:spTgt spid="13"/>
                                        </p:tgtEl>
                                      </p:cBhvr>
                                    </p:animEffect>
                                    <p:anim calcmode="lin" valueType="num">
                                      <p:cBhvr>
                                        <p:cTn id="30" dur="750" fill="hold"/>
                                        <p:tgtEl>
                                          <p:spTgt spid="13"/>
                                        </p:tgtEl>
                                        <p:attrNameLst>
                                          <p:attrName>ppt_x</p:attrName>
                                        </p:attrNameLst>
                                      </p:cBhvr>
                                      <p:tavLst>
                                        <p:tav tm="0">
                                          <p:val>
                                            <p:strVal val="#ppt_x"/>
                                          </p:val>
                                        </p:tav>
                                        <p:tav tm="100000">
                                          <p:val>
                                            <p:strVal val="#ppt_x"/>
                                          </p:val>
                                        </p:tav>
                                      </p:tavLst>
                                    </p:anim>
                                    <p:anim calcmode="lin" valueType="num">
                                      <p:cBhvr>
                                        <p:cTn id="31" dur="750" fill="hold"/>
                                        <p:tgtEl>
                                          <p:spTgt spid="13"/>
                                        </p:tgtEl>
                                        <p:attrNameLst>
                                          <p:attrName>ppt_y</p:attrName>
                                        </p:attrNameLst>
                                      </p:cBhvr>
                                      <p:tavLst>
                                        <p:tav tm="0">
                                          <p:val>
                                            <p:strVal val="#ppt_y+.1"/>
                                          </p:val>
                                        </p:tav>
                                        <p:tav tm="100000">
                                          <p:val>
                                            <p:strVal val="#ppt_y"/>
                                          </p:val>
                                        </p:tav>
                                      </p:tavLst>
                                    </p:anim>
                                  </p:childTnLst>
                                </p:cTn>
                              </p:par>
                              <p:par>
                                <p:cTn id="32" presetID="47"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750"/>
                                        <p:tgtEl>
                                          <p:spTgt spid="9"/>
                                        </p:tgtEl>
                                      </p:cBhvr>
                                    </p:animEffect>
                                    <p:anim calcmode="lin" valueType="num">
                                      <p:cBhvr>
                                        <p:cTn id="35" dur="750" fill="hold"/>
                                        <p:tgtEl>
                                          <p:spTgt spid="9"/>
                                        </p:tgtEl>
                                        <p:attrNameLst>
                                          <p:attrName>ppt_x</p:attrName>
                                        </p:attrNameLst>
                                      </p:cBhvr>
                                      <p:tavLst>
                                        <p:tav tm="0">
                                          <p:val>
                                            <p:strVal val="#ppt_x"/>
                                          </p:val>
                                        </p:tav>
                                        <p:tav tm="100000">
                                          <p:val>
                                            <p:strVal val="#ppt_x"/>
                                          </p:val>
                                        </p:tav>
                                      </p:tavLst>
                                    </p:anim>
                                    <p:anim calcmode="lin" valueType="num">
                                      <p:cBhvr>
                                        <p:cTn id="36" dur="750" fill="hold"/>
                                        <p:tgtEl>
                                          <p:spTgt spid="9"/>
                                        </p:tgtEl>
                                        <p:attrNameLst>
                                          <p:attrName>ppt_y</p:attrName>
                                        </p:attrNameLst>
                                      </p:cBhvr>
                                      <p:tavLst>
                                        <p:tav tm="0">
                                          <p:val>
                                            <p:strVal val="#ppt_y-.1"/>
                                          </p:val>
                                        </p:tav>
                                        <p:tav tm="100000">
                                          <p:val>
                                            <p:strVal val="#ppt_y"/>
                                          </p:val>
                                        </p:tav>
                                      </p:tavLst>
                                    </p:anim>
                                  </p:childTnLst>
                                </p:cTn>
                              </p:par>
                            </p:childTnLst>
                          </p:cTn>
                        </p:par>
                        <p:par>
                          <p:cTn id="37" fill="hold">
                            <p:stCondLst>
                              <p:cond delay="2296"/>
                            </p:stCondLst>
                            <p:childTnLst>
                              <p:par>
                                <p:cTn id="38" presetID="53" presetClass="entr" presetSubtype="16" fill="hold" nodeType="afterEffect">
                                  <p:stCondLst>
                                    <p:cond delay="0"/>
                                  </p:stCondLst>
                                  <p:childTnLst>
                                    <p:set>
                                      <p:cBhvr>
                                        <p:cTn id="39" dur="1" fill="hold">
                                          <p:stCondLst>
                                            <p:cond delay="0"/>
                                          </p:stCondLst>
                                        </p:cTn>
                                        <p:tgtEl>
                                          <p:spTgt spid="21"/>
                                        </p:tgtEl>
                                        <p:attrNameLst>
                                          <p:attrName>style.visibility</p:attrName>
                                        </p:attrNameLst>
                                      </p:cBhvr>
                                      <p:to>
                                        <p:strVal val="visible"/>
                                      </p:to>
                                    </p:set>
                                    <p:anim calcmode="lin" valueType="num">
                                      <p:cBhvr>
                                        <p:cTn id="40" dur="500" fill="hold"/>
                                        <p:tgtEl>
                                          <p:spTgt spid="21"/>
                                        </p:tgtEl>
                                        <p:attrNameLst>
                                          <p:attrName>ppt_w</p:attrName>
                                        </p:attrNameLst>
                                      </p:cBhvr>
                                      <p:tavLst>
                                        <p:tav tm="0">
                                          <p:val>
                                            <p:fltVal val="0"/>
                                          </p:val>
                                        </p:tav>
                                        <p:tav tm="100000">
                                          <p:val>
                                            <p:strVal val="#ppt_w"/>
                                          </p:val>
                                        </p:tav>
                                      </p:tavLst>
                                    </p:anim>
                                    <p:anim calcmode="lin" valueType="num">
                                      <p:cBhvr>
                                        <p:cTn id="41" dur="500" fill="hold"/>
                                        <p:tgtEl>
                                          <p:spTgt spid="21"/>
                                        </p:tgtEl>
                                        <p:attrNameLst>
                                          <p:attrName>ppt_h</p:attrName>
                                        </p:attrNameLst>
                                      </p:cBhvr>
                                      <p:tavLst>
                                        <p:tav tm="0">
                                          <p:val>
                                            <p:fltVal val="0"/>
                                          </p:val>
                                        </p:tav>
                                        <p:tav tm="100000">
                                          <p:val>
                                            <p:strVal val="#ppt_h"/>
                                          </p:val>
                                        </p:tav>
                                      </p:tavLst>
                                    </p:anim>
                                    <p:animEffect transition="in" filter="fade">
                                      <p:cBhvr>
                                        <p:cTn id="42" dur="500"/>
                                        <p:tgtEl>
                                          <p:spTgt spid="21"/>
                                        </p:tgtEl>
                                      </p:cBhvr>
                                    </p:animEffect>
                                  </p:childTnLst>
                                </p:cTn>
                              </p:par>
                            </p:childTnLst>
                          </p:cTn>
                        </p:par>
                        <p:par>
                          <p:cTn id="43" fill="hold">
                            <p:stCondLst>
                              <p:cond delay="2796"/>
                            </p:stCondLst>
                            <p:childTnLst>
                              <p:par>
                                <p:cTn id="44" presetID="42" presetClass="entr" presetSubtype="0" fill="hold" grpId="0" nodeType="after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750"/>
                                        <p:tgtEl>
                                          <p:spTgt spid="17"/>
                                        </p:tgtEl>
                                      </p:cBhvr>
                                    </p:animEffect>
                                    <p:anim calcmode="lin" valueType="num">
                                      <p:cBhvr>
                                        <p:cTn id="47" dur="750" fill="hold"/>
                                        <p:tgtEl>
                                          <p:spTgt spid="17"/>
                                        </p:tgtEl>
                                        <p:attrNameLst>
                                          <p:attrName>ppt_x</p:attrName>
                                        </p:attrNameLst>
                                      </p:cBhvr>
                                      <p:tavLst>
                                        <p:tav tm="0">
                                          <p:val>
                                            <p:strVal val="#ppt_x"/>
                                          </p:val>
                                        </p:tav>
                                        <p:tav tm="100000">
                                          <p:val>
                                            <p:strVal val="#ppt_x"/>
                                          </p:val>
                                        </p:tav>
                                      </p:tavLst>
                                    </p:anim>
                                    <p:anim calcmode="lin" valueType="num">
                                      <p:cBhvr>
                                        <p:cTn id="48" dur="750" fill="hold"/>
                                        <p:tgtEl>
                                          <p:spTgt spid="17"/>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33"/>
                                        </p:tgtEl>
                                        <p:attrNameLst>
                                          <p:attrName>style.visibility</p:attrName>
                                        </p:attrNameLst>
                                      </p:cBhvr>
                                      <p:to>
                                        <p:strVal val="visible"/>
                                      </p:to>
                                    </p:set>
                                    <p:animEffect transition="in" filter="fade">
                                      <p:cBhvr>
                                        <p:cTn id="51" dur="750"/>
                                        <p:tgtEl>
                                          <p:spTgt spid="33"/>
                                        </p:tgtEl>
                                      </p:cBhvr>
                                    </p:animEffect>
                                    <p:anim calcmode="lin" valueType="num">
                                      <p:cBhvr>
                                        <p:cTn id="52" dur="750" fill="hold"/>
                                        <p:tgtEl>
                                          <p:spTgt spid="33"/>
                                        </p:tgtEl>
                                        <p:attrNameLst>
                                          <p:attrName>ppt_x</p:attrName>
                                        </p:attrNameLst>
                                      </p:cBhvr>
                                      <p:tavLst>
                                        <p:tav tm="0">
                                          <p:val>
                                            <p:strVal val="#ppt_x"/>
                                          </p:val>
                                        </p:tav>
                                        <p:tav tm="100000">
                                          <p:val>
                                            <p:strVal val="#ppt_x"/>
                                          </p:val>
                                        </p:tav>
                                      </p:tavLst>
                                    </p:anim>
                                    <p:anim calcmode="lin" valueType="num">
                                      <p:cBhvr>
                                        <p:cTn id="53" dur="750" fill="hold"/>
                                        <p:tgtEl>
                                          <p:spTgt spid="33"/>
                                        </p:tgtEl>
                                        <p:attrNameLst>
                                          <p:attrName>ppt_y</p:attrName>
                                        </p:attrNameLst>
                                      </p:cBhvr>
                                      <p:tavLst>
                                        <p:tav tm="0">
                                          <p:val>
                                            <p:strVal val="#ppt_y+.1"/>
                                          </p:val>
                                        </p:tav>
                                        <p:tav tm="100000">
                                          <p:val>
                                            <p:strVal val="#ppt_y"/>
                                          </p:val>
                                        </p:tav>
                                      </p:tavLst>
                                    </p:anim>
                                  </p:childTnLst>
                                </p:cTn>
                              </p:par>
                            </p:childTnLst>
                          </p:cTn>
                        </p:par>
                        <p:par>
                          <p:cTn id="54" fill="hold">
                            <p:stCondLst>
                              <p:cond delay="3546"/>
                            </p:stCondLst>
                            <p:childTnLst>
                              <p:par>
                                <p:cTn id="55" presetID="47" presetClass="entr" presetSubtype="0" fill="hold" grpId="0" nodeType="after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fade">
                                      <p:cBhvr>
                                        <p:cTn id="57" dur="750"/>
                                        <p:tgtEl>
                                          <p:spTgt spid="10"/>
                                        </p:tgtEl>
                                      </p:cBhvr>
                                    </p:animEffect>
                                    <p:anim calcmode="lin" valueType="num">
                                      <p:cBhvr>
                                        <p:cTn id="58" dur="750" fill="hold"/>
                                        <p:tgtEl>
                                          <p:spTgt spid="10"/>
                                        </p:tgtEl>
                                        <p:attrNameLst>
                                          <p:attrName>ppt_x</p:attrName>
                                        </p:attrNameLst>
                                      </p:cBhvr>
                                      <p:tavLst>
                                        <p:tav tm="0">
                                          <p:val>
                                            <p:strVal val="#ppt_x"/>
                                          </p:val>
                                        </p:tav>
                                        <p:tav tm="100000">
                                          <p:val>
                                            <p:strVal val="#ppt_x"/>
                                          </p:val>
                                        </p:tav>
                                      </p:tavLst>
                                    </p:anim>
                                    <p:anim calcmode="lin" valueType="num">
                                      <p:cBhvr>
                                        <p:cTn id="59" dur="750" fill="hold"/>
                                        <p:tgtEl>
                                          <p:spTgt spid="10"/>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fade">
                                      <p:cBhvr>
                                        <p:cTn id="62" dur="750"/>
                                        <p:tgtEl>
                                          <p:spTgt spid="14"/>
                                        </p:tgtEl>
                                      </p:cBhvr>
                                    </p:animEffect>
                                    <p:anim calcmode="lin" valueType="num">
                                      <p:cBhvr>
                                        <p:cTn id="63" dur="750" fill="hold"/>
                                        <p:tgtEl>
                                          <p:spTgt spid="14"/>
                                        </p:tgtEl>
                                        <p:attrNameLst>
                                          <p:attrName>ppt_x</p:attrName>
                                        </p:attrNameLst>
                                      </p:cBhvr>
                                      <p:tavLst>
                                        <p:tav tm="0">
                                          <p:val>
                                            <p:strVal val="#ppt_x"/>
                                          </p:val>
                                        </p:tav>
                                        <p:tav tm="100000">
                                          <p:val>
                                            <p:strVal val="#ppt_x"/>
                                          </p:val>
                                        </p:tav>
                                      </p:tavLst>
                                    </p:anim>
                                    <p:anim calcmode="lin" valueType="num">
                                      <p:cBhvr>
                                        <p:cTn id="64" dur="750" fill="hold"/>
                                        <p:tgtEl>
                                          <p:spTgt spid="14"/>
                                        </p:tgtEl>
                                        <p:attrNameLst>
                                          <p:attrName>ppt_y</p:attrName>
                                        </p:attrNameLst>
                                      </p:cBhvr>
                                      <p:tavLst>
                                        <p:tav tm="0">
                                          <p:val>
                                            <p:strVal val="#ppt_y+.1"/>
                                          </p:val>
                                        </p:tav>
                                        <p:tav tm="100000">
                                          <p:val>
                                            <p:strVal val="#ppt_y"/>
                                          </p:val>
                                        </p:tav>
                                      </p:tavLst>
                                    </p:anim>
                                  </p:childTnLst>
                                </p:cTn>
                              </p:par>
                            </p:childTnLst>
                          </p:cTn>
                        </p:par>
                        <p:par>
                          <p:cTn id="65" fill="hold">
                            <p:stCondLst>
                              <p:cond delay="4296"/>
                            </p:stCondLst>
                            <p:childTnLst>
                              <p:par>
                                <p:cTn id="66" presetID="53" presetClass="entr" presetSubtype="16" fill="hold" nodeType="afterEffect">
                                  <p:stCondLst>
                                    <p:cond delay="0"/>
                                  </p:stCondLst>
                                  <p:childTnLst>
                                    <p:set>
                                      <p:cBhvr>
                                        <p:cTn id="67" dur="1" fill="hold">
                                          <p:stCondLst>
                                            <p:cond delay="0"/>
                                          </p:stCondLst>
                                        </p:cTn>
                                        <p:tgtEl>
                                          <p:spTgt spid="24"/>
                                        </p:tgtEl>
                                        <p:attrNameLst>
                                          <p:attrName>style.visibility</p:attrName>
                                        </p:attrNameLst>
                                      </p:cBhvr>
                                      <p:to>
                                        <p:strVal val="visible"/>
                                      </p:to>
                                    </p:set>
                                    <p:anim calcmode="lin" valueType="num">
                                      <p:cBhvr>
                                        <p:cTn id="68" dur="500" fill="hold"/>
                                        <p:tgtEl>
                                          <p:spTgt spid="24"/>
                                        </p:tgtEl>
                                        <p:attrNameLst>
                                          <p:attrName>ppt_w</p:attrName>
                                        </p:attrNameLst>
                                      </p:cBhvr>
                                      <p:tavLst>
                                        <p:tav tm="0">
                                          <p:val>
                                            <p:fltVal val="0"/>
                                          </p:val>
                                        </p:tav>
                                        <p:tav tm="100000">
                                          <p:val>
                                            <p:strVal val="#ppt_w"/>
                                          </p:val>
                                        </p:tav>
                                      </p:tavLst>
                                    </p:anim>
                                    <p:anim calcmode="lin" valueType="num">
                                      <p:cBhvr>
                                        <p:cTn id="69" dur="500" fill="hold"/>
                                        <p:tgtEl>
                                          <p:spTgt spid="24"/>
                                        </p:tgtEl>
                                        <p:attrNameLst>
                                          <p:attrName>ppt_h</p:attrName>
                                        </p:attrNameLst>
                                      </p:cBhvr>
                                      <p:tavLst>
                                        <p:tav tm="0">
                                          <p:val>
                                            <p:fltVal val="0"/>
                                          </p:val>
                                        </p:tav>
                                        <p:tav tm="100000">
                                          <p:val>
                                            <p:strVal val="#ppt_h"/>
                                          </p:val>
                                        </p:tav>
                                      </p:tavLst>
                                    </p:anim>
                                    <p:animEffect transition="in" filter="fade">
                                      <p:cBhvr>
                                        <p:cTn id="70" dur="500"/>
                                        <p:tgtEl>
                                          <p:spTgt spid="24"/>
                                        </p:tgtEl>
                                      </p:cBhvr>
                                    </p:animEffect>
                                  </p:childTnLst>
                                </p:cTn>
                              </p:par>
                            </p:childTnLst>
                          </p:cTn>
                        </p:par>
                        <p:par>
                          <p:cTn id="71" fill="hold">
                            <p:stCondLst>
                              <p:cond delay="4796"/>
                            </p:stCondLst>
                            <p:childTnLst>
                              <p:par>
                                <p:cTn id="72" presetID="42" presetClass="entr" presetSubtype="0" fill="hold" grpId="0" nodeType="afterEffect">
                                  <p:stCondLst>
                                    <p:cond delay="0"/>
                                  </p:stCondLst>
                                  <p:childTnLst>
                                    <p:set>
                                      <p:cBhvr>
                                        <p:cTn id="73" dur="1" fill="hold">
                                          <p:stCondLst>
                                            <p:cond delay="0"/>
                                          </p:stCondLst>
                                        </p:cTn>
                                        <p:tgtEl>
                                          <p:spTgt spid="18"/>
                                        </p:tgtEl>
                                        <p:attrNameLst>
                                          <p:attrName>style.visibility</p:attrName>
                                        </p:attrNameLst>
                                      </p:cBhvr>
                                      <p:to>
                                        <p:strVal val="visible"/>
                                      </p:to>
                                    </p:set>
                                    <p:animEffect transition="in" filter="fade">
                                      <p:cBhvr>
                                        <p:cTn id="74" dur="750"/>
                                        <p:tgtEl>
                                          <p:spTgt spid="18"/>
                                        </p:tgtEl>
                                      </p:cBhvr>
                                    </p:animEffect>
                                    <p:anim calcmode="lin" valueType="num">
                                      <p:cBhvr>
                                        <p:cTn id="75" dur="750" fill="hold"/>
                                        <p:tgtEl>
                                          <p:spTgt spid="18"/>
                                        </p:tgtEl>
                                        <p:attrNameLst>
                                          <p:attrName>ppt_x</p:attrName>
                                        </p:attrNameLst>
                                      </p:cBhvr>
                                      <p:tavLst>
                                        <p:tav tm="0">
                                          <p:val>
                                            <p:strVal val="#ppt_x"/>
                                          </p:val>
                                        </p:tav>
                                        <p:tav tm="100000">
                                          <p:val>
                                            <p:strVal val="#ppt_x"/>
                                          </p:val>
                                        </p:tav>
                                      </p:tavLst>
                                    </p:anim>
                                    <p:anim calcmode="lin" valueType="num">
                                      <p:cBhvr>
                                        <p:cTn id="76" dur="750" fill="hold"/>
                                        <p:tgtEl>
                                          <p:spTgt spid="18"/>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34"/>
                                        </p:tgtEl>
                                        <p:attrNameLst>
                                          <p:attrName>style.visibility</p:attrName>
                                        </p:attrNameLst>
                                      </p:cBhvr>
                                      <p:to>
                                        <p:strVal val="visible"/>
                                      </p:to>
                                    </p:set>
                                    <p:animEffect transition="in" filter="fade">
                                      <p:cBhvr>
                                        <p:cTn id="79" dur="750"/>
                                        <p:tgtEl>
                                          <p:spTgt spid="34"/>
                                        </p:tgtEl>
                                      </p:cBhvr>
                                    </p:animEffect>
                                    <p:anim calcmode="lin" valueType="num">
                                      <p:cBhvr>
                                        <p:cTn id="80" dur="750" fill="hold"/>
                                        <p:tgtEl>
                                          <p:spTgt spid="34"/>
                                        </p:tgtEl>
                                        <p:attrNameLst>
                                          <p:attrName>ppt_x</p:attrName>
                                        </p:attrNameLst>
                                      </p:cBhvr>
                                      <p:tavLst>
                                        <p:tav tm="0">
                                          <p:val>
                                            <p:strVal val="#ppt_x"/>
                                          </p:val>
                                        </p:tav>
                                        <p:tav tm="100000">
                                          <p:val>
                                            <p:strVal val="#ppt_x"/>
                                          </p:val>
                                        </p:tav>
                                      </p:tavLst>
                                    </p:anim>
                                    <p:anim calcmode="lin" valueType="num">
                                      <p:cBhvr>
                                        <p:cTn id="81" dur="750" fill="hold"/>
                                        <p:tgtEl>
                                          <p:spTgt spid="34"/>
                                        </p:tgtEl>
                                        <p:attrNameLst>
                                          <p:attrName>ppt_y</p:attrName>
                                        </p:attrNameLst>
                                      </p:cBhvr>
                                      <p:tavLst>
                                        <p:tav tm="0">
                                          <p:val>
                                            <p:strVal val="#ppt_y+.1"/>
                                          </p:val>
                                        </p:tav>
                                        <p:tav tm="100000">
                                          <p:val>
                                            <p:strVal val="#ppt_y"/>
                                          </p:val>
                                        </p:tav>
                                      </p:tavLst>
                                    </p:anim>
                                  </p:childTnLst>
                                </p:cTn>
                              </p:par>
                            </p:childTnLst>
                          </p:cTn>
                        </p:par>
                        <p:par>
                          <p:cTn id="82" fill="hold">
                            <p:stCondLst>
                              <p:cond delay="5546"/>
                            </p:stCondLst>
                            <p:childTnLst>
                              <p:par>
                                <p:cTn id="83" presetID="47" presetClass="entr" presetSubtype="0" fill="hold" grpId="0" nodeType="afterEffect">
                                  <p:stCondLst>
                                    <p:cond delay="0"/>
                                  </p:stCondLst>
                                  <p:childTnLst>
                                    <p:set>
                                      <p:cBhvr>
                                        <p:cTn id="84" dur="1" fill="hold">
                                          <p:stCondLst>
                                            <p:cond delay="0"/>
                                          </p:stCondLst>
                                        </p:cTn>
                                        <p:tgtEl>
                                          <p:spTgt spid="11"/>
                                        </p:tgtEl>
                                        <p:attrNameLst>
                                          <p:attrName>style.visibility</p:attrName>
                                        </p:attrNameLst>
                                      </p:cBhvr>
                                      <p:to>
                                        <p:strVal val="visible"/>
                                      </p:to>
                                    </p:set>
                                    <p:animEffect transition="in" filter="fade">
                                      <p:cBhvr>
                                        <p:cTn id="85" dur="750"/>
                                        <p:tgtEl>
                                          <p:spTgt spid="11"/>
                                        </p:tgtEl>
                                      </p:cBhvr>
                                    </p:animEffect>
                                    <p:anim calcmode="lin" valueType="num">
                                      <p:cBhvr>
                                        <p:cTn id="86" dur="750" fill="hold"/>
                                        <p:tgtEl>
                                          <p:spTgt spid="11"/>
                                        </p:tgtEl>
                                        <p:attrNameLst>
                                          <p:attrName>ppt_x</p:attrName>
                                        </p:attrNameLst>
                                      </p:cBhvr>
                                      <p:tavLst>
                                        <p:tav tm="0">
                                          <p:val>
                                            <p:strVal val="#ppt_x"/>
                                          </p:val>
                                        </p:tav>
                                        <p:tav tm="100000">
                                          <p:val>
                                            <p:strVal val="#ppt_x"/>
                                          </p:val>
                                        </p:tav>
                                      </p:tavLst>
                                    </p:anim>
                                    <p:anim calcmode="lin" valueType="num">
                                      <p:cBhvr>
                                        <p:cTn id="87" dur="750" fill="hold"/>
                                        <p:tgtEl>
                                          <p:spTgt spid="11"/>
                                        </p:tgtEl>
                                        <p:attrNameLst>
                                          <p:attrName>ppt_y</p:attrName>
                                        </p:attrNameLst>
                                      </p:cBhvr>
                                      <p:tavLst>
                                        <p:tav tm="0">
                                          <p:val>
                                            <p:strVal val="#ppt_y-.1"/>
                                          </p:val>
                                        </p:tav>
                                        <p:tav tm="100000">
                                          <p:val>
                                            <p:strVal val="#ppt_y"/>
                                          </p:val>
                                        </p:tav>
                                      </p:tavLst>
                                    </p:anim>
                                  </p:childTnLst>
                                </p:cTn>
                              </p:par>
                              <p:par>
                                <p:cTn id="88" presetID="42" presetClass="entr" presetSubtype="0" fill="hold" nodeType="withEffect">
                                  <p:stCondLst>
                                    <p:cond delay="0"/>
                                  </p:stCondLst>
                                  <p:childTnLst>
                                    <p:set>
                                      <p:cBhvr>
                                        <p:cTn id="89" dur="1" fill="hold">
                                          <p:stCondLst>
                                            <p:cond delay="0"/>
                                          </p:stCondLst>
                                        </p:cTn>
                                        <p:tgtEl>
                                          <p:spTgt spid="15"/>
                                        </p:tgtEl>
                                        <p:attrNameLst>
                                          <p:attrName>style.visibility</p:attrName>
                                        </p:attrNameLst>
                                      </p:cBhvr>
                                      <p:to>
                                        <p:strVal val="visible"/>
                                      </p:to>
                                    </p:set>
                                    <p:animEffect transition="in" filter="fade">
                                      <p:cBhvr>
                                        <p:cTn id="90" dur="750"/>
                                        <p:tgtEl>
                                          <p:spTgt spid="15"/>
                                        </p:tgtEl>
                                      </p:cBhvr>
                                    </p:animEffect>
                                    <p:anim calcmode="lin" valueType="num">
                                      <p:cBhvr>
                                        <p:cTn id="91" dur="750" fill="hold"/>
                                        <p:tgtEl>
                                          <p:spTgt spid="15"/>
                                        </p:tgtEl>
                                        <p:attrNameLst>
                                          <p:attrName>ppt_x</p:attrName>
                                        </p:attrNameLst>
                                      </p:cBhvr>
                                      <p:tavLst>
                                        <p:tav tm="0">
                                          <p:val>
                                            <p:strVal val="#ppt_x"/>
                                          </p:val>
                                        </p:tav>
                                        <p:tav tm="100000">
                                          <p:val>
                                            <p:strVal val="#ppt_x"/>
                                          </p:val>
                                        </p:tav>
                                      </p:tavLst>
                                    </p:anim>
                                    <p:anim calcmode="lin" valueType="num">
                                      <p:cBhvr>
                                        <p:cTn id="92" dur="750" fill="hold"/>
                                        <p:tgtEl>
                                          <p:spTgt spid="15"/>
                                        </p:tgtEl>
                                        <p:attrNameLst>
                                          <p:attrName>ppt_y</p:attrName>
                                        </p:attrNameLst>
                                      </p:cBhvr>
                                      <p:tavLst>
                                        <p:tav tm="0">
                                          <p:val>
                                            <p:strVal val="#ppt_y+.1"/>
                                          </p:val>
                                        </p:tav>
                                        <p:tav tm="100000">
                                          <p:val>
                                            <p:strVal val="#ppt_y"/>
                                          </p:val>
                                        </p:tav>
                                      </p:tavLst>
                                    </p:anim>
                                  </p:childTnLst>
                                </p:cTn>
                              </p:par>
                            </p:childTnLst>
                          </p:cTn>
                        </p:par>
                        <p:par>
                          <p:cTn id="93" fill="hold">
                            <p:stCondLst>
                              <p:cond delay="6296"/>
                            </p:stCondLst>
                            <p:childTnLst>
                              <p:par>
                                <p:cTn id="94" presetID="53" presetClass="entr" presetSubtype="16" fill="hold" nodeType="afterEffect">
                                  <p:stCondLst>
                                    <p:cond delay="0"/>
                                  </p:stCondLst>
                                  <p:childTnLst>
                                    <p:set>
                                      <p:cBhvr>
                                        <p:cTn id="95" dur="1" fill="hold">
                                          <p:stCondLst>
                                            <p:cond delay="0"/>
                                          </p:stCondLst>
                                        </p:cTn>
                                        <p:tgtEl>
                                          <p:spTgt spid="27"/>
                                        </p:tgtEl>
                                        <p:attrNameLst>
                                          <p:attrName>style.visibility</p:attrName>
                                        </p:attrNameLst>
                                      </p:cBhvr>
                                      <p:to>
                                        <p:strVal val="visible"/>
                                      </p:to>
                                    </p:set>
                                    <p:anim calcmode="lin" valueType="num">
                                      <p:cBhvr>
                                        <p:cTn id="96" dur="500" fill="hold"/>
                                        <p:tgtEl>
                                          <p:spTgt spid="27"/>
                                        </p:tgtEl>
                                        <p:attrNameLst>
                                          <p:attrName>ppt_w</p:attrName>
                                        </p:attrNameLst>
                                      </p:cBhvr>
                                      <p:tavLst>
                                        <p:tav tm="0">
                                          <p:val>
                                            <p:fltVal val="0"/>
                                          </p:val>
                                        </p:tav>
                                        <p:tav tm="100000">
                                          <p:val>
                                            <p:strVal val="#ppt_w"/>
                                          </p:val>
                                        </p:tav>
                                      </p:tavLst>
                                    </p:anim>
                                    <p:anim calcmode="lin" valueType="num">
                                      <p:cBhvr>
                                        <p:cTn id="97" dur="500" fill="hold"/>
                                        <p:tgtEl>
                                          <p:spTgt spid="27"/>
                                        </p:tgtEl>
                                        <p:attrNameLst>
                                          <p:attrName>ppt_h</p:attrName>
                                        </p:attrNameLst>
                                      </p:cBhvr>
                                      <p:tavLst>
                                        <p:tav tm="0">
                                          <p:val>
                                            <p:fltVal val="0"/>
                                          </p:val>
                                        </p:tav>
                                        <p:tav tm="100000">
                                          <p:val>
                                            <p:strVal val="#ppt_h"/>
                                          </p:val>
                                        </p:tav>
                                      </p:tavLst>
                                    </p:anim>
                                    <p:animEffect transition="in" filter="fade">
                                      <p:cBhvr>
                                        <p:cTn id="98" dur="500"/>
                                        <p:tgtEl>
                                          <p:spTgt spid="27"/>
                                        </p:tgtEl>
                                      </p:cBhvr>
                                    </p:animEffect>
                                  </p:childTnLst>
                                </p:cTn>
                              </p:par>
                            </p:childTnLst>
                          </p:cTn>
                        </p:par>
                        <p:par>
                          <p:cTn id="99" fill="hold">
                            <p:stCondLst>
                              <p:cond delay="6796"/>
                            </p:stCondLst>
                            <p:childTnLst>
                              <p:par>
                                <p:cTn id="100" presetID="42" presetClass="entr" presetSubtype="0" fill="hold" grpId="0" nodeType="afterEffect">
                                  <p:stCondLst>
                                    <p:cond delay="0"/>
                                  </p:stCondLst>
                                  <p:childTnLst>
                                    <p:set>
                                      <p:cBhvr>
                                        <p:cTn id="101" dur="1" fill="hold">
                                          <p:stCondLst>
                                            <p:cond delay="0"/>
                                          </p:stCondLst>
                                        </p:cTn>
                                        <p:tgtEl>
                                          <p:spTgt spid="19"/>
                                        </p:tgtEl>
                                        <p:attrNameLst>
                                          <p:attrName>style.visibility</p:attrName>
                                        </p:attrNameLst>
                                      </p:cBhvr>
                                      <p:to>
                                        <p:strVal val="visible"/>
                                      </p:to>
                                    </p:set>
                                    <p:animEffect transition="in" filter="fade">
                                      <p:cBhvr>
                                        <p:cTn id="102" dur="750"/>
                                        <p:tgtEl>
                                          <p:spTgt spid="19"/>
                                        </p:tgtEl>
                                      </p:cBhvr>
                                    </p:animEffect>
                                    <p:anim calcmode="lin" valueType="num">
                                      <p:cBhvr>
                                        <p:cTn id="103" dur="750" fill="hold"/>
                                        <p:tgtEl>
                                          <p:spTgt spid="19"/>
                                        </p:tgtEl>
                                        <p:attrNameLst>
                                          <p:attrName>ppt_x</p:attrName>
                                        </p:attrNameLst>
                                      </p:cBhvr>
                                      <p:tavLst>
                                        <p:tav tm="0">
                                          <p:val>
                                            <p:strVal val="#ppt_x"/>
                                          </p:val>
                                        </p:tav>
                                        <p:tav tm="100000">
                                          <p:val>
                                            <p:strVal val="#ppt_x"/>
                                          </p:val>
                                        </p:tav>
                                      </p:tavLst>
                                    </p:anim>
                                    <p:anim calcmode="lin" valueType="num">
                                      <p:cBhvr>
                                        <p:cTn id="104" dur="750" fill="hold"/>
                                        <p:tgtEl>
                                          <p:spTgt spid="19"/>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35"/>
                                        </p:tgtEl>
                                        <p:attrNameLst>
                                          <p:attrName>style.visibility</p:attrName>
                                        </p:attrNameLst>
                                      </p:cBhvr>
                                      <p:to>
                                        <p:strVal val="visible"/>
                                      </p:to>
                                    </p:set>
                                    <p:animEffect transition="in" filter="fade">
                                      <p:cBhvr>
                                        <p:cTn id="107" dur="750"/>
                                        <p:tgtEl>
                                          <p:spTgt spid="35"/>
                                        </p:tgtEl>
                                      </p:cBhvr>
                                    </p:animEffect>
                                    <p:anim calcmode="lin" valueType="num">
                                      <p:cBhvr>
                                        <p:cTn id="108" dur="750" fill="hold"/>
                                        <p:tgtEl>
                                          <p:spTgt spid="35"/>
                                        </p:tgtEl>
                                        <p:attrNameLst>
                                          <p:attrName>ppt_x</p:attrName>
                                        </p:attrNameLst>
                                      </p:cBhvr>
                                      <p:tavLst>
                                        <p:tav tm="0">
                                          <p:val>
                                            <p:strVal val="#ppt_x"/>
                                          </p:val>
                                        </p:tav>
                                        <p:tav tm="100000">
                                          <p:val>
                                            <p:strVal val="#ppt_x"/>
                                          </p:val>
                                        </p:tav>
                                      </p:tavLst>
                                    </p:anim>
                                    <p:anim calcmode="lin" valueType="num">
                                      <p:cBhvr>
                                        <p:cTn id="109" dur="750" fill="hold"/>
                                        <p:tgtEl>
                                          <p:spTgt spid="35"/>
                                        </p:tgtEl>
                                        <p:attrNameLst>
                                          <p:attrName>ppt_y</p:attrName>
                                        </p:attrNameLst>
                                      </p:cBhvr>
                                      <p:tavLst>
                                        <p:tav tm="0">
                                          <p:val>
                                            <p:strVal val="#ppt_y+.1"/>
                                          </p:val>
                                        </p:tav>
                                        <p:tav tm="100000">
                                          <p:val>
                                            <p:strVal val="#ppt_y"/>
                                          </p:val>
                                        </p:tav>
                                      </p:tavLst>
                                    </p:anim>
                                  </p:childTnLst>
                                </p:cTn>
                              </p:par>
                            </p:childTnLst>
                          </p:cTn>
                        </p:par>
                        <p:par>
                          <p:cTn id="110" fill="hold">
                            <p:stCondLst>
                              <p:cond delay="7546"/>
                            </p:stCondLst>
                            <p:childTnLst>
                              <p:par>
                                <p:cTn id="111" presetID="47" presetClass="entr" presetSubtype="0" fill="hold" grpId="0" nodeType="afterEffect">
                                  <p:stCondLst>
                                    <p:cond delay="0"/>
                                  </p:stCondLst>
                                  <p:childTnLst>
                                    <p:set>
                                      <p:cBhvr>
                                        <p:cTn id="112" dur="1" fill="hold">
                                          <p:stCondLst>
                                            <p:cond delay="0"/>
                                          </p:stCondLst>
                                        </p:cTn>
                                        <p:tgtEl>
                                          <p:spTgt spid="12"/>
                                        </p:tgtEl>
                                        <p:attrNameLst>
                                          <p:attrName>style.visibility</p:attrName>
                                        </p:attrNameLst>
                                      </p:cBhvr>
                                      <p:to>
                                        <p:strVal val="visible"/>
                                      </p:to>
                                    </p:set>
                                    <p:animEffect transition="in" filter="fade">
                                      <p:cBhvr>
                                        <p:cTn id="113" dur="750"/>
                                        <p:tgtEl>
                                          <p:spTgt spid="12"/>
                                        </p:tgtEl>
                                      </p:cBhvr>
                                    </p:animEffect>
                                    <p:anim calcmode="lin" valueType="num">
                                      <p:cBhvr>
                                        <p:cTn id="114" dur="750" fill="hold"/>
                                        <p:tgtEl>
                                          <p:spTgt spid="12"/>
                                        </p:tgtEl>
                                        <p:attrNameLst>
                                          <p:attrName>ppt_x</p:attrName>
                                        </p:attrNameLst>
                                      </p:cBhvr>
                                      <p:tavLst>
                                        <p:tav tm="0">
                                          <p:val>
                                            <p:strVal val="#ppt_x"/>
                                          </p:val>
                                        </p:tav>
                                        <p:tav tm="100000">
                                          <p:val>
                                            <p:strVal val="#ppt_x"/>
                                          </p:val>
                                        </p:tav>
                                      </p:tavLst>
                                    </p:anim>
                                    <p:anim calcmode="lin" valueType="num">
                                      <p:cBhvr>
                                        <p:cTn id="115" dur="750" fill="hold"/>
                                        <p:tgtEl>
                                          <p:spTgt spid="12"/>
                                        </p:tgtEl>
                                        <p:attrNameLst>
                                          <p:attrName>ppt_y</p:attrName>
                                        </p:attrNameLst>
                                      </p:cBhvr>
                                      <p:tavLst>
                                        <p:tav tm="0">
                                          <p:val>
                                            <p:strVal val="#ppt_y-.1"/>
                                          </p:val>
                                        </p:tav>
                                        <p:tav tm="100000">
                                          <p:val>
                                            <p:strVal val="#ppt_y"/>
                                          </p:val>
                                        </p:tav>
                                      </p:tavLst>
                                    </p:anim>
                                  </p:childTnLst>
                                </p:cTn>
                              </p:par>
                              <p:par>
                                <p:cTn id="116" presetID="42" presetClass="entr" presetSubtype="0" fill="hold" nodeType="withEffect">
                                  <p:stCondLst>
                                    <p:cond delay="0"/>
                                  </p:stCondLst>
                                  <p:childTnLst>
                                    <p:set>
                                      <p:cBhvr>
                                        <p:cTn id="117" dur="1" fill="hold">
                                          <p:stCondLst>
                                            <p:cond delay="0"/>
                                          </p:stCondLst>
                                        </p:cTn>
                                        <p:tgtEl>
                                          <p:spTgt spid="16"/>
                                        </p:tgtEl>
                                        <p:attrNameLst>
                                          <p:attrName>style.visibility</p:attrName>
                                        </p:attrNameLst>
                                      </p:cBhvr>
                                      <p:to>
                                        <p:strVal val="visible"/>
                                      </p:to>
                                    </p:set>
                                    <p:animEffect transition="in" filter="fade">
                                      <p:cBhvr>
                                        <p:cTn id="118" dur="750"/>
                                        <p:tgtEl>
                                          <p:spTgt spid="16"/>
                                        </p:tgtEl>
                                      </p:cBhvr>
                                    </p:animEffect>
                                    <p:anim calcmode="lin" valueType="num">
                                      <p:cBhvr>
                                        <p:cTn id="119" dur="750" fill="hold"/>
                                        <p:tgtEl>
                                          <p:spTgt spid="16"/>
                                        </p:tgtEl>
                                        <p:attrNameLst>
                                          <p:attrName>ppt_x</p:attrName>
                                        </p:attrNameLst>
                                      </p:cBhvr>
                                      <p:tavLst>
                                        <p:tav tm="0">
                                          <p:val>
                                            <p:strVal val="#ppt_x"/>
                                          </p:val>
                                        </p:tav>
                                        <p:tav tm="100000">
                                          <p:val>
                                            <p:strVal val="#ppt_x"/>
                                          </p:val>
                                        </p:tav>
                                      </p:tavLst>
                                    </p:anim>
                                    <p:anim calcmode="lin" valueType="num">
                                      <p:cBhvr>
                                        <p:cTn id="120" dur="750" fill="hold"/>
                                        <p:tgtEl>
                                          <p:spTgt spid="16"/>
                                        </p:tgtEl>
                                        <p:attrNameLst>
                                          <p:attrName>ppt_y</p:attrName>
                                        </p:attrNameLst>
                                      </p:cBhvr>
                                      <p:tavLst>
                                        <p:tav tm="0">
                                          <p:val>
                                            <p:strVal val="#ppt_y+.1"/>
                                          </p:val>
                                        </p:tav>
                                        <p:tav tm="100000">
                                          <p:val>
                                            <p:strVal val="#ppt_y"/>
                                          </p:val>
                                        </p:tav>
                                      </p:tavLst>
                                    </p:anim>
                                  </p:childTnLst>
                                </p:cTn>
                              </p:par>
                            </p:childTnLst>
                          </p:cTn>
                        </p:par>
                        <p:par>
                          <p:cTn id="121" fill="hold">
                            <p:stCondLst>
                              <p:cond delay="8296"/>
                            </p:stCondLst>
                            <p:childTnLst>
                              <p:par>
                                <p:cTn id="122" presetID="53" presetClass="entr" presetSubtype="16" fill="hold" nodeType="afterEffect">
                                  <p:stCondLst>
                                    <p:cond delay="0"/>
                                  </p:stCondLst>
                                  <p:childTnLst>
                                    <p:set>
                                      <p:cBhvr>
                                        <p:cTn id="123" dur="1" fill="hold">
                                          <p:stCondLst>
                                            <p:cond delay="0"/>
                                          </p:stCondLst>
                                        </p:cTn>
                                        <p:tgtEl>
                                          <p:spTgt spid="30"/>
                                        </p:tgtEl>
                                        <p:attrNameLst>
                                          <p:attrName>style.visibility</p:attrName>
                                        </p:attrNameLst>
                                      </p:cBhvr>
                                      <p:to>
                                        <p:strVal val="visible"/>
                                      </p:to>
                                    </p:set>
                                    <p:anim calcmode="lin" valueType="num">
                                      <p:cBhvr>
                                        <p:cTn id="124" dur="500" fill="hold"/>
                                        <p:tgtEl>
                                          <p:spTgt spid="30"/>
                                        </p:tgtEl>
                                        <p:attrNameLst>
                                          <p:attrName>ppt_w</p:attrName>
                                        </p:attrNameLst>
                                      </p:cBhvr>
                                      <p:tavLst>
                                        <p:tav tm="0">
                                          <p:val>
                                            <p:fltVal val="0"/>
                                          </p:val>
                                        </p:tav>
                                        <p:tav tm="100000">
                                          <p:val>
                                            <p:strVal val="#ppt_w"/>
                                          </p:val>
                                        </p:tav>
                                      </p:tavLst>
                                    </p:anim>
                                    <p:anim calcmode="lin" valueType="num">
                                      <p:cBhvr>
                                        <p:cTn id="125" dur="500" fill="hold"/>
                                        <p:tgtEl>
                                          <p:spTgt spid="30"/>
                                        </p:tgtEl>
                                        <p:attrNameLst>
                                          <p:attrName>ppt_h</p:attrName>
                                        </p:attrNameLst>
                                      </p:cBhvr>
                                      <p:tavLst>
                                        <p:tav tm="0">
                                          <p:val>
                                            <p:fltVal val="0"/>
                                          </p:val>
                                        </p:tav>
                                        <p:tav tm="100000">
                                          <p:val>
                                            <p:strVal val="#ppt_h"/>
                                          </p:val>
                                        </p:tav>
                                      </p:tavLst>
                                    </p:anim>
                                    <p:animEffect transition="in" filter="fade">
                                      <p:cBhvr>
                                        <p:cTn id="126" dur="500"/>
                                        <p:tgtEl>
                                          <p:spTgt spid="30"/>
                                        </p:tgtEl>
                                      </p:cBhvr>
                                    </p:animEffect>
                                  </p:childTnLst>
                                </p:cTn>
                              </p:par>
                            </p:childTnLst>
                          </p:cTn>
                        </p:par>
                        <p:par>
                          <p:cTn id="127" fill="hold">
                            <p:stCondLst>
                              <p:cond delay="8796"/>
                            </p:stCondLst>
                            <p:childTnLst>
                              <p:par>
                                <p:cTn id="128" presetID="42" presetClass="entr" presetSubtype="0" fill="hold" grpId="0" nodeType="afterEffect">
                                  <p:stCondLst>
                                    <p:cond delay="0"/>
                                  </p:stCondLst>
                                  <p:childTnLst>
                                    <p:set>
                                      <p:cBhvr>
                                        <p:cTn id="129" dur="1" fill="hold">
                                          <p:stCondLst>
                                            <p:cond delay="0"/>
                                          </p:stCondLst>
                                        </p:cTn>
                                        <p:tgtEl>
                                          <p:spTgt spid="20"/>
                                        </p:tgtEl>
                                        <p:attrNameLst>
                                          <p:attrName>style.visibility</p:attrName>
                                        </p:attrNameLst>
                                      </p:cBhvr>
                                      <p:to>
                                        <p:strVal val="visible"/>
                                      </p:to>
                                    </p:set>
                                    <p:animEffect transition="in" filter="fade">
                                      <p:cBhvr>
                                        <p:cTn id="130" dur="750"/>
                                        <p:tgtEl>
                                          <p:spTgt spid="20"/>
                                        </p:tgtEl>
                                      </p:cBhvr>
                                    </p:animEffect>
                                    <p:anim calcmode="lin" valueType="num">
                                      <p:cBhvr>
                                        <p:cTn id="131" dur="750" fill="hold"/>
                                        <p:tgtEl>
                                          <p:spTgt spid="20"/>
                                        </p:tgtEl>
                                        <p:attrNameLst>
                                          <p:attrName>ppt_x</p:attrName>
                                        </p:attrNameLst>
                                      </p:cBhvr>
                                      <p:tavLst>
                                        <p:tav tm="0">
                                          <p:val>
                                            <p:strVal val="#ppt_x"/>
                                          </p:val>
                                        </p:tav>
                                        <p:tav tm="100000">
                                          <p:val>
                                            <p:strVal val="#ppt_x"/>
                                          </p:val>
                                        </p:tav>
                                      </p:tavLst>
                                    </p:anim>
                                    <p:anim calcmode="lin" valueType="num">
                                      <p:cBhvr>
                                        <p:cTn id="132" dur="750" fill="hold"/>
                                        <p:tgtEl>
                                          <p:spTgt spid="20"/>
                                        </p:tgtEl>
                                        <p:attrNameLst>
                                          <p:attrName>ppt_y</p:attrName>
                                        </p:attrNameLst>
                                      </p:cBhvr>
                                      <p:tavLst>
                                        <p:tav tm="0">
                                          <p:val>
                                            <p:strVal val="#ppt_y+.1"/>
                                          </p:val>
                                        </p:tav>
                                        <p:tav tm="100000">
                                          <p:val>
                                            <p:strVal val="#ppt_y"/>
                                          </p:val>
                                        </p:tav>
                                      </p:tavLst>
                                    </p:anim>
                                  </p:childTnLst>
                                </p:cTn>
                              </p:par>
                              <p:par>
                                <p:cTn id="133" presetID="42" presetClass="entr" presetSubtype="0" fill="hold" grpId="0" nodeType="withEffect">
                                  <p:stCondLst>
                                    <p:cond delay="4"/>
                                  </p:stCondLst>
                                  <p:childTnLst>
                                    <p:set>
                                      <p:cBhvr>
                                        <p:cTn id="134" dur="1" fill="hold">
                                          <p:stCondLst>
                                            <p:cond delay="0"/>
                                          </p:stCondLst>
                                        </p:cTn>
                                        <p:tgtEl>
                                          <p:spTgt spid="36"/>
                                        </p:tgtEl>
                                        <p:attrNameLst>
                                          <p:attrName>style.visibility</p:attrName>
                                        </p:attrNameLst>
                                      </p:cBhvr>
                                      <p:to>
                                        <p:strVal val="visible"/>
                                      </p:to>
                                    </p:set>
                                    <p:animEffect transition="in" filter="fade">
                                      <p:cBhvr>
                                        <p:cTn id="135" dur="750"/>
                                        <p:tgtEl>
                                          <p:spTgt spid="36"/>
                                        </p:tgtEl>
                                      </p:cBhvr>
                                    </p:animEffect>
                                    <p:anim calcmode="lin" valueType="num">
                                      <p:cBhvr>
                                        <p:cTn id="136" dur="750" fill="hold"/>
                                        <p:tgtEl>
                                          <p:spTgt spid="36"/>
                                        </p:tgtEl>
                                        <p:attrNameLst>
                                          <p:attrName>ppt_x</p:attrName>
                                        </p:attrNameLst>
                                      </p:cBhvr>
                                      <p:tavLst>
                                        <p:tav tm="0">
                                          <p:val>
                                            <p:strVal val="#ppt_x"/>
                                          </p:val>
                                        </p:tav>
                                        <p:tav tm="100000">
                                          <p:val>
                                            <p:strVal val="#ppt_x"/>
                                          </p:val>
                                        </p:tav>
                                      </p:tavLst>
                                    </p:anim>
                                    <p:anim calcmode="lin" valueType="num">
                                      <p:cBhvr>
                                        <p:cTn id="137" dur="75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7" grpId="0"/>
      <p:bldP spid="18" grpId="0"/>
      <p:bldP spid="19" grpId="0"/>
      <p:bldP spid="20" grpId="0"/>
      <p:bldP spid="33" grpId="0"/>
      <p:bldP spid="34" grpId="0"/>
      <p:bldP spid="35" grpId="0"/>
      <p:bldP spid="36" grpId="0"/>
      <p:bldP spid="43" grpId="0"/>
      <p:bldP spid="44" grpId="0"/>
      <p:bldP spid="4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49">
            <a:extLst>
              <a:ext uri="{FF2B5EF4-FFF2-40B4-BE49-F238E27FC236}">
                <a16:creationId xmlns:a16="http://schemas.microsoft.com/office/drawing/2014/main" xmlns="" id="{DB23B295-2CA2-4B17-9AB5-9A916C23E07B}"/>
              </a:ext>
            </a:extLst>
          </p:cNvPr>
          <p:cNvGrpSpPr/>
          <p:nvPr/>
        </p:nvGrpSpPr>
        <p:grpSpPr>
          <a:xfrm>
            <a:off x="705195" y="2779982"/>
            <a:ext cx="2188337" cy="1084897"/>
            <a:chOff x="3624779" y="2381577"/>
            <a:chExt cx="2188337" cy="1084897"/>
          </a:xfrm>
        </p:grpSpPr>
        <p:sp>
          <p:nvSpPr>
            <p:cNvPr id="10" name="文本框 9">
              <a:extLst>
                <a:ext uri="{FF2B5EF4-FFF2-40B4-BE49-F238E27FC236}">
                  <a16:creationId xmlns:a16="http://schemas.microsoft.com/office/drawing/2014/main" xmlns="" id="{F26A6C99-0D35-4A2A-9E99-E36E2F14CD65}"/>
                </a:ext>
              </a:extLst>
            </p:cNvPr>
            <p:cNvSpPr txBox="1"/>
            <p:nvPr/>
          </p:nvSpPr>
          <p:spPr>
            <a:xfrm>
              <a:off x="3930401" y="2381577"/>
              <a:ext cx="1565483" cy="461665"/>
            </a:xfrm>
            <a:prstGeom prst="rect">
              <a:avLst/>
            </a:prstGeom>
            <a:noFill/>
          </p:spPr>
          <p:txBody>
            <a:bodyPr wrap="square" rtlCol="0">
              <a:spAutoFit/>
              <a:scene3d>
                <a:camera prst="orthographicFront"/>
                <a:lightRig rig="threePt" dir="t"/>
              </a:scene3d>
              <a:sp3d contourW="12700"/>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0D0A47"/>
                  </a:solidFill>
                  <a:effectLst/>
                  <a:uLnTx/>
                  <a:uFillTx/>
                  <a:cs typeface="+mn-ea"/>
                  <a:sym typeface="+mn-lt"/>
                </a:rPr>
                <a:t>执行力</a:t>
              </a:r>
            </a:p>
          </p:txBody>
        </p:sp>
        <p:sp>
          <p:nvSpPr>
            <p:cNvPr id="11" name="文本框 10">
              <a:extLst>
                <a:ext uri="{FF2B5EF4-FFF2-40B4-BE49-F238E27FC236}">
                  <a16:creationId xmlns:a16="http://schemas.microsoft.com/office/drawing/2014/main" xmlns="" id="{E3D28F61-0875-478C-9FD9-5DD53CE83B02}"/>
                </a:ext>
              </a:extLst>
            </p:cNvPr>
            <p:cNvSpPr txBox="1"/>
            <p:nvPr/>
          </p:nvSpPr>
          <p:spPr>
            <a:xfrm>
              <a:off x="3624779" y="2750893"/>
              <a:ext cx="2188337" cy="715581"/>
            </a:xfrm>
            <a:prstGeom prst="rect">
              <a:avLst/>
            </a:prstGeom>
            <a:noFill/>
          </p:spPr>
          <p:txBody>
            <a:bodyPr wrap="square" rtlCol="0">
              <a:spAutoFit/>
              <a:scene3d>
                <a:camera prst="orthographicFront"/>
                <a:lightRig rig="threePt" dir="t"/>
              </a:scene3d>
              <a:sp3d contourW="12700"/>
            </a:bodyPr>
            <a:lstStyle/>
            <a:p>
              <a:pPr marL="0" marR="0" lvl="0" indent="0" algn="ctr" defTabSz="457200" rtl="0" eaLnBrk="1" fontAlgn="auto" latinLnBrk="0" hangingPunct="1">
                <a:lnSpc>
                  <a:spcPct val="15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srgbClr val="000000">
                      <a:lumMod val="65000"/>
                      <a:lumOff val="35000"/>
                    </a:srgbClr>
                  </a:solidFill>
                  <a:effectLst/>
                  <a:uLnTx/>
                  <a:uFillTx/>
                  <a:cs typeface="+mn-ea"/>
                  <a:sym typeface="+mn-lt"/>
                </a:rPr>
                <a:t>点击输入简要文字内容，文字内容需概括精炼，言简意赅的说明分项内容言简意赅的说明分项内容</a:t>
              </a:r>
              <a:endParaRPr kumimoji="0" lang="en-US" altLang="zh-CN" sz="900" b="0" i="0" u="none" strike="noStrike" kern="1200" cap="none" spc="0" normalizeH="0" baseline="0" noProof="0" dirty="0">
                <a:ln>
                  <a:noFill/>
                </a:ln>
                <a:solidFill>
                  <a:srgbClr val="000000">
                    <a:lumMod val="65000"/>
                    <a:lumOff val="35000"/>
                  </a:srgbClr>
                </a:solidFill>
                <a:effectLst/>
                <a:uLnTx/>
                <a:uFillTx/>
                <a:cs typeface="+mn-ea"/>
                <a:sym typeface="+mn-lt"/>
              </a:endParaRPr>
            </a:p>
          </p:txBody>
        </p:sp>
      </p:grpSp>
      <p:grpSp>
        <p:nvGrpSpPr>
          <p:cNvPr id="12" name="组合 52">
            <a:extLst>
              <a:ext uri="{FF2B5EF4-FFF2-40B4-BE49-F238E27FC236}">
                <a16:creationId xmlns:a16="http://schemas.microsoft.com/office/drawing/2014/main" xmlns="" id="{BB7A49E0-97CE-4578-AAC1-6BF82FBCF9E3}"/>
              </a:ext>
            </a:extLst>
          </p:cNvPr>
          <p:cNvGrpSpPr/>
          <p:nvPr/>
        </p:nvGrpSpPr>
        <p:grpSpPr>
          <a:xfrm>
            <a:off x="9319221" y="2783198"/>
            <a:ext cx="2690463" cy="1081681"/>
            <a:chOff x="3464012" y="2384793"/>
            <a:chExt cx="2690463" cy="1081681"/>
          </a:xfrm>
        </p:grpSpPr>
        <p:sp>
          <p:nvSpPr>
            <p:cNvPr id="13" name="文本框 12">
              <a:extLst>
                <a:ext uri="{FF2B5EF4-FFF2-40B4-BE49-F238E27FC236}">
                  <a16:creationId xmlns:a16="http://schemas.microsoft.com/office/drawing/2014/main" xmlns="" id="{BB6127A3-0200-4E9E-AC3A-CC3DF0F58501}"/>
                </a:ext>
              </a:extLst>
            </p:cNvPr>
            <p:cNvSpPr txBox="1"/>
            <p:nvPr/>
          </p:nvSpPr>
          <p:spPr>
            <a:xfrm>
              <a:off x="4020694" y="2384793"/>
              <a:ext cx="2133781" cy="461665"/>
            </a:xfrm>
            <a:prstGeom prst="rect">
              <a:avLst/>
            </a:prstGeom>
            <a:noFill/>
          </p:spPr>
          <p:txBody>
            <a:bodyPr wrap="square" rtlCol="0">
              <a:spAutoFit/>
              <a:scene3d>
                <a:camera prst="orthographicFront"/>
                <a:lightRig rig="threePt" dir="t"/>
              </a:scene3d>
              <a:sp3d contourW="12700"/>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0D0A47"/>
                  </a:solidFill>
                  <a:effectLst/>
                  <a:uLnTx/>
                  <a:uFillTx/>
                  <a:cs typeface="+mn-ea"/>
                  <a:sym typeface="+mn-lt"/>
                </a:rPr>
                <a:t>创新力</a:t>
              </a:r>
            </a:p>
          </p:txBody>
        </p:sp>
        <p:sp>
          <p:nvSpPr>
            <p:cNvPr id="14" name="文本框 13">
              <a:extLst>
                <a:ext uri="{FF2B5EF4-FFF2-40B4-BE49-F238E27FC236}">
                  <a16:creationId xmlns:a16="http://schemas.microsoft.com/office/drawing/2014/main" xmlns="" id="{3EF1CC4E-36CD-4975-BCC8-46FAAE632033}"/>
                </a:ext>
              </a:extLst>
            </p:cNvPr>
            <p:cNvSpPr txBox="1"/>
            <p:nvPr/>
          </p:nvSpPr>
          <p:spPr>
            <a:xfrm>
              <a:off x="3464012" y="2750893"/>
              <a:ext cx="2294549" cy="715581"/>
            </a:xfrm>
            <a:prstGeom prst="rect">
              <a:avLst/>
            </a:prstGeom>
            <a:noFill/>
          </p:spPr>
          <p:txBody>
            <a:bodyPr wrap="square" rtlCol="0">
              <a:spAutoFit/>
              <a:scene3d>
                <a:camera prst="orthographicFront"/>
                <a:lightRig rig="threePt" dir="t"/>
              </a:scene3d>
              <a:sp3d contourW="12700"/>
            </a:bodyPr>
            <a:lstStyle/>
            <a:p>
              <a:pPr marL="0" marR="0" lvl="0" indent="0" algn="ctr" defTabSz="457200" rtl="0" eaLnBrk="1" fontAlgn="auto" latinLnBrk="0" hangingPunct="1">
                <a:lnSpc>
                  <a:spcPct val="15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srgbClr val="000000">
                      <a:lumMod val="65000"/>
                      <a:lumOff val="35000"/>
                    </a:srgbClr>
                  </a:solidFill>
                  <a:effectLst/>
                  <a:uLnTx/>
                  <a:uFillTx/>
                  <a:cs typeface="+mn-ea"/>
                  <a:sym typeface="+mn-lt"/>
                </a:rPr>
                <a:t>点击输入简要文字内容，文字内容需概括精炼，言简意赅的说明分项内容言简意赅的说明分项内容</a:t>
              </a:r>
              <a:endParaRPr kumimoji="0" lang="en-US" altLang="zh-CN" sz="900" b="0" i="0" u="none" strike="noStrike" kern="1200" cap="none" spc="0" normalizeH="0" baseline="0" noProof="0" dirty="0">
                <a:ln>
                  <a:noFill/>
                </a:ln>
                <a:solidFill>
                  <a:srgbClr val="000000">
                    <a:lumMod val="65000"/>
                    <a:lumOff val="35000"/>
                  </a:srgbClr>
                </a:solidFill>
                <a:effectLst/>
                <a:uLnTx/>
                <a:uFillTx/>
                <a:cs typeface="+mn-ea"/>
                <a:sym typeface="+mn-lt"/>
              </a:endParaRPr>
            </a:p>
          </p:txBody>
        </p:sp>
      </p:grpSp>
      <p:grpSp>
        <p:nvGrpSpPr>
          <p:cNvPr id="15" name="组合 55">
            <a:extLst>
              <a:ext uri="{FF2B5EF4-FFF2-40B4-BE49-F238E27FC236}">
                <a16:creationId xmlns:a16="http://schemas.microsoft.com/office/drawing/2014/main" xmlns="" id="{EC627F53-6C27-4EEA-AE7D-06B1C37C75BF}"/>
              </a:ext>
            </a:extLst>
          </p:cNvPr>
          <p:cNvGrpSpPr/>
          <p:nvPr/>
        </p:nvGrpSpPr>
        <p:grpSpPr>
          <a:xfrm>
            <a:off x="2223607" y="4936043"/>
            <a:ext cx="3292636" cy="987636"/>
            <a:chOff x="3082282" y="2246594"/>
            <a:chExt cx="3292636" cy="987636"/>
          </a:xfrm>
        </p:grpSpPr>
        <p:sp>
          <p:nvSpPr>
            <p:cNvPr id="16" name="文本框 15">
              <a:extLst>
                <a:ext uri="{FF2B5EF4-FFF2-40B4-BE49-F238E27FC236}">
                  <a16:creationId xmlns:a16="http://schemas.microsoft.com/office/drawing/2014/main" xmlns="" id="{7B145BAD-2092-4DCF-9C10-99E9EE9C86FC}"/>
                </a:ext>
              </a:extLst>
            </p:cNvPr>
            <p:cNvSpPr txBox="1"/>
            <p:nvPr/>
          </p:nvSpPr>
          <p:spPr>
            <a:xfrm>
              <a:off x="5180465" y="2246594"/>
              <a:ext cx="1194453" cy="646331"/>
            </a:xfrm>
            <a:prstGeom prst="rect">
              <a:avLst/>
            </a:prstGeom>
            <a:noFill/>
          </p:spPr>
          <p:txBody>
            <a:bodyPr wrap="square" rtlCol="0">
              <a:spAutoFit/>
              <a:scene3d>
                <a:camera prst="orthographicFront"/>
                <a:lightRig rig="threePt" dir="t"/>
              </a:scene3d>
              <a:sp3d contourW="12700"/>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0D0A47"/>
                  </a:solidFill>
                  <a:effectLst/>
                  <a:uLnTx/>
                  <a:uFillTx/>
                  <a:cs typeface="+mn-ea"/>
                  <a:sym typeface="+mn-lt"/>
                </a:rPr>
                <a:t>决策力</a:t>
              </a:r>
            </a:p>
          </p:txBody>
        </p:sp>
        <p:sp>
          <p:nvSpPr>
            <p:cNvPr id="17" name="文本框 16">
              <a:extLst>
                <a:ext uri="{FF2B5EF4-FFF2-40B4-BE49-F238E27FC236}">
                  <a16:creationId xmlns:a16="http://schemas.microsoft.com/office/drawing/2014/main" xmlns="" id="{75962748-9AA6-411C-BAF9-EB568CBDCFD5}"/>
                </a:ext>
              </a:extLst>
            </p:cNvPr>
            <p:cNvSpPr txBox="1"/>
            <p:nvPr/>
          </p:nvSpPr>
          <p:spPr>
            <a:xfrm>
              <a:off x="3082282" y="2750893"/>
              <a:ext cx="3187652" cy="483337"/>
            </a:xfrm>
            <a:prstGeom prst="rect">
              <a:avLst/>
            </a:prstGeom>
            <a:noFill/>
          </p:spPr>
          <p:txBody>
            <a:bodyPr wrap="square" rtlCol="0">
              <a:spAutoFit/>
              <a:scene3d>
                <a:camera prst="orthographicFront"/>
                <a:lightRig rig="threePt" dir="t"/>
              </a:scene3d>
              <a:sp3d contourW="12700"/>
            </a:bodyPr>
            <a:lstStyle/>
            <a:p>
              <a:pPr marL="0" marR="0" lvl="0" indent="0" algn="r" defTabSz="457200" rtl="0" eaLnBrk="1" fontAlgn="auto" latinLnBrk="0" hangingPunct="1">
                <a:lnSpc>
                  <a:spcPct val="15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srgbClr val="000000">
                      <a:lumMod val="65000"/>
                      <a:lumOff val="35000"/>
                    </a:srgbClr>
                  </a:solidFill>
                  <a:effectLst/>
                  <a:uLnTx/>
                  <a:uFillTx/>
                  <a:cs typeface="+mn-ea"/>
                  <a:sym typeface="+mn-lt"/>
                </a:rPr>
                <a:t>点击输入简要文字内容，文字内容需概括精炼，言简意赅的说明分项内容言简意赅的说明分项内容</a:t>
              </a:r>
              <a:endParaRPr kumimoji="0" lang="en-US" altLang="zh-CN" sz="900" b="0" i="0" u="none" strike="noStrike" kern="1200" cap="none" spc="0" normalizeH="0" baseline="0" noProof="0" dirty="0">
                <a:ln>
                  <a:noFill/>
                </a:ln>
                <a:solidFill>
                  <a:srgbClr val="000000">
                    <a:lumMod val="65000"/>
                    <a:lumOff val="35000"/>
                  </a:srgbClr>
                </a:solidFill>
                <a:effectLst/>
                <a:uLnTx/>
                <a:uFillTx/>
                <a:cs typeface="+mn-ea"/>
                <a:sym typeface="+mn-lt"/>
              </a:endParaRPr>
            </a:p>
          </p:txBody>
        </p:sp>
      </p:grpSp>
      <p:sp>
        <p:nvSpPr>
          <p:cNvPr id="19" name="îṣļíḑé">
            <a:extLst>
              <a:ext uri="{FF2B5EF4-FFF2-40B4-BE49-F238E27FC236}">
                <a16:creationId xmlns:a16="http://schemas.microsoft.com/office/drawing/2014/main" xmlns="" id="{1C26B098-3372-4DA1-A588-739C6AFBA1F3}"/>
              </a:ext>
            </a:extLst>
          </p:cNvPr>
          <p:cNvSpPr/>
          <p:nvPr/>
        </p:nvSpPr>
        <p:spPr>
          <a:xfrm>
            <a:off x="4240474" y="3587413"/>
            <a:ext cx="1381119" cy="1190765"/>
          </a:xfrm>
          <a:custGeom>
            <a:avLst/>
            <a:gdLst>
              <a:gd name="connsiteX0" fmla="*/ 0 w 1111645"/>
              <a:gd name="connsiteY0" fmla="*/ 479216 h 958432"/>
              <a:gd name="connsiteX1" fmla="*/ 239608 w 1111645"/>
              <a:gd name="connsiteY1" fmla="*/ 0 h 958432"/>
              <a:gd name="connsiteX2" fmla="*/ 872037 w 1111645"/>
              <a:gd name="connsiteY2" fmla="*/ 0 h 958432"/>
              <a:gd name="connsiteX3" fmla="*/ 1111645 w 1111645"/>
              <a:gd name="connsiteY3" fmla="*/ 479216 h 958432"/>
              <a:gd name="connsiteX4" fmla="*/ 872037 w 1111645"/>
              <a:gd name="connsiteY4" fmla="*/ 958432 h 958432"/>
              <a:gd name="connsiteX5" fmla="*/ 239608 w 1111645"/>
              <a:gd name="connsiteY5" fmla="*/ 958432 h 958432"/>
              <a:gd name="connsiteX6" fmla="*/ 0 w 1111645"/>
              <a:gd name="connsiteY6" fmla="*/ 479216 h 958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645" h="958432">
                <a:moveTo>
                  <a:pt x="0" y="479216"/>
                </a:moveTo>
                <a:lnTo>
                  <a:pt x="239608" y="0"/>
                </a:lnTo>
                <a:lnTo>
                  <a:pt x="872037" y="0"/>
                </a:lnTo>
                <a:lnTo>
                  <a:pt x="1111645" y="479216"/>
                </a:lnTo>
                <a:lnTo>
                  <a:pt x="872037" y="958432"/>
                </a:lnTo>
                <a:lnTo>
                  <a:pt x="239608" y="958432"/>
                </a:lnTo>
                <a:lnTo>
                  <a:pt x="0" y="479216"/>
                </a:lnTo>
                <a:close/>
              </a:path>
            </a:pathLst>
          </a:custGeom>
          <a:blipFill dpi="0" rotWithShape="1">
            <a:blip r:embed="rId5" cstate="screen">
              <a:extLst>
                <a:ext uri="{28A0092B-C50C-407E-A947-70E740481C1C}">
                  <a14:useLocalDpi xmlns:a14="http://schemas.microsoft.com/office/drawing/2010/main"/>
                </a:ext>
              </a:extLst>
            </a:blip>
            <a:srcRect/>
            <a:stretch>
              <a:fillRect/>
            </a:stretch>
          </a:blipFill>
          <a:ln>
            <a:noFill/>
          </a:ln>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none" lIns="172506" tIns="181751" rIns="172506" bIns="181751" anchor="ctr" anchorCtr="0">
            <a:norm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endParaRPr kumimoji="0" lang="zh-CN" altLang="en-US" sz="1200" b="1" i="0" u="none" strike="noStrike" kern="1200" cap="none" spc="0" normalizeH="0" baseline="0" noProof="0" dirty="0">
              <a:ln>
                <a:noFill/>
              </a:ln>
              <a:solidFill>
                <a:srgbClr val="FFFFFF"/>
              </a:solidFill>
              <a:effectLst/>
              <a:uLnTx/>
              <a:uFillTx/>
              <a:cs typeface="+mn-ea"/>
              <a:sym typeface="+mn-lt"/>
            </a:endParaRPr>
          </a:p>
        </p:txBody>
      </p:sp>
      <p:sp>
        <p:nvSpPr>
          <p:cNvPr id="23" name="îṣḷiďe">
            <a:extLst>
              <a:ext uri="{FF2B5EF4-FFF2-40B4-BE49-F238E27FC236}">
                <a16:creationId xmlns:a16="http://schemas.microsoft.com/office/drawing/2014/main" xmlns="" id="{29DF52BD-27E3-4418-BD93-0DE30269D7DE}"/>
              </a:ext>
            </a:extLst>
          </p:cNvPr>
          <p:cNvSpPr/>
          <p:nvPr/>
        </p:nvSpPr>
        <p:spPr>
          <a:xfrm>
            <a:off x="4240474" y="2282762"/>
            <a:ext cx="1381119" cy="1190765"/>
          </a:xfrm>
          <a:custGeom>
            <a:avLst/>
            <a:gdLst>
              <a:gd name="connsiteX0" fmla="*/ 0 w 1111645"/>
              <a:gd name="connsiteY0" fmla="*/ 479216 h 958432"/>
              <a:gd name="connsiteX1" fmla="*/ 239608 w 1111645"/>
              <a:gd name="connsiteY1" fmla="*/ 0 h 958432"/>
              <a:gd name="connsiteX2" fmla="*/ 872037 w 1111645"/>
              <a:gd name="connsiteY2" fmla="*/ 0 h 958432"/>
              <a:gd name="connsiteX3" fmla="*/ 1111645 w 1111645"/>
              <a:gd name="connsiteY3" fmla="*/ 479216 h 958432"/>
              <a:gd name="connsiteX4" fmla="*/ 872037 w 1111645"/>
              <a:gd name="connsiteY4" fmla="*/ 958432 h 958432"/>
              <a:gd name="connsiteX5" fmla="*/ 239608 w 1111645"/>
              <a:gd name="connsiteY5" fmla="*/ 958432 h 958432"/>
              <a:gd name="connsiteX6" fmla="*/ 0 w 1111645"/>
              <a:gd name="connsiteY6" fmla="*/ 479216 h 958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645" h="958432">
                <a:moveTo>
                  <a:pt x="0" y="479216"/>
                </a:moveTo>
                <a:lnTo>
                  <a:pt x="239608" y="0"/>
                </a:lnTo>
                <a:lnTo>
                  <a:pt x="872037" y="0"/>
                </a:lnTo>
                <a:lnTo>
                  <a:pt x="1111645" y="479216"/>
                </a:lnTo>
                <a:lnTo>
                  <a:pt x="872037" y="958432"/>
                </a:lnTo>
                <a:lnTo>
                  <a:pt x="239608" y="958432"/>
                </a:lnTo>
                <a:lnTo>
                  <a:pt x="0" y="479216"/>
                </a:lnTo>
                <a:close/>
              </a:path>
            </a:pathLst>
          </a:custGeom>
          <a:blipFill dpi="0" rotWithShape="1">
            <a:blip r:embed="rId6" cstate="screen">
              <a:extLst>
                <a:ext uri="{28A0092B-C50C-407E-A947-70E740481C1C}">
                  <a14:useLocalDpi xmlns:a14="http://schemas.microsoft.com/office/drawing/2010/main"/>
                </a:ext>
              </a:extLst>
            </a:blip>
            <a:srcRect/>
            <a:stretch>
              <a:fillRect/>
            </a:stretch>
          </a:blipFill>
          <a:ln>
            <a:noFill/>
          </a:ln>
        </p:spPr>
        <p:style>
          <a:lnRef idx="2">
            <a:schemeClr val="accent2">
              <a:hueOff val="-1433582"/>
              <a:satOff val="-34544"/>
              <a:lumOff val="-20785"/>
              <a:alphaOff val="0"/>
            </a:schemeClr>
          </a:lnRef>
          <a:fillRef idx="1">
            <a:schemeClr val="accent2">
              <a:hueOff val="-1433582"/>
              <a:satOff val="-34544"/>
              <a:lumOff val="-20785"/>
              <a:alphaOff val="0"/>
            </a:schemeClr>
          </a:fillRef>
          <a:effectRef idx="0">
            <a:schemeClr val="accent2">
              <a:hueOff val="-1433582"/>
              <a:satOff val="-34544"/>
              <a:lumOff val="-20785"/>
              <a:alphaOff val="0"/>
            </a:schemeClr>
          </a:effectRef>
          <a:fontRef idx="minor">
            <a:schemeClr val="lt1"/>
          </a:fontRef>
        </p:style>
        <p:txBody>
          <a:bodyPr spcFirstLastPara="0" vert="horz" wrap="none" lIns="0" tIns="0" rIns="0" bIns="0" anchor="ctr" anchorCtr="1">
            <a:norm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200" b="1" i="0" u="none" strike="noStrike" kern="1200" cap="none" spc="0" normalizeH="0" baseline="0" noProof="0" dirty="0">
              <a:ln>
                <a:noFill/>
              </a:ln>
              <a:solidFill>
                <a:srgbClr val="FFFFFF"/>
              </a:solidFill>
              <a:effectLst/>
              <a:uLnTx/>
              <a:uFillTx/>
              <a:cs typeface="+mn-ea"/>
              <a:sym typeface="+mn-lt"/>
            </a:endParaRPr>
          </a:p>
        </p:txBody>
      </p:sp>
      <p:grpSp>
        <p:nvGrpSpPr>
          <p:cNvPr id="4" name="组合 3">
            <a:extLst>
              <a:ext uri="{FF2B5EF4-FFF2-40B4-BE49-F238E27FC236}">
                <a16:creationId xmlns:a16="http://schemas.microsoft.com/office/drawing/2014/main" xmlns="" id="{F2C85E7E-F3FB-4DC6-8813-7D7D376AE1BA}"/>
              </a:ext>
            </a:extLst>
          </p:cNvPr>
          <p:cNvGrpSpPr/>
          <p:nvPr/>
        </p:nvGrpSpPr>
        <p:grpSpPr>
          <a:xfrm>
            <a:off x="3059887" y="2947829"/>
            <a:ext cx="1381119" cy="1190765"/>
            <a:chOff x="3059887" y="2947829"/>
            <a:chExt cx="1381119" cy="1190765"/>
          </a:xfrm>
        </p:grpSpPr>
        <p:sp>
          <p:nvSpPr>
            <p:cNvPr id="20" name="ïṥḷíde">
              <a:extLst>
                <a:ext uri="{FF2B5EF4-FFF2-40B4-BE49-F238E27FC236}">
                  <a16:creationId xmlns:a16="http://schemas.microsoft.com/office/drawing/2014/main" xmlns="" id="{2570C327-4EF3-4427-9903-E7723A349CBE}"/>
                </a:ext>
              </a:extLst>
            </p:cNvPr>
            <p:cNvSpPr/>
            <p:nvPr/>
          </p:nvSpPr>
          <p:spPr>
            <a:xfrm>
              <a:off x="3059887" y="2947829"/>
              <a:ext cx="1381119" cy="1190765"/>
            </a:xfrm>
            <a:prstGeom prst="hexagon">
              <a:avLst>
                <a:gd name="adj" fmla="val 25000"/>
                <a:gd name="vf" fmla="val 115470"/>
              </a:avLst>
            </a:prstGeom>
            <a:solidFill>
              <a:schemeClr val="lt1">
                <a:hueOff val="0"/>
                <a:satOff val="0"/>
                <a:lumOff val="0"/>
                <a:alpha val="91000"/>
              </a:schemeClr>
            </a:solidFill>
            <a:ln>
              <a:solidFill>
                <a:srgbClr val="D3323C"/>
              </a:solidFill>
              <a:prstDash val="sysDash"/>
            </a:ln>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defPPr>
                <a:defRPr lang="en-US"/>
              </a:defPPr>
              <a:lvl1pPr marL="0" algn="l" defTabSz="457200" rtl="0" eaLnBrk="1" latinLnBrk="0" hangingPunct="1">
                <a:defRPr sz="1800" kern="1200">
                  <a:solidFill>
                    <a:schemeClr val="dk1">
                      <a:hueOff val="0"/>
                      <a:satOff val="0"/>
                      <a:lumOff val="0"/>
                      <a:alphaOff val="0"/>
                    </a:schemeClr>
                  </a:solidFill>
                  <a:latin typeface="+mn-lt"/>
                  <a:ea typeface="+mn-ea"/>
                  <a:cs typeface="+mn-cs"/>
                </a:defRPr>
              </a:lvl1pPr>
              <a:lvl2pPr marL="457200" algn="l" defTabSz="457200" rtl="0" eaLnBrk="1" latinLnBrk="0" hangingPunct="1">
                <a:defRPr sz="1800" kern="1200">
                  <a:solidFill>
                    <a:schemeClr val="dk1">
                      <a:hueOff val="0"/>
                      <a:satOff val="0"/>
                      <a:lumOff val="0"/>
                      <a:alphaOff val="0"/>
                    </a:schemeClr>
                  </a:solidFill>
                  <a:latin typeface="+mn-lt"/>
                  <a:ea typeface="+mn-ea"/>
                  <a:cs typeface="+mn-cs"/>
                </a:defRPr>
              </a:lvl2pPr>
              <a:lvl3pPr marL="914400" algn="l" defTabSz="457200" rtl="0" eaLnBrk="1" latinLnBrk="0" hangingPunct="1">
                <a:defRPr sz="1800" kern="1200">
                  <a:solidFill>
                    <a:schemeClr val="dk1">
                      <a:hueOff val="0"/>
                      <a:satOff val="0"/>
                      <a:lumOff val="0"/>
                      <a:alphaOff val="0"/>
                    </a:schemeClr>
                  </a:solidFill>
                  <a:latin typeface="+mn-lt"/>
                  <a:ea typeface="+mn-ea"/>
                  <a:cs typeface="+mn-cs"/>
                </a:defRPr>
              </a:lvl3pPr>
              <a:lvl4pPr marL="1371600" algn="l" defTabSz="457200" rtl="0" eaLnBrk="1" latinLnBrk="0" hangingPunct="1">
                <a:defRPr sz="1800" kern="1200">
                  <a:solidFill>
                    <a:schemeClr val="dk1">
                      <a:hueOff val="0"/>
                      <a:satOff val="0"/>
                      <a:lumOff val="0"/>
                      <a:alphaOff val="0"/>
                    </a:schemeClr>
                  </a:solidFill>
                  <a:latin typeface="+mn-lt"/>
                  <a:ea typeface="+mn-ea"/>
                  <a:cs typeface="+mn-cs"/>
                </a:defRPr>
              </a:lvl4pPr>
              <a:lvl5pPr marL="1828800" algn="l" defTabSz="457200" rtl="0" eaLnBrk="1" latinLnBrk="0" hangingPunct="1">
                <a:defRPr sz="1800" kern="1200">
                  <a:solidFill>
                    <a:schemeClr val="dk1">
                      <a:hueOff val="0"/>
                      <a:satOff val="0"/>
                      <a:lumOff val="0"/>
                      <a:alphaOff val="0"/>
                    </a:schemeClr>
                  </a:solidFill>
                  <a:latin typeface="+mn-lt"/>
                  <a:ea typeface="+mn-ea"/>
                  <a:cs typeface="+mn-cs"/>
                </a:defRPr>
              </a:lvl5pPr>
              <a:lvl6pPr marL="2286000" algn="l" defTabSz="457200" rtl="0" eaLnBrk="1" latinLnBrk="0" hangingPunct="1">
                <a:defRPr sz="1800" kern="1200">
                  <a:solidFill>
                    <a:schemeClr val="dk1">
                      <a:hueOff val="0"/>
                      <a:satOff val="0"/>
                      <a:lumOff val="0"/>
                      <a:alphaOff val="0"/>
                    </a:schemeClr>
                  </a:solidFill>
                  <a:latin typeface="+mn-lt"/>
                  <a:ea typeface="+mn-ea"/>
                  <a:cs typeface="+mn-cs"/>
                </a:defRPr>
              </a:lvl6pPr>
              <a:lvl7pPr marL="2743200" algn="l" defTabSz="457200" rtl="0" eaLnBrk="1" latinLnBrk="0" hangingPunct="1">
                <a:defRPr sz="1800" kern="1200">
                  <a:solidFill>
                    <a:schemeClr val="dk1">
                      <a:hueOff val="0"/>
                      <a:satOff val="0"/>
                      <a:lumOff val="0"/>
                      <a:alphaOff val="0"/>
                    </a:schemeClr>
                  </a:solidFill>
                  <a:latin typeface="+mn-lt"/>
                  <a:ea typeface="+mn-ea"/>
                  <a:cs typeface="+mn-cs"/>
                </a:defRPr>
              </a:lvl7pPr>
              <a:lvl8pPr marL="3200400" algn="l" defTabSz="457200" rtl="0" eaLnBrk="1" latinLnBrk="0" hangingPunct="1">
                <a:defRPr sz="1800" kern="1200">
                  <a:solidFill>
                    <a:schemeClr val="dk1">
                      <a:hueOff val="0"/>
                      <a:satOff val="0"/>
                      <a:lumOff val="0"/>
                      <a:alphaOff val="0"/>
                    </a:schemeClr>
                  </a:solidFill>
                  <a:latin typeface="+mn-lt"/>
                  <a:ea typeface="+mn-ea"/>
                  <a:cs typeface="+mn-cs"/>
                </a:defRPr>
              </a:lvl8pPr>
              <a:lvl9pPr marL="3657600" algn="l" defTabSz="457200" rtl="0" eaLnBrk="1" latinLnBrk="0" hangingPunct="1">
                <a:defRPr sz="1800" kern="1200">
                  <a:solidFill>
                    <a:schemeClr val="dk1">
                      <a:hueOff val="0"/>
                      <a:satOff val="0"/>
                      <a:lumOff val="0"/>
                      <a:alphaOff val="0"/>
                    </a:schemeClr>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hueOff val="0"/>
                    <a:satOff val="0"/>
                    <a:lumOff val="0"/>
                    <a:alphaOff val="0"/>
                  </a:srgbClr>
                </a:solidFill>
                <a:effectLst/>
                <a:uLnTx/>
                <a:uFillTx/>
                <a:cs typeface="+mn-ea"/>
                <a:sym typeface="+mn-lt"/>
              </a:endParaRPr>
            </a:p>
          </p:txBody>
        </p:sp>
        <p:sp>
          <p:nvSpPr>
            <p:cNvPr id="25" name="ïşḻïďê">
              <a:extLst>
                <a:ext uri="{FF2B5EF4-FFF2-40B4-BE49-F238E27FC236}">
                  <a16:creationId xmlns:a16="http://schemas.microsoft.com/office/drawing/2014/main" xmlns="" id="{38E550AD-AAE9-429C-8322-2A44031D18B0}"/>
                </a:ext>
              </a:extLst>
            </p:cNvPr>
            <p:cNvSpPr>
              <a:spLocks/>
            </p:cNvSpPr>
            <p:nvPr/>
          </p:nvSpPr>
          <p:spPr bwMode="auto">
            <a:xfrm>
              <a:off x="3514128" y="3301206"/>
              <a:ext cx="476569" cy="405893"/>
            </a:xfrm>
            <a:custGeom>
              <a:avLst/>
              <a:gdLst>
                <a:gd name="T0" fmla="*/ 182 w 400"/>
                <a:gd name="T1" fmla="*/ 180 h 340"/>
                <a:gd name="T2" fmla="*/ 218 w 400"/>
                <a:gd name="T3" fmla="*/ 180 h 340"/>
                <a:gd name="T4" fmla="*/ 218 w 400"/>
                <a:gd name="T5" fmla="*/ 220 h 340"/>
                <a:gd name="T6" fmla="*/ 400 w 400"/>
                <a:gd name="T7" fmla="*/ 220 h 340"/>
                <a:gd name="T8" fmla="*/ 396 w 400"/>
                <a:gd name="T9" fmla="*/ 103 h 340"/>
                <a:gd name="T10" fmla="*/ 356 w 400"/>
                <a:gd name="T11" fmla="*/ 60 h 340"/>
                <a:gd name="T12" fmla="*/ 292 w 400"/>
                <a:gd name="T13" fmla="*/ 60 h 340"/>
                <a:gd name="T14" fmla="*/ 268 w 400"/>
                <a:gd name="T15" fmla="*/ 15 h 340"/>
                <a:gd name="T16" fmla="*/ 244 w 400"/>
                <a:gd name="T17" fmla="*/ 0 h 340"/>
                <a:gd name="T18" fmla="*/ 155 w 400"/>
                <a:gd name="T19" fmla="*/ 0 h 340"/>
                <a:gd name="T20" fmla="*/ 132 w 400"/>
                <a:gd name="T21" fmla="*/ 15 h 340"/>
                <a:gd name="T22" fmla="*/ 108 w 400"/>
                <a:gd name="T23" fmla="*/ 60 h 340"/>
                <a:gd name="T24" fmla="*/ 44 w 400"/>
                <a:gd name="T25" fmla="*/ 60 h 340"/>
                <a:gd name="T26" fmla="*/ 4 w 400"/>
                <a:gd name="T27" fmla="*/ 103 h 340"/>
                <a:gd name="T28" fmla="*/ 0 w 400"/>
                <a:gd name="T29" fmla="*/ 220 h 340"/>
                <a:gd name="T30" fmla="*/ 182 w 400"/>
                <a:gd name="T31" fmla="*/ 220 h 340"/>
                <a:gd name="T32" fmla="*/ 182 w 400"/>
                <a:gd name="T33" fmla="*/ 180 h 340"/>
                <a:gd name="T34" fmla="*/ 153 w 400"/>
                <a:gd name="T35" fmla="*/ 38 h 340"/>
                <a:gd name="T36" fmla="*/ 169 w 400"/>
                <a:gd name="T37" fmla="*/ 28 h 340"/>
                <a:gd name="T38" fmla="*/ 230 w 400"/>
                <a:gd name="T39" fmla="*/ 28 h 340"/>
                <a:gd name="T40" fmla="*/ 247 w 400"/>
                <a:gd name="T41" fmla="*/ 38 h 340"/>
                <a:gd name="T42" fmla="*/ 258 w 400"/>
                <a:gd name="T43" fmla="*/ 60 h 340"/>
                <a:gd name="T44" fmla="*/ 141 w 400"/>
                <a:gd name="T45" fmla="*/ 60 h 340"/>
                <a:gd name="T46" fmla="*/ 153 w 400"/>
                <a:gd name="T47" fmla="*/ 38 h 340"/>
                <a:gd name="T48" fmla="*/ 218 w 400"/>
                <a:gd name="T49" fmla="*/ 280 h 340"/>
                <a:gd name="T50" fmla="*/ 182 w 400"/>
                <a:gd name="T51" fmla="*/ 280 h 340"/>
                <a:gd name="T52" fmla="*/ 182 w 400"/>
                <a:gd name="T53" fmla="*/ 240 h 340"/>
                <a:gd name="T54" fmla="*/ 10 w 400"/>
                <a:gd name="T55" fmla="*/ 240 h 340"/>
                <a:gd name="T56" fmla="*/ 14 w 400"/>
                <a:gd name="T57" fmla="*/ 306 h 340"/>
                <a:gd name="T58" fmla="*/ 50 w 400"/>
                <a:gd name="T59" fmla="*/ 340 h 340"/>
                <a:gd name="T60" fmla="*/ 350 w 400"/>
                <a:gd name="T61" fmla="*/ 340 h 340"/>
                <a:gd name="T62" fmla="*/ 386 w 400"/>
                <a:gd name="T63" fmla="*/ 306 h 340"/>
                <a:gd name="T64" fmla="*/ 390 w 400"/>
                <a:gd name="T65" fmla="*/ 240 h 340"/>
                <a:gd name="T66" fmla="*/ 218 w 400"/>
                <a:gd name="T67" fmla="*/ 240 h 340"/>
                <a:gd name="T68" fmla="*/ 218 w 400"/>
                <a:gd name="T69" fmla="*/ 28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0" h="340">
                  <a:moveTo>
                    <a:pt x="182" y="180"/>
                  </a:moveTo>
                  <a:cubicBezTo>
                    <a:pt x="218" y="180"/>
                    <a:pt x="218" y="180"/>
                    <a:pt x="218" y="180"/>
                  </a:cubicBezTo>
                  <a:cubicBezTo>
                    <a:pt x="218" y="220"/>
                    <a:pt x="218" y="220"/>
                    <a:pt x="218" y="220"/>
                  </a:cubicBezTo>
                  <a:cubicBezTo>
                    <a:pt x="400" y="220"/>
                    <a:pt x="400" y="220"/>
                    <a:pt x="400" y="220"/>
                  </a:cubicBezTo>
                  <a:cubicBezTo>
                    <a:pt x="400" y="220"/>
                    <a:pt x="397" y="131"/>
                    <a:pt x="396" y="103"/>
                  </a:cubicBezTo>
                  <a:cubicBezTo>
                    <a:pt x="395" y="76"/>
                    <a:pt x="385" y="60"/>
                    <a:pt x="356" y="60"/>
                  </a:cubicBezTo>
                  <a:cubicBezTo>
                    <a:pt x="292" y="60"/>
                    <a:pt x="292" y="60"/>
                    <a:pt x="292" y="60"/>
                  </a:cubicBezTo>
                  <a:cubicBezTo>
                    <a:pt x="282" y="41"/>
                    <a:pt x="271" y="21"/>
                    <a:pt x="268" y="15"/>
                  </a:cubicBezTo>
                  <a:cubicBezTo>
                    <a:pt x="261" y="2"/>
                    <a:pt x="259" y="0"/>
                    <a:pt x="244" y="0"/>
                  </a:cubicBezTo>
                  <a:cubicBezTo>
                    <a:pt x="155" y="0"/>
                    <a:pt x="155" y="0"/>
                    <a:pt x="155" y="0"/>
                  </a:cubicBezTo>
                  <a:cubicBezTo>
                    <a:pt x="141" y="0"/>
                    <a:pt x="138" y="2"/>
                    <a:pt x="132" y="15"/>
                  </a:cubicBezTo>
                  <a:cubicBezTo>
                    <a:pt x="129" y="21"/>
                    <a:pt x="118" y="41"/>
                    <a:pt x="108" y="60"/>
                  </a:cubicBezTo>
                  <a:cubicBezTo>
                    <a:pt x="44" y="60"/>
                    <a:pt x="44" y="60"/>
                    <a:pt x="44" y="60"/>
                  </a:cubicBezTo>
                  <a:cubicBezTo>
                    <a:pt x="14" y="60"/>
                    <a:pt x="5" y="76"/>
                    <a:pt x="4" y="103"/>
                  </a:cubicBezTo>
                  <a:cubicBezTo>
                    <a:pt x="3" y="129"/>
                    <a:pt x="0" y="220"/>
                    <a:pt x="0" y="220"/>
                  </a:cubicBezTo>
                  <a:cubicBezTo>
                    <a:pt x="182" y="220"/>
                    <a:pt x="182" y="220"/>
                    <a:pt x="182" y="220"/>
                  </a:cubicBezTo>
                  <a:lnTo>
                    <a:pt x="182" y="180"/>
                  </a:lnTo>
                  <a:close/>
                  <a:moveTo>
                    <a:pt x="153" y="38"/>
                  </a:moveTo>
                  <a:cubicBezTo>
                    <a:pt x="157" y="30"/>
                    <a:pt x="159" y="28"/>
                    <a:pt x="169" y="28"/>
                  </a:cubicBezTo>
                  <a:cubicBezTo>
                    <a:pt x="230" y="28"/>
                    <a:pt x="230" y="28"/>
                    <a:pt x="230" y="28"/>
                  </a:cubicBezTo>
                  <a:cubicBezTo>
                    <a:pt x="241" y="28"/>
                    <a:pt x="242" y="30"/>
                    <a:pt x="247" y="38"/>
                  </a:cubicBezTo>
                  <a:cubicBezTo>
                    <a:pt x="248" y="41"/>
                    <a:pt x="253" y="50"/>
                    <a:pt x="258" y="60"/>
                  </a:cubicBezTo>
                  <a:cubicBezTo>
                    <a:pt x="141" y="60"/>
                    <a:pt x="141" y="60"/>
                    <a:pt x="141" y="60"/>
                  </a:cubicBezTo>
                  <a:cubicBezTo>
                    <a:pt x="146" y="50"/>
                    <a:pt x="151" y="41"/>
                    <a:pt x="153" y="38"/>
                  </a:cubicBezTo>
                  <a:close/>
                  <a:moveTo>
                    <a:pt x="218" y="280"/>
                  </a:moveTo>
                  <a:cubicBezTo>
                    <a:pt x="182" y="280"/>
                    <a:pt x="182" y="280"/>
                    <a:pt x="182" y="280"/>
                  </a:cubicBezTo>
                  <a:cubicBezTo>
                    <a:pt x="182" y="240"/>
                    <a:pt x="182" y="240"/>
                    <a:pt x="182" y="240"/>
                  </a:cubicBezTo>
                  <a:cubicBezTo>
                    <a:pt x="10" y="240"/>
                    <a:pt x="10" y="240"/>
                    <a:pt x="10" y="240"/>
                  </a:cubicBezTo>
                  <a:cubicBezTo>
                    <a:pt x="10" y="240"/>
                    <a:pt x="12" y="276"/>
                    <a:pt x="14" y="306"/>
                  </a:cubicBezTo>
                  <a:cubicBezTo>
                    <a:pt x="14" y="319"/>
                    <a:pt x="18" y="340"/>
                    <a:pt x="50" y="340"/>
                  </a:cubicBezTo>
                  <a:cubicBezTo>
                    <a:pt x="350" y="340"/>
                    <a:pt x="350" y="340"/>
                    <a:pt x="350" y="340"/>
                  </a:cubicBezTo>
                  <a:cubicBezTo>
                    <a:pt x="381" y="340"/>
                    <a:pt x="385" y="319"/>
                    <a:pt x="386" y="306"/>
                  </a:cubicBezTo>
                  <a:cubicBezTo>
                    <a:pt x="388" y="275"/>
                    <a:pt x="390" y="240"/>
                    <a:pt x="390" y="240"/>
                  </a:cubicBezTo>
                  <a:cubicBezTo>
                    <a:pt x="218" y="240"/>
                    <a:pt x="218" y="240"/>
                    <a:pt x="218" y="240"/>
                  </a:cubicBezTo>
                  <a:lnTo>
                    <a:pt x="218" y="280"/>
                  </a:lnTo>
                  <a:close/>
                </a:path>
              </a:pathLst>
            </a:custGeom>
            <a:solidFill>
              <a:srgbClr val="D3323C"/>
            </a:solidFill>
            <a:ln>
              <a:noFill/>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cs typeface="+mn-ea"/>
                <a:sym typeface="+mn-lt"/>
              </a:endParaRPr>
            </a:p>
          </p:txBody>
        </p:sp>
      </p:grpSp>
      <p:grpSp>
        <p:nvGrpSpPr>
          <p:cNvPr id="3" name="组合 2">
            <a:extLst>
              <a:ext uri="{FF2B5EF4-FFF2-40B4-BE49-F238E27FC236}">
                <a16:creationId xmlns:a16="http://schemas.microsoft.com/office/drawing/2014/main" xmlns="" id="{CA6562D5-A33E-419B-BF0C-024287E4BA43}"/>
              </a:ext>
            </a:extLst>
          </p:cNvPr>
          <p:cNvGrpSpPr/>
          <p:nvPr/>
        </p:nvGrpSpPr>
        <p:grpSpPr>
          <a:xfrm>
            <a:off x="5417128" y="1632168"/>
            <a:ext cx="1381119" cy="1190765"/>
            <a:chOff x="5417128" y="1632168"/>
            <a:chExt cx="1381119" cy="1190765"/>
          </a:xfrm>
        </p:grpSpPr>
        <p:sp>
          <p:nvSpPr>
            <p:cNvPr id="24" name="işľíḋe">
              <a:extLst>
                <a:ext uri="{FF2B5EF4-FFF2-40B4-BE49-F238E27FC236}">
                  <a16:creationId xmlns:a16="http://schemas.microsoft.com/office/drawing/2014/main" xmlns="" id="{1358B2A9-DCD0-4D53-AD12-C191C8A3B5FB}"/>
                </a:ext>
              </a:extLst>
            </p:cNvPr>
            <p:cNvSpPr/>
            <p:nvPr/>
          </p:nvSpPr>
          <p:spPr>
            <a:xfrm>
              <a:off x="5417128" y="1632168"/>
              <a:ext cx="1381119" cy="1190765"/>
            </a:xfrm>
            <a:prstGeom prst="hexagon">
              <a:avLst>
                <a:gd name="adj" fmla="val 25000"/>
                <a:gd name="vf" fmla="val 115470"/>
              </a:avLst>
            </a:prstGeom>
            <a:ln>
              <a:solidFill>
                <a:srgbClr val="201F42"/>
              </a:solidFill>
              <a:prstDash val="sysDash"/>
            </a:ln>
          </p:spPr>
          <p:style>
            <a:lnRef idx="2">
              <a:schemeClr val="accent2">
                <a:hueOff val="-1433582"/>
                <a:satOff val="-34544"/>
                <a:lumOff val="-20785"/>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defPPr>
                <a:defRPr lang="en-US"/>
              </a:defPPr>
              <a:lvl1pPr marL="0" algn="l" defTabSz="457200" rtl="0" eaLnBrk="1" latinLnBrk="0" hangingPunct="1">
                <a:defRPr sz="1800" kern="1200">
                  <a:solidFill>
                    <a:schemeClr val="dk1">
                      <a:hueOff val="0"/>
                      <a:satOff val="0"/>
                      <a:lumOff val="0"/>
                      <a:alphaOff val="0"/>
                    </a:schemeClr>
                  </a:solidFill>
                  <a:latin typeface="+mn-lt"/>
                  <a:ea typeface="+mn-ea"/>
                  <a:cs typeface="+mn-cs"/>
                </a:defRPr>
              </a:lvl1pPr>
              <a:lvl2pPr marL="457200" algn="l" defTabSz="457200" rtl="0" eaLnBrk="1" latinLnBrk="0" hangingPunct="1">
                <a:defRPr sz="1800" kern="1200">
                  <a:solidFill>
                    <a:schemeClr val="dk1">
                      <a:hueOff val="0"/>
                      <a:satOff val="0"/>
                      <a:lumOff val="0"/>
                      <a:alphaOff val="0"/>
                    </a:schemeClr>
                  </a:solidFill>
                  <a:latin typeface="+mn-lt"/>
                  <a:ea typeface="+mn-ea"/>
                  <a:cs typeface="+mn-cs"/>
                </a:defRPr>
              </a:lvl2pPr>
              <a:lvl3pPr marL="914400" algn="l" defTabSz="457200" rtl="0" eaLnBrk="1" latinLnBrk="0" hangingPunct="1">
                <a:defRPr sz="1800" kern="1200">
                  <a:solidFill>
                    <a:schemeClr val="dk1">
                      <a:hueOff val="0"/>
                      <a:satOff val="0"/>
                      <a:lumOff val="0"/>
                      <a:alphaOff val="0"/>
                    </a:schemeClr>
                  </a:solidFill>
                  <a:latin typeface="+mn-lt"/>
                  <a:ea typeface="+mn-ea"/>
                  <a:cs typeface="+mn-cs"/>
                </a:defRPr>
              </a:lvl3pPr>
              <a:lvl4pPr marL="1371600" algn="l" defTabSz="457200" rtl="0" eaLnBrk="1" latinLnBrk="0" hangingPunct="1">
                <a:defRPr sz="1800" kern="1200">
                  <a:solidFill>
                    <a:schemeClr val="dk1">
                      <a:hueOff val="0"/>
                      <a:satOff val="0"/>
                      <a:lumOff val="0"/>
                      <a:alphaOff val="0"/>
                    </a:schemeClr>
                  </a:solidFill>
                  <a:latin typeface="+mn-lt"/>
                  <a:ea typeface="+mn-ea"/>
                  <a:cs typeface="+mn-cs"/>
                </a:defRPr>
              </a:lvl4pPr>
              <a:lvl5pPr marL="1828800" algn="l" defTabSz="457200" rtl="0" eaLnBrk="1" latinLnBrk="0" hangingPunct="1">
                <a:defRPr sz="1800" kern="1200">
                  <a:solidFill>
                    <a:schemeClr val="dk1">
                      <a:hueOff val="0"/>
                      <a:satOff val="0"/>
                      <a:lumOff val="0"/>
                      <a:alphaOff val="0"/>
                    </a:schemeClr>
                  </a:solidFill>
                  <a:latin typeface="+mn-lt"/>
                  <a:ea typeface="+mn-ea"/>
                  <a:cs typeface="+mn-cs"/>
                </a:defRPr>
              </a:lvl5pPr>
              <a:lvl6pPr marL="2286000" algn="l" defTabSz="457200" rtl="0" eaLnBrk="1" latinLnBrk="0" hangingPunct="1">
                <a:defRPr sz="1800" kern="1200">
                  <a:solidFill>
                    <a:schemeClr val="dk1">
                      <a:hueOff val="0"/>
                      <a:satOff val="0"/>
                      <a:lumOff val="0"/>
                      <a:alphaOff val="0"/>
                    </a:schemeClr>
                  </a:solidFill>
                  <a:latin typeface="+mn-lt"/>
                  <a:ea typeface="+mn-ea"/>
                  <a:cs typeface="+mn-cs"/>
                </a:defRPr>
              </a:lvl6pPr>
              <a:lvl7pPr marL="2743200" algn="l" defTabSz="457200" rtl="0" eaLnBrk="1" latinLnBrk="0" hangingPunct="1">
                <a:defRPr sz="1800" kern="1200">
                  <a:solidFill>
                    <a:schemeClr val="dk1">
                      <a:hueOff val="0"/>
                      <a:satOff val="0"/>
                      <a:lumOff val="0"/>
                      <a:alphaOff val="0"/>
                    </a:schemeClr>
                  </a:solidFill>
                  <a:latin typeface="+mn-lt"/>
                  <a:ea typeface="+mn-ea"/>
                  <a:cs typeface="+mn-cs"/>
                </a:defRPr>
              </a:lvl7pPr>
              <a:lvl8pPr marL="3200400" algn="l" defTabSz="457200" rtl="0" eaLnBrk="1" latinLnBrk="0" hangingPunct="1">
                <a:defRPr sz="1800" kern="1200">
                  <a:solidFill>
                    <a:schemeClr val="dk1">
                      <a:hueOff val="0"/>
                      <a:satOff val="0"/>
                      <a:lumOff val="0"/>
                      <a:alphaOff val="0"/>
                    </a:schemeClr>
                  </a:solidFill>
                  <a:latin typeface="+mn-lt"/>
                  <a:ea typeface="+mn-ea"/>
                  <a:cs typeface="+mn-cs"/>
                </a:defRPr>
              </a:lvl8pPr>
              <a:lvl9pPr marL="3657600" algn="l" defTabSz="457200" rtl="0" eaLnBrk="1" latinLnBrk="0" hangingPunct="1">
                <a:defRPr sz="1800" kern="1200">
                  <a:solidFill>
                    <a:schemeClr val="dk1">
                      <a:hueOff val="0"/>
                      <a:satOff val="0"/>
                      <a:lumOff val="0"/>
                      <a:alphaOff val="0"/>
                    </a:schemeClr>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hueOff val="0"/>
                    <a:satOff val="0"/>
                    <a:lumOff val="0"/>
                    <a:alphaOff val="0"/>
                  </a:srgbClr>
                </a:solidFill>
                <a:effectLst/>
                <a:uLnTx/>
                <a:uFillTx/>
                <a:cs typeface="+mn-ea"/>
                <a:sym typeface="+mn-lt"/>
              </a:endParaRPr>
            </a:p>
          </p:txBody>
        </p:sp>
        <p:sp>
          <p:nvSpPr>
            <p:cNvPr id="26" name="išḻiḑé">
              <a:extLst>
                <a:ext uri="{FF2B5EF4-FFF2-40B4-BE49-F238E27FC236}">
                  <a16:creationId xmlns:a16="http://schemas.microsoft.com/office/drawing/2014/main" xmlns="" id="{C80DB142-7F69-4E5B-BAEC-5FBD27615F92}"/>
                </a:ext>
              </a:extLst>
            </p:cNvPr>
            <p:cNvSpPr>
              <a:spLocks/>
            </p:cNvSpPr>
            <p:nvPr/>
          </p:nvSpPr>
          <p:spPr bwMode="auto">
            <a:xfrm>
              <a:off x="5913654" y="2037919"/>
              <a:ext cx="379832" cy="379258"/>
            </a:xfrm>
            <a:custGeom>
              <a:avLst/>
              <a:gdLst>
                <a:gd name="connsiteX0" fmla="*/ 264400 w 607639"/>
                <a:gd name="connsiteY0" fmla="*/ 371924 h 606722"/>
                <a:gd name="connsiteX1" fmla="*/ 209306 w 607639"/>
                <a:gd name="connsiteY1" fmla="*/ 398407 h 606722"/>
                <a:gd name="connsiteX2" fmla="*/ 171212 w 607639"/>
                <a:gd name="connsiteY2" fmla="*/ 423290 h 606722"/>
                <a:gd name="connsiteX3" fmla="*/ 196756 w 607639"/>
                <a:gd name="connsiteY3" fmla="*/ 433510 h 606722"/>
                <a:gd name="connsiteX4" fmla="*/ 410813 w 607639"/>
                <a:gd name="connsiteY4" fmla="*/ 433510 h 606722"/>
                <a:gd name="connsiteX5" fmla="*/ 436358 w 607639"/>
                <a:gd name="connsiteY5" fmla="*/ 423290 h 606722"/>
                <a:gd name="connsiteX6" fmla="*/ 398352 w 607639"/>
                <a:gd name="connsiteY6" fmla="*/ 398407 h 606722"/>
                <a:gd name="connsiteX7" fmla="*/ 342368 w 607639"/>
                <a:gd name="connsiteY7" fmla="*/ 372457 h 606722"/>
                <a:gd name="connsiteX8" fmla="*/ 303740 w 607639"/>
                <a:gd name="connsiteY8" fmla="*/ 382499 h 606722"/>
                <a:gd name="connsiteX9" fmla="*/ 264400 w 607639"/>
                <a:gd name="connsiteY9" fmla="*/ 371924 h 606722"/>
                <a:gd name="connsiteX10" fmla="*/ 303740 w 607639"/>
                <a:gd name="connsiteY10" fmla="*/ 173124 h 606722"/>
                <a:gd name="connsiteX11" fmla="*/ 236720 w 607639"/>
                <a:gd name="connsiteY11" fmla="*/ 262970 h 606722"/>
                <a:gd name="connsiteX12" fmla="*/ 303740 w 607639"/>
                <a:gd name="connsiteY12" fmla="*/ 352906 h 606722"/>
                <a:gd name="connsiteX13" fmla="*/ 370850 w 607639"/>
                <a:gd name="connsiteY13" fmla="*/ 262970 h 606722"/>
                <a:gd name="connsiteX14" fmla="*/ 303740 w 607639"/>
                <a:gd name="connsiteY14" fmla="*/ 173124 h 606722"/>
                <a:gd name="connsiteX15" fmla="*/ 303740 w 607639"/>
                <a:gd name="connsiteY15" fmla="*/ 143530 h 606722"/>
                <a:gd name="connsiteX16" fmla="*/ 400489 w 607639"/>
                <a:gd name="connsiteY16" fmla="*/ 262970 h 606722"/>
                <a:gd name="connsiteX17" fmla="*/ 368981 w 607639"/>
                <a:gd name="connsiteY17" fmla="*/ 350684 h 606722"/>
                <a:gd name="connsiteX18" fmla="*/ 410902 w 607639"/>
                <a:gd name="connsiteY18" fmla="*/ 371568 h 606722"/>
                <a:gd name="connsiteX19" fmla="*/ 466085 w 607639"/>
                <a:gd name="connsiteY19" fmla="*/ 423290 h 606722"/>
                <a:gd name="connsiteX20" fmla="*/ 410813 w 607639"/>
                <a:gd name="connsiteY20" fmla="*/ 463192 h 606722"/>
                <a:gd name="connsiteX21" fmla="*/ 196756 w 607639"/>
                <a:gd name="connsiteY21" fmla="*/ 463192 h 606722"/>
                <a:gd name="connsiteX22" fmla="*/ 141484 w 607639"/>
                <a:gd name="connsiteY22" fmla="*/ 423290 h 606722"/>
                <a:gd name="connsiteX23" fmla="*/ 196578 w 607639"/>
                <a:gd name="connsiteY23" fmla="*/ 371657 h 606722"/>
                <a:gd name="connsiteX24" fmla="*/ 238589 w 607639"/>
                <a:gd name="connsiteY24" fmla="*/ 350773 h 606722"/>
                <a:gd name="connsiteX25" fmla="*/ 206992 w 607639"/>
                <a:gd name="connsiteY25" fmla="*/ 262970 h 606722"/>
                <a:gd name="connsiteX26" fmla="*/ 303740 w 607639"/>
                <a:gd name="connsiteY26" fmla="*/ 143530 h 606722"/>
                <a:gd name="connsiteX27" fmla="*/ 288644 w 607639"/>
                <a:gd name="connsiteY27" fmla="*/ 31105 h 606722"/>
                <a:gd name="connsiteX28" fmla="*/ 31152 w 607639"/>
                <a:gd name="connsiteY28" fmla="*/ 288209 h 606722"/>
                <a:gd name="connsiteX29" fmla="*/ 91141 w 607639"/>
                <a:gd name="connsiteY29" fmla="*/ 288209 h 606722"/>
                <a:gd name="connsiteX30" fmla="*/ 91141 w 607639"/>
                <a:gd name="connsiteY30" fmla="*/ 318514 h 606722"/>
                <a:gd name="connsiteX31" fmla="*/ 31152 w 607639"/>
                <a:gd name="connsiteY31" fmla="*/ 318514 h 606722"/>
                <a:gd name="connsiteX32" fmla="*/ 288644 w 607639"/>
                <a:gd name="connsiteY32" fmla="*/ 575617 h 606722"/>
                <a:gd name="connsiteX33" fmla="*/ 288644 w 607639"/>
                <a:gd name="connsiteY33" fmla="*/ 515718 h 606722"/>
                <a:gd name="connsiteX34" fmla="*/ 318995 w 607639"/>
                <a:gd name="connsiteY34" fmla="*/ 515718 h 606722"/>
                <a:gd name="connsiteX35" fmla="*/ 318995 w 607639"/>
                <a:gd name="connsiteY35" fmla="*/ 575617 h 606722"/>
                <a:gd name="connsiteX36" fmla="*/ 576487 w 607639"/>
                <a:gd name="connsiteY36" fmla="*/ 318514 h 606722"/>
                <a:gd name="connsiteX37" fmla="*/ 516498 w 607639"/>
                <a:gd name="connsiteY37" fmla="*/ 318514 h 606722"/>
                <a:gd name="connsiteX38" fmla="*/ 516498 w 607639"/>
                <a:gd name="connsiteY38" fmla="*/ 288209 h 606722"/>
                <a:gd name="connsiteX39" fmla="*/ 576487 w 607639"/>
                <a:gd name="connsiteY39" fmla="*/ 288209 h 606722"/>
                <a:gd name="connsiteX40" fmla="*/ 318995 w 607639"/>
                <a:gd name="connsiteY40" fmla="*/ 31105 h 606722"/>
                <a:gd name="connsiteX41" fmla="*/ 318995 w 607639"/>
                <a:gd name="connsiteY41" fmla="*/ 91004 h 606722"/>
                <a:gd name="connsiteX42" fmla="*/ 288644 w 607639"/>
                <a:gd name="connsiteY42" fmla="*/ 91004 h 606722"/>
                <a:gd name="connsiteX43" fmla="*/ 303775 w 607639"/>
                <a:gd name="connsiteY43" fmla="*/ 0 h 606722"/>
                <a:gd name="connsiteX44" fmla="*/ 607639 w 607639"/>
                <a:gd name="connsiteY44" fmla="*/ 303317 h 606722"/>
                <a:gd name="connsiteX45" fmla="*/ 303775 w 607639"/>
                <a:gd name="connsiteY45" fmla="*/ 606722 h 606722"/>
                <a:gd name="connsiteX46" fmla="*/ 0 w 607639"/>
                <a:gd name="connsiteY46" fmla="*/ 303317 h 606722"/>
                <a:gd name="connsiteX47" fmla="*/ 303775 w 607639"/>
                <a:gd name="connsiteY47"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07639" h="606722">
                  <a:moveTo>
                    <a:pt x="264400" y="371924"/>
                  </a:moveTo>
                  <a:cubicBezTo>
                    <a:pt x="249625" y="379033"/>
                    <a:pt x="214557" y="395918"/>
                    <a:pt x="209306" y="398407"/>
                  </a:cubicBezTo>
                  <a:cubicBezTo>
                    <a:pt x="175929" y="413870"/>
                    <a:pt x="171212" y="416536"/>
                    <a:pt x="171212" y="423290"/>
                  </a:cubicBezTo>
                  <a:cubicBezTo>
                    <a:pt x="171212" y="432088"/>
                    <a:pt x="177531" y="433510"/>
                    <a:pt x="196756" y="433510"/>
                  </a:cubicBezTo>
                  <a:lnTo>
                    <a:pt x="410813" y="433510"/>
                  </a:lnTo>
                  <a:cubicBezTo>
                    <a:pt x="429949" y="433510"/>
                    <a:pt x="436358" y="432088"/>
                    <a:pt x="436358" y="423290"/>
                  </a:cubicBezTo>
                  <a:cubicBezTo>
                    <a:pt x="436358" y="416536"/>
                    <a:pt x="431551" y="413870"/>
                    <a:pt x="398352" y="398407"/>
                  </a:cubicBezTo>
                  <a:cubicBezTo>
                    <a:pt x="393813" y="396363"/>
                    <a:pt x="362216" y="381699"/>
                    <a:pt x="342368" y="372457"/>
                  </a:cubicBezTo>
                  <a:cubicBezTo>
                    <a:pt x="330531" y="378856"/>
                    <a:pt x="317536" y="382499"/>
                    <a:pt x="303740" y="382499"/>
                  </a:cubicBezTo>
                  <a:cubicBezTo>
                    <a:pt x="289766" y="382499"/>
                    <a:pt x="276416" y="378589"/>
                    <a:pt x="264400" y="371924"/>
                  </a:cubicBezTo>
                  <a:close/>
                  <a:moveTo>
                    <a:pt x="303740" y="173124"/>
                  </a:moveTo>
                  <a:cubicBezTo>
                    <a:pt x="266803" y="173124"/>
                    <a:pt x="236720" y="213470"/>
                    <a:pt x="236720" y="262970"/>
                  </a:cubicBezTo>
                  <a:cubicBezTo>
                    <a:pt x="236720" y="312559"/>
                    <a:pt x="266803" y="352906"/>
                    <a:pt x="303740" y="352906"/>
                  </a:cubicBezTo>
                  <a:cubicBezTo>
                    <a:pt x="340766" y="352906"/>
                    <a:pt x="370850" y="312559"/>
                    <a:pt x="370850" y="262970"/>
                  </a:cubicBezTo>
                  <a:cubicBezTo>
                    <a:pt x="370850" y="213470"/>
                    <a:pt x="340766" y="173124"/>
                    <a:pt x="303740" y="173124"/>
                  </a:cubicBezTo>
                  <a:close/>
                  <a:moveTo>
                    <a:pt x="303740" y="143530"/>
                  </a:moveTo>
                  <a:cubicBezTo>
                    <a:pt x="357143" y="143530"/>
                    <a:pt x="400489" y="197118"/>
                    <a:pt x="400489" y="262970"/>
                  </a:cubicBezTo>
                  <a:cubicBezTo>
                    <a:pt x="400489" y="297807"/>
                    <a:pt x="388206" y="328822"/>
                    <a:pt x="368981" y="350684"/>
                  </a:cubicBezTo>
                  <a:cubicBezTo>
                    <a:pt x="386070" y="359304"/>
                    <a:pt x="408232" y="370324"/>
                    <a:pt x="410902" y="371568"/>
                  </a:cubicBezTo>
                  <a:cubicBezTo>
                    <a:pt x="448818" y="389164"/>
                    <a:pt x="466085" y="397163"/>
                    <a:pt x="466085" y="423290"/>
                  </a:cubicBezTo>
                  <a:cubicBezTo>
                    <a:pt x="466085" y="463192"/>
                    <a:pt x="424431" y="463192"/>
                    <a:pt x="410813" y="463192"/>
                  </a:cubicBezTo>
                  <a:lnTo>
                    <a:pt x="196756" y="463192"/>
                  </a:lnTo>
                  <a:cubicBezTo>
                    <a:pt x="183050" y="463192"/>
                    <a:pt x="141484" y="463192"/>
                    <a:pt x="141484" y="423290"/>
                  </a:cubicBezTo>
                  <a:cubicBezTo>
                    <a:pt x="141484" y="397163"/>
                    <a:pt x="158751" y="389164"/>
                    <a:pt x="196578" y="371657"/>
                  </a:cubicBezTo>
                  <a:cubicBezTo>
                    <a:pt x="199693" y="370146"/>
                    <a:pt x="224526" y="357794"/>
                    <a:pt x="238589" y="350773"/>
                  </a:cubicBezTo>
                  <a:cubicBezTo>
                    <a:pt x="219275" y="328911"/>
                    <a:pt x="206992" y="297807"/>
                    <a:pt x="206992" y="262970"/>
                  </a:cubicBezTo>
                  <a:cubicBezTo>
                    <a:pt x="206992" y="197118"/>
                    <a:pt x="250426" y="143530"/>
                    <a:pt x="303740" y="143530"/>
                  </a:cubicBezTo>
                  <a:close/>
                  <a:moveTo>
                    <a:pt x="288644" y="31105"/>
                  </a:moveTo>
                  <a:cubicBezTo>
                    <a:pt x="149974" y="38747"/>
                    <a:pt x="38806" y="149748"/>
                    <a:pt x="31152" y="288209"/>
                  </a:cubicBezTo>
                  <a:lnTo>
                    <a:pt x="91141" y="288209"/>
                  </a:lnTo>
                  <a:lnTo>
                    <a:pt x="91141" y="318514"/>
                  </a:lnTo>
                  <a:lnTo>
                    <a:pt x="31152" y="318514"/>
                  </a:lnTo>
                  <a:cubicBezTo>
                    <a:pt x="38806" y="456975"/>
                    <a:pt x="149974" y="567886"/>
                    <a:pt x="288644" y="575617"/>
                  </a:cubicBezTo>
                  <a:lnTo>
                    <a:pt x="288644" y="515718"/>
                  </a:lnTo>
                  <a:lnTo>
                    <a:pt x="318995" y="515718"/>
                  </a:lnTo>
                  <a:lnTo>
                    <a:pt x="318995" y="575617"/>
                  </a:lnTo>
                  <a:cubicBezTo>
                    <a:pt x="457665" y="567886"/>
                    <a:pt x="568833" y="456975"/>
                    <a:pt x="576487" y="318514"/>
                  </a:cubicBezTo>
                  <a:lnTo>
                    <a:pt x="516498" y="318514"/>
                  </a:lnTo>
                  <a:lnTo>
                    <a:pt x="516498" y="288209"/>
                  </a:lnTo>
                  <a:lnTo>
                    <a:pt x="576487" y="288209"/>
                  </a:lnTo>
                  <a:cubicBezTo>
                    <a:pt x="568833" y="149748"/>
                    <a:pt x="457665" y="38747"/>
                    <a:pt x="318995" y="31105"/>
                  </a:cubicBezTo>
                  <a:lnTo>
                    <a:pt x="318995" y="91004"/>
                  </a:lnTo>
                  <a:lnTo>
                    <a:pt x="288644" y="91004"/>
                  </a:lnTo>
                  <a:close/>
                  <a:moveTo>
                    <a:pt x="303775" y="0"/>
                  </a:moveTo>
                  <a:cubicBezTo>
                    <a:pt x="471550" y="0"/>
                    <a:pt x="607639" y="135795"/>
                    <a:pt x="607639" y="303317"/>
                  </a:cubicBezTo>
                  <a:cubicBezTo>
                    <a:pt x="607639" y="470839"/>
                    <a:pt x="471550" y="606722"/>
                    <a:pt x="303775" y="606722"/>
                  </a:cubicBezTo>
                  <a:cubicBezTo>
                    <a:pt x="136000" y="606722"/>
                    <a:pt x="0" y="470839"/>
                    <a:pt x="0" y="303317"/>
                  </a:cubicBezTo>
                  <a:cubicBezTo>
                    <a:pt x="0" y="135795"/>
                    <a:pt x="136000" y="0"/>
                    <a:pt x="303775" y="0"/>
                  </a:cubicBezTo>
                  <a:close/>
                </a:path>
              </a:pathLst>
            </a:custGeom>
            <a:solidFill>
              <a:srgbClr val="201F42"/>
            </a:solidFill>
            <a:ln>
              <a:noFill/>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cs typeface="+mn-ea"/>
                <a:sym typeface="+mn-lt"/>
              </a:endParaRPr>
            </a:p>
          </p:txBody>
        </p:sp>
      </p:grpSp>
      <p:sp>
        <p:nvSpPr>
          <p:cNvPr id="28" name="îṣḷiďe">
            <a:extLst>
              <a:ext uri="{FF2B5EF4-FFF2-40B4-BE49-F238E27FC236}">
                <a16:creationId xmlns:a16="http://schemas.microsoft.com/office/drawing/2014/main" xmlns="" id="{6AD9B08E-AC5A-41ED-BE84-BDC3335A1ADC}"/>
              </a:ext>
            </a:extLst>
          </p:cNvPr>
          <p:cNvSpPr/>
          <p:nvPr/>
        </p:nvSpPr>
        <p:spPr>
          <a:xfrm>
            <a:off x="6579245" y="2345477"/>
            <a:ext cx="1381119" cy="1190765"/>
          </a:xfrm>
          <a:custGeom>
            <a:avLst/>
            <a:gdLst>
              <a:gd name="connsiteX0" fmla="*/ 0 w 1111645"/>
              <a:gd name="connsiteY0" fmla="*/ 479216 h 958432"/>
              <a:gd name="connsiteX1" fmla="*/ 239608 w 1111645"/>
              <a:gd name="connsiteY1" fmla="*/ 0 h 958432"/>
              <a:gd name="connsiteX2" fmla="*/ 872037 w 1111645"/>
              <a:gd name="connsiteY2" fmla="*/ 0 h 958432"/>
              <a:gd name="connsiteX3" fmla="*/ 1111645 w 1111645"/>
              <a:gd name="connsiteY3" fmla="*/ 479216 h 958432"/>
              <a:gd name="connsiteX4" fmla="*/ 872037 w 1111645"/>
              <a:gd name="connsiteY4" fmla="*/ 958432 h 958432"/>
              <a:gd name="connsiteX5" fmla="*/ 239608 w 1111645"/>
              <a:gd name="connsiteY5" fmla="*/ 958432 h 958432"/>
              <a:gd name="connsiteX6" fmla="*/ 0 w 1111645"/>
              <a:gd name="connsiteY6" fmla="*/ 479216 h 958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645" h="958432">
                <a:moveTo>
                  <a:pt x="0" y="479216"/>
                </a:moveTo>
                <a:lnTo>
                  <a:pt x="239608" y="0"/>
                </a:lnTo>
                <a:lnTo>
                  <a:pt x="872037" y="0"/>
                </a:lnTo>
                <a:lnTo>
                  <a:pt x="1111645" y="479216"/>
                </a:lnTo>
                <a:lnTo>
                  <a:pt x="872037" y="958432"/>
                </a:lnTo>
                <a:lnTo>
                  <a:pt x="239608" y="958432"/>
                </a:lnTo>
                <a:lnTo>
                  <a:pt x="0" y="479216"/>
                </a:lnTo>
                <a:close/>
              </a:path>
            </a:pathLst>
          </a:custGeom>
          <a:blipFill dpi="0" rotWithShape="1">
            <a:blip r:embed="rId7" cstate="screen">
              <a:extLst>
                <a:ext uri="{28A0092B-C50C-407E-A947-70E740481C1C}">
                  <a14:useLocalDpi xmlns:a14="http://schemas.microsoft.com/office/drawing/2010/main"/>
                </a:ext>
              </a:extLst>
            </a:blip>
            <a:srcRect/>
            <a:stretch>
              <a:fillRect/>
            </a:stretch>
          </a:blipFill>
          <a:ln>
            <a:noFill/>
          </a:ln>
        </p:spPr>
        <p:style>
          <a:lnRef idx="2">
            <a:schemeClr val="accent2">
              <a:hueOff val="-1433582"/>
              <a:satOff val="-34544"/>
              <a:lumOff val="-20785"/>
              <a:alphaOff val="0"/>
            </a:schemeClr>
          </a:lnRef>
          <a:fillRef idx="1">
            <a:schemeClr val="accent2">
              <a:hueOff val="-1433582"/>
              <a:satOff val="-34544"/>
              <a:lumOff val="-20785"/>
              <a:alphaOff val="0"/>
            </a:schemeClr>
          </a:fillRef>
          <a:effectRef idx="0">
            <a:schemeClr val="accent2">
              <a:hueOff val="-1433582"/>
              <a:satOff val="-34544"/>
              <a:lumOff val="-20785"/>
              <a:alphaOff val="0"/>
            </a:schemeClr>
          </a:effectRef>
          <a:fontRef idx="minor">
            <a:schemeClr val="lt1"/>
          </a:fontRef>
        </p:style>
        <p:txBody>
          <a:bodyPr spcFirstLastPara="0" vert="horz" wrap="none" lIns="0" tIns="0" rIns="0" bIns="0" anchor="ctr" anchorCtr="1">
            <a:norm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200" b="1" i="0" u="none" strike="noStrike" kern="1200" cap="none" spc="0" normalizeH="0" baseline="0" noProof="0" dirty="0">
              <a:ln>
                <a:noFill/>
              </a:ln>
              <a:solidFill>
                <a:srgbClr val="FFFFFF"/>
              </a:solidFill>
              <a:effectLst/>
              <a:uLnTx/>
              <a:uFillTx/>
              <a:cs typeface="+mn-ea"/>
              <a:sym typeface="+mn-lt"/>
            </a:endParaRPr>
          </a:p>
        </p:txBody>
      </p:sp>
      <p:grpSp>
        <p:nvGrpSpPr>
          <p:cNvPr id="5" name="组合 4">
            <a:extLst>
              <a:ext uri="{FF2B5EF4-FFF2-40B4-BE49-F238E27FC236}">
                <a16:creationId xmlns:a16="http://schemas.microsoft.com/office/drawing/2014/main" xmlns="" id="{9659B41E-63DD-4903-96CF-2892E1B90298}"/>
              </a:ext>
            </a:extLst>
          </p:cNvPr>
          <p:cNvGrpSpPr/>
          <p:nvPr/>
        </p:nvGrpSpPr>
        <p:grpSpPr>
          <a:xfrm>
            <a:off x="5402365" y="4242435"/>
            <a:ext cx="1381119" cy="1190765"/>
            <a:chOff x="5402365" y="4242435"/>
            <a:chExt cx="1381119" cy="1190765"/>
          </a:xfrm>
        </p:grpSpPr>
        <p:sp>
          <p:nvSpPr>
            <p:cNvPr id="27" name="işľíḋe">
              <a:extLst>
                <a:ext uri="{FF2B5EF4-FFF2-40B4-BE49-F238E27FC236}">
                  <a16:creationId xmlns:a16="http://schemas.microsoft.com/office/drawing/2014/main" xmlns="" id="{AAD70071-F195-4A0D-B655-CADE266AEA9F}"/>
                </a:ext>
              </a:extLst>
            </p:cNvPr>
            <p:cNvSpPr/>
            <p:nvPr/>
          </p:nvSpPr>
          <p:spPr>
            <a:xfrm>
              <a:off x="5402365" y="4242435"/>
              <a:ext cx="1381119" cy="1190765"/>
            </a:xfrm>
            <a:prstGeom prst="hexagon">
              <a:avLst>
                <a:gd name="adj" fmla="val 25000"/>
                <a:gd name="vf" fmla="val 115470"/>
              </a:avLst>
            </a:prstGeom>
            <a:ln>
              <a:solidFill>
                <a:srgbClr val="201F42"/>
              </a:solidFill>
              <a:prstDash val="sysDash"/>
            </a:ln>
          </p:spPr>
          <p:style>
            <a:lnRef idx="2">
              <a:schemeClr val="accent2">
                <a:hueOff val="-1433582"/>
                <a:satOff val="-34544"/>
                <a:lumOff val="-20785"/>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defPPr>
                <a:defRPr lang="en-US"/>
              </a:defPPr>
              <a:lvl1pPr marL="0" algn="l" defTabSz="457200" rtl="0" eaLnBrk="1" latinLnBrk="0" hangingPunct="1">
                <a:defRPr sz="1800" kern="1200">
                  <a:solidFill>
                    <a:schemeClr val="dk1">
                      <a:hueOff val="0"/>
                      <a:satOff val="0"/>
                      <a:lumOff val="0"/>
                      <a:alphaOff val="0"/>
                    </a:schemeClr>
                  </a:solidFill>
                  <a:latin typeface="+mn-lt"/>
                  <a:ea typeface="+mn-ea"/>
                  <a:cs typeface="+mn-cs"/>
                </a:defRPr>
              </a:lvl1pPr>
              <a:lvl2pPr marL="457200" algn="l" defTabSz="457200" rtl="0" eaLnBrk="1" latinLnBrk="0" hangingPunct="1">
                <a:defRPr sz="1800" kern="1200">
                  <a:solidFill>
                    <a:schemeClr val="dk1">
                      <a:hueOff val="0"/>
                      <a:satOff val="0"/>
                      <a:lumOff val="0"/>
                      <a:alphaOff val="0"/>
                    </a:schemeClr>
                  </a:solidFill>
                  <a:latin typeface="+mn-lt"/>
                  <a:ea typeface="+mn-ea"/>
                  <a:cs typeface="+mn-cs"/>
                </a:defRPr>
              </a:lvl2pPr>
              <a:lvl3pPr marL="914400" algn="l" defTabSz="457200" rtl="0" eaLnBrk="1" latinLnBrk="0" hangingPunct="1">
                <a:defRPr sz="1800" kern="1200">
                  <a:solidFill>
                    <a:schemeClr val="dk1">
                      <a:hueOff val="0"/>
                      <a:satOff val="0"/>
                      <a:lumOff val="0"/>
                      <a:alphaOff val="0"/>
                    </a:schemeClr>
                  </a:solidFill>
                  <a:latin typeface="+mn-lt"/>
                  <a:ea typeface="+mn-ea"/>
                  <a:cs typeface="+mn-cs"/>
                </a:defRPr>
              </a:lvl3pPr>
              <a:lvl4pPr marL="1371600" algn="l" defTabSz="457200" rtl="0" eaLnBrk="1" latinLnBrk="0" hangingPunct="1">
                <a:defRPr sz="1800" kern="1200">
                  <a:solidFill>
                    <a:schemeClr val="dk1">
                      <a:hueOff val="0"/>
                      <a:satOff val="0"/>
                      <a:lumOff val="0"/>
                      <a:alphaOff val="0"/>
                    </a:schemeClr>
                  </a:solidFill>
                  <a:latin typeface="+mn-lt"/>
                  <a:ea typeface="+mn-ea"/>
                  <a:cs typeface="+mn-cs"/>
                </a:defRPr>
              </a:lvl4pPr>
              <a:lvl5pPr marL="1828800" algn="l" defTabSz="457200" rtl="0" eaLnBrk="1" latinLnBrk="0" hangingPunct="1">
                <a:defRPr sz="1800" kern="1200">
                  <a:solidFill>
                    <a:schemeClr val="dk1">
                      <a:hueOff val="0"/>
                      <a:satOff val="0"/>
                      <a:lumOff val="0"/>
                      <a:alphaOff val="0"/>
                    </a:schemeClr>
                  </a:solidFill>
                  <a:latin typeface="+mn-lt"/>
                  <a:ea typeface="+mn-ea"/>
                  <a:cs typeface="+mn-cs"/>
                </a:defRPr>
              </a:lvl5pPr>
              <a:lvl6pPr marL="2286000" algn="l" defTabSz="457200" rtl="0" eaLnBrk="1" latinLnBrk="0" hangingPunct="1">
                <a:defRPr sz="1800" kern="1200">
                  <a:solidFill>
                    <a:schemeClr val="dk1">
                      <a:hueOff val="0"/>
                      <a:satOff val="0"/>
                      <a:lumOff val="0"/>
                      <a:alphaOff val="0"/>
                    </a:schemeClr>
                  </a:solidFill>
                  <a:latin typeface="+mn-lt"/>
                  <a:ea typeface="+mn-ea"/>
                  <a:cs typeface="+mn-cs"/>
                </a:defRPr>
              </a:lvl6pPr>
              <a:lvl7pPr marL="2743200" algn="l" defTabSz="457200" rtl="0" eaLnBrk="1" latinLnBrk="0" hangingPunct="1">
                <a:defRPr sz="1800" kern="1200">
                  <a:solidFill>
                    <a:schemeClr val="dk1">
                      <a:hueOff val="0"/>
                      <a:satOff val="0"/>
                      <a:lumOff val="0"/>
                      <a:alphaOff val="0"/>
                    </a:schemeClr>
                  </a:solidFill>
                  <a:latin typeface="+mn-lt"/>
                  <a:ea typeface="+mn-ea"/>
                  <a:cs typeface="+mn-cs"/>
                </a:defRPr>
              </a:lvl7pPr>
              <a:lvl8pPr marL="3200400" algn="l" defTabSz="457200" rtl="0" eaLnBrk="1" latinLnBrk="0" hangingPunct="1">
                <a:defRPr sz="1800" kern="1200">
                  <a:solidFill>
                    <a:schemeClr val="dk1">
                      <a:hueOff val="0"/>
                      <a:satOff val="0"/>
                      <a:lumOff val="0"/>
                      <a:alphaOff val="0"/>
                    </a:schemeClr>
                  </a:solidFill>
                  <a:latin typeface="+mn-lt"/>
                  <a:ea typeface="+mn-ea"/>
                  <a:cs typeface="+mn-cs"/>
                </a:defRPr>
              </a:lvl8pPr>
              <a:lvl9pPr marL="3657600" algn="l" defTabSz="457200" rtl="0" eaLnBrk="1" latinLnBrk="0" hangingPunct="1">
                <a:defRPr sz="1800" kern="1200">
                  <a:solidFill>
                    <a:schemeClr val="dk1">
                      <a:hueOff val="0"/>
                      <a:satOff val="0"/>
                      <a:lumOff val="0"/>
                      <a:alphaOff val="0"/>
                    </a:schemeClr>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hueOff val="0"/>
                    <a:satOff val="0"/>
                    <a:lumOff val="0"/>
                    <a:alphaOff val="0"/>
                  </a:srgbClr>
                </a:solidFill>
                <a:effectLst/>
                <a:uLnTx/>
                <a:uFillTx/>
                <a:cs typeface="+mn-ea"/>
                <a:sym typeface="+mn-lt"/>
              </a:endParaRPr>
            </a:p>
          </p:txBody>
        </p:sp>
        <p:sp>
          <p:nvSpPr>
            <p:cNvPr id="29" name="íṣ1îďê">
              <a:extLst>
                <a:ext uri="{FF2B5EF4-FFF2-40B4-BE49-F238E27FC236}">
                  <a16:creationId xmlns:a16="http://schemas.microsoft.com/office/drawing/2014/main" xmlns="" id="{3AE34741-6E68-4D05-BE45-5348C94E3CEA}"/>
                </a:ext>
              </a:extLst>
            </p:cNvPr>
            <p:cNvSpPr>
              <a:spLocks/>
            </p:cNvSpPr>
            <p:nvPr/>
          </p:nvSpPr>
          <p:spPr bwMode="auto">
            <a:xfrm>
              <a:off x="5854216" y="4522107"/>
              <a:ext cx="591295" cy="579766"/>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rgbClr val="201F42"/>
            </a:solidFill>
            <a:ln>
              <a:noFill/>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cs typeface="+mn-ea"/>
                <a:sym typeface="+mn-lt"/>
              </a:endParaRPr>
            </a:p>
          </p:txBody>
        </p:sp>
      </p:grpSp>
      <p:sp>
        <p:nvSpPr>
          <p:cNvPr id="30" name="îṣļíḑé">
            <a:extLst>
              <a:ext uri="{FF2B5EF4-FFF2-40B4-BE49-F238E27FC236}">
                <a16:creationId xmlns:a16="http://schemas.microsoft.com/office/drawing/2014/main" xmlns="" id="{5BC4C550-E4F6-4FDC-AE94-A591FFEB53BA}"/>
              </a:ext>
            </a:extLst>
          </p:cNvPr>
          <p:cNvSpPr/>
          <p:nvPr/>
        </p:nvSpPr>
        <p:spPr>
          <a:xfrm>
            <a:off x="6564255" y="3605766"/>
            <a:ext cx="1381119" cy="1190765"/>
          </a:xfrm>
          <a:custGeom>
            <a:avLst/>
            <a:gdLst>
              <a:gd name="connsiteX0" fmla="*/ 0 w 1111645"/>
              <a:gd name="connsiteY0" fmla="*/ 479216 h 958432"/>
              <a:gd name="connsiteX1" fmla="*/ 239608 w 1111645"/>
              <a:gd name="connsiteY1" fmla="*/ 0 h 958432"/>
              <a:gd name="connsiteX2" fmla="*/ 872037 w 1111645"/>
              <a:gd name="connsiteY2" fmla="*/ 0 h 958432"/>
              <a:gd name="connsiteX3" fmla="*/ 1111645 w 1111645"/>
              <a:gd name="connsiteY3" fmla="*/ 479216 h 958432"/>
              <a:gd name="connsiteX4" fmla="*/ 872037 w 1111645"/>
              <a:gd name="connsiteY4" fmla="*/ 958432 h 958432"/>
              <a:gd name="connsiteX5" fmla="*/ 239608 w 1111645"/>
              <a:gd name="connsiteY5" fmla="*/ 958432 h 958432"/>
              <a:gd name="connsiteX6" fmla="*/ 0 w 1111645"/>
              <a:gd name="connsiteY6" fmla="*/ 479216 h 958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645" h="958432">
                <a:moveTo>
                  <a:pt x="0" y="479216"/>
                </a:moveTo>
                <a:lnTo>
                  <a:pt x="239608" y="0"/>
                </a:lnTo>
                <a:lnTo>
                  <a:pt x="872037" y="0"/>
                </a:lnTo>
                <a:lnTo>
                  <a:pt x="1111645" y="479216"/>
                </a:lnTo>
                <a:lnTo>
                  <a:pt x="872037" y="958432"/>
                </a:lnTo>
                <a:lnTo>
                  <a:pt x="239608" y="958432"/>
                </a:lnTo>
                <a:lnTo>
                  <a:pt x="0" y="479216"/>
                </a:lnTo>
                <a:close/>
              </a:path>
            </a:pathLst>
          </a:custGeom>
          <a:blipFill dpi="0" rotWithShape="1">
            <a:blip r:embed="rId8" cstate="screen">
              <a:extLst>
                <a:ext uri="{28A0092B-C50C-407E-A947-70E740481C1C}">
                  <a14:useLocalDpi xmlns:a14="http://schemas.microsoft.com/office/drawing/2010/main"/>
                </a:ext>
              </a:extLst>
            </a:blip>
            <a:srcRect/>
            <a:stretch>
              <a:fillRect/>
            </a:stretch>
          </a:blipFill>
          <a:ln>
            <a:noFill/>
          </a:ln>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none" lIns="172506" tIns="181751" rIns="172506" bIns="181751" anchor="ctr" anchorCtr="0">
            <a:norm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endParaRPr kumimoji="0" lang="zh-CN" altLang="en-US" sz="1200" b="1" i="0" u="none" strike="noStrike" kern="1200" cap="none" spc="0" normalizeH="0" baseline="0" noProof="0" dirty="0">
              <a:ln>
                <a:noFill/>
              </a:ln>
              <a:solidFill>
                <a:srgbClr val="FFFFFF"/>
              </a:solidFill>
              <a:effectLst/>
              <a:uLnTx/>
              <a:uFillTx/>
              <a:cs typeface="+mn-ea"/>
              <a:sym typeface="+mn-lt"/>
            </a:endParaRPr>
          </a:p>
        </p:txBody>
      </p:sp>
      <p:grpSp>
        <p:nvGrpSpPr>
          <p:cNvPr id="2" name="组合 1">
            <a:extLst>
              <a:ext uri="{FF2B5EF4-FFF2-40B4-BE49-F238E27FC236}">
                <a16:creationId xmlns:a16="http://schemas.microsoft.com/office/drawing/2014/main" xmlns="" id="{CDE6D406-35B3-4F4B-A262-8ABC76FDA2C5}"/>
              </a:ext>
            </a:extLst>
          </p:cNvPr>
          <p:cNvGrpSpPr/>
          <p:nvPr/>
        </p:nvGrpSpPr>
        <p:grpSpPr>
          <a:xfrm>
            <a:off x="7740909" y="2984087"/>
            <a:ext cx="1381119" cy="1190765"/>
            <a:chOff x="7740909" y="2984087"/>
            <a:chExt cx="1381119" cy="1190765"/>
          </a:xfrm>
        </p:grpSpPr>
        <p:sp>
          <p:nvSpPr>
            <p:cNvPr id="22" name="iṩlidê">
              <a:extLst>
                <a:ext uri="{FF2B5EF4-FFF2-40B4-BE49-F238E27FC236}">
                  <a16:creationId xmlns:a16="http://schemas.microsoft.com/office/drawing/2014/main" xmlns="" id="{F0222DF4-6373-495F-B20C-034A919D1A02}"/>
                </a:ext>
              </a:extLst>
            </p:cNvPr>
            <p:cNvSpPr/>
            <p:nvPr/>
          </p:nvSpPr>
          <p:spPr>
            <a:xfrm>
              <a:off x="7740909" y="2984087"/>
              <a:ext cx="1381119" cy="1190765"/>
            </a:xfrm>
            <a:prstGeom prst="hexagon">
              <a:avLst>
                <a:gd name="adj" fmla="val 25000"/>
                <a:gd name="vf" fmla="val 115470"/>
              </a:avLst>
            </a:prstGeom>
            <a:ln>
              <a:solidFill>
                <a:srgbClr val="D3323C"/>
              </a:solidFill>
              <a:prstDash val="sysDash"/>
            </a:ln>
          </p:spPr>
          <p:style>
            <a:lnRef idx="2">
              <a:schemeClr val="accent2">
                <a:hueOff val="-716791"/>
                <a:satOff val="-17272"/>
                <a:lumOff val="-10393"/>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defPPr>
                <a:defRPr lang="en-US"/>
              </a:defPPr>
              <a:lvl1pPr marL="0" algn="l" defTabSz="457200" rtl="0" eaLnBrk="1" latinLnBrk="0" hangingPunct="1">
                <a:defRPr sz="1800" kern="1200">
                  <a:solidFill>
                    <a:schemeClr val="dk1">
                      <a:hueOff val="0"/>
                      <a:satOff val="0"/>
                      <a:lumOff val="0"/>
                      <a:alphaOff val="0"/>
                    </a:schemeClr>
                  </a:solidFill>
                  <a:latin typeface="+mn-lt"/>
                  <a:ea typeface="+mn-ea"/>
                  <a:cs typeface="+mn-cs"/>
                </a:defRPr>
              </a:lvl1pPr>
              <a:lvl2pPr marL="457200" algn="l" defTabSz="457200" rtl="0" eaLnBrk="1" latinLnBrk="0" hangingPunct="1">
                <a:defRPr sz="1800" kern="1200">
                  <a:solidFill>
                    <a:schemeClr val="dk1">
                      <a:hueOff val="0"/>
                      <a:satOff val="0"/>
                      <a:lumOff val="0"/>
                      <a:alphaOff val="0"/>
                    </a:schemeClr>
                  </a:solidFill>
                  <a:latin typeface="+mn-lt"/>
                  <a:ea typeface="+mn-ea"/>
                  <a:cs typeface="+mn-cs"/>
                </a:defRPr>
              </a:lvl2pPr>
              <a:lvl3pPr marL="914400" algn="l" defTabSz="457200" rtl="0" eaLnBrk="1" latinLnBrk="0" hangingPunct="1">
                <a:defRPr sz="1800" kern="1200">
                  <a:solidFill>
                    <a:schemeClr val="dk1">
                      <a:hueOff val="0"/>
                      <a:satOff val="0"/>
                      <a:lumOff val="0"/>
                      <a:alphaOff val="0"/>
                    </a:schemeClr>
                  </a:solidFill>
                  <a:latin typeface="+mn-lt"/>
                  <a:ea typeface="+mn-ea"/>
                  <a:cs typeface="+mn-cs"/>
                </a:defRPr>
              </a:lvl3pPr>
              <a:lvl4pPr marL="1371600" algn="l" defTabSz="457200" rtl="0" eaLnBrk="1" latinLnBrk="0" hangingPunct="1">
                <a:defRPr sz="1800" kern="1200">
                  <a:solidFill>
                    <a:schemeClr val="dk1">
                      <a:hueOff val="0"/>
                      <a:satOff val="0"/>
                      <a:lumOff val="0"/>
                      <a:alphaOff val="0"/>
                    </a:schemeClr>
                  </a:solidFill>
                  <a:latin typeface="+mn-lt"/>
                  <a:ea typeface="+mn-ea"/>
                  <a:cs typeface="+mn-cs"/>
                </a:defRPr>
              </a:lvl4pPr>
              <a:lvl5pPr marL="1828800" algn="l" defTabSz="457200" rtl="0" eaLnBrk="1" latinLnBrk="0" hangingPunct="1">
                <a:defRPr sz="1800" kern="1200">
                  <a:solidFill>
                    <a:schemeClr val="dk1">
                      <a:hueOff val="0"/>
                      <a:satOff val="0"/>
                      <a:lumOff val="0"/>
                      <a:alphaOff val="0"/>
                    </a:schemeClr>
                  </a:solidFill>
                  <a:latin typeface="+mn-lt"/>
                  <a:ea typeface="+mn-ea"/>
                  <a:cs typeface="+mn-cs"/>
                </a:defRPr>
              </a:lvl5pPr>
              <a:lvl6pPr marL="2286000" algn="l" defTabSz="457200" rtl="0" eaLnBrk="1" latinLnBrk="0" hangingPunct="1">
                <a:defRPr sz="1800" kern="1200">
                  <a:solidFill>
                    <a:schemeClr val="dk1">
                      <a:hueOff val="0"/>
                      <a:satOff val="0"/>
                      <a:lumOff val="0"/>
                      <a:alphaOff val="0"/>
                    </a:schemeClr>
                  </a:solidFill>
                  <a:latin typeface="+mn-lt"/>
                  <a:ea typeface="+mn-ea"/>
                  <a:cs typeface="+mn-cs"/>
                </a:defRPr>
              </a:lvl6pPr>
              <a:lvl7pPr marL="2743200" algn="l" defTabSz="457200" rtl="0" eaLnBrk="1" latinLnBrk="0" hangingPunct="1">
                <a:defRPr sz="1800" kern="1200">
                  <a:solidFill>
                    <a:schemeClr val="dk1">
                      <a:hueOff val="0"/>
                      <a:satOff val="0"/>
                      <a:lumOff val="0"/>
                      <a:alphaOff val="0"/>
                    </a:schemeClr>
                  </a:solidFill>
                  <a:latin typeface="+mn-lt"/>
                  <a:ea typeface="+mn-ea"/>
                  <a:cs typeface="+mn-cs"/>
                </a:defRPr>
              </a:lvl7pPr>
              <a:lvl8pPr marL="3200400" algn="l" defTabSz="457200" rtl="0" eaLnBrk="1" latinLnBrk="0" hangingPunct="1">
                <a:defRPr sz="1800" kern="1200">
                  <a:solidFill>
                    <a:schemeClr val="dk1">
                      <a:hueOff val="0"/>
                      <a:satOff val="0"/>
                      <a:lumOff val="0"/>
                      <a:alphaOff val="0"/>
                    </a:schemeClr>
                  </a:solidFill>
                  <a:latin typeface="+mn-lt"/>
                  <a:ea typeface="+mn-ea"/>
                  <a:cs typeface="+mn-cs"/>
                </a:defRPr>
              </a:lvl8pPr>
              <a:lvl9pPr marL="3657600" algn="l" defTabSz="457200" rtl="0" eaLnBrk="1" latinLnBrk="0" hangingPunct="1">
                <a:defRPr sz="1800" kern="1200">
                  <a:solidFill>
                    <a:schemeClr val="dk1">
                      <a:hueOff val="0"/>
                      <a:satOff val="0"/>
                      <a:lumOff val="0"/>
                      <a:alphaOff val="0"/>
                    </a:schemeClr>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hueOff val="0"/>
                    <a:satOff val="0"/>
                    <a:lumOff val="0"/>
                    <a:alphaOff val="0"/>
                  </a:srgbClr>
                </a:solidFill>
                <a:effectLst/>
                <a:uLnTx/>
                <a:uFillTx/>
                <a:cs typeface="+mn-ea"/>
                <a:sym typeface="+mn-lt"/>
              </a:endParaRPr>
            </a:p>
          </p:txBody>
        </p:sp>
        <p:sp>
          <p:nvSpPr>
            <p:cNvPr id="31" name="iŝļiḓê">
              <a:extLst>
                <a:ext uri="{FF2B5EF4-FFF2-40B4-BE49-F238E27FC236}">
                  <a16:creationId xmlns:a16="http://schemas.microsoft.com/office/drawing/2014/main" xmlns="" id="{C649778A-6817-45F1-8D26-568B14E936D4}"/>
                </a:ext>
              </a:extLst>
            </p:cNvPr>
            <p:cNvSpPr>
              <a:spLocks/>
            </p:cNvSpPr>
            <p:nvPr/>
          </p:nvSpPr>
          <p:spPr bwMode="auto">
            <a:xfrm>
              <a:off x="8142567" y="3323232"/>
              <a:ext cx="549283" cy="523847"/>
            </a:xfrm>
            <a:custGeom>
              <a:avLst/>
              <a:gdLst>
                <a:gd name="connsiteX0" fmla="*/ 315778 w 607639"/>
                <a:gd name="connsiteY0" fmla="*/ 173080 h 579502"/>
                <a:gd name="connsiteX1" fmla="*/ 315778 w 607639"/>
                <a:gd name="connsiteY1" fmla="*/ 266058 h 579502"/>
                <a:gd name="connsiteX2" fmla="*/ 303493 w 607639"/>
                <a:gd name="connsiteY2" fmla="*/ 278325 h 579502"/>
                <a:gd name="connsiteX3" fmla="*/ 210375 w 607639"/>
                <a:gd name="connsiteY3" fmla="*/ 278325 h 579502"/>
                <a:gd name="connsiteX4" fmla="*/ 303493 w 607639"/>
                <a:gd name="connsiteY4" fmla="*/ 359925 h 579502"/>
                <a:gd name="connsiteX5" fmla="*/ 397500 w 607639"/>
                <a:gd name="connsiteY5" fmla="*/ 266058 h 579502"/>
                <a:gd name="connsiteX6" fmla="*/ 315778 w 607639"/>
                <a:gd name="connsiteY6" fmla="*/ 173080 h 579502"/>
                <a:gd name="connsiteX7" fmla="*/ 249814 w 607639"/>
                <a:gd name="connsiteY7" fmla="*/ 160816 h 579502"/>
                <a:gd name="connsiteX8" fmla="*/ 198110 w 607639"/>
                <a:gd name="connsiteY8" fmla="*/ 212449 h 579502"/>
                <a:gd name="connsiteX9" fmla="*/ 249814 w 607639"/>
                <a:gd name="connsiteY9" fmla="*/ 212449 h 579502"/>
                <a:gd name="connsiteX10" fmla="*/ 303493 w 607639"/>
                <a:gd name="connsiteY10" fmla="*/ 147835 h 579502"/>
                <a:gd name="connsiteX11" fmla="*/ 421981 w 607639"/>
                <a:gd name="connsiteY11" fmla="*/ 266058 h 579502"/>
                <a:gd name="connsiteX12" fmla="*/ 303493 w 607639"/>
                <a:gd name="connsiteY12" fmla="*/ 384370 h 579502"/>
                <a:gd name="connsiteX13" fmla="*/ 185093 w 607639"/>
                <a:gd name="connsiteY13" fmla="*/ 266058 h 579502"/>
                <a:gd name="connsiteX14" fmla="*/ 197289 w 607639"/>
                <a:gd name="connsiteY14" fmla="*/ 253880 h 579502"/>
                <a:gd name="connsiteX15" fmla="*/ 291297 w 607639"/>
                <a:gd name="connsiteY15" fmla="*/ 253880 h 579502"/>
                <a:gd name="connsiteX16" fmla="*/ 291297 w 607639"/>
                <a:gd name="connsiteY16" fmla="*/ 160013 h 579502"/>
                <a:gd name="connsiteX17" fmla="*/ 303493 w 607639"/>
                <a:gd name="connsiteY17" fmla="*/ 147835 h 579502"/>
                <a:gd name="connsiteX18" fmla="*/ 262095 w 607639"/>
                <a:gd name="connsiteY18" fmla="*/ 135133 h 579502"/>
                <a:gd name="connsiteX19" fmla="*/ 274287 w 607639"/>
                <a:gd name="connsiteY19" fmla="*/ 147397 h 579502"/>
                <a:gd name="connsiteX20" fmla="*/ 274287 w 607639"/>
                <a:gd name="connsiteY20" fmla="*/ 224713 h 579502"/>
                <a:gd name="connsiteX21" fmla="*/ 262095 w 607639"/>
                <a:gd name="connsiteY21" fmla="*/ 236888 h 579502"/>
                <a:gd name="connsiteX22" fmla="*/ 184672 w 607639"/>
                <a:gd name="connsiteY22" fmla="*/ 236888 h 579502"/>
                <a:gd name="connsiteX23" fmla="*/ 172391 w 607639"/>
                <a:gd name="connsiteY23" fmla="*/ 224713 h 579502"/>
                <a:gd name="connsiteX24" fmla="*/ 262095 w 607639"/>
                <a:gd name="connsiteY24" fmla="*/ 135133 h 579502"/>
                <a:gd name="connsiteX25" fmla="*/ 58120 w 607639"/>
                <a:gd name="connsiteY25" fmla="*/ 108514 h 579502"/>
                <a:gd name="connsiteX26" fmla="*/ 58120 w 607639"/>
                <a:gd name="connsiteY26" fmla="*/ 413970 h 579502"/>
                <a:gd name="connsiteX27" fmla="*/ 549430 w 607639"/>
                <a:gd name="connsiteY27" fmla="*/ 413970 h 579502"/>
                <a:gd name="connsiteX28" fmla="*/ 549430 w 607639"/>
                <a:gd name="connsiteY28" fmla="*/ 108514 h 579502"/>
                <a:gd name="connsiteX29" fmla="*/ 27236 w 607639"/>
                <a:gd name="connsiteY29" fmla="*/ 56079 h 579502"/>
                <a:gd name="connsiteX30" fmla="*/ 27236 w 607639"/>
                <a:gd name="connsiteY30" fmla="*/ 81319 h 579502"/>
                <a:gd name="connsiteX31" fmla="*/ 580403 w 607639"/>
                <a:gd name="connsiteY31" fmla="*/ 81319 h 579502"/>
                <a:gd name="connsiteX32" fmla="*/ 580403 w 607639"/>
                <a:gd name="connsiteY32" fmla="*/ 56079 h 579502"/>
                <a:gd name="connsiteX33" fmla="*/ 303775 w 607639"/>
                <a:gd name="connsiteY33" fmla="*/ 0 h 579502"/>
                <a:gd name="connsiteX34" fmla="*/ 317393 w 607639"/>
                <a:gd name="connsiteY34" fmla="*/ 13597 h 579502"/>
                <a:gd name="connsiteX35" fmla="*/ 317393 w 607639"/>
                <a:gd name="connsiteY35" fmla="*/ 28884 h 579502"/>
                <a:gd name="connsiteX36" fmla="*/ 580403 w 607639"/>
                <a:gd name="connsiteY36" fmla="*/ 28884 h 579502"/>
                <a:gd name="connsiteX37" fmla="*/ 607639 w 607639"/>
                <a:gd name="connsiteY37" fmla="*/ 56079 h 579502"/>
                <a:gd name="connsiteX38" fmla="*/ 607639 w 607639"/>
                <a:gd name="connsiteY38" fmla="*/ 81319 h 579502"/>
                <a:gd name="connsiteX39" fmla="*/ 580403 w 607639"/>
                <a:gd name="connsiteY39" fmla="*/ 108514 h 579502"/>
                <a:gd name="connsiteX40" fmla="*/ 576665 w 607639"/>
                <a:gd name="connsiteY40" fmla="*/ 108514 h 579502"/>
                <a:gd name="connsiteX41" fmla="*/ 576665 w 607639"/>
                <a:gd name="connsiteY41" fmla="*/ 413970 h 579502"/>
                <a:gd name="connsiteX42" fmla="*/ 549430 w 607639"/>
                <a:gd name="connsiteY42" fmla="*/ 441165 h 579502"/>
                <a:gd name="connsiteX43" fmla="*/ 317393 w 607639"/>
                <a:gd name="connsiteY43" fmla="*/ 441165 h 579502"/>
                <a:gd name="connsiteX44" fmla="*/ 317393 w 607639"/>
                <a:gd name="connsiteY44" fmla="*/ 481069 h 579502"/>
                <a:gd name="connsiteX45" fmla="*/ 418236 w 607639"/>
                <a:gd name="connsiteY45" fmla="*/ 554923 h 579502"/>
                <a:gd name="connsiteX46" fmla="*/ 421173 w 607639"/>
                <a:gd name="connsiteY46" fmla="*/ 573942 h 579502"/>
                <a:gd name="connsiteX47" fmla="*/ 410225 w 607639"/>
                <a:gd name="connsiteY47" fmla="*/ 579452 h 579502"/>
                <a:gd name="connsiteX48" fmla="*/ 402215 w 607639"/>
                <a:gd name="connsiteY48" fmla="*/ 576874 h 579502"/>
                <a:gd name="connsiteX49" fmla="*/ 317393 w 607639"/>
                <a:gd name="connsiteY49" fmla="*/ 514752 h 579502"/>
                <a:gd name="connsiteX50" fmla="*/ 317393 w 607639"/>
                <a:gd name="connsiteY50" fmla="*/ 565854 h 579502"/>
                <a:gd name="connsiteX51" fmla="*/ 303775 w 607639"/>
                <a:gd name="connsiteY51" fmla="*/ 579452 h 579502"/>
                <a:gd name="connsiteX52" fmla="*/ 290157 w 607639"/>
                <a:gd name="connsiteY52" fmla="*/ 565854 h 579502"/>
                <a:gd name="connsiteX53" fmla="*/ 290157 w 607639"/>
                <a:gd name="connsiteY53" fmla="*/ 514752 h 579502"/>
                <a:gd name="connsiteX54" fmla="*/ 205424 w 607639"/>
                <a:gd name="connsiteY54" fmla="*/ 576874 h 579502"/>
                <a:gd name="connsiteX55" fmla="*/ 186377 w 607639"/>
                <a:gd name="connsiteY55" fmla="*/ 573942 h 579502"/>
                <a:gd name="connsiteX56" fmla="*/ 189314 w 607639"/>
                <a:gd name="connsiteY56" fmla="*/ 554923 h 579502"/>
                <a:gd name="connsiteX57" fmla="*/ 290157 w 607639"/>
                <a:gd name="connsiteY57" fmla="*/ 481069 h 579502"/>
                <a:gd name="connsiteX58" fmla="*/ 290157 w 607639"/>
                <a:gd name="connsiteY58" fmla="*/ 441165 h 579502"/>
                <a:gd name="connsiteX59" fmla="*/ 58120 w 607639"/>
                <a:gd name="connsiteY59" fmla="*/ 441165 h 579502"/>
                <a:gd name="connsiteX60" fmla="*/ 30885 w 607639"/>
                <a:gd name="connsiteY60" fmla="*/ 413970 h 579502"/>
                <a:gd name="connsiteX61" fmla="*/ 30885 w 607639"/>
                <a:gd name="connsiteY61" fmla="*/ 108514 h 579502"/>
                <a:gd name="connsiteX62" fmla="*/ 27236 w 607639"/>
                <a:gd name="connsiteY62" fmla="*/ 108514 h 579502"/>
                <a:gd name="connsiteX63" fmla="*/ 0 w 607639"/>
                <a:gd name="connsiteY63" fmla="*/ 81319 h 579502"/>
                <a:gd name="connsiteX64" fmla="*/ 0 w 607639"/>
                <a:gd name="connsiteY64" fmla="*/ 56079 h 579502"/>
                <a:gd name="connsiteX65" fmla="*/ 27236 w 607639"/>
                <a:gd name="connsiteY65" fmla="*/ 28884 h 579502"/>
                <a:gd name="connsiteX66" fmla="*/ 290157 w 607639"/>
                <a:gd name="connsiteY66" fmla="*/ 28884 h 579502"/>
                <a:gd name="connsiteX67" fmla="*/ 290157 w 607639"/>
                <a:gd name="connsiteY67" fmla="*/ 13597 h 579502"/>
                <a:gd name="connsiteX68" fmla="*/ 303775 w 607639"/>
                <a:gd name="connsiteY68" fmla="*/ 0 h 579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07639" h="579502">
                  <a:moveTo>
                    <a:pt x="315778" y="173080"/>
                  </a:moveTo>
                  <a:lnTo>
                    <a:pt x="315778" y="266058"/>
                  </a:lnTo>
                  <a:cubicBezTo>
                    <a:pt x="315778" y="272814"/>
                    <a:pt x="310258" y="278325"/>
                    <a:pt x="303493" y="278325"/>
                  </a:cubicBezTo>
                  <a:lnTo>
                    <a:pt x="210375" y="278325"/>
                  </a:lnTo>
                  <a:cubicBezTo>
                    <a:pt x="216429" y="324281"/>
                    <a:pt x="255866" y="359925"/>
                    <a:pt x="303493" y="359925"/>
                  </a:cubicBezTo>
                  <a:cubicBezTo>
                    <a:pt x="355303" y="359925"/>
                    <a:pt x="397500" y="317792"/>
                    <a:pt x="397500" y="266058"/>
                  </a:cubicBezTo>
                  <a:cubicBezTo>
                    <a:pt x="397500" y="218502"/>
                    <a:pt x="361802" y="179124"/>
                    <a:pt x="315778" y="173080"/>
                  </a:cubicBezTo>
                  <a:close/>
                  <a:moveTo>
                    <a:pt x="249814" y="160816"/>
                  </a:moveTo>
                  <a:cubicBezTo>
                    <a:pt x="223740" y="165793"/>
                    <a:pt x="203093" y="186410"/>
                    <a:pt x="198110" y="212449"/>
                  </a:cubicBezTo>
                  <a:lnTo>
                    <a:pt x="249814" y="212449"/>
                  </a:lnTo>
                  <a:close/>
                  <a:moveTo>
                    <a:pt x="303493" y="147835"/>
                  </a:moveTo>
                  <a:cubicBezTo>
                    <a:pt x="368835" y="147835"/>
                    <a:pt x="421981" y="200902"/>
                    <a:pt x="421981" y="266058"/>
                  </a:cubicBezTo>
                  <a:cubicBezTo>
                    <a:pt x="421981" y="331303"/>
                    <a:pt x="368835" y="384370"/>
                    <a:pt x="303493" y="384370"/>
                  </a:cubicBezTo>
                  <a:cubicBezTo>
                    <a:pt x="238239" y="384370"/>
                    <a:pt x="185093" y="331303"/>
                    <a:pt x="185093" y="266058"/>
                  </a:cubicBezTo>
                  <a:cubicBezTo>
                    <a:pt x="185093" y="259303"/>
                    <a:pt x="190523" y="253880"/>
                    <a:pt x="197289" y="253880"/>
                  </a:cubicBezTo>
                  <a:lnTo>
                    <a:pt x="291297" y="253880"/>
                  </a:lnTo>
                  <a:lnTo>
                    <a:pt x="291297" y="160013"/>
                  </a:lnTo>
                  <a:cubicBezTo>
                    <a:pt x="291297" y="153257"/>
                    <a:pt x="296727" y="147835"/>
                    <a:pt x="303493" y="147835"/>
                  </a:cubicBezTo>
                  <a:close/>
                  <a:moveTo>
                    <a:pt x="262095" y="135133"/>
                  </a:moveTo>
                  <a:cubicBezTo>
                    <a:pt x="268859" y="135133"/>
                    <a:pt x="274287" y="140643"/>
                    <a:pt x="274287" y="147397"/>
                  </a:cubicBezTo>
                  <a:lnTo>
                    <a:pt x="274287" y="224713"/>
                  </a:lnTo>
                  <a:cubicBezTo>
                    <a:pt x="274287" y="231467"/>
                    <a:pt x="268859" y="236888"/>
                    <a:pt x="262095" y="236888"/>
                  </a:cubicBezTo>
                  <a:lnTo>
                    <a:pt x="184672" y="236888"/>
                  </a:lnTo>
                  <a:cubicBezTo>
                    <a:pt x="177909" y="236888"/>
                    <a:pt x="172391" y="231467"/>
                    <a:pt x="172391" y="224713"/>
                  </a:cubicBezTo>
                  <a:cubicBezTo>
                    <a:pt x="172391" y="175302"/>
                    <a:pt x="212616" y="135133"/>
                    <a:pt x="262095" y="135133"/>
                  </a:cubicBezTo>
                  <a:close/>
                  <a:moveTo>
                    <a:pt x="58120" y="108514"/>
                  </a:moveTo>
                  <a:lnTo>
                    <a:pt x="58120" y="413970"/>
                  </a:lnTo>
                  <a:lnTo>
                    <a:pt x="549430" y="413970"/>
                  </a:lnTo>
                  <a:lnTo>
                    <a:pt x="549430" y="108514"/>
                  </a:lnTo>
                  <a:close/>
                  <a:moveTo>
                    <a:pt x="27236" y="56079"/>
                  </a:moveTo>
                  <a:lnTo>
                    <a:pt x="27236" y="81319"/>
                  </a:lnTo>
                  <a:lnTo>
                    <a:pt x="580403" y="81319"/>
                  </a:lnTo>
                  <a:lnTo>
                    <a:pt x="580403" y="56079"/>
                  </a:lnTo>
                  <a:close/>
                  <a:moveTo>
                    <a:pt x="303775" y="0"/>
                  </a:moveTo>
                  <a:cubicBezTo>
                    <a:pt x="311341" y="0"/>
                    <a:pt x="317393" y="6132"/>
                    <a:pt x="317393" y="13597"/>
                  </a:cubicBezTo>
                  <a:lnTo>
                    <a:pt x="317393" y="28884"/>
                  </a:lnTo>
                  <a:lnTo>
                    <a:pt x="580403" y="28884"/>
                  </a:lnTo>
                  <a:cubicBezTo>
                    <a:pt x="595356" y="28884"/>
                    <a:pt x="607639" y="41148"/>
                    <a:pt x="607639" y="56079"/>
                  </a:cubicBezTo>
                  <a:lnTo>
                    <a:pt x="607639" y="81319"/>
                  </a:lnTo>
                  <a:cubicBezTo>
                    <a:pt x="607639" y="96338"/>
                    <a:pt x="595356" y="108514"/>
                    <a:pt x="580403" y="108514"/>
                  </a:cubicBezTo>
                  <a:lnTo>
                    <a:pt x="576665" y="108514"/>
                  </a:lnTo>
                  <a:lnTo>
                    <a:pt x="576665" y="413970"/>
                  </a:lnTo>
                  <a:cubicBezTo>
                    <a:pt x="576665" y="428990"/>
                    <a:pt x="564472" y="441165"/>
                    <a:pt x="549430" y="441165"/>
                  </a:cubicBezTo>
                  <a:lnTo>
                    <a:pt x="317393" y="441165"/>
                  </a:lnTo>
                  <a:lnTo>
                    <a:pt x="317393" y="481069"/>
                  </a:lnTo>
                  <a:lnTo>
                    <a:pt x="418236" y="554923"/>
                  </a:lnTo>
                  <a:cubicBezTo>
                    <a:pt x="424377" y="559366"/>
                    <a:pt x="425623" y="567898"/>
                    <a:pt x="421173" y="573942"/>
                  </a:cubicBezTo>
                  <a:cubicBezTo>
                    <a:pt x="418503" y="577585"/>
                    <a:pt x="414409" y="579452"/>
                    <a:pt x="410225" y="579452"/>
                  </a:cubicBezTo>
                  <a:cubicBezTo>
                    <a:pt x="407466" y="579452"/>
                    <a:pt x="404618" y="578652"/>
                    <a:pt x="402215" y="576874"/>
                  </a:cubicBezTo>
                  <a:lnTo>
                    <a:pt x="317393" y="514752"/>
                  </a:lnTo>
                  <a:lnTo>
                    <a:pt x="317393" y="565854"/>
                  </a:lnTo>
                  <a:cubicBezTo>
                    <a:pt x="317393" y="573408"/>
                    <a:pt x="311341" y="579452"/>
                    <a:pt x="303775" y="579452"/>
                  </a:cubicBezTo>
                  <a:cubicBezTo>
                    <a:pt x="296299" y="579452"/>
                    <a:pt x="290157" y="573408"/>
                    <a:pt x="290157" y="565854"/>
                  </a:cubicBezTo>
                  <a:lnTo>
                    <a:pt x="290157" y="514752"/>
                  </a:lnTo>
                  <a:lnTo>
                    <a:pt x="205424" y="576874"/>
                  </a:lnTo>
                  <a:cubicBezTo>
                    <a:pt x="199372" y="581318"/>
                    <a:pt x="190827" y="579985"/>
                    <a:pt x="186377" y="573942"/>
                  </a:cubicBezTo>
                  <a:cubicBezTo>
                    <a:pt x="181927" y="567898"/>
                    <a:pt x="183262" y="559366"/>
                    <a:pt x="189314" y="554923"/>
                  </a:cubicBezTo>
                  <a:lnTo>
                    <a:pt x="290157" y="481069"/>
                  </a:lnTo>
                  <a:lnTo>
                    <a:pt x="290157" y="441165"/>
                  </a:lnTo>
                  <a:lnTo>
                    <a:pt x="58120" y="441165"/>
                  </a:lnTo>
                  <a:cubicBezTo>
                    <a:pt x="43167" y="441165"/>
                    <a:pt x="30885" y="428990"/>
                    <a:pt x="30885" y="413970"/>
                  </a:cubicBezTo>
                  <a:lnTo>
                    <a:pt x="30885" y="108514"/>
                  </a:lnTo>
                  <a:lnTo>
                    <a:pt x="27236" y="108514"/>
                  </a:lnTo>
                  <a:cubicBezTo>
                    <a:pt x="12194" y="108514"/>
                    <a:pt x="0" y="96338"/>
                    <a:pt x="0" y="81319"/>
                  </a:cubicBezTo>
                  <a:lnTo>
                    <a:pt x="0" y="56079"/>
                  </a:lnTo>
                  <a:cubicBezTo>
                    <a:pt x="0" y="41148"/>
                    <a:pt x="12194" y="28884"/>
                    <a:pt x="27236" y="28884"/>
                  </a:cubicBezTo>
                  <a:lnTo>
                    <a:pt x="290157" y="28884"/>
                  </a:lnTo>
                  <a:lnTo>
                    <a:pt x="290157" y="13597"/>
                  </a:lnTo>
                  <a:cubicBezTo>
                    <a:pt x="290157" y="6132"/>
                    <a:pt x="296299" y="0"/>
                    <a:pt x="303775" y="0"/>
                  </a:cubicBezTo>
                  <a:close/>
                </a:path>
              </a:pathLst>
            </a:custGeom>
            <a:solidFill>
              <a:srgbClr val="D3323C"/>
            </a:solidFill>
            <a:ln>
              <a:noFill/>
            </a:ln>
            <a:extLst/>
          </p:spPr>
          <p:txBody>
            <a:bodyPr lIns="0" tIns="0" rIns="0" bIns="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3A414B"/>
                </a:solidFill>
                <a:effectLst/>
                <a:uLnTx/>
                <a:uFillTx/>
                <a:cs typeface="+mn-ea"/>
                <a:sym typeface="+mn-lt"/>
              </a:endParaRPr>
            </a:p>
          </p:txBody>
        </p:sp>
      </p:grpSp>
      <p:grpSp>
        <p:nvGrpSpPr>
          <p:cNvPr id="32" name="组合 55">
            <a:extLst>
              <a:ext uri="{FF2B5EF4-FFF2-40B4-BE49-F238E27FC236}">
                <a16:creationId xmlns:a16="http://schemas.microsoft.com/office/drawing/2014/main" xmlns="" id="{D9F6DC5A-8C97-40C6-B1F8-5289974AA499}"/>
              </a:ext>
            </a:extLst>
          </p:cNvPr>
          <p:cNvGrpSpPr/>
          <p:nvPr/>
        </p:nvGrpSpPr>
        <p:grpSpPr>
          <a:xfrm>
            <a:off x="6943684" y="1272307"/>
            <a:ext cx="3322452" cy="915160"/>
            <a:chOff x="4838603" y="2246594"/>
            <a:chExt cx="3322452" cy="915160"/>
          </a:xfrm>
        </p:grpSpPr>
        <p:sp>
          <p:nvSpPr>
            <p:cNvPr id="33" name="文本框 32">
              <a:extLst>
                <a:ext uri="{FF2B5EF4-FFF2-40B4-BE49-F238E27FC236}">
                  <a16:creationId xmlns:a16="http://schemas.microsoft.com/office/drawing/2014/main" xmlns="" id="{09A1C355-FBB2-49B0-BFAC-CEC5FA4AEA35}"/>
                </a:ext>
              </a:extLst>
            </p:cNvPr>
            <p:cNvSpPr txBox="1"/>
            <p:nvPr/>
          </p:nvSpPr>
          <p:spPr>
            <a:xfrm>
              <a:off x="4838603" y="2246594"/>
              <a:ext cx="2133781" cy="581057"/>
            </a:xfrm>
            <a:prstGeom prst="rect">
              <a:avLst/>
            </a:prstGeom>
            <a:noFill/>
          </p:spPr>
          <p:txBody>
            <a:bodyPr wrap="square" rtlCol="0">
              <a:spAutoFit/>
              <a:scene3d>
                <a:camera prst="orthographicFront"/>
                <a:lightRig rig="threePt" dir="t"/>
              </a:scene3d>
              <a:sp3d contourW="12700"/>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0D0A47"/>
                  </a:solidFill>
                  <a:effectLst/>
                  <a:uLnTx/>
                  <a:uFillTx/>
                  <a:cs typeface="+mn-ea"/>
                  <a:sym typeface="+mn-lt"/>
                </a:rPr>
                <a:t>远见力</a:t>
              </a:r>
            </a:p>
          </p:txBody>
        </p:sp>
        <p:sp>
          <p:nvSpPr>
            <p:cNvPr id="34" name="文本框 33">
              <a:extLst>
                <a:ext uri="{FF2B5EF4-FFF2-40B4-BE49-F238E27FC236}">
                  <a16:creationId xmlns:a16="http://schemas.microsoft.com/office/drawing/2014/main" xmlns="" id="{E051F6A3-7006-446C-828A-8BE232926FF0}"/>
                </a:ext>
              </a:extLst>
            </p:cNvPr>
            <p:cNvSpPr txBox="1"/>
            <p:nvPr/>
          </p:nvSpPr>
          <p:spPr>
            <a:xfrm>
              <a:off x="4838603" y="2678417"/>
              <a:ext cx="3322452" cy="483337"/>
            </a:xfrm>
            <a:prstGeom prst="rect">
              <a:avLst/>
            </a:prstGeom>
            <a:noFill/>
          </p:spPr>
          <p:txBody>
            <a:bodyPr wrap="square" rtlCol="0">
              <a:spAutoFit/>
              <a:scene3d>
                <a:camera prst="orthographicFront"/>
                <a:lightRig rig="threePt" dir="t"/>
              </a:scene3d>
              <a:sp3d contourW="12700"/>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srgbClr val="000000">
                      <a:lumMod val="65000"/>
                      <a:lumOff val="35000"/>
                    </a:srgbClr>
                  </a:solidFill>
                  <a:effectLst/>
                  <a:uLnTx/>
                  <a:uFillTx/>
                  <a:cs typeface="+mn-ea"/>
                  <a:sym typeface="+mn-lt"/>
                </a:rPr>
                <a:t>点击输入简要文字内容，文字内容需概括精炼，言简意赅的说明分项内容言简意赅的说明分项内容</a:t>
              </a:r>
              <a:endParaRPr kumimoji="0" lang="en-US" altLang="zh-CN" sz="900" b="0" i="0" u="none" strike="noStrike" kern="1200" cap="none" spc="0" normalizeH="0" baseline="0" noProof="0" dirty="0">
                <a:ln>
                  <a:noFill/>
                </a:ln>
                <a:solidFill>
                  <a:srgbClr val="000000">
                    <a:lumMod val="65000"/>
                    <a:lumOff val="35000"/>
                  </a:srgbClr>
                </a:solidFill>
                <a:effectLst/>
                <a:uLnTx/>
                <a:uFillTx/>
                <a:cs typeface="+mn-ea"/>
                <a:sym typeface="+mn-lt"/>
              </a:endParaRPr>
            </a:p>
          </p:txBody>
        </p:sp>
      </p:grpSp>
      <p:sp>
        <p:nvSpPr>
          <p:cNvPr id="21" name="ïṥľiḋè">
            <a:extLst>
              <a:ext uri="{FF2B5EF4-FFF2-40B4-BE49-F238E27FC236}">
                <a16:creationId xmlns:a16="http://schemas.microsoft.com/office/drawing/2014/main" xmlns="" id="{55291B35-05F7-44C1-B95A-2D7F13368D92}"/>
              </a:ext>
            </a:extLst>
          </p:cNvPr>
          <p:cNvSpPr/>
          <p:nvPr/>
        </p:nvSpPr>
        <p:spPr>
          <a:xfrm>
            <a:off x="5417128" y="2933672"/>
            <a:ext cx="1381119" cy="1190765"/>
          </a:xfrm>
          <a:custGeom>
            <a:avLst/>
            <a:gdLst>
              <a:gd name="connsiteX0" fmla="*/ 0 w 1111645"/>
              <a:gd name="connsiteY0" fmla="*/ 479216 h 958432"/>
              <a:gd name="connsiteX1" fmla="*/ 239608 w 1111645"/>
              <a:gd name="connsiteY1" fmla="*/ 0 h 958432"/>
              <a:gd name="connsiteX2" fmla="*/ 872037 w 1111645"/>
              <a:gd name="connsiteY2" fmla="*/ 0 h 958432"/>
              <a:gd name="connsiteX3" fmla="*/ 1111645 w 1111645"/>
              <a:gd name="connsiteY3" fmla="*/ 479216 h 958432"/>
              <a:gd name="connsiteX4" fmla="*/ 872037 w 1111645"/>
              <a:gd name="connsiteY4" fmla="*/ 958432 h 958432"/>
              <a:gd name="connsiteX5" fmla="*/ 239608 w 1111645"/>
              <a:gd name="connsiteY5" fmla="*/ 958432 h 958432"/>
              <a:gd name="connsiteX6" fmla="*/ 0 w 1111645"/>
              <a:gd name="connsiteY6" fmla="*/ 479216 h 958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645" h="958432">
                <a:moveTo>
                  <a:pt x="0" y="479216"/>
                </a:moveTo>
                <a:lnTo>
                  <a:pt x="239608" y="0"/>
                </a:lnTo>
                <a:lnTo>
                  <a:pt x="872037" y="0"/>
                </a:lnTo>
                <a:lnTo>
                  <a:pt x="1111645" y="479216"/>
                </a:lnTo>
                <a:lnTo>
                  <a:pt x="872037" y="958432"/>
                </a:lnTo>
                <a:lnTo>
                  <a:pt x="239608" y="958432"/>
                </a:lnTo>
                <a:lnTo>
                  <a:pt x="0" y="479216"/>
                </a:lnTo>
                <a:close/>
              </a:path>
            </a:pathLst>
          </a:custGeom>
          <a:blipFill>
            <a:blip r:embed="rId9" cstate="screen">
              <a:extLst>
                <a:ext uri="{28A0092B-C50C-407E-A947-70E740481C1C}">
                  <a14:useLocalDpi xmlns:a14="http://schemas.microsoft.com/office/drawing/2010/main"/>
                </a:ext>
              </a:extLst>
            </a:blip>
            <a:srcRect/>
            <a:stretch>
              <a:fillRect/>
            </a:stretch>
          </a:blipFill>
          <a:ln>
            <a:noFill/>
          </a:ln>
        </p:spPr>
        <p:style>
          <a:lnRef idx="2">
            <a:schemeClr val="accent2">
              <a:hueOff val="-716791"/>
              <a:satOff val="-17272"/>
              <a:lumOff val="-10393"/>
              <a:alphaOff val="0"/>
            </a:schemeClr>
          </a:lnRef>
          <a:fillRef idx="1">
            <a:schemeClr val="accent2">
              <a:hueOff val="-716791"/>
              <a:satOff val="-17272"/>
              <a:lumOff val="-10393"/>
              <a:alphaOff val="0"/>
            </a:schemeClr>
          </a:fillRef>
          <a:effectRef idx="0">
            <a:schemeClr val="accent2">
              <a:hueOff val="-716791"/>
              <a:satOff val="-17272"/>
              <a:lumOff val="-10393"/>
              <a:alphaOff val="0"/>
            </a:schemeClr>
          </a:effectRef>
          <a:fontRef idx="minor">
            <a:schemeClr val="lt1"/>
          </a:fontRef>
        </p:style>
        <p:txBody>
          <a:bodyPr spcFirstLastPara="0" vert="horz" wrap="none" lIns="172506" tIns="181751" rIns="172506" bIns="181751" anchor="ctr" anchorCtr="0">
            <a:norm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endParaRPr kumimoji="0" lang="zh-CN" altLang="en-US" sz="1200" b="1" i="0" u="none" strike="noStrike" kern="1200" cap="none" spc="0" normalizeH="0" baseline="0" noProof="0" dirty="0">
              <a:ln>
                <a:noFill/>
              </a:ln>
              <a:solidFill>
                <a:srgbClr val="FFFFFF"/>
              </a:solidFill>
              <a:effectLst/>
              <a:uLnTx/>
              <a:uFillTx/>
              <a:cs typeface="+mn-ea"/>
              <a:sym typeface="+mn-lt"/>
            </a:endParaRPr>
          </a:p>
        </p:txBody>
      </p:sp>
      <p:sp>
        <p:nvSpPr>
          <p:cNvPr id="38" name="PA-矩形 7">
            <a:extLst>
              <a:ext uri="{FF2B5EF4-FFF2-40B4-BE49-F238E27FC236}">
                <a16:creationId xmlns:a16="http://schemas.microsoft.com/office/drawing/2014/main" xmlns="" id="{83C95EF7-68A5-44EB-B77A-534E86EF3C43}"/>
              </a:ext>
            </a:extLst>
          </p:cNvPr>
          <p:cNvSpPr/>
          <p:nvPr>
            <p:custDataLst>
              <p:tags r:id="rId1"/>
            </p:custDataLst>
          </p:nvPr>
        </p:nvSpPr>
        <p:spPr>
          <a:xfrm>
            <a:off x="1014049" y="52817"/>
            <a:ext cx="1620957" cy="52322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2800" dirty="0">
                <a:solidFill>
                  <a:srgbClr val="0D0A47"/>
                </a:solidFill>
                <a:cs typeface="+mn-ea"/>
                <a:sym typeface="+mn-lt"/>
              </a:rPr>
              <a:t>企业理念</a:t>
            </a:r>
            <a:endParaRPr kumimoji="0" lang="zh-CN" altLang="en-US" sz="2800" b="0" i="0" u="none" strike="noStrike" kern="1200" cap="none" spc="0" normalizeH="0" baseline="0" noProof="0" dirty="0">
              <a:ln>
                <a:noFill/>
              </a:ln>
              <a:solidFill>
                <a:srgbClr val="0D0A47"/>
              </a:solidFill>
              <a:effectLst/>
              <a:uLnTx/>
              <a:uFillTx/>
              <a:cs typeface="+mn-ea"/>
              <a:sym typeface="+mn-lt"/>
            </a:endParaRPr>
          </a:p>
        </p:txBody>
      </p:sp>
      <p:sp>
        <p:nvSpPr>
          <p:cNvPr id="39" name="PA-矩形 8">
            <a:extLst>
              <a:ext uri="{FF2B5EF4-FFF2-40B4-BE49-F238E27FC236}">
                <a16:creationId xmlns:a16="http://schemas.microsoft.com/office/drawing/2014/main" xmlns="" id="{BFABA1D0-24DB-4A62-BE05-986F5651A409}"/>
              </a:ext>
            </a:extLst>
          </p:cNvPr>
          <p:cNvSpPr/>
          <p:nvPr>
            <p:custDataLst>
              <p:tags r:id="rId2"/>
            </p:custDataLst>
          </p:nvPr>
        </p:nvSpPr>
        <p:spPr>
          <a:xfrm>
            <a:off x="1029924" y="497032"/>
            <a:ext cx="2661430" cy="252313"/>
          </a:xfrm>
          <a:prstGeom prst="rect">
            <a:avLst/>
          </a:prstGeom>
          <a:noFill/>
        </p:spPr>
        <p:txBody>
          <a:bodyPr wrap="square" rtlCol="0">
            <a:spAutoFit/>
            <a:scene3d>
              <a:camera prst="orthographicFront"/>
              <a:lightRig rig="threePt" dir="t"/>
            </a:scene3d>
            <a:sp3d contourW="12700"/>
          </a:bodyPr>
          <a:lstStyle/>
          <a:p>
            <a:pPr marL="0" marR="0" lvl="0" indent="0" algn="l" defTabSz="457200" rtl="0" eaLnBrk="1" fontAlgn="auto" latinLnBrk="0" hangingPunct="1">
              <a:lnSpc>
                <a:spcPct val="114000"/>
              </a:lnSpc>
              <a:spcBef>
                <a:spcPts val="0"/>
              </a:spcBef>
              <a:spcAft>
                <a:spcPts val="0"/>
              </a:spcAft>
              <a:buClrTx/>
              <a:buSzTx/>
              <a:buFontTx/>
              <a:buNone/>
              <a:tabLst/>
              <a:defRPr/>
            </a:pPr>
            <a:r>
              <a:rPr kumimoji="0" lang="en-US" altLang="zh-CN" sz="1000" b="0" i="0" u="none" strike="noStrike" kern="1200" cap="none" spc="300" normalizeH="0" baseline="0" noProof="0" dirty="0">
                <a:ln>
                  <a:noFill/>
                </a:ln>
                <a:solidFill>
                  <a:srgbClr val="D3323C"/>
                </a:solidFill>
                <a:effectLst/>
                <a:uLnTx/>
                <a:uFillTx/>
                <a:cs typeface="+mn-ea"/>
                <a:sym typeface="+mn-lt"/>
              </a:rPr>
              <a:t>COMPANY</a:t>
            </a:r>
            <a:r>
              <a:rPr kumimoji="0" lang="en-US" altLang="zh-CN" sz="1000" b="0" i="0" u="none" strike="noStrike" kern="1200" cap="none" spc="300" normalizeH="0" noProof="0" dirty="0">
                <a:ln>
                  <a:noFill/>
                </a:ln>
                <a:solidFill>
                  <a:srgbClr val="D3323C"/>
                </a:solidFill>
                <a:effectLst/>
                <a:uLnTx/>
                <a:uFillTx/>
                <a:cs typeface="+mn-ea"/>
                <a:sym typeface="+mn-lt"/>
              </a:rPr>
              <a:t> VALUE</a:t>
            </a:r>
            <a:endParaRPr kumimoji="0" lang="zh-CN" altLang="en-US" sz="1000" b="0" i="0" u="none" strike="noStrike" kern="1200" cap="none" spc="300" normalizeH="0" baseline="0" noProof="0" dirty="0">
              <a:ln>
                <a:noFill/>
              </a:ln>
              <a:solidFill>
                <a:srgbClr val="D3323C"/>
              </a:solidFill>
              <a:effectLst/>
              <a:uLnTx/>
              <a:uFillTx/>
              <a:cs typeface="+mn-ea"/>
              <a:sym typeface="+mn-lt"/>
            </a:endParaRPr>
          </a:p>
        </p:txBody>
      </p:sp>
      <p:sp>
        <p:nvSpPr>
          <p:cNvPr id="40" name="矩形 39">
            <a:extLst>
              <a:ext uri="{FF2B5EF4-FFF2-40B4-BE49-F238E27FC236}">
                <a16:creationId xmlns:a16="http://schemas.microsoft.com/office/drawing/2014/main" xmlns="" id="{A34DDB5F-14E8-475A-9FA5-04C17167B842}"/>
              </a:ext>
            </a:extLst>
          </p:cNvPr>
          <p:cNvSpPr/>
          <p:nvPr/>
        </p:nvSpPr>
        <p:spPr>
          <a:xfrm flipV="1">
            <a:off x="0" y="515837"/>
            <a:ext cx="12192000" cy="36000"/>
          </a:xfrm>
          <a:prstGeom prst="rect">
            <a:avLst/>
          </a:prstGeom>
          <a:gradFill>
            <a:gsLst>
              <a:gs pos="0">
                <a:schemeClr val="accent1">
                  <a:lumMod val="5000"/>
                  <a:lumOff val="95000"/>
                </a:schemeClr>
              </a:gs>
              <a:gs pos="74000">
                <a:srgbClr val="2C2254"/>
              </a:gs>
              <a:gs pos="83000">
                <a:srgbClr val="2C2254"/>
              </a:gs>
              <a:gs pos="100000">
                <a:srgbClr val="0D0A47"/>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201F42"/>
              </a:solidFill>
              <a:effectLst/>
              <a:uLnTx/>
              <a:uFillTx/>
              <a:cs typeface="+mn-ea"/>
              <a:sym typeface="+mn-lt"/>
            </a:endParaRPr>
          </a:p>
        </p:txBody>
      </p:sp>
      <p:grpSp>
        <p:nvGrpSpPr>
          <p:cNvPr id="41" name="组合 40">
            <a:extLst>
              <a:ext uri="{FF2B5EF4-FFF2-40B4-BE49-F238E27FC236}">
                <a16:creationId xmlns:a16="http://schemas.microsoft.com/office/drawing/2014/main" xmlns="" id="{2E0AAA24-5F3B-4B92-974B-4F7D9FAC86A4}"/>
              </a:ext>
            </a:extLst>
          </p:cNvPr>
          <p:cNvGrpSpPr/>
          <p:nvPr/>
        </p:nvGrpSpPr>
        <p:grpSpPr>
          <a:xfrm>
            <a:off x="217540" y="1"/>
            <a:ext cx="730741" cy="812800"/>
            <a:chOff x="117754" y="1"/>
            <a:chExt cx="730741" cy="812800"/>
          </a:xfrm>
        </p:grpSpPr>
        <p:sp>
          <p:nvSpPr>
            <p:cNvPr id="42" name="矩形 41">
              <a:extLst>
                <a:ext uri="{FF2B5EF4-FFF2-40B4-BE49-F238E27FC236}">
                  <a16:creationId xmlns:a16="http://schemas.microsoft.com/office/drawing/2014/main" xmlns="" id="{6AFBEC3D-F087-43B3-854E-7314B684A98C}"/>
                </a:ext>
              </a:extLst>
            </p:cNvPr>
            <p:cNvSpPr/>
            <p:nvPr/>
          </p:nvSpPr>
          <p:spPr>
            <a:xfrm>
              <a:off x="120575" y="1"/>
              <a:ext cx="699345" cy="812800"/>
            </a:xfrm>
            <a:prstGeom prst="rect">
              <a:avLst/>
            </a:prstGeom>
            <a:solidFill>
              <a:srgbClr val="0D0A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43" name="文本框 42">
              <a:extLst>
                <a:ext uri="{FF2B5EF4-FFF2-40B4-BE49-F238E27FC236}">
                  <a16:creationId xmlns:a16="http://schemas.microsoft.com/office/drawing/2014/main" xmlns="" id="{E052029E-40EB-4E11-A97B-0A7CD3706274}"/>
                </a:ext>
              </a:extLst>
            </p:cNvPr>
            <p:cNvSpPr txBox="1"/>
            <p:nvPr/>
          </p:nvSpPr>
          <p:spPr>
            <a:xfrm>
              <a:off x="117754" y="51021"/>
              <a:ext cx="730741" cy="723853"/>
            </a:xfrm>
            <a:prstGeom prst="rect">
              <a:avLst/>
            </a:prstGeom>
            <a:noFill/>
          </p:spPr>
          <p:txBody>
            <a:bodyPr wrap="square" rtlCol="0">
              <a:spAutoFit/>
              <a:scene3d>
                <a:camera prst="orthographicFront"/>
                <a:lightRig rig="threePt" dir="t"/>
              </a:scene3d>
              <a:sp3d contourW="12700"/>
            </a:bodyPr>
            <a:lstStyle>
              <a:defPPr>
                <a:defRPr lang="en-US"/>
              </a:defPPr>
              <a:lvl1pPr>
                <a:lnSpc>
                  <a:spcPct val="114000"/>
                </a:lnSpc>
                <a:defRPr sz="1000" spc="300">
                  <a:solidFill>
                    <a:srgbClr val="C0A984"/>
                  </a:solidFill>
                  <a:latin typeface="Century Gothic" panose="020B0502020202020204" pitchFamily="34" charset="0"/>
                  <a:ea typeface="+mj-ea"/>
                </a:defRPr>
              </a:lvl1pPr>
            </a:lstStyle>
            <a:p>
              <a:pPr marL="0" marR="0" lvl="0" indent="0" algn="ctr" defTabSz="457200" rtl="0" eaLnBrk="1" fontAlgn="auto" latinLnBrk="0" hangingPunct="1">
                <a:lnSpc>
                  <a:spcPct val="114000"/>
                </a:lnSpc>
                <a:spcBef>
                  <a:spcPts val="0"/>
                </a:spcBef>
                <a:spcAft>
                  <a:spcPts val="0"/>
                </a:spcAft>
                <a:buClrTx/>
                <a:buSzTx/>
                <a:buFontTx/>
                <a:buNone/>
                <a:tabLst/>
                <a:defRPr/>
              </a:pPr>
              <a:r>
                <a:rPr kumimoji="0" lang="en-US" altLang="zh-CN" sz="2400" b="0" i="0" u="none" strike="noStrike" kern="1200" cap="none" spc="300" normalizeH="0" baseline="0" noProof="0" dirty="0">
                  <a:ln>
                    <a:noFill/>
                  </a:ln>
                  <a:solidFill>
                    <a:srgbClr val="D3323C"/>
                  </a:solidFill>
                  <a:effectLst/>
                  <a:uLnTx/>
                  <a:uFillTx/>
                  <a:latin typeface="+mn-lt"/>
                  <a:ea typeface="+mn-ea"/>
                  <a:cs typeface="+mn-ea"/>
                  <a:sym typeface="+mn-lt"/>
                </a:rPr>
                <a:t>01</a:t>
              </a:r>
              <a:endParaRPr kumimoji="0" lang="zh-CN" altLang="en-US" sz="2400" b="0" i="0" u="none" strike="noStrike" kern="1200" cap="none" spc="300" normalizeH="0" baseline="0" noProof="0" dirty="0">
                <a:ln>
                  <a:noFill/>
                </a:ln>
                <a:solidFill>
                  <a:srgbClr val="D3323C"/>
                </a:solidFill>
                <a:effectLst/>
                <a:uLnTx/>
                <a:uFillTx/>
                <a:latin typeface="+mn-lt"/>
                <a:ea typeface="+mn-ea"/>
                <a:cs typeface="+mn-ea"/>
                <a:sym typeface="+mn-lt"/>
              </a:endParaRPr>
            </a:p>
            <a:p>
              <a:pPr marL="0" marR="0" lvl="0" indent="0" algn="ctr" defTabSz="457200" rtl="0" eaLnBrk="1" fontAlgn="auto" latinLnBrk="0" hangingPunct="1">
                <a:lnSpc>
                  <a:spcPct val="114000"/>
                </a:lnSpc>
                <a:spcBef>
                  <a:spcPts val="0"/>
                </a:spcBef>
                <a:spcAft>
                  <a:spcPts val="0"/>
                </a:spcAft>
                <a:buClrTx/>
                <a:buSzTx/>
                <a:buFontTx/>
                <a:buNone/>
                <a:tabLst/>
                <a:defRPr/>
              </a:pPr>
              <a:r>
                <a:rPr kumimoji="0" lang="en-US" altLang="zh-CN" sz="1200" b="0" i="0" u="none" strike="noStrike" kern="1200" cap="none" spc="300" normalizeH="0" baseline="0" noProof="0" dirty="0">
                  <a:ln>
                    <a:noFill/>
                  </a:ln>
                  <a:solidFill>
                    <a:srgbClr val="D3323C"/>
                  </a:solidFill>
                  <a:effectLst/>
                  <a:uLnTx/>
                  <a:uFillTx/>
                  <a:latin typeface="+mn-lt"/>
                  <a:ea typeface="+mn-ea"/>
                  <a:cs typeface="+mn-ea"/>
                  <a:sym typeface="+mn-lt"/>
                </a:rPr>
                <a:t>PART</a:t>
              </a:r>
            </a:p>
          </p:txBody>
        </p:sp>
      </p:grpSp>
    </p:spTree>
    <p:extLst>
      <p:ext uri="{BB962C8B-B14F-4D97-AF65-F5344CB8AC3E}">
        <p14:creationId xmlns:p14="http://schemas.microsoft.com/office/powerpoint/2010/main" val="2100345129"/>
      </p:ext>
    </p:extLst>
  </p:cSld>
  <p:clrMapOvr>
    <a:masterClrMapping/>
  </p:clrMapOvr>
  <mc:AlternateContent xmlns:mc="http://schemas.openxmlformats.org/markup-compatibility/2006" xmlns:p14="http://schemas.microsoft.com/office/powerpoint/2010/main">
    <mc:Choice Requires="p14">
      <p:transition spd="slow" p14:dur="1500" advTm="4800">
        <p:random/>
      </p:transition>
    </mc:Choice>
    <mc:Fallback xmlns="">
      <p:transition spd="slow" advTm="48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750" fill="hold"/>
                                        <p:tgtEl>
                                          <p:spTgt spid="21"/>
                                        </p:tgtEl>
                                        <p:attrNameLst>
                                          <p:attrName>ppt_w</p:attrName>
                                        </p:attrNameLst>
                                      </p:cBhvr>
                                      <p:tavLst>
                                        <p:tav tm="0">
                                          <p:val>
                                            <p:fltVal val="0"/>
                                          </p:val>
                                        </p:tav>
                                        <p:tav tm="100000">
                                          <p:val>
                                            <p:strVal val="#ppt_w"/>
                                          </p:val>
                                        </p:tav>
                                      </p:tavLst>
                                    </p:anim>
                                    <p:anim calcmode="lin" valueType="num">
                                      <p:cBhvr>
                                        <p:cTn id="8" dur="750" fill="hold"/>
                                        <p:tgtEl>
                                          <p:spTgt spid="21"/>
                                        </p:tgtEl>
                                        <p:attrNameLst>
                                          <p:attrName>ppt_h</p:attrName>
                                        </p:attrNameLst>
                                      </p:cBhvr>
                                      <p:tavLst>
                                        <p:tav tm="0">
                                          <p:val>
                                            <p:fltVal val="0"/>
                                          </p:val>
                                        </p:tav>
                                        <p:tav tm="100000">
                                          <p:val>
                                            <p:strVal val="#ppt_h"/>
                                          </p:val>
                                        </p:tav>
                                      </p:tavLst>
                                    </p:anim>
                                    <p:anim calcmode="lin" valueType="num">
                                      <p:cBhvr>
                                        <p:cTn id="9" dur="750" fill="hold"/>
                                        <p:tgtEl>
                                          <p:spTgt spid="21"/>
                                        </p:tgtEl>
                                        <p:attrNameLst>
                                          <p:attrName>style.rotation</p:attrName>
                                        </p:attrNameLst>
                                      </p:cBhvr>
                                      <p:tavLst>
                                        <p:tav tm="0">
                                          <p:val>
                                            <p:fltVal val="90"/>
                                          </p:val>
                                        </p:tav>
                                        <p:tav tm="100000">
                                          <p:val>
                                            <p:fltVal val="0"/>
                                          </p:val>
                                        </p:tav>
                                      </p:tavLst>
                                    </p:anim>
                                    <p:animEffect transition="in" filter="fade">
                                      <p:cBhvr>
                                        <p:cTn id="10" dur="750"/>
                                        <p:tgtEl>
                                          <p:spTgt spid="21"/>
                                        </p:tgtEl>
                                      </p:cBhvr>
                                    </p:animEffect>
                                  </p:childTnLst>
                                </p:cTn>
                              </p:par>
                            </p:childTnLst>
                          </p:cTn>
                        </p:par>
                        <p:par>
                          <p:cTn id="11" fill="hold">
                            <p:stCondLst>
                              <p:cond delay="750"/>
                            </p:stCondLst>
                            <p:childTnLst>
                              <p:par>
                                <p:cTn id="12" presetID="53" presetClass="entr" presetSubtype="528" fill="hold" grpId="0" nodeType="afterEffect">
                                  <p:stCondLst>
                                    <p:cond delay="0"/>
                                  </p:stCondLst>
                                  <p:childTnLst>
                                    <p:set>
                                      <p:cBhvr>
                                        <p:cTn id="13" dur="1" fill="hold">
                                          <p:stCondLst>
                                            <p:cond delay="0"/>
                                          </p:stCondLst>
                                        </p:cTn>
                                        <p:tgtEl>
                                          <p:spTgt spid="28"/>
                                        </p:tgtEl>
                                        <p:attrNameLst>
                                          <p:attrName>style.visibility</p:attrName>
                                        </p:attrNameLst>
                                      </p:cBhvr>
                                      <p:to>
                                        <p:strVal val="visible"/>
                                      </p:to>
                                    </p:set>
                                    <p:anim calcmode="lin" valueType="num">
                                      <p:cBhvr>
                                        <p:cTn id="14" dur="750" fill="hold"/>
                                        <p:tgtEl>
                                          <p:spTgt spid="28"/>
                                        </p:tgtEl>
                                        <p:attrNameLst>
                                          <p:attrName>ppt_w</p:attrName>
                                        </p:attrNameLst>
                                      </p:cBhvr>
                                      <p:tavLst>
                                        <p:tav tm="0">
                                          <p:val>
                                            <p:fltVal val="0"/>
                                          </p:val>
                                        </p:tav>
                                        <p:tav tm="100000">
                                          <p:val>
                                            <p:strVal val="#ppt_w"/>
                                          </p:val>
                                        </p:tav>
                                      </p:tavLst>
                                    </p:anim>
                                    <p:anim calcmode="lin" valueType="num">
                                      <p:cBhvr>
                                        <p:cTn id="15" dur="750" fill="hold"/>
                                        <p:tgtEl>
                                          <p:spTgt spid="28"/>
                                        </p:tgtEl>
                                        <p:attrNameLst>
                                          <p:attrName>ppt_h</p:attrName>
                                        </p:attrNameLst>
                                      </p:cBhvr>
                                      <p:tavLst>
                                        <p:tav tm="0">
                                          <p:val>
                                            <p:fltVal val="0"/>
                                          </p:val>
                                        </p:tav>
                                        <p:tav tm="100000">
                                          <p:val>
                                            <p:strVal val="#ppt_h"/>
                                          </p:val>
                                        </p:tav>
                                      </p:tavLst>
                                    </p:anim>
                                    <p:animEffect transition="in" filter="fade">
                                      <p:cBhvr>
                                        <p:cTn id="16" dur="750"/>
                                        <p:tgtEl>
                                          <p:spTgt spid="28"/>
                                        </p:tgtEl>
                                      </p:cBhvr>
                                    </p:animEffect>
                                    <p:anim calcmode="lin" valueType="num">
                                      <p:cBhvr>
                                        <p:cTn id="17" dur="750" fill="hold"/>
                                        <p:tgtEl>
                                          <p:spTgt spid="28"/>
                                        </p:tgtEl>
                                        <p:attrNameLst>
                                          <p:attrName>ppt_x</p:attrName>
                                        </p:attrNameLst>
                                      </p:cBhvr>
                                      <p:tavLst>
                                        <p:tav tm="0">
                                          <p:val>
                                            <p:fltVal val="0.5"/>
                                          </p:val>
                                        </p:tav>
                                        <p:tav tm="100000">
                                          <p:val>
                                            <p:strVal val="#ppt_x"/>
                                          </p:val>
                                        </p:tav>
                                      </p:tavLst>
                                    </p:anim>
                                    <p:anim calcmode="lin" valueType="num">
                                      <p:cBhvr>
                                        <p:cTn id="18" dur="750" fill="hold"/>
                                        <p:tgtEl>
                                          <p:spTgt spid="28"/>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anim calcmode="lin" valueType="num">
                                      <p:cBhvr>
                                        <p:cTn id="21" dur="750" fill="hold"/>
                                        <p:tgtEl>
                                          <p:spTgt spid="30"/>
                                        </p:tgtEl>
                                        <p:attrNameLst>
                                          <p:attrName>ppt_w</p:attrName>
                                        </p:attrNameLst>
                                      </p:cBhvr>
                                      <p:tavLst>
                                        <p:tav tm="0">
                                          <p:val>
                                            <p:fltVal val="0"/>
                                          </p:val>
                                        </p:tav>
                                        <p:tav tm="100000">
                                          <p:val>
                                            <p:strVal val="#ppt_w"/>
                                          </p:val>
                                        </p:tav>
                                      </p:tavLst>
                                    </p:anim>
                                    <p:anim calcmode="lin" valueType="num">
                                      <p:cBhvr>
                                        <p:cTn id="22" dur="750" fill="hold"/>
                                        <p:tgtEl>
                                          <p:spTgt spid="30"/>
                                        </p:tgtEl>
                                        <p:attrNameLst>
                                          <p:attrName>ppt_h</p:attrName>
                                        </p:attrNameLst>
                                      </p:cBhvr>
                                      <p:tavLst>
                                        <p:tav tm="0">
                                          <p:val>
                                            <p:fltVal val="0"/>
                                          </p:val>
                                        </p:tav>
                                        <p:tav tm="100000">
                                          <p:val>
                                            <p:strVal val="#ppt_h"/>
                                          </p:val>
                                        </p:tav>
                                      </p:tavLst>
                                    </p:anim>
                                    <p:animEffect transition="in" filter="fade">
                                      <p:cBhvr>
                                        <p:cTn id="23" dur="750"/>
                                        <p:tgtEl>
                                          <p:spTgt spid="30"/>
                                        </p:tgtEl>
                                      </p:cBhvr>
                                    </p:animEffect>
                                    <p:anim calcmode="lin" valueType="num">
                                      <p:cBhvr>
                                        <p:cTn id="24" dur="750" fill="hold"/>
                                        <p:tgtEl>
                                          <p:spTgt spid="30"/>
                                        </p:tgtEl>
                                        <p:attrNameLst>
                                          <p:attrName>ppt_x</p:attrName>
                                        </p:attrNameLst>
                                      </p:cBhvr>
                                      <p:tavLst>
                                        <p:tav tm="0">
                                          <p:val>
                                            <p:fltVal val="0.5"/>
                                          </p:val>
                                        </p:tav>
                                        <p:tav tm="100000">
                                          <p:val>
                                            <p:strVal val="#ppt_x"/>
                                          </p:val>
                                        </p:tav>
                                      </p:tavLst>
                                    </p:anim>
                                    <p:anim calcmode="lin" valueType="num">
                                      <p:cBhvr>
                                        <p:cTn id="25" dur="750" fill="hold"/>
                                        <p:tgtEl>
                                          <p:spTgt spid="30"/>
                                        </p:tgtEl>
                                        <p:attrNameLst>
                                          <p:attrName>ppt_y</p:attrName>
                                        </p:attrNameLst>
                                      </p:cBhvr>
                                      <p:tavLst>
                                        <p:tav tm="0">
                                          <p:val>
                                            <p:fltVal val="0.5"/>
                                          </p:val>
                                        </p:tav>
                                        <p:tav tm="100000">
                                          <p:val>
                                            <p:strVal val="#ppt_y"/>
                                          </p:val>
                                        </p:tav>
                                      </p:tavLst>
                                    </p:anim>
                                  </p:childTnLst>
                                </p:cTn>
                              </p:par>
                              <p:par>
                                <p:cTn id="26" presetID="53" presetClass="entr" presetSubtype="528"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anim calcmode="lin" valueType="num">
                                      <p:cBhvr>
                                        <p:cTn id="28" dur="750" fill="hold"/>
                                        <p:tgtEl>
                                          <p:spTgt spid="19"/>
                                        </p:tgtEl>
                                        <p:attrNameLst>
                                          <p:attrName>ppt_w</p:attrName>
                                        </p:attrNameLst>
                                      </p:cBhvr>
                                      <p:tavLst>
                                        <p:tav tm="0">
                                          <p:val>
                                            <p:fltVal val="0"/>
                                          </p:val>
                                        </p:tav>
                                        <p:tav tm="100000">
                                          <p:val>
                                            <p:strVal val="#ppt_w"/>
                                          </p:val>
                                        </p:tav>
                                      </p:tavLst>
                                    </p:anim>
                                    <p:anim calcmode="lin" valueType="num">
                                      <p:cBhvr>
                                        <p:cTn id="29" dur="750" fill="hold"/>
                                        <p:tgtEl>
                                          <p:spTgt spid="19"/>
                                        </p:tgtEl>
                                        <p:attrNameLst>
                                          <p:attrName>ppt_h</p:attrName>
                                        </p:attrNameLst>
                                      </p:cBhvr>
                                      <p:tavLst>
                                        <p:tav tm="0">
                                          <p:val>
                                            <p:fltVal val="0"/>
                                          </p:val>
                                        </p:tav>
                                        <p:tav tm="100000">
                                          <p:val>
                                            <p:strVal val="#ppt_h"/>
                                          </p:val>
                                        </p:tav>
                                      </p:tavLst>
                                    </p:anim>
                                    <p:animEffect transition="in" filter="fade">
                                      <p:cBhvr>
                                        <p:cTn id="30" dur="750"/>
                                        <p:tgtEl>
                                          <p:spTgt spid="19"/>
                                        </p:tgtEl>
                                      </p:cBhvr>
                                    </p:animEffect>
                                    <p:anim calcmode="lin" valueType="num">
                                      <p:cBhvr>
                                        <p:cTn id="31" dur="750" fill="hold"/>
                                        <p:tgtEl>
                                          <p:spTgt spid="19"/>
                                        </p:tgtEl>
                                        <p:attrNameLst>
                                          <p:attrName>ppt_x</p:attrName>
                                        </p:attrNameLst>
                                      </p:cBhvr>
                                      <p:tavLst>
                                        <p:tav tm="0">
                                          <p:val>
                                            <p:fltVal val="0.5"/>
                                          </p:val>
                                        </p:tav>
                                        <p:tav tm="100000">
                                          <p:val>
                                            <p:strVal val="#ppt_x"/>
                                          </p:val>
                                        </p:tav>
                                      </p:tavLst>
                                    </p:anim>
                                    <p:anim calcmode="lin" valueType="num">
                                      <p:cBhvr>
                                        <p:cTn id="32" dur="750" fill="hold"/>
                                        <p:tgtEl>
                                          <p:spTgt spid="19"/>
                                        </p:tgtEl>
                                        <p:attrNameLst>
                                          <p:attrName>ppt_y</p:attrName>
                                        </p:attrNameLst>
                                      </p:cBhvr>
                                      <p:tavLst>
                                        <p:tav tm="0">
                                          <p:val>
                                            <p:fltVal val="0.5"/>
                                          </p:val>
                                        </p:tav>
                                        <p:tav tm="100000">
                                          <p:val>
                                            <p:strVal val="#ppt_y"/>
                                          </p:val>
                                        </p:tav>
                                      </p:tavLst>
                                    </p:anim>
                                  </p:childTnLst>
                                </p:cTn>
                              </p:par>
                              <p:par>
                                <p:cTn id="33" presetID="53" presetClass="entr" presetSubtype="528"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 calcmode="lin" valueType="num">
                                      <p:cBhvr>
                                        <p:cTn id="35" dur="750" fill="hold"/>
                                        <p:tgtEl>
                                          <p:spTgt spid="23"/>
                                        </p:tgtEl>
                                        <p:attrNameLst>
                                          <p:attrName>ppt_w</p:attrName>
                                        </p:attrNameLst>
                                      </p:cBhvr>
                                      <p:tavLst>
                                        <p:tav tm="0">
                                          <p:val>
                                            <p:fltVal val="0"/>
                                          </p:val>
                                        </p:tav>
                                        <p:tav tm="100000">
                                          <p:val>
                                            <p:strVal val="#ppt_w"/>
                                          </p:val>
                                        </p:tav>
                                      </p:tavLst>
                                    </p:anim>
                                    <p:anim calcmode="lin" valueType="num">
                                      <p:cBhvr>
                                        <p:cTn id="36" dur="750" fill="hold"/>
                                        <p:tgtEl>
                                          <p:spTgt spid="23"/>
                                        </p:tgtEl>
                                        <p:attrNameLst>
                                          <p:attrName>ppt_h</p:attrName>
                                        </p:attrNameLst>
                                      </p:cBhvr>
                                      <p:tavLst>
                                        <p:tav tm="0">
                                          <p:val>
                                            <p:fltVal val="0"/>
                                          </p:val>
                                        </p:tav>
                                        <p:tav tm="100000">
                                          <p:val>
                                            <p:strVal val="#ppt_h"/>
                                          </p:val>
                                        </p:tav>
                                      </p:tavLst>
                                    </p:anim>
                                    <p:animEffect transition="in" filter="fade">
                                      <p:cBhvr>
                                        <p:cTn id="37" dur="750"/>
                                        <p:tgtEl>
                                          <p:spTgt spid="23"/>
                                        </p:tgtEl>
                                      </p:cBhvr>
                                    </p:animEffect>
                                    <p:anim calcmode="lin" valueType="num">
                                      <p:cBhvr>
                                        <p:cTn id="38" dur="750" fill="hold"/>
                                        <p:tgtEl>
                                          <p:spTgt spid="23"/>
                                        </p:tgtEl>
                                        <p:attrNameLst>
                                          <p:attrName>ppt_x</p:attrName>
                                        </p:attrNameLst>
                                      </p:cBhvr>
                                      <p:tavLst>
                                        <p:tav tm="0">
                                          <p:val>
                                            <p:fltVal val="0.5"/>
                                          </p:val>
                                        </p:tav>
                                        <p:tav tm="100000">
                                          <p:val>
                                            <p:strVal val="#ppt_x"/>
                                          </p:val>
                                        </p:tav>
                                      </p:tavLst>
                                    </p:anim>
                                    <p:anim calcmode="lin" valueType="num">
                                      <p:cBhvr>
                                        <p:cTn id="39" dur="750" fill="hold"/>
                                        <p:tgtEl>
                                          <p:spTgt spid="23"/>
                                        </p:tgtEl>
                                        <p:attrNameLst>
                                          <p:attrName>ppt_y</p:attrName>
                                        </p:attrNameLst>
                                      </p:cBhvr>
                                      <p:tavLst>
                                        <p:tav tm="0">
                                          <p:val>
                                            <p:fltVal val="0.5"/>
                                          </p:val>
                                        </p:tav>
                                        <p:tav tm="100000">
                                          <p:val>
                                            <p:strVal val="#ppt_y"/>
                                          </p:val>
                                        </p:tav>
                                      </p:tavLst>
                                    </p:anim>
                                  </p:childTnLst>
                                </p:cTn>
                              </p:par>
                            </p:childTnLst>
                          </p:cTn>
                        </p:par>
                        <p:par>
                          <p:cTn id="40" fill="hold">
                            <p:stCondLst>
                              <p:cond delay="1500"/>
                            </p:stCondLst>
                            <p:childTnLst>
                              <p:par>
                                <p:cTn id="41" presetID="31" presetClass="entr" presetSubtype="0" fill="hold" nodeType="after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p:cTn id="43" dur="750" fill="hold"/>
                                        <p:tgtEl>
                                          <p:spTgt spid="5"/>
                                        </p:tgtEl>
                                        <p:attrNameLst>
                                          <p:attrName>ppt_w</p:attrName>
                                        </p:attrNameLst>
                                      </p:cBhvr>
                                      <p:tavLst>
                                        <p:tav tm="0">
                                          <p:val>
                                            <p:fltVal val="0"/>
                                          </p:val>
                                        </p:tav>
                                        <p:tav tm="100000">
                                          <p:val>
                                            <p:strVal val="#ppt_w"/>
                                          </p:val>
                                        </p:tav>
                                      </p:tavLst>
                                    </p:anim>
                                    <p:anim calcmode="lin" valueType="num">
                                      <p:cBhvr>
                                        <p:cTn id="44" dur="750" fill="hold"/>
                                        <p:tgtEl>
                                          <p:spTgt spid="5"/>
                                        </p:tgtEl>
                                        <p:attrNameLst>
                                          <p:attrName>ppt_h</p:attrName>
                                        </p:attrNameLst>
                                      </p:cBhvr>
                                      <p:tavLst>
                                        <p:tav tm="0">
                                          <p:val>
                                            <p:fltVal val="0"/>
                                          </p:val>
                                        </p:tav>
                                        <p:tav tm="100000">
                                          <p:val>
                                            <p:strVal val="#ppt_h"/>
                                          </p:val>
                                        </p:tav>
                                      </p:tavLst>
                                    </p:anim>
                                    <p:anim calcmode="lin" valueType="num">
                                      <p:cBhvr>
                                        <p:cTn id="45" dur="750" fill="hold"/>
                                        <p:tgtEl>
                                          <p:spTgt spid="5"/>
                                        </p:tgtEl>
                                        <p:attrNameLst>
                                          <p:attrName>style.rotation</p:attrName>
                                        </p:attrNameLst>
                                      </p:cBhvr>
                                      <p:tavLst>
                                        <p:tav tm="0">
                                          <p:val>
                                            <p:fltVal val="90"/>
                                          </p:val>
                                        </p:tav>
                                        <p:tav tm="100000">
                                          <p:val>
                                            <p:fltVal val="0"/>
                                          </p:val>
                                        </p:tav>
                                      </p:tavLst>
                                    </p:anim>
                                    <p:animEffect transition="in" filter="fade">
                                      <p:cBhvr>
                                        <p:cTn id="46" dur="750"/>
                                        <p:tgtEl>
                                          <p:spTgt spid="5"/>
                                        </p:tgtEl>
                                      </p:cBhvr>
                                    </p:animEffect>
                                  </p:childTnLst>
                                </p:cTn>
                              </p:par>
                              <p:par>
                                <p:cTn id="47" presetID="31" presetClass="entr" presetSubtype="0" fill="hold" nodeType="withEffect">
                                  <p:stCondLst>
                                    <p:cond delay="0"/>
                                  </p:stCondLst>
                                  <p:childTnLst>
                                    <p:set>
                                      <p:cBhvr>
                                        <p:cTn id="48" dur="1" fill="hold">
                                          <p:stCondLst>
                                            <p:cond delay="0"/>
                                          </p:stCondLst>
                                        </p:cTn>
                                        <p:tgtEl>
                                          <p:spTgt spid="4"/>
                                        </p:tgtEl>
                                        <p:attrNameLst>
                                          <p:attrName>style.visibility</p:attrName>
                                        </p:attrNameLst>
                                      </p:cBhvr>
                                      <p:to>
                                        <p:strVal val="visible"/>
                                      </p:to>
                                    </p:set>
                                    <p:anim calcmode="lin" valueType="num">
                                      <p:cBhvr>
                                        <p:cTn id="49" dur="750" fill="hold"/>
                                        <p:tgtEl>
                                          <p:spTgt spid="4"/>
                                        </p:tgtEl>
                                        <p:attrNameLst>
                                          <p:attrName>ppt_w</p:attrName>
                                        </p:attrNameLst>
                                      </p:cBhvr>
                                      <p:tavLst>
                                        <p:tav tm="0">
                                          <p:val>
                                            <p:fltVal val="0"/>
                                          </p:val>
                                        </p:tav>
                                        <p:tav tm="100000">
                                          <p:val>
                                            <p:strVal val="#ppt_w"/>
                                          </p:val>
                                        </p:tav>
                                      </p:tavLst>
                                    </p:anim>
                                    <p:anim calcmode="lin" valueType="num">
                                      <p:cBhvr>
                                        <p:cTn id="50" dur="750" fill="hold"/>
                                        <p:tgtEl>
                                          <p:spTgt spid="4"/>
                                        </p:tgtEl>
                                        <p:attrNameLst>
                                          <p:attrName>ppt_h</p:attrName>
                                        </p:attrNameLst>
                                      </p:cBhvr>
                                      <p:tavLst>
                                        <p:tav tm="0">
                                          <p:val>
                                            <p:fltVal val="0"/>
                                          </p:val>
                                        </p:tav>
                                        <p:tav tm="100000">
                                          <p:val>
                                            <p:strVal val="#ppt_h"/>
                                          </p:val>
                                        </p:tav>
                                      </p:tavLst>
                                    </p:anim>
                                    <p:anim calcmode="lin" valueType="num">
                                      <p:cBhvr>
                                        <p:cTn id="51" dur="750" fill="hold"/>
                                        <p:tgtEl>
                                          <p:spTgt spid="4"/>
                                        </p:tgtEl>
                                        <p:attrNameLst>
                                          <p:attrName>style.rotation</p:attrName>
                                        </p:attrNameLst>
                                      </p:cBhvr>
                                      <p:tavLst>
                                        <p:tav tm="0">
                                          <p:val>
                                            <p:fltVal val="90"/>
                                          </p:val>
                                        </p:tav>
                                        <p:tav tm="100000">
                                          <p:val>
                                            <p:fltVal val="0"/>
                                          </p:val>
                                        </p:tav>
                                      </p:tavLst>
                                    </p:anim>
                                    <p:animEffect transition="in" filter="fade">
                                      <p:cBhvr>
                                        <p:cTn id="52" dur="750"/>
                                        <p:tgtEl>
                                          <p:spTgt spid="4"/>
                                        </p:tgtEl>
                                      </p:cBhvr>
                                    </p:animEffect>
                                  </p:childTnLst>
                                </p:cTn>
                              </p:par>
                              <p:par>
                                <p:cTn id="53" presetID="31" presetClass="entr" presetSubtype="0" fill="hold" nodeType="withEffect">
                                  <p:stCondLst>
                                    <p:cond delay="0"/>
                                  </p:stCondLst>
                                  <p:childTnLst>
                                    <p:set>
                                      <p:cBhvr>
                                        <p:cTn id="54" dur="1" fill="hold">
                                          <p:stCondLst>
                                            <p:cond delay="0"/>
                                          </p:stCondLst>
                                        </p:cTn>
                                        <p:tgtEl>
                                          <p:spTgt spid="2"/>
                                        </p:tgtEl>
                                        <p:attrNameLst>
                                          <p:attrName>style.visibility</p:attrName>
                                        </p:attrNameLst>
                                      </p:cBhvr>
                                      <p:to>
                                        <p:strVal val="visible"/>
                                      </p:to>
                                    </p:set>
                                    <p:anim calcmode="lin" valueType="num">
                                      <p:cBhvr>
                                        <p:cTn id="55" dur="750" fill="hold"/>
                                        <p:tgtEl>
                                          <p:spTgt spid="2"/>
                                        </p:tgtEl>
                                        <p:attrNameLst>
                                          <p:attrName>ppt_w</p:attrName>
                                        </p:attrNameLst>
                                      </p:cBhvr>
                                      <p:tavLst>
                                        <p:tav tm="0">
                                          <p:val>
                                            <p:fltVal val="0"/>
                                          </p:val>
                                        </p:tav>
                                        <p:tav tm="100000">
                                          <p:val>
                                            <p:strVal val="#ppt_w"/>
                                          </p:val>
                                        </p:tav>
                                      </p:tavLst>
                                    </p:anim>
                                    <p:anim calcmode="lin" valueType="num">
                                      <p:cBhvr>
                                        <p:cTn id="56" dur="750" fill="hold"/>
                                        <p:tgtEl>
                                          <p:spTgt spid="2"/>
                                        </p:tgtEl>
                                        <p:attrNameLst>
                                          <p:attrName>ppt_h</p:attrName>
                                        </p:attrNameLst>
                                      </p:cBhvr>
                                      <p:tavLst>
                                        <p:tav tm="0">
                                          <p:val>
                                            <p:fltVal val="0"/>
                                          </p:val>
                                        </p:tav>
                                        <p:tav tm="100000">
                                          <p:val>
                                            <p:strVal val="#ppt_h"/>
                                          </p:val>
                                        </p:tav>
                                      </p:tavLst>
                                    </p:anim>
                                    <p:anim calcmode="lin" valueType="num">
                                      <p:cBhvr>
                                        <p:cTn id="57" dur="750" fill="hold"/>
                                        <p:tgtEl>
                                          <p:spTgt spid="2"/>
                                        </p:tgtEl>
                                        <p:attrNameLst>
                                          <p:attrName>style.rotation</p:attrName>
                                        </p:attrNameLst>
                                      </p:cBhvr>
                                      <p:tavLst>
                                        <p:tav tm="0">
                                          <p:val>
                                            <p:fltVal val="90"/>
                                          </p:val>
                                        </p:tav>
                                        <p:tav tm="100000">
                                          <p:val>
                                            <p:fltVal val="0"/>
                                          </p:val>
                                        </p:tav>
                                      </p:tavLst>
                                    </p:anim>
                                    <p:animEffect transition="in" filter="fade">
                                      <p:cBhvr>
                                        <p:cTn id="58" dur="750"/>
                                        <p:tgtEl>
                                          <p:spTgt spid="2"/>
                                        </p:tgtEl>
                                      </p:cBhvr>
                                    </p:animEffect>
                                  </p:childTnLst>
                                </p:cTn>
                              </p:par>
                              <p:par>
                                <p:cTn id="59" presetID="31" presetClass="entr" presetSubtype="0" fill="hold" nodeType="withEffect">
                                  <p:stCondLst>
                                    <p:cond delay="0"/>
                                  </p:stCondLst>
                                  <p:childTnLst>
                                    <p:set>
                                      <p:cBhvr>
                                        <p:cTn id="60" dur="1" fill="hold">
                                          <p:stCondLst>
                                            <p:cond delay="0"/>
                                          </p:stCondLst>
                                        </p:cTn>
                                        <p:tgtEl>
                                          <p:spTgt spid="3"/>
                                        </p:tgtEl>
                                        <p:attrNameLst>
                                          <p:attrName>style.visibility</p:attrName>
                                        </p:attrNameLst>
                                      </p:cBhvr>
                                      <p:to>
                                        <p:strVal val="visible"/>
                                      </p:to>
                                    </p:set>
                                    <p:anim calcmode="lin" valueType="num">
                                      <p:cBhvr>
                                        <p:cTn id="61" dur="750" fill="hold"/>
                                        <p:tgtEl>
                                          <p:spTgt spid="3"/>
                                        </p:tgtEl>
                                        <p:attrNameLst>
                                          <p:attrName>ppt_w</p:attrName>
                                        </p:attrNameLst>
                                      </p:cBhvr>
                                      <p:tavLst>
                                        <p:tav tm="0">
                                          <p:val>
                                            <p:fltVal val="0"/>
                                          </p:val>
                                        </p:tav>
                                        <p:tav tm="100000">
                                          <p:val>
                                            <p:strVal val="#ppt_w"/>
                                          </p:val>
                                        </p:tav>
                                      </p:tavLst>
                                    </p:anim>
                                    <p:anim calcmode="lin" valueType="num">
                                      <p:cBhvr>
                                        <p:cTn id="62" dur="750" fill="hold"/>
                                        <p:tgtEl>
                                          <p:spTgt spid="3"/>
                                        </p:tgtEl>
                                        <p:attrNameLst>
                                          <p:attrName>ppt_h</p:attrName>
                                        </p:attrNameLst>
                                      </p:cBhvr>
                                      <p:tavLst>
                                        <p:tav tm="0">
                                          <p:val>
                                            <p:fltVal val="0"/>
                                          </p:val>
                                        </p:tav>
                                        <p:tav tm="100000">
                                          <p:val>
                                            <p:strVal val="#ppt_h"/>
                                          </p:val>
                                        </p:tav>
                                      </p:tavLst>
                                    </p:anim>
                                    <p:anim calcmode="lin" valueType="num">
                                      <p:cBhvr>
                                        <p:cTn id="63" dur="750" fill="hold"/>
                                        <p:tgtEl>
                                          <p:spTgt spid="3"/>
                                        </p:tgtEl>
                                        <p:attrNameLst>
                                          <p:attrName>style.rotation</p:attrName>
                                        </p:attrNameLst>
                                      </p:cBhvr>
                                      <p:tavLst>
                                        <p:tav tm="0">
                                          <p:val>
                                            <p:fltVal val="90"/>
                                          </p:val>
                                        </p:tav>
                                        <p:tav tm="100000">
                                          <p:val>
                                            <p:fltVal val="0"/>
                                          </p:val>
                                        </p:tav>
                                      </p:tavLst>
                                    </p:anim>
                                    <p:animEffect transition="in" filter="fade">
                                      <p:cBhvr>
                                        <p:cTn id="64" dur="750"/>
                                        <p:tgtEl>
                                          <p:spTgt spid="3"/>
                                        </p:tgtEl>
                                      </p:cBhvr>
                                    </p:animEffect>
                                  </p:childTnLst>
                                </p:cTn>
                              </p:par>
                            </p:childTnLst>
                          </p:cTn>
                        </p:par>
                        <p:par>
                          <p:cTn id="65" fill="hold">
                            <p:stCondLst>
                              <p:cond delay="2250"/>
                            </p:stCondLst>
                            <p:childTnLst>
                              <p:par>
                                <p:cTn id="66" presetID="2" presetClass="entr" presetSubtype="8" fill="hold" nodeType="afterEffect">
                                  <p:stCondLst>
                                    <p:cond delay="0"/>
                                  </p:stCondLst>
                                  <p:childTnLst>
                                    <p:set>
                                      <p:cBhvr>
                                        <p:cTn id="67" dur="1" fill="hold">
                                          <p:stCondLst>
                                            <p:cond delay="0"/>
                                          </p:stCondLst>
                                        </p:cTn>
                                        <p:tgtEl>
                                          <p:spTgt spid="9"/>
                                        </p:tgtEl>
                                        <p:attrNameLst>
                                          <p:attrName>style.visibility</p:attrName>
                                        </p:attrNameLst>
                                      </p:cBhvr>
                                      <p:to>
                                        <p:strVal val="visible"/>
                                      </p:to>
                                    </p:set>
                                    <p:anim calcmode="lin" valueType="num">
                                      <p:cBhvr additive="base">
                                        <p:cTn id="68" dur="500" fill="hold"/>
                                        <p:tgtEl>
                                          <p:spTgt spid="9"/>
                                        </p:tgtEl>
                                        <p:attrNameLst>
                                          <p:attrName>ppt_x</p:attrName>
                                        </p:attrNameLst>
                                      </p:cBhvr>
                                      <p:tavLst>
                                        <p:tav tm="0">
                                          <p:val>
                                            <p:strVal val="0-#ppt_w/2"/>
                                          </p:val>
                                        </p:tav>
                                        <p:tav tm="100000">
                                          <p:val>
                                            <p:strVal val="#ppt_x"/>
                                          </p:val>
                                        </p:tav>
                                      </p:tavLst>
                                    </p:anim>
                                    <p:anim calcmode="lin" valueType="num">
                                      <p:cBhvr additive="base">
                                        <p:cTn id="69" dur="500" fill="hold"/>
                                        <p:tgtEl>
                                          <p:spTgt spid="9"/>
                                        </p:tgtEl>
                                        <p:attrNameLst>
                                          <p:attrName>ppt_y</p:attrName>
                                        </p:attrNameLst>
                                      </p:cBhvr>
                                      <p:tavLst>
                                        <p:tav tm="0">
                                          <p:val>
                                            <p:strVal val="#ppt_y"/>
                                          </p:val>
                                        </p:tav>
                                        <p:tav tm="100000">
                                          <p:val>
                                            <p:strVal val="#ppt_y"/>
                                          </p:val>
                                        </p:tav>
                                      </p:tavLst>
                                    </p:anim>
                                  </p:childTnLst>
                                </p:cTn>
                              </p:par>
                              <p:par>
                                <p:cTn id="70" presetID="2" presetClass="entr" presetSubtype="2" fill="hold" nodeType="withEffect">
                                  <p:stCondLst>
                                    <p:cond delay="0"/>
                                  </p:stCondLst>
                                  <p:childTnLst>
                                    <p:set>
                                      <p:cBhvr>
                                        <p:cTn id="71" dur="1" fill="hold">
                                          <p:stCondLst>
                                            <p:cond delay="0"/>
                                          </p:stCondLst>
                                        </p:cTn>
                                        <p:tgtEl>
                                          <p:spTgt spid="12"/>
                                        </p:tgtEl>
                                        <p:attrNameLst>
                                          <p:attrName>style.visibility</p:attrName>
                                        </p:attrNameLst>
                                      </p:cBhvr>
                                      <p:to>
                                        <p:strVal val="visible"/>
                                      </p:to>
                                    </p:set>
                                    <p:anim calcmode="lin" valueType="num">
                                      <p:cBhvr additive="base">
                                        <p:cTn id="72" dur="500" fill="hold"/>
                                        <p:tgtEl>
                                          <p:spTgt spid="12"/>
                                        </p:tgtEl>
                                        <p:attrNameLst>
                                          <p:attrName>ppt_x</p:attrName>
                                        </p:attrNameLst>
                                      </p:cBhvr>
                                      <p:tavLst>
                                        <p:tav tm="0">
                                          <p:val>
                                            <p:strVal val="1+#ppt_w/2"/>
                                          </p:val>
                                        </p:tav>
                                        <p:tav tm="100000">
                                          <p:val>
                                            <p:strVal val="#ppt_x"/>
                                          </p:val>
                                        </p:tav>
                                      </p:tavLst>
                                    </p:anim>
                                    <p:anim calcmode="lin" valueType="num">
                                      <p:cBhvr additive="base">
                                        <p:cTn id="73" dur="500" fill="hold"/>
                                        <p:tgtEl>
                                          <p:spTgt spid="12"/>
                                        </p:tgtEl>
                                        <p:attrNameLst>
                                          <p:attrName>ppt_y</p:attrName>
                                        </p:attrNameLst>
                                      </p:cBhvr>
                                      <p:tavLst>
                                        <p:tav tm="0">
                                          <p:val>
                                            <p:strVal val="#ppt_y"/>
                                          </p:val>
                                        </p:tav>
                                        <p:tav tm="100000">
                                          <p:val>
                                            <p:strVal val="#ppt_y"/>
                                          </p:val>
                                        </p:tav>
                                      </p:tavLst>
                                    </p:anim>
                                  </p:childTnLst>
                                </p:cTn>
                              </p:par>
                              <p:par>
                                <p:cTn id="74" presetID="2" presetClass="entr" presetSubtype="8" fill="hold" nodeType="withEffect">
                                  <p:stCondLst>
                                    <p:cond delay="0"/>
                                  </p:stCondLst>
                                  <p:childTnLst>
                                    <p:set>
                                      <p:cBhvr>
                                        <p:cTn id="75" dur="1" fill="hold">
                                          <p:stCondLst>
                                            <p:cond delay="0"/>
                                          </p:stCondLst>
                                        </p:cTn>
                                        <p:tgtEl>
                                          <p:spTgt spid="15"/>
                                        </p:tgtEl>
                                        <p:attrNameLst>
                                          <p:attrName>style.visibility</p:attrName>
                                        </p:attrNameLst>
                                      </p:cBhvr>
                                      <p:to>
                                        <p:strVal val="visible"/>
                                      </p:to>
                                    </p:set>
                                    <p:anim calcmode="lin" valueType="num">
                                      <p:cBhvr additive="base">
                                        <p:cTn id="76" dur="500" fill="hold"/>
                                        <p:tgtEl>
                                          <p:spTgt spid="15"/>
                                        </p:tgtEl>
                                        <p:attrNameLst>
                                          <p:attrName>ppt_x</p:attrName>
                                        </p:attrNameLst>
                                      </p:cBhvr>
                                      <p:tavLst>
                                        <p:tav tm="0">
                                          <p:val>
                                            <p:strVal val="0-#ppt_w/2"/>
                                          </p:val>
                                        </p:tav>
                                        <p:tav tm="100000">
                                          <p:val>
                                            <p:strVal val="#ppt_x"/>
                                          </p:val>
                                        </p:tav>
                                      </p:tavLst>
                                    </p:anim>
                                    <p:anim calcmode="lin" valueType="num">
                                      <p:cBhvr additive="base">
                                        <p:cTn id="77" dur="500" fill="hold"/>
                                        <p:tgtEl>
                                          <p:spTgt spid="15"/>
                                        </p:tgtEl>
                                        <p:attrNameLst>
                                          <p:attrName>ppt_y</p:attrName>
                                        </p:attrNameLst>
                                      </p:cBhvr>
                                      <p:tavLst>
                                        <p:tav tm="0">
                                          <p:val>
                                            <p:strVal val="#ppt_y"/>
                                          </p:val>
                                        </p:tav>
                                        <p:tav tm="100000">
                                          <p:val>
                                            <p:strVal val="#ppt_y"/>
                                          </p:val>
                                        </p:tav>
                                      </p:tavLst>
                                    </p:anim>
                                  </p:childTnLst>
                                </p:cTn>
                              </p:par>
                              <p:par>
                                <p:cTn id="78" presetID="2" presetClass="entr" presetSubtype="2" fill="hold" nodeType="withEffect">
                                  <p:stCondLst>
                                    <p:cond delay="0"/>
                                  </p:stCondLst>
                                  <p:childTnLst>
                                    <p:set>
                                      <p:cBhvr>
                                        <p:cTn id="79" dur="1" fill="hold">
                                          <p:stCondLst>
                                            <p:cond delay="0"/>
                                          </p:stCondLst>
                                        </p:cTn>
                                        <p:tgtEl>
                                          <p:spTgt spid="32"/>
                                        </p:tgtEl>
                                        <p:attrNameLst>
                                          <p:attrName>style.visibility</p:attrName>
                                        </p:attrNameLst>
                                      </p:cBhvr>
                                      <p:to>
                                        <p:strVal val="visible"/>
                                      </p:to>
                                    </p:set>
                                    <p:anim calcmode="lin" valueType="num">
                                      <p:cBhvr additive="base">
                                        <p:cTn id="80" dur="500" fill="hold"/>
                                        <p:tgtEl>
                                          <p:spTgt spid="32"/>
                                        </p:tgtEl>
                                        <p:attrNameLst>
                                          <p:attrName>ppt_x</p:attrName>
                                        </p:attrNameLst>
                                      </p:cBhvr>
                                      <p:tavLst>
                                        <p:tav tm="0">
                                          <p:val>
                                            <p:strVal val="1+#ppt_w/2"/>
                                          </p:val>
                                        </p:tav>
                                        <p:tav tm="100000">
                                          <p:val>
                                            <p:strVal val="#ppt_x"/>
                                          </p:val>
                                        </p:tav>
                                      </p:tavLst>
                                    </p:anim>
                                    <p:anim calcmode="lin" valueType="num">
                                      <p:cBhvr additive="base">
                                        <p:cTn id="81" dur="500" fill="hold"/>
                                        <p:tgtEl>
                                          <p:spTgt spid="32"/>
                                        </p:tgtEl>
                                        <p:attrNameLst>
                                          <p:attrName>ppt_y</p:attrName>
                                        </p:attrNameLst>
                                      </p:cBhvr>
                                      <p:tavLst>
                                        <p:tav tm="0">
                                          <p:val>
                                            <p:strVal val="#ppt_y"/>
                                          </p:val>
                                        </p:tav>
                                        <p:tav tm="100000">
                                          <p:val>
                                            <p:strVal val="#ppt_y"/>
                                          </p:val>
                                        </p:tav>
                                      </p:tavLst>
                                    </p:anim>
                                  </p:childTnLst>
                                </p:cTn>
                              </p:par>
                              <p:par>
                                <p:cTn id="82" presetID="2" presetClass="entr" presetSubtype="1" fill="hold" nodeType="withEffect">
                                  <p:stCondLst>
                                    <p:cond delay="0"/>
                                  </p:stCondLst>
                                  <p:childTnLst>
                                    <p:set>
                                      <p:cBhvr>
                                        <p:cTn id="83" dur="1" fill="hold">
                                          <p:stCondLst>
                                            <p:cond delay="0"/>
                                          </p:stCondLst>
                                        </p:cTn>
                                        <p:tgtEl>
                                          <p:spTgt spid="41"/>
                                        </p:tgtEl>
                                        <p:attrNameLst>
                                          <p:attrName>style.visibility</p:attrName>
                                        </p:attrNameLst>
                                      </p:cBhvr>
                                      <p:to>
                                        <p:strVal val="visible"/>
                                      </p:to>
                                    </p:set>
                                    <p:anim calcmode="lin" valueType="num">
                                      <p:cBhvr additive="base">
                                        <p:cTn id="84" dur="500" fill="hold"/>
                                        <p:tgtEl>
                                          <p:spTgt spid="41"/>
                                        </p:tgtEl>
                                        <p:attrNameLst>
                                          <p:attrName>ppt_x</p:attrName>
                                        </p:attrNameLst>
                                      </p:cBhvr>
                                      <p:tavLst>
                                        <p:tav tm="0">
                                          <p:val>
                                            <p:strVal val="#ppt_x"/>
                                          </p:val>
                                        </p:tav>
                                        <p:tav tm="100000">
                                          <p:val>
                                            <p:strVal val="#ppt_x"/>
                                          </p:val>
                                        </p:tav>
                                      </p:tavLst>
                                    </p:anim>
                                    <p:anim calcmode="lin" valueType="num">
                                      <p:cBhvr additive="base">
                                        <p:cTn id="85" dur="500" fill="hold"/>
                                        <p:tgtEl>
                                          <p:spTgt spid="41"/>
                                        </p:tgtEl>
                                        <p:attrNameLst>
                                          <p:attrName>ppt_y</p:attrName>
                                        </p:attrNameLst>
                                      </p:cBhvr>
                                      <p:tavLst>
                                        <p:tav tm="0">
                                          <p:val>
                                            <p:strVal val="0-#ppt_h/2"/>
                                          </p:val>
                                        </p:tav>
                                        <p:tav tm="100000">
                                          <p:val>
                                            <p:strVal val="#ppt_y"/>
                                          </p:val>
                                        </p:tav>
                                      </p:tavLst>
                                    </p:anim>
                                  </p:childTnLst>
                                </p:cTn>
                              </p:par>
                              <p:par>
                                <p:cTn id="86" presetID="12" presetClass="entr" presetSubtype="4" fill="hold" grpId="0" nodeType="withEffect">
                                  <p:stCondLst>
                                    <p:cond delay="0"/>
                                  </p:stCondLst>
                                  <p:childTnLst>
                                    <p:set>
                                      <p:cBhvr>
                                        <p:cTn id="87" dur="1" fill="hold">
                                          <p:stCondLst>
                                            <p:cond delay="0"/>
                                          </p:stCondLst>
                                        </p:cTn>
                                        <p:tgtEl>
                                          <p:spTgt spid="40"/>
                                        </p:tgtEl>
                                        <p:attrNameLst>
                                          <p:attrName>style.visibility</p:attrName>
                                        </p:attrNameLst>
                                      </p:cBhvr>
                                      <p:to>
                                        <p:strVal val="visible"/>
                                      </p:to>
                                    </p:set>
                                    <p:anim calcmode="lin" valueType="num">
                                      <p:cBhvr additive="base">
                                        <p:cTn id="88" dur="500"/>
                                        <p:tgtEl>
                                          <p:spTgt spid="40"/>
                                        </p:tgtEl>
                                        <p:attrNameLst>
                                          <p:attrName>ppt_y</p:attrName>
                                        </p:attrNameLst>
                                      </p:cBhvr>
                                      <p:tavLst>
                                        <p:tav tm="0">
                                          <p:val>
                                            <p:strVal val="#ppt_y+#ppt_h*1.125000"/>
                                          </p:val>
                                        </p:tav>
                                        <p:tav tm="100000">
                                          <p:val>
                                            <p:strVal val="#ppt_y"/>
                                          </p:val>
                                        </p:tav>
                                      </p:tavLst>
                                    </p:anim>
                                    <p:animEffect transition="in" filter="wipe(up)">
                                      <p:cBhvr>
                                        <p:cTn id="89" dur="500"/>
                                        <p:tgtEl>
                                          <p:spTgt spid="40"/>
                                        </p:tgtEl>
                                      </p:cBhvr>
                                    </p:animEffect>
                                  </p:childTnLst>
                                </p:cTn>
                              </p:par>
                            </p:childTnLst>
                          </p:cTn>
                        </p:par>
                        <p:par>
                          <p:cTn id="90" fill="hold">
                            <p:stCondLst>
                              <p:cond delay="2750"/>
                            </p:stCondLst>
                            <p:childTnLst>
                              <p:par>
                                <p:cTn id="91" presetID="0" presetClass="entr" presetSubtype="0" fill="hold" grpId="0" nodeType="afterEffect">
                                  <p:stCondLst>
                                    <p:cond delay="0"/>
                                  </p:stCondLst>
                                  <p:iterate type="lt">
                                    <p:tmPct val="14286"/>
                                  </p:iterate>
                                  <p:childTnLst>
                                    <p:set>
                                      <p:cBhvr>
                                        <p:cTn id="92" dur="1" fill="hold">
                                          <p:stCondLst>
                                            <p:cond delay="0"/>
                                          </p:stCondLst>
                                        </p:cTn>
                                        <p:tgtEl>
                                          <p:spTgt spid="38"/>
                                        </p:tgtEl>
                                        <p:attrNameLst>
                                          <p:attrName>style.visibility</p:attrName>
                                        </p:attrNameLst>
                                      </p:cBhvr>
                                      <p:to>
                                        <p:strVal val="visible"/>
                                      </p:to>
                                    </p:set>
                                    <p:anim to="" calcmode="lin" valueType="num">
                                      <p:cBhvr>
                                        <p:cTn id="93" dur="700" fill="hold">
                                          <p:stCondLst>
                                            <p:cond delay="0"/>
                                          </p:stCondLst>
                                        </p:cTn>
                                        <p:tgtEl>
                                          <p:spTgt spid="38"/>
                                        </p:tgtEl>
                                        <p:attrNameLst>
                                          <p:attrName>ppt_x</p:attrName>
                                        </p:attrNameLst>
                                      </p:cBhvr>
                                      <p:tavLst>
                                        <p:tav tm="0" fmla="#ppt_x+(-#ppt_w/2*cos(ppt_r/180*pi))*((1.5-1.5*$)^2-(1.5-1.5*$)^3)">
                                          <p:val>
                                            <p:strVal val="0"/>
                                          </p:val>
                                        </p:tav>
                                        <p:tav tm="100000">
                                          <p:val>
                                            <p:strVal val="1"/>
                                          </p:val>
                                        </p:tav>
                                      </p:tavLst>
                                    </p:anim>
                                    <p:anim to="" calcmode="lin" valueType="num">
                                      <p:cBhvr>
                                        <p:cTn id="94" dur="700" fill="hold">
                                          <p:stCondLst>
                                            <p:cond delay="0"/>
                                          </p:stCondLst>
                                        </p:cTn>
                                        <p:tgtEl>
                                          <p:spTgt spid="38"/>
                                        </p:tgtEl>
                                        <p:attrNameLst>
                                          <p:attrName>ppt_y</p:attrName>
                                        </p:attrNameLst>
                                      </p:cBhvr>
                                      <p:tavLst>
                                        <p:tav tm="0" fmla="#ppt_y+(-#ppt_h/2*cos(ppt_r/180*pi))*((1.5-1.5*$)^2-(1.5-1.5*$)^3)">
                                          <p:val>
                                            <p:strVal val="0"/>
                                          </p:val>
                                        </p:tav>
                                        <p:tav tm="100000">
                                          <p:val>
                                            <p:strVal val="1"/>
                                          </p:val>
                                        </p:tav>
                                      </p:tavLst>
                                    </p:anim>
                                    <p:anim to="" calcmode="lin" valueType="num">
                                      <p:cBhvr>
                                        <p:cTn id="95" dur="700" fill="hold">
                                          <p:stCondLst>
                                            <p:cond delay="0"/>
                                          </p:stCondLst>
                                        </p:cTn>
                                        <p:tgtEl>
                                          <p:spTgt spid="38"/>
                                        </p:tgtEl>
                                        <p:attrNameLst>
                                          <p:attrName>ppt_h</p:attrName>
                                        </p:attrNameLst>
                                      </p:cBhvr>
                                      <p:tavLst>
                                        <p:tav tm="0" fmla="#ppt_h-(-#ppt_h)*((1.5-1.5*$)^2-(1.5-1.5*$)^3)">
                                          <p:val>
                                            <p:strVal val="0"/>
                                          </p:val>
                                        </p:tav>
                                        <p:tav tm="100000">
                                          <p:val>
                                            <p:strVal val="1"/>
                                          </p:val>
                                        </p:tav>
                                      </p:tavLst>
                                    </p:anim>
                                    <p:anim to="" calcmode="lin" valueType="num">
                                      <p:cBhvr>
                                        <p:cTn id="96" dur="700" fill="hold">
                                          <p:stCondLst>
                                            <p:cond delay="0"/>
                                          </p:stCondLst>
                                        </p:cTn>
                                        <p:tgtEl>
                                          <p:spTgt spid="38"/>
                                        </p:tgtEl>
                                        <p:attrNameLst>
                                          <p:attrName>ppt_w</p:attrName>
                                        </p:attrNameLst>
                                      </p:cBhvr>
                                      <p:tavLst>
                                        <p:tav tm="0" fmla="#ppt_w-(-#ppt_w)*((1.5-1.5*$)^2-(1.5-1.5*$)^3)">
                                          <p:val>
                                            <p:strVal val="0"/>
                                          </p:val>
                                        </p:tav>
                                        <p:tav tm="100000">
                                          <p:val>
                                            <p:strVal val="1"/>
                                          </p:val>
                                        </p:tav>
                                      </p:tavLst>
                                    </p:anim>
                                  </p:childTnLst>
                                </p:cTn>
                              </p:par>
                              <p:par>
                                <p:cTn id="97" presetID="0" presetClass="entr" presetSubtype="0" fill="hold" grpId="0" nodeType="withEffect">
                                  <p:stCondLst>
                                    <p:cond delay="0"/>
                                  </p:stCondLst>
                                  <p:iterate type="lt">
                                    <p:tmPct val="3297"/>
                                  </p:iterate>
                                  <p:childTnLst>
                                    <p:set>
                                      <p:cBhvr>
                                        <p:cTn id="98" dur="1" fill="hold">
                                          <p:stCondLst>
                                            <p:cond delay="0"/>
                                          </p:stCondLst>
                                        </p:cTn>
                                        <p:tgtEl>
                                          <p:spTgt spid="39"/>
                                        </p:tgtEl>
                                        <p:attrNameLst>
                                          <p:attrName>style.visibility</p:attrName>
                                        </p:attrNameLst>
                                      </p:cBhvr>
                                      <p:to>
                                        <p:strVal val="visible"/>
                                      </p:to>
                                    </p:set>
                                    <p:anim to="" calcmode="lin" valueType="num">
                                      <p:cBhvr>
                                        <p:cTn id="99" dur="700" fill="hold">
                                          <p:stCondLst>
                                            <p:cond delay="0"/>
                                          </p:stCondLst>
                                        </p:cTn>
                                        <p:tgtEl>
                                          <p:spTgt spid="39"/>
                                        </p:tgtEl>
                                        <p:attrNameLst>
                                          <p:attrName>ppt_x</p:attrName>
                                        </p:attrNameLst>
                                      </p:cBhvr>
                                      <p:tavLst>
                                        <p:tav tm="0" fmla="#ppt_x+(-#ppt_w/2*cos(ppt_r/180*pi))*((1.5-1.5*$)^2-(1.5-1.5*$)^3)">
                                          <p:val>
                                            <p:strVal val="0"/>
                                          </p:val>
                                        </p:tav>
                                        <p:tav tm="100000">
                                          <p:val>
                                            <p:strVal val="1"/>
                                          </p:val>
                                        </p:tav>
                                      </p:tavLst>
                                    </p:anim>
                                    <p:anim to="" calcmode="lin" valueType="num">
                                      <p:cBhvr>
                                        <p:cTn id="100" dur="700" fill="hold">
                                          <p:stCondLst>
                                            <p:cond delay="0"/>
                                          </p:stCondLst>
                                        </p:cTn>
                                        <p:tgtEl>
                                          <p:spTgt spid="39"/>
                                        </p:tgtEl>
                                        <p:attrNameLst>
                                          <p:attrName>ppt_y</p:attrName>
                                        </p:attrNameLst>
                                      </p:cBhvr>
                                      <p:tavLst>
                                        <p:tav tm="0" fmla="#ppt_y-(-#ppt_h/2*cos(ppt_r/180*pi))*((1.5-1.5*$)^2-(1.5-1.5*$)^3)">
                                          <p:val>
                                            <p:strVal val="0"/>
                                          </p:val>
                                        </p:tav>
                                        <p:tav tm="100000">
                                          <p:val>
                                            <p:strVal val="1"/>
                                          </p:val>
                                        </p:tav>
                                      </p:tavLst>
                                    </p:anim>
                                    <p:anim to="" calcmode="lin" valueType="num">
                                      <p:cBhvr>
                                        <p:cTn id="101" dur="700" fill="hold">
                                          <p:stCondLst>
                                            <p:cond delay="0"/>
                                          </p:stCondLst>
                                        </p:cTn>
                                        <p:tgtEl>
                                          <p:spTgt spid="39"/>
                                        </p:tgtEl>
                                        <p:attrNameLst>
                                          <p:attrName>ppt_h</p:attrName>
                                        </p:attrNameLst>
                                      </p:cBhvr>
                                      <p:tavLst>
                                        <p:tav tm="0" fmla="#ppt_h-(-#ppt_h)*((1.5-1.5*$)^2-(1.5-1.5*$)^3)">
                                          <p:val>
                                            <p:strVal val="0"/>
                                          </p:val>
                                        </p:tav>
                                        <p:tav tm="100000">
                                          <p:val>
                                            <p:strVal val="1"/>
                                          </p:val>
                                        </p:tav>
                                      </p:tavLst>
                                    </p:anim>
                                    <p:anim to="" calcmode="lin" valueType="num">
                                      <p:cBhvr>
                                        <p:cTn id="102" dur="700" fill="hold">
                                          <p:stCondLst>
                                            <p:cond delay="0"/>
                                          </p:stCondLst>
                                        </p:cTn>
                                        <p:tgtEl>
                                          <p:spTgt spid="39"/>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3" grpId="0" animBg="1"/>
      <p:bldP spid="28" grpId="0" animBg="1"/>
      <p:bldP spid="30" grpId="0" animBg="1"/>
      <p:bldP spid="21" grpId="0" animBg="1"/>
      <p:bldP spid="38" grpId="0"/>
      <p:bldP spid="39" grpId="0"/>
      <p:bldP spid="4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直接连接符 18">
            <a:extLst>
              <a:ext uri="{FF2B5EF4-FFF2-40B4-BE49-F238E27FC236}">
                <a16:creationId xmlns:a16="http://schemas.microsoft.com/office/drawing/2014/main" xmlns="" id="{1705198D-ACD8-4F83-B7E7-8A19A67D69CB}"/>
              </a:ext>
            </a:extLst>
          </p:cNvPr>
          <p:cNvCxnSpPr>
            <a:cxnSpLocks/>
          </p:cNvCxnSpPr>
          <p:nvPr/>
        </p:nvCxnSpPr>
        <p:spPr>
          <a:xfrm>
            <a:off x="3588665" y="4388916"/>
            <a:ext cx="5021044" cy="0"/>
          </a:xfrm>
          <a:prstGeom prst="line">
            <a:avLst/>
          </a:prstGeom>
          <a:ln w="19050">
            <a:solidFill>
              <a:srgbClr val="A2A5B8"/>
            </a:solidFill>
          </a:ln>
          <a:effectLst>
            <a:outerShdw blurRad="50800" dist="635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xmlns="" id="{D7D6E692-82B8-4BB6-859D-BC7173D92F0A}"/>
              </a:ext>
            </a:extLst>
          </p:cNvPr>
          <p:cNvSpPr/>
          <p:nvPr/>
        </p:nvSpPr>
        <p:spPr>
          <a:xfrm>
            <a:off x="3588662" y="4001723"/>
            <a:ext cx="5021045" cy="384144"/>
          </a:xfrm>
          <a:prstGeom prst="rect">
            <a:avLst/>
          </a:prstGeom>
        </p:spPr>
        <p:txBody>
          <a:bodyPr wrap="square">
            <a:spAutoFit/>
          </a:bodyPr>
          <a:lstStyle/>
          <a:p>
            <a:pPr marL="0" marR="0" lvl="0" indent="0" algn="dist" defTabSz="457200" rtl="0" eaLnBrk="1" fontAlgn="auto" latinLnBrk="0" hangingPunct="1">
              <a:lnSpc>
                <a:spcPct val="114000"/>
              </a:lnSpc>
              <a:spcBef>
                <a:spcPts val="0"/>
              </a:spcBef>
              <a:spcAft>
                <a:spcPts val="0"/>
              </a:spcAft>
              <a:buClrTx/>
              <a:buSzTx/>
              <a:buFontTx/>
              <a:buNone/>
              <a:tabLst/>
              <a:defRPr/>
            </a:pPr>
            <a:r>
              <a:rPr kumimoji="0" lang="en-US" altLang="zh-CN" sz="1800" b="0" i="0" u="none" strike="noStrike" kern="1200" cap="none" spc="300" normalizeH="0" baseline="0" noProof="0" dirty="0">
                <a:ln>
                  <a:noFill/>
                </a:ln>
                <a:solidFill>
                  <a:srgbClr val="D3323C"/>
                </a:solidFill>
                <a:effectLst/>
                <a:uLnTx/>
                <a:uFillTx/>
                <a:cs typeface="+mn-ea"/>
                <a:sym typeface="+mn-lt"/>
              </a:rPr>
              <a:t>PROJECT</a:t>
            </a:r>
            <a:r>
              <a:rPr kumimoji="0" lang="en-US" altLang="zh-CN" sz="1800" b="0" i="0" u="none" strike="noStrike" kern="1200" cap="none" spc="300" normalizeH="0" noProof="0" dirty="0">
                <a:ln>
                  <a:noFill/>
                </a:ln>
                <a:solidFill>
                  <a:srgbClr val="D3323C"/>
                </a:solidFill>
                <a:effectLst/>
                <a:uLnTx/>
                <a:uFillTx/>
                <a:cs typeface="+mn-ea"/>
                <a:sym typeface="+mn-lt"/>
              </a:rPr>
              <a:t> INTRODUCTION</a:t>
            </a:r>
            <a:endParaRPr kumimoji="0" lang="zh-CN" altLang="en-US" sz="1800" b="0" i="0" u="none" strike="noStrike" kern="1200" cap="none" spc="300" normalizeH="0" baseline="0" noProof="0" dirty="0">
              <a:ln>
                <a:noFill/>
              </a:ln>
              <a:solidFill>
                <a:srgbClr val="D3323C"/>
              </a:solidFill>
              <a:effectLst/>
              <a:uLnTx/>
              <a:uFillTx/>
              <a:cs typeface="+mn-ea"/>
              <a:sym typeface="+mn-lt"/>
            </a:endParaRPr>
          </a:p>
        </p:txBody>
      </p:sp>
      <p:sp>
        <p:nvSpPr>
          <p:cNvPr id="33" name="矩形 32">
            <a:extLst>
              <a:ext uri="{FF2B5EF4-FFF2-40B4-BE49-F238E27FC236}">
                <a16:creationId xmlns:a16="http://schemas.microsoft.com/office/drawing/2014/main" xmlns="" id="{E7EFCC5B-FFE6-42C7-946E-078FAE4EC4E7}"/>
              </a:ext>
            </a:extLst>
          </p:cNvPr>
          <p:cNvSpPr/>
          <p:nvPr/>
        </p:nvSpPr>
        <p:spPr>
          <a:xfrm>
            <a:off x="3588665" y="2882938"/>
            <a:ext cx="5021044" cy="1200329"/>
          </a:xfrm>
          <a:prstGeom prst="rect">
            <a:avLst/>
          </a:prstGeom>
        </p:spPr>
        <p:txBody>
          <a:bodyPr wrap="square">
            <a:spAutoFit/>
          </a:bodyPr>
          <a:lstStyle/>
          <a:p>
            <a:pPr marL="0" marR="0" lvl="0" indent="0" algn="dist" defTabSz="457200" rtl="0" eaLnBrk="1" fontAlgn="auto" latinLnBrk="0" hangingPunct="1">
              <a:lnSpc>
                <a:spcPct val="100000"/>
              </a:lnSpc>
              <a:spcBef>
                <a:spcPts val="0"/>
              </a:spcBef>
              <a:spcAft>
                <a:spcPts val="0"/>
              </a:spcAft>
              <a:buClrTx/>
              <a:buSzTx/>
              <a:buFontTx/>
              <a:buNone/>
              <a:tabLst/>
              <a:defRPr/>
            </a:pPr>
            <a:r>
              <a:rPr lang="zh-CN" altLang="en-US" sz="7200" b="1" dirty="0">
                <a:solidFill>
                  <a:schemeClr val="bg1"/>
                </a:solidFill>
                <a:effectLst>
                  <a:outerShdw blurRad="50800" dist="165100" algn="l" rotWithShape="0">
                    <a:prstClr val="black">
                      <a:alpha val="40000"/>
                    </a:prstClr>
                  </a:outerShdw>
                </a:effectLst>
                <a:cs typeface="+mn-ea"/>
                <a:sym typeface="+mn-lt"/>
              </a:rPr>
              <a:t>项目介绍</a:t>
            </a:r>
          </a:p>
        </p:txBody>
      </p:sp>
      <p:sp>
        <p:nvSpPr>
          <p:cNvPr id="14" name="文本框 20">
            <a:extLst>
              <a:ext uri="{FF2B5EF4-FFF2-40B4-BE49-F238E27FC236}">
                <a16:creationId xmlns:a16="http://schemas.microsoft.com/office/drawing/2014/main" xmlns="" id="{84E737B3-CD8C-4257-8072-364917FD5677}"/>
              </a:ext>
            </a:extLst>
          </p:cNvPr>
          <p:cNvSpPr txBox="1"/>
          <p:nvPr/>
        </p:nvSpPr>
        <p:spPr>
          <a:xfrm flipH="1">
            <a:off x="3588662" y="1760609"/>
            <a:ext cx="5021046" cy="923330"/>
          </a:xfrm>
          <a:prstGeom prst="rect">
            <a:avLst/>
          </a:prstGeom>
          <a:noFill/>
          <a:effectLst>
            <a:outerShdw blurRad="50800" dist="101600" dir="2700000" algn="tl" rotWithShape="0">
              <a:prstClr val="black">
                <a:alpha val="40000"/>
              </a:prstClr>
            </a:outerShdw>
          </a:effectLst>
        </p:spPr>
        <p:txBody>
          <a:bodyPr wrap="square" rtlCol="0">
            <a:spAutoFit/>
            <a:scene3d>
              <a:camera prst="orthographicFront"/>
              <a:lightRig rig="threePt" dir="t"/>
            </a:scene3d>
            <a:sp3d contourW="127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dist" defTabSz="457200" rtl="0" eaLnBrk="1" fontAlgn="auto" latinLnBrk="0" hangingPunct="1">
              <a:lnSpc>
                <a:spcPct val="100000"/>
              </a:lnSpc>
              <a:spcBef>
                <a:spcPts val="0"/>
              </a:spcBef>
              <a:spcAft>
                <a:spcPts val="0"/>
              </a:spcAft>
              <a:buClrTx/>
              <a:buSzTx/>
              <a:buFontTx/>
              <a:buNone/>
              <a:tabLst/>
              <a:defRPr/>
            </a:pPr>
            <a:r>
              <a:rPr lang="en-US" altLang="zh-CN" sz="5400" spc="300" dirty="0" smtClean="0">
                <a:solidFill>
                  <a:srgbClr val="D3323C"/>
                </a:solidFill>
                <a:cs typeface="+mn-ea"/>
                <a:sym typeface="+mn-lt"/>
              </a:rPr>
              <a:t>PART TWO</a:t>
            </a:r>
            <a:endParaRPr lang="zh-CN" altLang="en-US" sz="5400" spc="300" dirty="0">
              <a:solidFill>
                <a:srgbClr val="D3323C"/>
              </a:solidFill>
              <a:cs typeface="+mn-ea"/>
              <a:sym typeface="+mn-lt"/>
            </a:endParaRPr>
          </a:p>
        </p:txBody>
      </p:sp>
      <p:cxnSp>
        <p:nvCxnSpPr>
          <p:cNvPr id="18" name="直接连接符 17">
            <a:extLst>
              <a:ext uri="{FF2B5EF4-FFF2-40B4-BE49-F238E27FC236}">
                <a16:creationId xmlns:a16="http://schemas.microsoft.com/office/drawing/2014/main" xmlns="" id="{DF973B3B-EFF7-41EB-861A-A5ACD7F4D030}"/>
              </a:ext>
            </a:extLst>
          </p:cNvPr>
          <p:cNvCxnSpPr>
            <a:cxnSpLocks/>
          </p:cNvCxnSpPr>
          <p:nvPr/>
        </p:nvCxnSpPr>
        <p:spPr>
          <a:xfrm>
            <a:off x="3588665" y="2789788"/>
            <a:ext cx="5021044" cy="0"/>
          </a:xfrm>
          <a:prstGeom prst="line">
            <a:avLst/>
          </a:prstGeom>
          <a:ln w="19050">
            <a:solidFill>
              <a:srgbClr val="A2A5B8"/>
            </a:solidFill>
          </a:ln>
          <a:effectLst>
            <a:outerShdw blurRad="50800" dist="635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xmlns="" id="{4B9CAF6E-EACC-4A04-8F82-2AEB8794B10E}"/>
              </a:ext>
            </a:extLst>
          </p:cNvPr>
          <p:cNvSpPr/>
          <p:nvPr/>
        </p:nvSpPr>
        <p:spPr>
          <a:xfrm>
            <a:off x="3588665" y="4456900"/>
            <a:ext cx="5021042" cy="460704"/>
          </a:xfrm>
          <a:prstGeom prst="rect">
            <a:avLst/>
          </a:prstGeom>
        </p:spPr>
        <p:txBody>
          <a:bodyPr wrap="square">
            <a:spAutoFit/>
          </a:bodyPr>
          <a:lstStyle/>
          <a:p>
            <a:pPr marL="0" marR="0" lvl="0" indent="0" algn="dist" defTabSz="457200" rtl="0" eaLnBrk="1" fontAlgn="auto" latinLnBrk="0" hangingPunct="1">
              <a:lnSpc>
                <a:spcPct val="114000"/>
              </a:lnSpc>
              <a:spcBef>
                <a:spcPts val="0"/>
              </a:spcBef>
              <a:spcAft>
                <a:spcPts val="0"/>
              </a:spcAft>
              <a:buClrTx/>
              <a:buSzTx/>
              <a:buFontTx/>
              <a:buNone/>
              <a:tabLst/>
              <a:defRPr/>
            </a:pPr>
            <a:r>
              <a:rPr lang="en-US" altLang="zh-CN" sz="700" spc="300" dirty="0">
                <a:solidFill>
                  <a:srgbClr val="D3323C"/>
                </a:solidFill>
                <a:cs typeface="+mn-ea"/>
                <a:sym typeface="+mn-lt"/>
              </a:rPr>
              <a:t>Fill with simple words about Who we are</a:t>
            </a:r>
          </a:p>
          <a:p>
            <a:pPr algn="dist" defTabSz="457200">
              <a:lnSpc>
                <a:spcPct val="114000"/>
              </a:lnSpc>
              <a:defRPr/>
            </a:pPr>
            <a:r>
              <a:rPr lang="en-US" altLang="zh-CN" sz="700" spc="300" dirty="0">
                <a:solidFill>
                  <a:srgbClr val="D3323C"/>
                </a:solidFill>
                <a:cs typeface="+mn-ea"/>
                <a:sym typeface="+mn-lt"/>
              </a:rPr>
              <a:t>Fill with simple words about Who we are</a:t>
            </a:r>
            <a:endParaRPr lang="zh-CN" altLang="en-US" sz="700" spc="300" dirty="0">
              <a:solidFill>
                <a:srgbClr val="D3323C"/>
              </a:solidFill>
              <a:cs typeface="+mn-ea"/>
              <a:sym typeface="+mn-lt"/>
            </a:endParaRPr>
          </a:p>
          <a:p>
            <a:pPr marL="0" marR="0" lvl="0" indent="0" algn="dist" defTabSz="457200" rtl="0" eaLnBrk="1" fontAlgn="auto" latinLnBrk="0" hangingPunct="1">
              <a:lnSpc>
                <a:spcPct val="114000"/>
              </a:lnSpc>
              <a:spcBef>
                <a:spcPts val="0"/>
              </a:spcBef>
              <a:spcAft>
                <a:spcPts val="0"/>
              </a:spcAft>
              <a:buClrTx/>
              <a:buSzTx/>
              <a:buFontTx/>
              <a:buNone/>
              <a:tabLst/>
              <a:defRPr/>
            </a:pPr>
            <a:endParaRPr kumimoji="0" lang="zh-CN" altLang="en-US" sz="700" b="0" i="0" u="none" strike="noStrike" kern="1200" cap="none" spc="300" normalizeH="0" baseline="0" noProof="0" dirty="0">
              <a:ln>
                <a:noFill/>
              </a:ln>
              <a:solidFill>
                <a:srgbClr val="D3323C"/>
              </a:solidFill>
              <a:effectLst/>
              <a:uLnTx/>
              <a:uFillTx/>
              <a:cs typeface="+mn-ea"/>
              <a:sym typeface="+mn-lt"/>
            </a:endParaRPr>
          </a:p>
        </p:txBody>
      </p:sp>
    </p:spTree>
    <p:extLst>
      <p:ext uri="{BB962C8B-B14F-4D97-AF65-F5344CB8AC3E}">
        <p14:creationId xmlns:p14="http://schemas.microsoft.com/office/powerpoint/2010/main" val="3511723033"/>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20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1700"/>
                            </p:stCondLst>
                            <p:childTnLst>
                              <p:par>
                                <p:cTn id="9" presetID="16" presetClass="entr" presetSubtype="37" fill="hold" nodeType="afterEffect">
                                  <p:stCondLst>
                                    <p:cond delay="400"/>
                                  </p:stCondLst>
                                  <p:childTnLst>
                                    <p:set>
                                      <p:cBhvr>
                                        <p:cTn id="10" dur="1" fill="hold">
                                          <p:stCondLst>
                                            <p:cond delay="0"/>
                                          </p:stCondLst>
                                        </p:cTn>
                                        <p:tgtEl>
                                          <p:spTgt spid="18"/>
                                        </p:tgtEl>
                                        <p:attrNameLst>
                                          <p:attrName>style.visibility</p:attrName>
                                        </p:attrNameLst>
                                      </p:cBhvr>
                                      <p:to>
                                        <p:strVal val="visible"/>
                                      </p:to>
                                    </p:set>
                                    <p:animEffect transition="in" filter="barn(outVertical)">
                                      <p:cBhvr>
                                        <p:cTn id="11" dur="500"/>
                                        <p:tgtEl>
                                          <p:spTgt spid="18"/>
                                        </p:tgtEl>
                                      </p:cBhvr>
                                    </p:animEffect>
                                  </p:childTnLst>
                                </p:cTn>
                              </p:par>
                              <p:par>
                                <p:cTn id="12" presetID="16" presetClass="entr" presetSubtype="37" fill="hold" nodeType="withEffect">
                                  <p:stCondLst>
                                    <p:cond delay="500"/>
                                  </p:stCondLst>
                                  <p:childTnLst>
                                    <p:set>
                                      <p:cBhvr>
                                        <p:cTn id="13" dur="1" fill="hold">
                                          <p:stCondLst>
                                            <p:cond delay="0"/>
                                          </p:stCondLst>
                                        </p:cTn>
                                        <p:tgtEl>
                                          <p:spTgt spid="19"/>
                                        </p:tgtEl>
                                        <p:attrNameLst>
                                          <p:attrName>style.visibility</p:attrName>
                                        </p:attrNameLst>
                                      </p:cBhvr>
                                      <p:to>
                                        <p:strVal val="visible"/>
                                      </p:to>
                                    </p:set>
                                    <p:animEffect transition="in" filter="barn(outVertical)">
                                      <p:cBhvr>
                                        <p:cTn id="14" dur="500"/>
                                        <p:tgtEl>
                                          <p:spTgt spid="19"/>
                                        </p:tgtEl>
                                      </p:cBhvr>
                                    </p:animEffect>
                                  </p:childTnLst>
                                </p:cTn>
                              </p:par>
                            </p:childTnLst>
                          </p:cTn>
                        </p:par>
                        <p:par>
                          <p:cTn id="15" fill="hold">
                            <p:stCondLst>
                              <p:cond delay="2700"/>
                            </p:stCondLst>
                            <p:childTnLst>
                              <p:par>
                                <p:cTn id="16" presetID="0" presetClass="entr" presetSubtype="0" fill="hold" grpId="0" nodeType="afterEffect">
                                  <p:stCondLst>
                                    <p:cond delay="0"/>
                                  </p:stCondLst>
                                  <p:iterate type="lt">
                                    <p:tmPct val="14286"/>
                                  </p:iterate>
                                  <p:childTnLst>
                                    <p:set>
                                      <p:cBhvr>
                                        <p:cTn id="17" dur="1" fill="hold">
                                          <p:stCondLst>
                                            <p:cond delay="0"/>
                                          </p:stCondLst>
                                        </p:cTn>
                                        <p:tgtEl>
                                          <p:spTgt spid="33"/>
                                        </p:tgtEl>
                                        <p:attrNameLst>
                                          <p:attrName>style.visibility</p:attrName>
                                        </p:attrNameLst>
                                      </p:cBhvr>
                                      <p:to>
                                        <p:strVal val="visible"/>
                                      </p:to>
                                    </p:set>
                                    <p:anim to="" calcmode="lin" valueType="num">
                                      <p:cBhvr>
                                        <p:cTn id="18" dur="700" fill="hold">
                                          <p:stCondLst>
                                            <p:cond delay="0"/>
                                          </p:stCondLst>
                                        </p:cTn>
                                        <p:tgtEl>
                                          <p:spTgt spid="33"/>
                                        </p:tgtEl>
                                        <p:attrNameLst>
                                          <p:attrName>ppt_x</p:attrName>
                                        </p:attrNameLst>
                                      </p:cBhvr>
                                      <p:tavLst>
                                        <p:tav tm="0" fmla="#ppt_x+(-#ppt_w/2*cos(ppt_r/180*pi))*((1.5-1.5*$)^2-(1.5-1.5*$)^3)">
                                          <p:val>
                                            <p:strVal val="0"/>
                                          </p:val>
                                        </p:tav>
                                        <p:tav tm="100000">
                                          <p:val>
                                            <p:strVal val="1"/>
                                          </p:val>
                                        </p:tav>
                                      </p:tavLst>
                                    </p:anim>
                                    <p:anim to="" calcmode="lin" valueType="num">
                                      <p:cBhvr>
                                        <p:cTn id="19" dur="700" fill="hold">
                                          <p:stCondLst>
                                            <p:cond delay="0"/>
                                          </p:stCondLst>
                                        </p:cTn>
                                        <p:tgtEl>
                                          <p:spTgt spid="33"/>
                                        </p:tgtEl>
                                        <p:attrNameLst>
                                          <p:attrName>ppt_y</p:attrName>
                                        </p:attrNameLst>
                                      </p:cBhvr>
                                      <p:tavLst>
                                        <p:tav tm="0" fmla="#ppt_y+(-#ppt_h/2*cos(ppt_r/180*pi))*((1.5-1.5*$)^2-(1.5-1.5*$)^3)">
                                          <p:val>
                                            <p:strVal val="0"/>
                                          </p:val>
                                        </p:tav>
                                        <p:tav tm="100000">
                                          <p:val>
                                            <p:strVal val="1"/>
                                          </p:val>
                                        </p:tav>
                                      </p:tavLst>
                                    </p:anim>
                                    <p:anim to="" calcmode="lin" valueType="num">
                                      <p:cBhvr>
                                        <p:cTn id="20" dur="700" fill="hold">
                                          <p:stCondLst>
                                            <p:cond delay="0"/>
                                          </p:stCondLst>
                                        </p:cTn>
                                        <p:tgtEl>
                                          <p:spTgt spid="33"/>
                                        </p:tgtEl>
                                        <p:attrNameLst>
                                          <p:attrName>ppt_h</p:attrName>
                                        </p:attrNameLst>
                                      </p:cBhvr>
                                      <p:tavLst>
                                        <p:tav tm="0" fmla="#ppt_h-(-#ppt_h)*((1.5-1.5*$)^2-(1.5-1.5*$)^3)">
                                          <p:val>
                                            <p:strVal val="0"/>
                                          </p:val>
                                        </p:tav>
                                        <p:tav tm="100000">
                                          <p:val>
                                            <p:strVal val="1"/>
                                          </p:val>
                                        </p:tav>
                                      </p:tavLst>
                                    </p:anim>
                                    <p:anim to="" calcmode="lin" valueType="num">
                                      <p:cBhvr>
                                        <p:cTn id="21" dur="700" fill="hold">
                                          <p:stCondLst>
                                            <p:cond delay="0"/>
                                          </p:stCondLst>
                                        </p:cTn>
                                        <p:tgtEl>
                                          <p:spTgt spid="33"/>
                                        </p:tgtEl>
                                        <p:attrNameLst>
                                          <p:attrName>ppt_w</p:attrName>
                                        </p:attrNameLst>
                                      </p:cBhvr>
                                      <p:tavLst>
                                        <p:tav tm="0" fmla="#ppt_w-(-#ppt_w)*((1.5-1.5*$)^2-(1.5-1.5*$)^3)">
                                          <p:val>
                                            <p:strVal val="0"/>
                                          </p:val>
                                        </p:tav>
                                        <p:tav tm="100000">
                                          <p:val>
                                            <p:strVal val="1"/>
                                          </p:val>
                                        </p:tav>
                                      </p:tavLst>
                                    </p:anim>
                                  </p:childTnLst>
                                </p:cTn>
                              </p:par>
                              <p:par>
                                <p:cTn id="22" presetID="0" presetClass="entr" presetSubtype="0" fill="hold" grpId="0" nodeType="withEffect">
                                  <p:stCondLst>
                                    <p:cond delay="0"/>
                                  </p:stCondLst>
                                  <p:iterate type="lt">
                                    <p:tmPct val="3297"/>
                                  </p:iterate>
                                  <p:childTnLst>
                                    <p:set>
                                      <p:cBhvr>
                                        <p:cTn id="23" dur="1" fill="hold">
                                          <p:stCondLst>
                                            <p:cond delay="0"/>
                                          </p:stCondLst>
                                        </p:cTn>
                                        <p:tgtEl>
                                          <p:spTgt spid="31"/>
                                        </p:tgtEl>
                                        <p:attrNameLst>
                                          <p:attrName>style.visibility</p:attrName>
                                        </p:attrNameLst>
                                      </p:cBhvr>
                                      <p:to>
                                        <p:strVal val="visible"/>
                                      </p:to>
                                    </p:set>
                                    <p:anim to="" calcmode="lin" valueType="num">
                                      <p:cBhvr>
                                        <p:cTn id="24" dur="700" fill="hold">
                                          <p:stCondLst>
                                            <p:cond delay="0"/>
                                          </p:stCondLst>
                                        </p:cTn>
                                        <p:tgtEl>
                                          <p:spTgt spid="31"/>
                                        </p:tgtEl>
                                        <p:attrNameLst>
                                          <p:attrName>ppt_x</p:attrName>
                                        </p:attrNameLst>
                                      </p:cBhvr>
                                      <p:tavLst>
                                        <p:tav tm="0" fmla="#ppt_x+(-#ppt_w/2*cos(ppt_r/180*pi))*((1.5-1.5*$)^2-(1.5-1.5*$)^3)">
                                          <p:val>
                                            <p:strVal val="0"/>
                                          </p:val>
                                        </p:tav>
                                        <p:tav tm="100000">
                                          <p:val>
                                            <p:strVal val="1"/>
                                          </p:val>
                                        </p:tav>
                                      </p:tavLst>
                                    </p:anim>
                                    <p:anim to="" calcmode="lin" valueType="num">
                                      <p:cBhvr>
                                        <p:cTn id="25" dur="700" fill="hold">
                                          <p:stCondLst>
                                            <p:cond delay="0"/>
                                          </p:stCondLst>
                                        </p:cTn>
                                        <p:tgtEl>
                                          <p:spTgt spid="31"/>
                                        </p:tgtEl>
                                        <p:attrNameLst>
                                          <p:attrName>ppt_y</p:attrName>
                                        </p:attrNameLst>
                                      </p:cBhvr>
                                      <p:tavLst>
                                        <p:tav tm="0" fmla="#ppt_y-(-#ppt_h/2*cos(ppt_r/180*pi))*((1.5-1.5*$)^2-(1.5-1.5*$)^3)">
                                          <p:val>
                                            <p:strVal val="0"/>
                                          </p:val>
                                        </p:tav>
                                        <p:tav tm="100000">
                                          <p:val>
                                            <p:strVal val="1"/>
                                          </p:val>
                                        </p:tav>
                                      </p:tavLst>
                                    </p:anim>
                                    <p:anim to="" calcmode="lin" valueType="num">
                                      <p:cBhvr>
                                        <p:cTn id="26" dur="700" fill="hold">
                                          <p:stCondLst>
                                            <p:cond delay="0"/>
                                          </p:stCondLst>
                                        </p:cTn>
                                        <p:tgtEl>
                                          <p:spTgt spid="31"/>
                                        </p:tgtEl>
                                        <p:attrNameLst>
                                          <p:attrName>ppt_h</p:attrName>
                                        </p:attrNameLst>
                                      </p:cBhvr>
                                      <p:tavLst>
                                        <p:tav tm="0" fmla="#ppt_h-(-#ppt_h)*((1.5-1.5*$)^2-(1.5-1.5*$)^3)">
                                          <p:val>
                                            <p:strVal val="0"/>
                                          </p:val>
                                        </p:tav>
                                        <p:tav tm="100000">
                                          <p:val>
                                            <p:strVal val="1"/>
                                          </p:val>
                                        </p:tav>
                                      </p:tavLst>
                                    </p:anim>
                                    <p:anim to="" calcmode="lin" valueType="num">
                                      <p:cBhvr>
                                        <p:cTn id="27" dur="700" fill="hold">
                                          <p:stCondLst>
                                            <p:cond delay="0"/>
                                          </p:stCondLst>
                                        </p:cTn>
                                        <p:tgtEl>
                                          <p:spTgt spid="31"/>
                                        </p:tgtEl>
                                        <p:attrNameLst>
                                          <p:attrName>ppt_w</p:attrName>
                                        </p:attrNameLst>
                                      </p:cBhvr>
                                      <p:tavLst>
                                        <p:tav tm="0" fmla="#ppt_w-(-#ppt_w)*((1.5-1.5*$)^2-(1.5-1.5*$)^3)">
                                          <p:val>
                                            <p:strVal val="0"/>
                                          </p:val>
                                        </p:tav>
                                        <p:tav tm="100000">
                                          <p:val>
                                            <p:strVal val="1"/>
                                          </p:val>
                                        </p:tav>
                                      </p:tavLst>
                                    </p:anim>
                                  </p:childTnLst>
                                </p:cTn>
                              </p:par>
                              <p:par>
                                <p:cTn id="28" presetID="0" presetClass="entr" presetSubtype="0" fill="hold" grpId="0" nodeType="withEffect">
                                  <p:stCondLst>
                                    <p:cond delay="0"/>
                                  </p:stCondLst>
                                  <p:iterate type="lt">
                                    <p:tmPct val="3297"/>
                                  </p:iterate>
                                  <p:childTnLst>
                                    <p:set>
                                      <p:cBhvr>
                                        <p:cTn id="29" dur="1" fill="hold">
                                          <p:stCondLst>
                                            <p:cond delay="0"/>
                                          </p:stCondLst>
                                        </p:cTn>
                                        <p:tgtEl>
                                          <p:spTgt spid="32"/>
                                        </p:tgtEl>
                                        <p:attrNameLst>
                                          <p:attrName>style.visibility</p:attrName>
                                        </p:attrNameLst>
                                      </p:cBhvr>
                                      <p:to>
                                        <p:strVal val="visible"/>
                                      </p:to>
                                    </p:set>
                                    <p:anim to="" calcmode="lin" valueType="num">
                                      <p:cBhvr>
                                        <p:cTn id="30" dur="700" fill="hold">
                                          <p:stCondLst>
                                            <p:cond delay="0"/>
                                          </p:stCondLst>
                                        </p:cTn>
                                        <p:tgtEl>
                                          <p:spTgt spid="32"/>
                                        </p:tgtEl>
                                        <p:attrNameLst>
                                          <p:attrName>ppt_x</p:attrName>
                                        </p:attrNameLst>
                                      </p:cBhvr>
                                      <p:tavLst>
                                        <p:tav tm="0" fmla="#ppt_x+(-#ppt_w/2*cos(ppt_r/180*pi))*((1.5-1.5*$)^2-(1.5-1.5*$)^3)">
                                          <p:val>
                                            <p:strVal val="0"/>
                                          </p:val>
                                        </p:tav>
                                        <p:tav tm="100000">
                                          <p:val>
                                            <p:strVal val="1"/>
                                          </p:val>
                                        </p:tav>
                                      </p:tavLst>
                                    </p:anim>
                                    <p:anim to="" calcmode="lin" valueType="num">
                                      <p:cBhvr>
                                        <p:cTn id="31" dur="700" fill="hold">
                                          <p:stCondLst>
                                            <p:cond delay="0"/>
                                          </p:stCondLst>
                                        </p:cTn>
                                        <p:tgtEl>
                                          <p:spTgt spid="32"/>
                                        </p:tgtEl>
                                        <p:attrNameLst>
                                          <p:attrName>ppt_y</p:attrName>
                                        </p:attrNameLst>
                                      </p:cBhvr>
                                      <p:tavLst>
                                        <p:tav tm="0" fmla="#ppt_y-(-#ppt_h/2*cos(ppt_r/180*pi))*((1.5-1.5*$)^2-(1.5-1.5*$)^3)">
                                          <p:val>
                                            <p:strVal val="0"/>
                                          </p:val>
                                        </p:tav>
                                        <p:tav tm="100000">
                                          <p:val>
                                            <p:strVal val="1"/>
                                          </p:val>
                                        </p:tav>
                                      </p:tavLst>
                                    </p:anim>
                                    <p:anim to="" calcmode="lin" valueType="num">
                                      <p:cBhvr>
                                        <p:cTn id="32" dur="700" fill="hold">
                                          <p:stCondLst>
                                            <p:cond delay="0"/>
                                          </p:stCondLst>
                                        </p:cTn>
                                        <p:tgtEl>
                                          <p:spTgt spid="32"/>
                                        </p:tgtEl>
                                        <p:attrNameLst>
                                          <p:attrName>ppt_h</p:attrName>
                                        </p:attrNameLst>
                                      </p:cBhvr>
                                      <p:tavLst>
                                        <p:tav tm="0" fmla="#ppt_h-(-#ppt_h)*((1.5-1.5*$)^2-(1.5-1.5*$)^3)">
                                          <p:val>
                                            <p:strVal val="0"/>
                                          </p:val>
                                        </p:tav>
                                        <p:tav tm="100000">
                                          <p:val>
                                            <p:strVal val="1"/>
                                          </p:val>
                                        </p:tav>
                                      </p:tavLst>
                                    </p:anim>
                                    <p:anim to="" calcmode="lin" valueType="num">
                                      <p:cBhvr>
                                        <p:cTn id="33" dur="700" fill="hold">
                                          <p:stCondLst>
                                            <p:cond delay="0"/>
                                          </p:stCondLst>
                                        </p:cTn>
                                        <p:tgtEl>
                                          <p:spTgt spid="32"/>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3" grpId="0"/>
      <p:bldP spid="14" grpId="0"/>
      <p:bldP spid="3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îṩlîďe">
            <a:extLst>
              <a:ext uri="{FF2B5EF4-FFF2-40B4-BE49-F238E27FC236}">
                <a16:creationId xmlns:a16="http://schemas.microsoft.com/office/drawing/2014/main" xmlns="" id="{D7BAF9C4-4F01-47A2-83EA-A6A13EB822B1}"/>
              </a:ext>
            </a:extLst>
          </p:cNvPr>
          <p:cNvSpPr>
            <a:spLocks/>
          </p:cNvSpPr>
          <p:nvPr/>
        </p:nvSpPr>
        <p:spPr bwMode="auto">
          <a:xfrm>
            <a:off x="1545389" y="3591184"/>
            <a:ext cx="2158834" cy="1578602"/>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rgbClr val="D3323C"/>
          </a:solidFill>
          <a:ln>
            <a:noFill/>
          </a:ln>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sz="2800" b="0" i="1" u="none" strike="noStrike" kern="1200" cap="none" spc="0" normalizeH="0" baseline="0" noProof="0">
              <a:ln>
                <a:noFill/>
              </a:ln>
              <a:solidFill>
                <a:srgbClr val="000000">
                  <a:lumMod val="75000"/>
                  <a:lumOff val="25000"/>
                </a:srgbClr>
              </a:solidFill>
              <a:effectLst/>
              <a:uLnTx/>
              <a:uFillTx/>
              <a:cs typeface="+mn-ea"/>
              <a:sym typeface="+mn-lt"/>
            </a:endParaRPr>
          </a:p>
        </p:txBody>
      </p:sp>
      <p:sp>
        <p:nvSpPr>
          <p:cNvPr id="10" name="işḷíḓé">
            <a:extLst>
              <a:ext uri="{FF2B5EF4-FFF2-40B4-BE49-F238E27FC236}">
                <a16:creationId xmlns:a16="http://schemas.microsoft.com/office/drawing/2014/main" xmlns="" id="{57AE1740-F3BF-4BBB-A8F9-4D25ADA3FA61}"/>
              </a:ext>
            </a:extLst>
          </p:cNvPr>
          <p:cNvSpPr>
            <a:spLocks/>
          </p:cNvSpPr>
          <p:nvPr/>
        </p:nvSpPr>
        <p:spPr bwMode="auto">
          <a:xfrm>
            <a:off x="2827305" y="3807727"/>
            <a:ext cx="2158834" cy="1362059"/>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rgbClr val="201F42"/>
          </a:solidFill>
          <a:ln>
            <a:noFill/>
          </a:ln>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sz="2800" b="0" i="1" u="none" strike="noStrike" kern="1200" cap="none" spc="0" normalizeH="0" baseline="0" noProof="0">
              <a:ln>
                <a:noFill/>
              </a:ln>
              <a:solidFill>
                <a:srgbClr val="000000">
                  <a:lumMod val="75000"/>
                  <a:lumOff val="25000"/>
                </a:srgbClr>
              </a:solidFill>
              <a:effectLst/>
              <a:uLnTx/>
              <a:uFillTx/>
              <a:cs typeface="+mn-ea"/>
              <a:sym typeface="+mn-lt"/>
            </a:endParaRPr>
          </a:p>
        </p:txBody>
      </p:sp>
      <p:sp>
        <p:nvSpPr>
          <p:cNvPr id="11" name="ïśľiḍe">
            <a:extLst>
              <a:ext uri="{FF2B5EF4-FFF2-40B4-BE49-F238E27FC236}">
                <a16:creationId xmlns:a16="http://schemas.microsoft.com/office/drawing/2014/main" xmlns="" id="{3CC56C16-F4CD-4D3D-BC32-046A28FF1653}"/>
              </a:ext>
            </a:extLst>
          </p:cNvPr>
          <p:cNvSpPr>
            <a:spLocks/>
          </p:cNvSpPr>
          <p:nvPr/>
        </p:nvSpPr>
        <p:spPr bwMode="auto">
          <a:xfrm>
            <a:off x="4109220" y="3054984"/>
            <a:ext cx="2158834" cy="2114803"/>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rgbClr val="D3323C"/>
          </a:solidFill>
          <a:ln>
            <a:noFill/>
          </a:ln>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sz="2800" b="0" i="1" u="none" strike="noStrike" kern="1200" cap="none" spc="0" normalizeH="0" baseline="0" noProof="0">
              <a:ln>
                <a:noFill/>
              </a:ln>
              <a:solidFill>
                <a:srgbClr val="000000">
                  <a:lumMod val="75000"/>
                  <a:lumOff val="25000"/>
                </a:srgbClr>
              </a:solidFill>
              <a:effectLst/>
              <a:uLnTx/>
              <a:uFillTx/>
              <a:cs typeface="+mn-ea"/>
              <a:sym typeface="+mn-lt"/>
            </a:endParaRPr>
          </a:p>
        </p:txBody>
      </p:sp>
      <p:sp>
        <p:nvSpPr>
          <p:cNvPr id="12" name="iŝļïḑè">
            <a:extLst>
              <a:ext uri="{FF2B5EF4-FFF2-40B4-BE49-F238E27FC236}">
                <a16:creationId xmlns:a16="http://schemas.microsoft.com/office/drawing/2014/main" xmlns="" id="{E094AC84-DEF2-4D3E-9EEA-0716C24F878E}"/>
              </a:ext>
            </a:extLst>
          </p:cNvPr>
          <p:cNvSpPr>
            <a:spLocks/>
          </p:cNvSpPr>
          <p:nvPr/>
        </p:nvSpPr>
        <p:spPr bwMode="auto">
          <a:xfrm>
            <a:off x="5391135" y="4240812"/>
            <a:ext cx="2158834" cy="92897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rgbClr val="201F42"/>
          </a:solidFill>
          <a:ln>
            <a:noFill/>
          </a:ln>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sz="2800" b="0" i="1" u="none" strike="noStrike" kern="1200" cap="none" spc="0" normalizeH="0" baseline="0" noProof="0">
              <a:ln>
                <a:noFill/>
              </a:ln>
              <a:solidFill>
                <a:srgbClr val="000000">
                  <a:lumMod val="75000"/>
                  <a:lumOff val="25000"/>
                </a:srgbClr>
              </a:solidFill>
              <a:effectLst/>
              <a:uLnTx/>
              <a:uFillTx/>
              <a:cs typeface="+mn-ea"/>
              <a:sym typeface="+mn-lt"/>
            </a:endParaRPr>
          </a:p>
        </p:txBody>
      </p:sp>
      <p:sp>
        <p:nvSpPr>
          <p:cNvPr id="13" name="ïṥḻïďé">
            <a:extLst>
              <a:ext uri="{FF2B5EF4-FFF2-40B4-BE49-F238E27FC236}">
                <a16:creationId xmlns:a16="http://schemas.microsoft.com/office/drawing/2014/main" xmlns="" id="{784D6B39-C4BC-4263-82F5-87657C64317E}"/>
              </a:ext>
            </a:extLst>
          </p:cNvPr>
          <p:cNvSpPr>
            <a:spLocks/>
          </p:cNvSpPr>
          <p:nvPr/>
        </p:nvSpPr>
        <p:spPr bwMode="auto">
          <a:xfrm>
            <a:off x="6673050" y="3374641"/>
            <a:ext cx="2158834" cy="179514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rgbClr val="D3323C"/>
          </a:solidFill>
          <a:ln>
            <a:noFill/>
          </a:ln>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sz="2800" b="0" i="1" u="none" strike="noStrike" kern="1200" cap="none" spc="0" normalizeH="0" baseline="0" noProof="0">
              <a:ln>
                <a:noFill/>
              </a:ln>
              <a:solidFill>
                <a:srgbClr val="000000">
                  <a:lumMod val="75000"/>
                  <a:lumOff val="25000"/>
                </a:srgbClr>
              </a:solidFill>
              <a:effectLst/>
              <a:uLnTx/>
              <a:uFillTx/>
              <a:cs typeface="+mn-ea"/>
              <a:sym typeface="+mn-lt"/>
            </a:endParaRPr>
          </a:p>
        </p:txBody>
      </p:sp>
      <p:sp>
        <p:nvSpPr>
          <p:cNvPr id="14" name="ïšľïḓé">
            <a:extLst>
              <a:ext uri="{FF2B5EF4-FFF2-40B4-BE49-F238E27FC236}">
                <a16:creationId xmlns:a16="http://schemas.microsoft.com/office/drawing/2014/main" xmlns="" id="{296098EA-747B-41AF-9EB3-C3FDC54FFA90}"/>
              </a:ext>
            </a:extLst>
          </p:cNvPr>
          <p:cNvSpPr>
            <a:spLocks/>
          </p:cNvSpPr>
          <p:nvPr/>
        </p:nvSpPr>
        <p:spPr bwMode="auto">
          <a:xfrm>
            <a:off x="7954966" y="3962400"/>
            <a:ext cx="2158834" cy="1207386"/>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rgbClr val="201F42"/>
          </a:solidFill>
          <a:ln>
            <a:noFill/>
          </a:ln>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sz="2800" b="0" i="1" u="none" strike="noStrike" kern="1200" cap="none" spc="0" normalizeH="0" baseline="0" noProof="0">
              <a:ln>
                <a:noFill/>
              </a:ln>
              <a:solidFill>
                <a:srgbClr val="000000">
                  <a:lumMod val="75000"/>
                  <a:lumOff val="25000"/>
                </a:srgbClr>
              </a:solidFill>
              <a:effectLst/>
              <a:uLnTx/>
              <a:uFillTx/>
              <a:cs typeface="+mn-ea"/>
              <a:sym typeface="+mn-lt"/>
            </a:endParaRPr>
          </a:p>
        </p:txBody>
      </p:sp>
      <p:grpSp>
        <p:nvGrpSpPr>
          <p:cNvPr id="15" name="组合 84">
            <a:extLst>
              <a:ext uri="{FF2B5EF4-FFF2-40B4-BE49-F238E27FC236}">
                <a16:creationId xmlns:a16="http://schemas.microsoft.com/office/drawing/2014/main" xmlns="" id="{83E364AF-11E5-4493-AC80-5A9788FFC255}"/>
              </a:ext>
            </a:extLst>
          </p:cNvPr>
          <p:cNvGrpSpPr/>
          <p:nvPr/>
        </p:nvGrpSpPr>
        <p:grpSpPr>
          <a:xfrm>
            <a:off x="3866819" y="2159100"/>
            <a:ext cx="5132088" cy="1698810"/>
            <a:chOff x="2887745" y="2245454"/>
            <a:chExt cx="5132088" cy="2082973"/>
          </a:xfrm>
        </p:grpSpPr>
        <p:cxnSp>
          <p:nvCxnSpPr>
            <p:cNvPr id="16" name="Straight Connector 37">
              <a:extLst>
                <a:ext uri="{FF2B5EF4-FFF2-40B4-BE49-F238E27FC236}">
                  <a16:creationId xmlns:a16="http://schemas.microsoft.com/office/drawing/2014/main" xmlns="" id="{FE891BD9-D2C6-470E-93C8-A9A875BCBC27}"/>
                </a:ext>
              </a:extLst>
            </p:cNvPr>
            <p:cNvCxnSpPr>
              <a:cxnSpLocks/>
            </p:cNvCxnSpPr>
            <p:nvPr/>
          </p:nvCxnSpPr>
          <p:spPr>
            <a:xfrm>
              <a:off x="2887745" y="2559906"/>
              <a:ext cx="12265" cy="1512543"/>
            </a:xfrm>
            <a:prstGeom prst="line">
              <a:avLst/>
            </a:prstGeom>
            <a:ln w="9525">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7" name="Straight Connector 41">
              <a:extLst>
                <a:ext uri="{FF2B5EF4-FFF2-40B4-BE49-F238E27FC236}">
                  <a16:creationId xmlns:a16="http://schemas.microsoft.com/office/drawing/2014/main" xmlns="" id="{5B9E139F-CC98-4F44-8E76-D0AF68EE7951}"/>
                </a:ext>
              </a:extLst>
            </p:cNvPr>
            <p:cNvCxnSpPr>
              <a:cxnSpLocks/>
            </p:cNvCxnSpPr>
            <p:nvPr/>
          </p:nvCxnSpPr>
          <p:spPr>
            <a:xfrm>
              <a:off x="5477560" y="2258281"/>
              <a:ext cx="0" cy="2070146"/>
            </a:xfrm>
            <a:prstGeom prst="line">
              <a:avLst/>
            </a:prstGeom>
            <a:ln w="9525">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8" name="Straight Connector 45">
              <a:extLst>
                <a:ext uri="{FF2B5EF4-FFF2-40B4-BE49-F238E27FC236}">
                  <a16:creationId xmlns:a16="http://schemas.microsoft.com/office/drawing/2014/main" xmlns="" id="{2F3DCD74-3346-491B-98B7-7F382C3E0D73}"/>
                </a:ext>
              </a:extLst>
            </p:cNvPr>
            <p:cNvCxnSpPr>
              <a:cxnSpLocks/>
            </p:cNvCxnSpPr>
            <p:nvPr/>
          </p:nvCxnSpPr>
          <p:spPr>
            <a:xfrm>
              <a:off x="8019833" y="2245454"/>
              <a:ext cx="0" cy="1840320"/>
            </a:xfrm>
            <a:prstGeom prst="line">
              <a:avLst/>
            </a:prstGeom>
            <a:ln w="9525">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grpSp>
        <p:nvGrpSpPr>
          <p:cNvPr id="19" name="组合 1">
            <a:extLst>
              <a:ext uri="{FF2B5EF4-FFF2-40B4-BE49-F238E27FC236}">
                <a16:creationId xmlns:a16="http://schemas.microsoft.com/office/drawing/2014/main" xmlns="" id="{964E1213-672C-4996-8985-618EF643178F}"/>
              </a:ext>
            </a:extLst>
          </p:cNvPr>
          <p:cNvGrpSpPr/>
          <p:nvPr/>
        </p:nvGrpSpPr>
        <p:grpSpPr>
          <a:xfrm>
            <a:off x="2624806" y="2393121"/>
            <a:ext cx="5102506" cy="1012071"/>
            <a:chOff x="4181289" y="3418300"/>
            <a:chExt cx="5102506" cy="1012071"/>
          </a:xfrm>
        </p:grpSpPr>
        <p:cxnSp>
          <p:nvCxnSpPr>
            <p:cNvPr id="20" name="Straight Connector 39">
              <a:extLst>
                <a:ext uri="{FF2B5EF4-FFF2-40B4-BE49-F238E27FC236}">
                  <a16:creationId xmlns:a16="http://schemas.microsoft.com/office/drawing/2014/main" xmlns="" id="{9AB666BA-7C12-4D93-BC18-23CE8156B775}"/>
                </a:ext>
              </a:extLst>
            </p:cNvPr>
            <p:cNvCxnSpPr/>
            <p:nvPr/>
          </p:nvCxnSpPr>
          <p:spPr>
            <a:xfrm rot="5400000">
              <a:off x="3937393" y="4183748"/>
              <a:ext cx="490519" cy="2728"/>
            </a:xfrm>
            <a:prstGeom prst="line">
              <a:avLst/>
            </a:prstGeom>
            <a:ln w="9525">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1" name="Straight Connector 43">
              <a:extLst>
                <a:ext uri="{FF2B5EF4-FFF2-40B4-BE49-F238E27FC236}">
                  <a16:creationId xmlns:a16="http://schemas.microsoft.com/office/drawing/2014/main" xmlns="" id="{BE3E851C-369E-4EA2-9BD4-9EC8F6A2D6CA}"/>
                </a:ext>
              </a:extLst>
            </p:cNvPr>
            <p:cNvCxnSpPr/>
            <p:nvPr/>
          </p:nvCxnSpPr>
          <p:spPr>
            <a:xfrm rot="5400000">
              <a:off x="6502095" y="3662196"/>
              <a:ext cx="490519" cy="2728"/>
            </a:xfrm>
            <a:prstGeom prst="line">
              <a:avLst/>
            </a:prstGeom>
            <a:ln w="9525">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2" name="Straight Connector 47">
              <a:extLst>
                <a:ext uri="{FF2B5EF4-FFF2-40B4-BE49-F238E27FC236}">
                  <a16:creationId xmlns:a16="http://schemas.microsoft.com/office/drawing/2014/main" xmlns="" id="{B71B09F5-F6F3-42A2-9B3F-5A540222B53F}"/>
                </a:ext>
              </a:extLst>
            </p:cNvPr>
            <p:cNvCxnSpPr/>
            <p:nvPr/>
          </p:nvCxnSpPr>
          <p:spPr>
            <a:xfrm rot="5400000">
              <a:off x="9037171" y="3930787"/>
              <a:ext cx="490519" cy="2728"/>
            </a:xfrm>
            <a:prstGeom prst="line">
              <a:avLst/>
            </a:prstGeom>
            <a:ln w="9525">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sp>
        <p:nvSpPr>
          <p:cNvPr id="23" name="ïŝ1íḍè">
            <a:extLst>
              <a:ext uri="{FF2B5EF4-FFF2-40B4-BE49-F238E27FC236}">
                <a16:creationId xmlns:a16="http://schemas.microsoft.com/office/drawing/2014/main" xmlns="" id="{6464A14A-0109-4642-AFBC-B4E005258FDB}"/>
              </a:ext>
            </a:extLst>
          </p:cNvPr>
          <p:cNvSpPr txBox="1"/>
          <p:nvPr/>
        </p:nvSpPr>
        <p:spPr>
          <a:xfrm>
            <a:off x="2258141" y="1746064"/>
            <a:ext cx="771081" cy="338538"/>
          </a:xfrm>
          <a:prstGeom prst="rect">
            <a:avLst/>
          </a:prstGeom>
          <a:noFill/>
        </p:spPr>
        <p:txBody>
          <a:bodyPr wrap="none">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1" u="none" strike="noStrike" kern="1200" cap="none" spc="0" normalizeH="0" baseline="0" noProof="0" dirty="0">
                <a:ln>
                  <a:noFill/>
                </a:ln>
                <a:solidFill>
                  <a:srgbClr val="000000">
                    <a:lumMod val="85000"/>
                    <a:lumOff val="15000"/>
                  </a:srgbClr>
                </a:solidFill>
                <a:effectLst/>
                <a:uLnTx/>
                <a:uFillTx/>
                <a:cs typeface="+mn-ea"/>
                <a:sym typeface="+mn-lt"/>
              </a:rPr>
              <a:t>70%</a:t>
            </a:r>
          </a:p>
        </p:txBody>
      </p:sp>
      <p:sp>
        <p:nvSpPr>
          <p:cNvPr id="24" name="îṣľiḑè">
            <a:extLst>
              <a:ext uri="{FF2B5EF4-FFF2-40B4-BE49-F238E27FC236}">
                <a16:creationId xmlns:a16="http://schemas.microsoft.com/office/drawing/2014/main" xmlns="" id="{79E68DE7-D408-4947-8A5B-ADB257924014}"/>
              </a:ext>
            </a:extLst>
          </p:cNvPr>
          <p:cNvSpPr txBox="1"/>
          <p:nvPr/>
        </p:nvSpPr>
        <p:spPr>
          <a:xfrm>
            <a:off x="3479907" y="1257253"/>
            <a:ext cx="771081" cy="338538"/>
          </a:xfrm>
          <a:prstGeom prst="rect">
            <a:avLst/>
          </a:prstGeom>
          <a:noFill/>
        </p:spPr>
        <p:txBody>
          <a:bodyPr wrap="none">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1" u="none" strike="noStrike" kern="1200" cap="none" spc="0" normalizeH="0" baseline="0" noProof="0" dirty="0">
                <a:ln>
                  <a:noFill/>
                </a:ln>
                <a:solidFill>
                  <a:srgbClr val="000000">
                    <a:lumMod val="85000"/>
                    <a:lumOff val="15000"/>
                  </a:srgbClr>
                </a:solidFill>
                <a:effectLst/>
                <a:uLnTx/>
                <a:uFillTx/>
                <a:cs typeface="+mn-ea"/>
                <a:sym typeface="+mn-lt"/>
              </a:rPr>
              <a:t>60%</a:t>
            </a:r>
          </a:p>
        </p:txBody>
      </p:sp>
      <p:sp>
        <p:nvSpPr>
          <p:cNvPr id="25" name="î$ľïḑe">
            <a:extLst>
              <a:ext uri="{FF2B5EF4-FFF2-40B4-BE49-F238E27FC236}">
                <a16:creationId xmlns:a16="http://schemas.microsoft.com/office/drawing/2014/main" xmlns="" id="{AB3B477C-3B49-4B1D-B9F8-54E413D6C148}"/>
              </a:ext>
            </a:extLst>
          </p:cNvPr>
          <p:cNvSpPr txBox="1"/>
          <p:nvPr/>
        </p:nvSpPr>
        <p:spPr>
          <a:xfrm>
            <a:off x="4814687" y="1266157"/>
            <a:ext cx="771081" cy="338538"/>
          </a:xfrm>
          <a:prstGeom prst="rect">
            <a:avLst/>
          </a:prstGeom>
          <a:noFill/>
        </p:spPr>
        <p:txBody>
          <a:bodyPr wrap="none">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1" u="none" strike="noStrike" kern="1200" cap="none" spc="0" normalizeH="0" baseline="0" noProof="0" dirty="0">
                <a:ln>
                  <a:noFill/>
                </a:ln>
                <a:solidFill>
                  <a:srgbClr val="000000">
                    <a:lumMod val="85000"/>
                    <a:lumOff val="15000"/>
                  </a:srgbClr>
                </a:solidFill>
                <a:effectLst/>
                <a:uLnTx/>
                <a:uFillTx/>
                <a:cs typeface="+mn-ea"/>
                <a:sym typeface="+mn-lt"/>
              </a:rPr>
              <a:t>90%</a:t>
            </a:r>
          </a:p>
        </p:txBody>
      </p:sp>
      <p:sp>
        <p:nvSpPr>
          <p:cNvPr id="26" name="îsľîḋè">
            <a:extLst>
              <a:ext uri="{FF2B5EF4-FFF2-40B4-BE49-F238E27FC236}">
                <a16:creationId xmlns:a16="http://schemas.microsoft.com/office/drawing/2014/main" xmlns="" id="{912C52E6-B8BC-4162-AF2B-7816F20BC38F}"/>
              </a:ext>
            </a:extLst>
          </p:cNvPr>
          <p:cNvSpPr txBox="1"/>
          <p:nvPr/>
        </p:nvSpPr>
        <p:spPr>
          <a:xfrm>
            <a:off x="6073992" y="971133"/>
            <a:ext cx="771081" cy="338538"/>
          </a:xfrm>
          <a:prstGeom prst="rect">
            <a:avLst/>
          </a:prstGeom>
          <a:noFill/>
        </p:spPr>
        <p:txBody>
          <a:bodyPr wrap="none">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1" u="none" strike="noStrike" kern="1200" cap="none" spc="0" normalizeH="0" baseline="0" noProof="0" dirty="0">
                <a:ln>
                  <a:noFill/>
                </a:ln>
                <a:solidFill>
                  <a:srgbClr val="000000">
                    <a:lumMod val="85000"/>
                    <a:lumOff val="15000"/>
                  </a:srgbClr>
                </a:solidFill>
                <a:effectLst/>
                <a:uLnTx/>
                <a:uFillTx/>
                <a:cs typeface="+mn-ea"/>
                <a:sym typeface="+mn-lt"/>
              </a:rPr>
              <a:t>45%</a:t>
            </a:r>
          </a:p>
        </p:txBody>
      </p:sp>
      <p:sp>
        <p:nvSpPr>
          <p:cNvPr id="27" name="í$ľïde">
            <a:extLst>
              <a:ext uri="{FF2B5EF4-FFF2-40B4-BE49-F238E27FC236}">
                <a16:creationId xmlns:a16="http://schemas.microsoft.com/office/drawing/2014/main" xmlns="" id="{C4A07D1A-8920-4178-9786-B49A846B120D}"/>
              </a:ext>
            </a:extLst>
          </p:cNvPr>
          <p:cNvSpPr txBox="1"/>
          <p:nvPr/>
        </p:nvSpPr>
        <p:spPr>
          <a:xfrm>
            <a:off x="7344256" y="1461377"/>
            <a:ext cx="771081" cy="338538"/>
          </a:xfrm>
          <a:prstGeom prst="rect">
            <a:avLst/>
          </a:prstGeom>
          <a:noFill/>
        </p:spPr>
        <p:txBody>
          <a:bodyPr wrap="none">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1" u="none" strike="noStrike" kern="1200" cap="none" spc="0" normalizeH="0" baseline="0" noProof="0" dirty="0">
                <a:ln>
                  <a:noFill/>
                </a:ln>
                <a:solidFill>
                  <a:srgbClr val="000000">
                    <a:lumMod val="85000"/>
                    <a:lumOff val="15000"/>
                  </a:srgbClr>
                </a:solidFill>
                <a:effectLst/>
                <a:uLnTx/>
                <a:uFillTx/>
                <a:cs typeface="+mn-ea"/>
                <a:sym typeface="+mn-lt"/>
              </a:rPr>
              <a:t>80%</a:t>
            </a:r>
          </a:p>
        </p:txBody>
      </p:sp>
      <p:sp>
        <p:nvSpPr>
          <p:cNvPr id="28" name="íṡľïḑê">
            <a:extLst>
              <a:ext uri="{FF2B5EF4-FFF2-40B4-BE49-F238E27FC236}">
                <a16:creationId xmlns:a16="http://schemas.microsoft.com/office/drawing/2014/main" xmlns="" id="{2BEA7856-35EC-4E2A-B8E6-6530B41139AD}"/>
              </a:ext>
            </a:extLst>
          </p:cNvPr>
          <p:cNvSpPr txBox="1"/>
          <p:nvPr/>
        </p:nvSpPr>
        <p:spPr>
          <a:xfrm>
            <a:off x="8627648" y="822898"/>
            <a:ext cx="771081" cy="338538"/>
          </a:xfrm>
          <a:prstGeom prst="rect">
            <a:avLst/>
          </a:prstGeom>
          <a:noFill/>
        </p:spPr>
        <p:txBody>
          <a:bodyPr wrap="none">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1" u="none" strike="noStrike" kern="1200" cap="none" spc="0" normalizeH="0" baseline="0" noProof="0" dirty="0">
                <a:ln>
                  <a:noFill/>
                </a:ln>
                <a:solidFill>
                  <a:srgbClr val="000000">
                    <a:lumMod val="85000"/>
                    <a:lumOff val="15000"/>
                  </a:srgbClr>
                </a:solidFill>
                <a:effectLst/>
                <a:uLnTx/>
                <a:uFillTx/>
                <a:cs typeface="+mn-ea"/>
                <a:sym typeface="+mn-lt"/>
              </a:rPr>
              <a:t>50%</a:t>
            </a:r>
          </a:p>
        </p:txBody>
      </p:sp>
      <p:sp>
        <p:nvSpPr>
          <p:cNvPr id="29" name="文本框 28">
            <a:extLst>
              <a:ext uri="{FF2B5EF4-FFF2-40B4-BE49-F238E27FC236}">
                <a16:creationId xmlns:a16="http://schemas.microsoft.com/office/drawing/2014/main" xmlns="" id="{54D61E35-2387-4EE9-9A77-4F392FFBC411}"/>
              </a:ext>
            </a:extLst>
          </p:cNvPr>
          <p:cNvSpPr txBox="1"/>
          <p:nvPr/>
        </p:nvSpPr>
        <p:spPr>
          <a:xfrm>
            <a:off x="1941564" y="2012646"/>
            <a:ext cx="1404234" cy="646331"/>
          </a:xfrm>
          <a:prstGeom prst="rect">
            <a:avLst/>
          </a:prstGeom>
          <a:noFill/>
        </p:spPr>
        <p:txBody>
          <a:bodyPr wrap="square" rtlCol="0">
            <a:spAutoFit/>
            <a:scene3d>
              <a:camera prst="orthographicFront"/>
              <a:lightRig rig="threePt" dir="t"/>
            </a:scene3d>
            <a:sp3d contourW="12700"/>
          </a:bodyPr>
          <a:lstStyle/>
          <a:p>
            <a:pPr marL="0" marR="0" lvl="0" indent="0" algn="ctr" defTabSz="457200" rtl="0" eaLnBrk="1" fontAlgn="auto" latinLnBrk="0" hangingPunct="1">
              <a:lnSpc>
                <a:spcPct val="150000"/>
              </a:lnSpc>
              <a:spcBef>
                <a:spcPts val="0"/>
              </a:spcBef>
              <a:spcAft>
                <a:spcPts val="0"/>
              </a:spcAft>
              <a:buClrTx/>
              <a:buSzTx/>
              <a:buFontTx/>
              <a:buNone/>
              <a:tabLst/>
              <a:defRPr/>
            </a:pPr>
            <a:r>
              <a:rPr kumimoji="0" lang="zh-CN" altLang="en-US" sz="800" b="0" i="0" u="none" strike="noStrike" kern="1200" cap="none" spc="0" normalizeH="0" baseline="0" noProof="0" dirty="0">
                <a:ln>
                  <a:noFill/>
                </a:ln>
                <a:solidFill>
                  <a:srgbClr val="000000">
                    <a:lumMod val="65000"/>
                    <a:lumOff val="35000"/>
                  </a:srgbClr>
                </a:solidFill>
                <a:effectLst/>
                <a:uLnTx/>
                <a:uFillTx/>
                <a:cs typeface="+mn-ea"/>
                <a:sym typeface="+mn-lt"/>
              </a:rPr>
              <a:t>点击输入简要文字内容，文字内容需概括精炼，言简意赅的说明分项内容</a:t>
            </a:r>
            <a:endParaRPr kumimoji="0" lang="en-US" altLang="zh-CN" sz="800" b="0" i="0" u="none" strike="noStrike" kern="1200" cap="none" spc="0" normalizeH="0" baseline="0" noProof="0" dirty="0">
              <a:ln>
                <a:noFill/>
              </a:ln>
              <a:solidFill>
                <a:srgbClr val="000000">
                  <a:lumMod val="65000"/>
                  <a:lumOff val="35000"/>
                </a:srgbClr>
              </a:solidFill>
              <a:effectLst/>
              <a:uLnTx/>
              <a:uFillTx/>
              <a:cs typeface="+mn-ea"/>
              <a:sym typeface="+mn-lt"/>
            </a:endParaRPr>
          </a:p>
        </p:txBody>
      </p:sp>
      <p:sp>
        <p:nvSpPr>
          <p:cNvPr id="30" name="文本框 29">
            <a:extLst>
              <a:ext uri="{FF2B5EF4-FFF2-40B4-BE49-F238E27FC236}">
                <a16:creationId xmlns:a16="http://schemas.microsoft.com/office/drawing/2014/main" xmlns="" id="{CADD2C77-1AEB-465E-B8DE-6D03771142AC}"/>
              </a:ext>
            </a:extLst>
          </p:cNvPr>
          <p:cNvSpPr txBox="1"/>
          <p:nvPr/>
        </p:nvSpPr>
        <p:spPr>
          <a:xfrm>
            <a:off x="4486925" y="1656695"/>
            <a:ext cx="1426604" cy="646331"/>
          </a:xfrm>
          <a:prstGeom prst="rect">
            <a:avLst/>
          </a:prstGeom>
          <a:noFill/>
        </p:spPr>
        <p:txBody>
          <a:bodyPr wrap="square" rtlCol="0">
            <a:spAutoFit/>
            <a:scene3d>
              <a:camera prst="orthographicFront"/>
              <a:lightRig rig="threePt" dir="t"/>
            </a:scene3d>
            <a:sp3d contourW="12700"/>
          </a:bodyPr>
          <a:lstStyle/>
          <a:p>
            <a:pPr marL="0" marR="0" lvl="0" indent="0" algn="ctr" defTabSz="457200" rtl="0" eaLnBrk="1" fontAlgn="auto" latinLnBrk="0" hangingPunct="1">
              <a:lnSpc>
                <a:spcPct val="150000"/>
              </a:lnSpc>
              <a:spcBef>
                <a:spcPts val="0"/>
              </a:spcBef>
              <a:spcAft>
                <a:spcPts val="0"/>
              </a:spcAft>
              <a:buClrTx/>
              <a:buSzTx/>
              <a:buFontTx/>
              <a:buNone/>
              <a:tabLst/>
              <a:defRPr/>
            </a:pPr>
            <a:r>
              <a:rPr kumimoji="0" lang="zh-CN" altLang="en-US" sz="800" b="0" i="0" u="none" strike="noStrike" kern="1200" cap="none" spc="0" normalizeH="0" baseline="0" noProof="0" dirty="0">
                <a:ln>
                  <a:noFill/>
                </a:ln>
                <a:solidFill>
                  <a:srgbClr val="000000">
                    <a:lumMod val="65000"/>
                    <a:lumOff val="35000"/>
                  </a:srgbClr>
                </a:solidFill>
                <a:effectLst/>
                <a:uLnTx/>
                <a:uFillTx/>
                <a:cs typeface="+mn-ea"/>
                <a:sym typeface="+mn-lt"/>
              </a:rPr>
              <a:t>点击输入简要文字内容，文字内容需概括精炼，言简意赅的说明分项内容</a:t>
            </a:r>
            <a:endParaRPr kumimoji="0" lang="en-US" altLang="zh-CN" sz="800" b="0" i="0" u="none" strike="noStrike" kern="1200" cap="none" spc="0" normalizeH="0" baseline="0" noProof="0" dirty="0">
              <a:ln>
                <a:noFill/>
              </a:ln>
              <a:solidFill>
                <a:srgbClr val="000000">
                  <a:lumMod val="65000"/>
                  <a:lumOff val="35000"/>
                </a:srgbClr>
              </a:solidFill>
              <a:effectLst/>
              <a:uLnTx/>
              <a:uFillTx/>
              <a:cs typeface="+mn-ea"/>
              <a:sym typeface="+mn-lt"/>
            </a:endParaRPr>
          </a:p>
        </p:txBody>
      </p:sp>
      <p:sp>
        <p:nvSpPr>
          <p:cNvPr id="31" name="文本框 30">
            <a:extLst>
              <a:ext uri="{FF2B5EF4-FFF2-40B4-BE49-F238E27FC236}">
                <a16:creationId xmlns:a16="http://schemas.microsoft.com/office/drawing/2014/main" xmlns="" id="{05641657-E3BE-4753-A90B-6E04616F5B3C}"/>
              </a:ext>
            </a:extLst>
          </p:cNvPr>
          <p:cNvSpPr txBox="1"/>
          <p:nvPr/>
        </p:nvSpPr>
        <p:spPr>
          <a:xfrm>
            <a:off x="7016494" y="1850137"/>
            <a:ext cx="1426604" cy="646331"/>
          </a:xfrm>
          <a:prstGeom prst="rect">
            <a:avLst/>
          </a:prstGeom>
          <a:noFill/>
        </p:spPr>
        <p:txBody>
          <a:bodyPr wrap="square" rtlCol="0">
            <a:spAutoFit/>
            <a:scene3d>
              <a:camera prst="orthographicFront"/>
              <a:lightRig rig="threePt" dir="t"/>
            </a:scene3d>
            <a:sp3d contourW="12700"/>
          </a:bodyPr>
          <a:lstStyle/>
          <a:p>
            <a:pPr marL="0" marR="0" lvl="0" indent="0" algn="ctr" defTabSz="457200" rtl="0" eaLnBrk="1" fontAlgn="auto" latinLnBrk="0" hangingPunct="1">
              <a:lnSpc>
                <a:spcPct val="150000"/>
              </a:lnSpc>
              <a:spcBef>
                <a:spcPts val="0"/>
              </a:spcBef>
              <a:spcAft>
                <a:spcPts val="0"/>
              </a:spcAft>
              <a:buClrTx/>
              <a:buSzTx/>
              <a:buFontTx/>
              <a:buNone/>
              <a:tabLst/>
              <a:defRPr/>
            </a:pPr>
            <a:r>
              <a:rPr kumimoji="0" lang="zh-CN" altLang="en-US" sz="800" b="0" i="0" u="none" strike="noStrike" kern="1200" cap="none" spc="0" normalizeH="0" baseline="0" noProof="0" dirty="0">
                <a:ln>
                  <a:noFill/>
                </a:ln>
                <a:solidFill>
                  <a:srgbClr val="000000">
                    <a:lumMod val="65000"/>
                    <a:lumOff val="35000"/>
                  </a:srgbClr>
                </a:solidFill>
                <a:effectLst/>
                <a:uLnTx/>
                <a:uFillTx/>
                <a:cs typeface="+mn-ea"/>
                <a:sym typeface="+mn-lt"/>
              </a:rPr>
              <a:t>点击输入简要文字内容，文字内容需概括精炼，言简意赅的说明分项内容</a:t>
            </a:r>
            <a:endParaRPr kumimoji="0" lang="en-US" altLang="zh-CN" sz="800" b="0" i="0" u="none" strike="noStrike" kern="1200" cap="none" spc="0" normalizeH="0" baseline="0" noProof="0" dirty="0">
              <a:ln>
                <a:noFill/>
              </a:ln>
              <a:solidFill>
                <a:srgbClr val="000000">
                  <a:lumMod val="65000"/>
                  <a:lumOff val="35000"/>
                </a:srgbClr>
              </a:solidFill>
              <a:effectLst/>
              <a:uLnTx/>
              <a:uFillTx/>
              <a:cs typeface="+mn-ea"/>
              <a:sym typeface="+mn-lt"/>
            </a:endParaRPr>
          </a:p>
        </p:txBody>
      </p:sp>
      <p:sp>
        <p:nvSpPr>
          <p:cNvPr id="32" name="文本框 31">
            <a:extLst>
              <a:ext uri="{FF2B5EF4-FFF2-40B4-BE49-F238E27FC236}">
                <a16:creationId xmlns:a16="http://schemas.microsoft.com/office/drawing/2014/main" xmlns="" id="{0EBEAF98-E4B6-44CB-9936-A35F99B93CCC}"/>
              </a:ext>
            </a:extLst>
          </p:cNvPr>
          <p:cNvSpPr txBox="1"/>
          <p:nvPr/>
        </p:nvSpPr>
        <p:spPr>
          <a:xfrm>
            <a:off x="8299886" y="1224312"/>
            <a:ext cx="1426604" cy="646331"/>
          </a:xfrm>
          <a:prstGeom prst="rect">
            <a:avLst/>
          </a:prstGeom>
          <a:noFill/>
        </p:spPr>
        <p:txBody>
          <a:bodyPr wrap="square" rtlCol="0">
            <a:spAutoFit/>
            <a:scene3d>
              <a:camera prst="orthographicFront"/>
              <a:lightRig rig="threePt" dir="t"/>
            </a:scene3d>
            <a:sp3d contourW="12700"/>
          </a:bodyPr>
          <a:lstStyle/>
          <a:p>
            <a:pPr marL="0" marR="0" lvl="0" indent="0" algn="ctr" defTabSz="457200" rtl="0" eaLnBrk="1" fontAlgn="auto" latinLnBrk="0" hangingPunct="1">
              <a:lnSpc>
                <a:spcPct val="150000"/>
              </a:lnSpc>
              <a:spcBef>
                <a:spcPts val="0"/>
              </a:spcBef>
              <a:spcAft>
                <a:spcPts val="0"/>
              </a:spcAft>
              <a:buClrTx/>
              <a:buSzTx/>
              <a:buFontTx/>
              <a:buNone/>
              <a:tabLst/>
              <a:defRPr/>
            </a:pPr>
            <a:r>
              <a:rPr kumimoji="0" lang="zh-CN" altLang="en-US" sz="800" b="0" i="0" u="none" strike="noStrike" kern="1200" cap="none" spc="0" normalizeH="0" baseline="0" noProof="0" dirty="0">
                <a:ln>
                  <a:noFill/>
                </a:ln>
                <a:solidFill>
                  <a:srgbClr val="000000">
                    <a:lumMod val="65000"/>
                    <a:lumOff val="35000"/>
                  </a:srgbClr>
                </a:solidFill>
                <a:effectLst/>
                <a:uLnTx/>
                <a:uFillTx/>
                <a:cs typeface="+mn-ea"/>
                <a:sym typeface="+mn-lt"/>
              </a:rPr>
              <a:t>点击输入简要文字内容，文字内容需概括精炼，言简意赅的说明分项内容</a:t>
            </a:r>
            <a:endParaRPr kumimoji="0" lang="en-US" altLang="zh-CN" sz="800" b="0" i="0" u="none" strike="noStrike" kern="1200" cap="none" spc="0" normalizeH="0" baseline="0" noProof="0" dirty="0">
              <a:ln>
                <a:noFill/>
              </a:ln>
              <a:solidFill>
                <a:srgbClr val="000000">
                  <a:lumMod val="65000"/>
                  <a:lumOff val="35000"/>
                </a:srgbClr>
              </a:solidFill>
              <a:effectLst/>
              <a:uLnTx/>
              <a:uFillTx/>
              <a:cs typeface="+mn-ea"/>
              <a:sym typeface="+mn-lt"/>
            </a:endParaRPr>
          </a:p>
        </p:txBody>
      </p:sp>
      <p:sp>
        <p:nvSpPr>
          <p:cNvPr id="33" name="文本框 32">
            <a:extLst>
              <a:ext uri="{FF2B5EF4-FFF2-40B4-BE49-F238E27FC236}">
                <a16:creationId xmlns:a16="http://schemas.microsoft.com/office/drawing/2014/main" xmlns="" id="{4E70EA9E-1CDA-4E40-998B-E2C60C18B5C4}"/>
              </a:ext>
            </a:extLst>
          </p:cNvPr>
          <p:cNvSpPr txBox="1"/>
          <p:nvPr/>
        </p:nvSpPr>
        <p:spPr>
          <a:xfrm>
            <a:off x="5746230" y="1318739"/>
            <a:ext cx="1426604" cy="646331"/>
          </a:xfrm>
          <a:prstGeom prst="rect">
            <a:avLst/>
          </a:prstGeom>
          <a:noFill/>
        </p:spPr>
        <p:txBody>
          <a:bodyPr wrap="square" rtlCol="0">
            <a:spAutoFit/>
            <a:scene3d>
              <a:camera prst="orthographicFront"/>
              <a:lightRig rig="threePt" dir="t"/>
            </a:scene3d>
            <a:sp3d contourW="12700"/>
          </a:bodyPr>
          <a:lstStyle/>
          <a:p>
            <a:pPr marL="0" marR="0" lvl="0" indent="0" algn="ctr" defTabSz="457200" rtl="0" eaLnBrk="1" fontAlgn="auto" latinLnBrk="0" hangingPunct="1">
              <a:lnSpc>
                <a:spcPct val="150000"/>
              </a:lnSpc>
              <a:spcBef>
                <a:spcPts val="0"/>
              </a:spcBef>
              <a:spcAft>
                <a:spcPts val="0"/>
              </a:spcAft>
              <a:buClrTx/>
              <a:buSzTx/>
              <a:buFontTx/>
              <a:buNone/>
              <a:tabLst/>
              <a:defRPr/>
            </a:pPr>
            <a:r>
              <a:rPr kumimoji="0" lang="zh-CN" altLang="en-US" sz="800" b="0" i="0" u="none" strike="noStrike" kern="1200" cap="none" spc="0" normalizeH="0" baseline="0" noProof="0" dirty="0">
                <a:ln>
                  <a:noFill/>
                </a:ln>
                <a:solidFill>
                  <a:srgbClr val="000000">
                    <a:lumMod val="65000"/>
                    <a:lumOff val="35000"/>
                  </a:srgbClr>
                </a:solidFill>
                <a:effectLst/>
                <a:uLnTx/>
                <a:uFillTx/>
                <a:cs typeface="+mn-ea"/>
                <a:sym typeface="+mn-lt"/>
              </a:rPr>
              <a:t>点击输入简要文字内容，文字内容需概括精炼，言简意赅的说明分项内容</a:t>
            </a:r>
            <a:endParaRPr kumimoji="0" lang="en-US" altLang="zh-CN" sz="800" b="0" i="0" u="none" strike="noStrike" kern="1200" cap="none" spc="0" normalizeH="0" baseline="0" noProof="0" dirty="0">
              <a:ln>
                <a:noFill/>
              </a:ln>
              <a:solidFill>
                <a:srgbClr val="000000">
                  <a:lumMod val="65000"/>
                  <a:lumOff val="35000"/>
                </a:srgbClr>
              </a:solidFill>
              <a:effectLst/>
              <a:uLnTx/>
              <a:uFillTx/>
              <a:cs typeface="+mn-ea"/>
              <a:sym typeface="+mn-lt"/>
            </a:endParaRPr>
          </a:p>
        </p:txBody>
      </p:sp>
      <p:sp>
        <p:nvSpPr>
          <p:cNvPr id="34" name="文本框 33">
            <a:extLst>
              <a:ext uri="{FF2B5EF4-FFF2-40B4-BE49-F238E27FC236}">
                <a16:creationId xmlns:a16="http://schemas.microsoft.com/office/drawing/2014/main" xmlns="" id="{41B33812-E1C4-4B3C-8D68-24C3135ABDF8}"/>
              </a:ext>
            </a:extLst>
          </p:cNvPr>
          <p:cNvSpPr txBox="1"/>
          <p:nvPr/>
        </p:nvSpPr>
        <p:spPr>
          <a:xfrm>
            <a:off x="3152145" y="1610565"/>
            <a:ext cx="1426604" cy="646331"/>
          </a:xfrm>
          <a:prstGeom prst="rect">
            <a:avLst/>
          </a:prstGeom>
          <a:noFill/>
        </p:spPr>
        <p:txBody>
          <a:bodyPr wrap="square" rtlCol="0">
            <a:spAutoFit/>
            <a:scene3d>
              <a:camera prst="orthographicFront"/>
              <a:lightRig rig="threePt" dir="t"/>
            </a:scene3d>
            <a:sp3d contourW="12700"/>
          </a:bodyPr>
          <a:lstStyle/>
          <a:p>
            <a:pPr marL="0" marR="0" lvl="0" indent="0" algn="ctr" defTabSz="457200" rtl="0" eaLnBrk="1" fontAlgn="auto" latinLnBrk="0" hangingPunct="1">
              <a:lnSpc>
                <a:spcPct val="150000"/>
              </a:lnSpc>
              <a:spcBef>
                <a:spcPts val="0"/>
              </a:spcBef>
              <a:spcAft>
                <a:spcPts val="0"/>
              </a:spcAft>
              <a:buClrTx/>
              <a:buSzTx/>
              <a:buFontTx/>
              <a:buNone/>
              <a:tabLst/>
              <a:defRPr/>
            </a:pPr>
            <a:r>
              <a:rPr kumimoji="0" lang="zh-CN" altLang="en-US" sz="800" b="0" i="0" u="none" strike="noStrike" kern="1200" cap="none" spc="0" normalizeH="0" baseline="0" noProof="0" dirty="0">
                <a:ln>
                  <a:noFill/>
                </a:ln>
                <a:solidFill>
                  <a:srgbClr val="000000">
                    <a:lumMod val="65000"/>
                    <a:lumOff val="35000"/>
                  </a:srgbClr>
                </a:solidFill>
                <a:effectLst/>
                <a:uLnTx/>
                <a:uFillTx/>
                <a:cs typeface="+mn-ea"/>
                <a:sym typeface="+mn-lt"/>
              </a:rPr>
              <a:t>点击输入简要文字内容，文字内容需概括精炼，言简意赅的说明分项内容</a:t>
            </a:r>
            <a:endParaRPr kumimoji="0" lang="en-US" altLang="zh-CN" sz="800" b="0" i="0" u="none" strike="noStrike" kern="1200" cap="none" spc="0" normalizeH="0" baseline="0" noProof="0" dirty="0">
              <a:ln>
                <a:noFill/>
              </a:ln>
              <a:solidFill>
                <a:srgbClr val="000000">
                  <a:lumMod val="65000"/>
                  <a:lumOff val="35000"/>
                </a:srgbClr>
              </a:solidFill>
              <a:effectLst/>
              <a:uLnTx/>
              <a:uFillTx/>
              <a:cs typeface="+mn-ea"/>
              <a:sym typeface="+mn-lt"/>
            </a:endParaRPr>
          </a:p>
        </p:txBody>
      </p:sp>
      <p:cxnSp>
        <p:nvCxnSpPr>
          <p:cNvPr id="3" name="直接连接符 2">
            <a:extLst>
              <a:ext uri="{FF2B5EF4-FFF2-40B4-BE49-F238E27FC236}">
                <a16:creationId xmlns:a16="http://schemas.microsoft.com/office/drawing/2014/main" xmlns="" id="{A96E82E9-D194-406C-BC73-F8D438C7E7B0}"/>
              </a:ext>
            </a:extLst>
          </p:cNvPr>
          <p:cNvCxnSpPr>
            <a:cxnSpLocks/>
          </p:cNvCxnSpPr>
          <p:nvPr/>
        </p:nvCxnSpPr>
        <p:spPr>
          <a:xfrm>
            <a:off x="217540" y="5157086"/>
            <a:ext cx="11741098" cy="0"/>
          </a:xfrm>
          <a:prstGeom prst="line">
            <a:avLst/>
          </a:prstGeom>
          <a:ln w="38100">
            <a:solidFill>
              <a:srgbClr val="D3323C"/>
            </a:solidFill>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xmlns="" id="{EE617EC5-9D90-4D40-8915-5770E4FEF897}"/>
              </a:ext>
            </a:extLst>
          </p:cNvPr>
          <p:cNvSpPr/>
          <p:nvPr/>
        </p:nvSpPr>
        <p:spPr>
          <a:xfrm>
            <a:off x="3120352" y="5281033"/>
            <a:ext cx="7908011" cy="1061829"/>
          </a:xfrm>
          <a:prstGeom prst="rect">
            <a:avLst/>
          </a:prstGeom>
        </p:spPr>
        <p:txBody>
          <a:bodyPr wrap="square">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1050" b="0" i="0" u="none" strike="noStrike" kern="1200" cap="none" spc="0" normalizeH="0" baseline="0" noProof="0" dirty="0">
                <a:ln>
                  <a:noFill/>
                </a:ln>
                <a:solidFill>
                  <a:srgbClr val="000000">
                    <a:lumMod val="65000"/>
                    <a:lumOff val="35000"/>
                  </a:srgbClr>
                </a:solidFill>
                <a:effectLst/>
                <a:uLnTx/>
                <a:uFillTx/>
                <a:cs typeface="+mn-ea"/>
                <a:sym typeface="+mn-lt"/>
              </a:rPr>
              <a:t>点击输入简要文字内容，文字内容需概括精炼，言简意赅的说明分项内容。点击输入简要文字内容，文字内容需概括精炼，言简意赅的说明分项内容。点击输入简要文字内容，文字内容需概括精炼，言简意赅的说明分项内容。点击输入简要文字内容，文字内容需概括精炼，言简意赅的说明分项内容。点击输入简要文字内容，文字内容需概括精炼，言简意赅的说明分项内容。点击输入简要文字内容，文字内容需概括精炼，言简意赅的说明分项内容。</a:t>
            </a:r>
            <a:endParaRPr kumimoji="0" lang="en-US" altLang="zh-CN" sz="1050" b="0" i="0" u="none" strike="noStrike" kern="1200" cap="none" spc="0" normalizeH="0" baseline="0" noProof="0" dirty="0">
              <a:ln>
                <a:noFill/>
              </a:ln>
              <a:solidFill>
                <a:srgbClr val="000000">
                  <a:lumMod val="65000"/>
                  <a:lumOff val="35000"/>
                </a:srgbClr>
              </a:solidFill>
              <a:effectLst/>
              <a:uLnTx/>
              <a:uFillTx/>
              <a:cs typeface="+mn-ea"/>
              <a:sym typeface="+mn-lt"/>
            </a:endParaRPr>
          </a:p>
        </p:txBody>
      </p:sp>
      <p:sp>
        <p:nvSpPr>
          <p:cNvPr id="39" name="pie-graphic-symbol-for-business-stats_44639">
            <a:extLst>
              <a:ext uri="{FF2B5EF4-FFF2-40B4-BE49-F238E27FC236}">
                <a16:creationId xmlns:a16="http://schemas.microsoft.com/office/drawing/2014/main" xmlns="" id="{2B566EF9-D4B9-4132-B583-C9B9836EA7B6}"/>
              </a:ext>
            </a:extLst>
          </p:cNvPr>
          <p:cNvSpPr>
            <a:spLocks noChangeAspect="1"/>
          </p:cNvSpPr>
          <p:nvPr/>
        </p:nvSpPr>
        <p:spPr bwMode="auto">
          <a:xfrm>
            <a:off x="1354243" y="5376134"/>
            <a:ext cx="885021" cy="884051"/>
          </a:xfrm>
          <a:custGeom>
            <a:avLst/>
            <a:gdLst>
              <a:gd name="T0" fmla="*/ 199 w 439"/>
              <a:gd name="T1" fmla="*/ 199 h 439"/>
              <a:gd name="T2" fmla="*/ 0 w 439"/>
              <a:gd name="T3" fmla="*/ 199 h 439"/>
              <a:gd name="T4" fmla="*/ 199 w 439"/>
              <a:gd name="T5" fmla="*/ 0 h 439"/>
              <a:gd name="T6" fmla="*/ 199 w 439"/>
              <a:gd name="T7" fmla="*/ 199 h 439"/>
              <a:gd name="T8" fmla="*/ 239 w 439"/>
              <a:gd name="T9" fmla="*/ 0 h 439"/>
              <a:gd name="T10" fmla="*/ 239 w 439"/>
              <a:gd name="T11" fmla="*/ 219 h 439"/>
              <a:gd name="T12" fmla="*/ 219 w 439"/>
              <a:gd name="T13" fmla="*/ 239 h 439"/>
              <a:gd name="T14" fmla="*/ 0 w 439"/>
              <a:gd name="T15" fmla="*/ 239 h 439"/>
              <a:gd name="T16" fmla="*/ 219 w 439"/>
              <a:gd name="T17" fmla="*/ 439 h 439"/>
              <a:gd name="T18" fmla="*/ 439 w 439"/>
              <a:gd name="T19" fmla="*/ 219 h 439"/>
              <a:gd name="T20" fmla="*/ 239 w 439"/>
              <a:gd name="T21" fmla="*/ 0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9" h="439">
                <a:moveTo>
                  <a:pt x="199" y="199"/>
                </a:moveTo>
                <a:lnTo>
                  <a:pt x="0" y="199"/>
                </a:lnTo>
                <a:cubicBezTo>
                  <a:pt x="10" y="93"/>
                  <a:pt x="93" y="10"/>
                  <a:pt x="199" y="0"/>
                </a:cubicBezTo>
                <a:lnTo>
                  <a:pt x="199" y="199"/>
                </a:lnTo>
                <a:close/>
                <a:moveTo>
                  <a:pt x="239" y="0"/>
                </a:moveTo>
                <a:lnTo>
                  <a:pt x="239" y="219"/>
                </a:lnTo>
                <a:cubicBezTo>
                  <a:pt x="239" y="230"/>
                  <a:pt x="230" y="239"/>
                  <a:pt x="219" y="239"/>
                </a:cubicBezTo>
                <a:lnTo>
                  <a:pt x="0" y="239"/>
                </a:lnTo>
                <a:cubicBezTo>
                  <a:pt x="10" y="351"/>
                  <a:pt x="104" y="439"/>
                  <a:pt x="219" y="439"/>
                </a:cubicBezTo>
                <a:cubicBezTo>
                  <a:pt x="340" y="439"/>
                  <a:pt x="439" y="340"/>
                  <a:pt x="439" y="219"/>
                </a:cubicBezTo>
                <a:cubicBezTo>
                  <a:pt x="439" y="104"/>
                  <a:pt x="351" y="10"/>
                  <a:pt x="239" y="0"/>
                </a:cubicBezTo>
                <a:close/>
              </a:path>
            </a:pathLst>
          </a:custGeom>
          <a:solidFill>
            <a:srgbClr val="201F42"/>
          </a:solidFill>
          <a:ln>
            <a:noFill/>
          </a:ln>
        </p:spPr>
        <p:txBody>
          <a:bodyPr/>
          <a:lstStyle/>
          <a:p>
            <a:endParaRPr lang="zh-CN" altLang="en-US">
              <a:cs typeface="+mn-ea"/>
              <a:sym typeface="+mn-lt"/>
            </a:endParaRPr>
          </a:p>
        </p:txBody>
      </p:sp>
      <p:cxnSp>
        <p:nvCxnSpPr>
          <p:cNvPr id="7" name="直接连接符 6">
            <a:extLst>
              <a:ext uri="{FF2B5EF4-FFF2-40B4-BE49-F238E27FC236}">
                <a16:creationId xmlns:a16="http://schemas.microsoft.com/office/drawing/2014/main" xmlns="" id="{8854E329-1833-43F4-8051-9EB177D74061}"/>
              </a:ext>
            </a:extLst>
          </p:cNvPr>
          <p:cNvCxnSpPr/>
          <p:nvPr/>
        </p:nvCxnSpPr>
        <p:spPr>
          <a:xfrm>
            <a:off x="2673478" y="5433722"/>
            <a:ext cx="0" cy="85594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0" name="PA-矩形 7">
            <a:extLst>
              <a:ext uri="{FF2B5EF4-FFF2-40B4-BE49-F238E27FC236}">
                <a16:creationId xmlns:a16="http://schemas.microsoft.com/office/drawing/2014/main" xmlns="" id="{3D48FC0D-5053-404E-8965-44F7CE669A42}"/>
              </a:ext>
            </a:extLst>
          </p:cNvPr>
          <p:cNvSpPr/>
          <p:nvPr>
            <p:custDataLst>
              <p:tags r:id="rId1"/>
            </p:custDataLst>
          </p:nvPr>
        </p:nvSpPr>
        <p:spPr>
          <a:xfrm>
            <a:off x="1014049" y="52817"/>
            <a:ext cx="1620957" cy="52322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2800" dirty="0">
                <a:solidFill>
                  <a:srgbClr val="0D0A47"/>
                </a:solidFill>
                <a:cs typeface="+mn-ea"/>
                <a:sym typeface="+mn-lt"/>
              </a:rPr>
              <a:t>项目来源</a:t>
            </a:r>
            <a:endParaRPr kumimoji="0" lang="zh-CN" altLang="en-US" sz="2800" b="0" i="0" u="none" strike="noStrike" kern="1200" cap="none" spc="0" normalizeH="0" baseline="0" noProof="0" dirty="0">
              <a:ln>
                <a:noFill/>
              </a:ln>
              <a:solidFill>
                <a:srgbClr val="0D0A47"/>
              </a:solidFill>
              <a:effectLst/>
              <a:uLnTx/>
              <a:uFillTx/>
              <a:cs typeface="+mn-ea"/>
              <a:sym typeface="+mn-lt"/>
            </a:endParaRPr>
          </a:p>
        </p:txBody>
      </p:sp>
      <p:sp>
        <p:nvSpPr>
          <p:cNvPr id="41" name="PA-矩形 8">
            <a:extLst>
              <a:ext uri="{FF2B5EF4-FFF2-40B4-BE49-F238E27FC236}">
                <a16:creationId xmlns:a16="http://schemas.microsoft.com/office/drawing/2014/main" xmlns="" id="{8842CC70-BA9E-4D4E-8A45-FEFF2171D815}"/>
              </a:ext>
            </a:extLst>
          </p:cNvPr>
          <p:cNvSpPr/>
          <p:nvPr>
            <p:custDataLst>
              <p:tags r:id="rId2"/>
            </p:custDataLst>
          </p:nvPr>
        </p:nvSpPr>
        <p:spPr>
          <a:xfrm>
            <a:off x="1029924" y="497032"/>
            <a:ext cx="2661430" cy="254429"/>
          </a:xfrm>
          <a:prstGeom prst="rect">
            <a:avLst/>
          </a:prstGeom>
          <a:noFill/>
        </p:spPr>
        <p:txBody>
          <a:bodyPr wrap="square" rtlCol="0">
            <a:spAutoFit/>
            <a:scene3d>
              <a:camera prst="orthographicFront"/>
              <a:lightRig rig="threePt" dir="t"/>
            </a:scene3d>
            <a:sp3d contourW="12700"/>
          </a:bodyPr>
          <a:lstStyle/>
          <a:p>
            <a:pPr marL="0" marR="0" lvl="0" indent="0" algn="l" defTabSz="457200" rtl="0" eaLnBrk="1" fontAlgn="auto" latinLnBrk="0" hangingPunct="1">
              <a:lnSpc>
                <a:spcPct val="114000"/>
              </a:lnSpc>
              <a:spcBef>
                <a:spcPts val="0"/>
              </a:spcBef>
              <a:spcAft>
                <a:spcPts val="0"/>
              </a:spcAft>
              <a:buClrTx/>
              <a:buSzTx/>
              <a:buFontTx/>
              <a:buNone/>
              <a:tabLst/>
              <a:defRPr/>
            </a:pPr>
            <a:r>
              <a:rPr kumimoji="0" lang="en-US" altLang="zh-CN" sz="1000" b="0" i="0" u="none" strike="noStrike" kern="1200" cap="none" spc="300" normalizeH="0" baseline="0" noProof="0" dirty="0">
                <a:ln>
                  <a:noFill/>
                </a:ln>
                <a:solidFill>
                  <a:srgbClr val="D3323C"/>
                </a:solidFill>
                <a:effectLst/>
                <a:uLnTx/>
                <a:uFillTx/>
                <a:cs typeface="+mn-ea"/>
                <a:sym typeface="+mn-lt"/>
              </a:rPr>
              <a:t>PROJECT SOURCE</a:t>
            </a:r>
            <a:endParaRPr kumimoji="0" lang="zh-CN" altLang="en-US" sz="1000" b="0" i="0" u="none" strike="noStrike" kern="1200" cap="none" spc="300" normalizeH="0" baseline="0" noProof="0" dirty="0">
              <a:ln>
                <a:noFill/>
              </a:ln>
              <a:solidFill>
                <a:srgbClr val="D3323C"/>
              </a:solidFill>
              <a:effectLst/>
              <a:uLnTx/>
              <a:uFillTx/>
              <a:cs typeface="+mn-ea"/>
              <a:sym typeface="+mn-lt"/>
            </a:endParaRPr>
          </a:p>
        </p:txBody>
      </p:sp>
      <p:sp>
        <p:nvSpPr>
          <p:cNvPr id="42" name="矩形 41">
            <a:extLst>
              <a:ext uri="{FF2B5EF4-FFF2-40B4-BE49-F238E27FC236}">
                <a16:creationId xmlns:a16="http://schemas.microsoft.com/office/drawing/2014/main" xmlns="" id="{270EC69A-31E2-4079-B1BB-9398CAE1830E}"/>
              </a:ext>
            </a:extLst>
          </p:cNvPr>
          <p:cNvSpPr/>
          <p:nvPr/>
        </p:nvSpPr>
        <p:spPr>
          <a:xfrm flipV="1">
            <a:off x="0" y="515837"/>
            <a:ext cx="12192000" cy="36000"/>
          </a:xfrm>
          <a:prstGeom prst="rect">
            <a:avLst/>
          </a:prstGeom>
          <a:gradFill>
            <a:gsLst>
              <a:gs pos="0">
                <a:schemeClr val="accent1">
                  <a:lumMod val="5000"/>
                  <a:lumOff val="95000"/>
                </a:schemeClr>
              </a:gs>
              <a:gs pos="74000">
                <a:srgbClr val="2C2254"/>
              </a:gs>
              <a:gs pos="83000">
                <a:srgbClr val="2C2254"/>
              </a:gs>
              <a:gs pos="100000">
                <a:srgbClr val="0D0A47"/>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201F42"/>
              </a:solidFill>
              <a:effectLst/>
              <a:uLnTx/>
              <a:uFillTx/>
              <a:cs typeface="+mn-ea"/>
              <a:sym typeface="+mn-lt"/>
            </a:endParaRPr>
          </a:p>
        </p:txBody>
      </p:sp>
      <p:grpSp>
        <p:nvGrpSpPr>
          <p:cNvPr id="43" name="组合 42">
            <a:extLst>
              <a:ext uri="{FF2B5EF4-FFF2-40B4-BE49-F238E27FC236}">
                <a16:creationId xmlns:a16="http://schemas.microsoft.com/office/drawing/2014/main" xmlns="" id="{FF48A784-3968-4336-92AA-5CA4EE3B168F}"/>
              </a:ext>
            </a:extLst>
          </p:cNvPr>
          <p:cNvGrpSpPr/>
          <p:nvPr/>
        </p:nvGrpSpPr>
        <p:grpSpPr>
          <a:xfrm>
            <a:off x="217540" y="1"/>
            <a:ext cx="730741" cy="812800"/>
            <a:chOff x="117754" y="1"/>
            <a:chExt cx="730741" cy="812800"/>
          </a:xfrm>
        </p:grpSpPr>
        <p:sp>
          <p:nvSpPr>
            <p:cNvPr id="44" name="矩形 43">
              <a:extLst>
                <a:ext uri="{FF2B5EF4-FFF2-40B4-BE49-F238E27FC236}">
                  <a16:creationId xmlns:a16="http://schemas.microsoft.com/office/drawing/2014/main" xmlns="" id="{CFFC784A-8F43-4DCF-8AF0-CC7D3CEBBBD4}"/>
                </a:ext>
              </a:extLst>
            </p:cNvPr>
            <p:cNvSpPr/>
            <p:nvPr/>
          </p:nvSpPr>
          <p:spPr>
            <a:xfrm>
              <a:off x="120575" y="1"/>
              <a:ext cx="699345" cy="812800"/>
            </a:xfrm>
            <a:prstGeom prst="rect">
              <a:avLst/>
            </a:prstGeom>
            <a:solidFill>
              <a:srgbClr val="0D0A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45" name="文本框 44">
              <a:extLst>
                <a:ext uri="{FF2B5EF4-FFF2-40B4-BE49-F238E27FC236}">
                  <a16:creationId xmlns:a16="http://schemas.microsoft.com/office/drawing/2014/main" xmlns="" id="{5F9194CD-3C1D-4B69-B2CB-CC483799EB89}"/>
                </a:ext>
              </a:extLst>
            </p:cNvPr>
            <p:cNvSpPr txBox="1"/>
            <p:nvPr/>
          </p:nvSpPr>
          <p:spPr>
            <a:xfrm>
              <a:off x="117754" y="51021"/>
              <a:ext cx="730741" cy="723853"/>
            </a:xfrm>
            <a:prstGeom prst="rect">
              <a:avLst/>
            </a:prstGeom>
            <a:noFill/>
          </p:spPr>
          <p:txBody>
            <a:bodyPr wrap="square" rtlCol="0">
              <a:spAutoFit/>
              <a:scene3d>
                <a:camera prst="orthographicFront"/>
                <a:lightRig rig="threePt" dir="t"/>
              </a:scene3d>
              <a:sp3d contourW="12700"/>
            </a:bodyPr>
            <a:lstStyle>
              <a:defPPr>
                <a:defRPr lang="en-US"/>
              </a:defPPr>
              <a:lvl1pPr>
                <a:lnSpc>
                  <a:spcPct val="114000"/>
                </a:lnSpc>
                <a:defRPr sz="1000" spc="300">
                  <a:solidFill>
                    <a:srgbClr val="C0A984"/>
                  </a:solidFill>
                  <a:latin typeface="Century Gothic" panose="020B0502020202020204" pitchFamily="34" charset="0"/>
                  <a:ea typeface="+mj-ea"/>
                </a:defRPr>
              </a:lvl1pPr>
            </a:lstStyle>
            <a:p>
              <a:pPr marL="0" marR="0" lvl="0" indent="0" algn="ctr" defTabSz="457200" rtl="0" eaLnBrk="1" fontAlgn="auto" latinLnBrk="0" hangingPunct="1">
                <a:lnSpc>
                  <a:spcPct val="114000"/>
                </a:lnSpc>
                <a:spcBef>
                  <a:spcPts val="0"/>
                </a:spcBef>
                <a:spcAft>
                  <a:spcPts val="0"/>
                </a:spcAft>
                <a:buClrTx/>
                <a:buSzTx/>
                <a:buFontTx/>
                <a:buNone/>
                <a:tabLst/>
                <a:defRPr/>
              </a:pPr>
              <a:r>
                <a:rPr kumimoji="0" lang="en-US" altLang="zh-CN" sz="2400" b="0" i="0" u="none" strike="noStrike" kern="1200" cap="none" spc="300" normalizeH="0" baseline="0" noProof="0" dirty="0">
                  <a:ln>
                    <a:noFill/>
                  </a:ln>
                  <a:solidFill>
                    <a:srgbClr val="D3323C"/>
                  </a:solidFill>
                  <a:effectLst/>
                  <a:uLnTx/>
                  <a:uFillTx/>
                  <a:latin typeface="+mn-lt"/>
                  <a:ea typeface="+mn-ea"/>
                  <a:cs typeface="+mn-ea"/>
                  <a:sym typeface="+mn-lt"/>
                </a:rPr>
                <a:t>02</a:t>
              </a:r>
              <a:endParaRPr kumimoji="0" lang="zh-CN" altLang="en-US" sz="2400" b="0" i="0" u="none" strike="noStrike" kern="1200" cap="none" spc="300" normalizeH="0" baseline="0" noProof="0" dirty="0">
                <a:ln>
                  <a:noFill/>
                </a:ln>
                <a:solidFill>
                  <a:srgbClr val="D3323C"/>
                </a:solidFill>
                <a:effectLst/>
                <a:uLnTx/>
                <a:uFillTx/>
                <a:latin typeface="+mn-lt"/>
                <a:ea typeface="+mn-ea"/>
                <a:cs typeface="+mn-ea"/>
                <a:sym typeface="+mn-lt"/>
              </a:endParaRPr>
            </a:p>
            <a:p>
              <a:pPr marL="0" marR="0" lvl="0" indent="0" algn="ctr" defTabSz="457200" rtl="0" eaLnBrk="1" fontAlgn="auto" latinLnBrk="0" hangingPunct="1">
                <a:lnSpc>
                  <a:spcPct val="114000"/>
                </a:lnSpc>
                <a:spcBef>
                  <a:spcPts val="0"/>
                </a:spcBef>
                <a:spcAft>
                  <a:spcPts val="0"/>
                </a:spcAft>
                <a:buClrTx/>
                <a:buSzTx/>
                <a:buFontTx/>
                <a:buNone/>
                <a:tabLst/>
                <a:defRPr/>
              </a:pPr>
              <a:r>
                <a:rPr kumimoji="0" lang="en-US" altLang="zh-CN" sz="1200" b="0" i="0" u="none" strike="noStrike" kern="1200" cap="none" spc="300" normalizeH="0" baseline="0" noProof="0" dirty="0">
                  <a:ln>
                    <a:noFill/>
                  </a:ln>
                  <a:solidFill>
                    <a:srgbClr val="D3323C"/>
                  </a:solidFill>
                  <a:effectLst/>
                  <a:uLnTx/>
                  <a:uFillTx/>
                  <a:latin typeface="+mn-lt"/>
                  <a:ea typeface="+mn-ea"/>
                  <a:cs typeface="+mn-ea"/>
                  <a:sym typeface="+mn-lt"/>
                </a:rPr>
                <a:t>PART</a:t>
              </a:r>
            </a:p>
          </p:txBody>
        </p:sp>
      </p:grpSp>
      <p:sp>
        <p:nvSpPr>
          <p:cNvPr id="46" name="TextBox 45"/>
          <p:cNvSpPr txBox="1"/>
          <p:nvPr/>
        </p:nvSpPr>
        <p:spPr>
          <a:xfrm>
            <a:off x="0" y="6660654"/>
            <a:ext cx="1224136" cy="123111"/>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schemeClr val="bg1"/>
                </a:solidFill>
                <a:effectLst/>
                <a:uLnTx/>
                <a:uFillTx/>
              </a:rPr>
              <a:t>PPT</a:t>
            </a:r>
            <a:r>
              <a:rPr kumimoji="0" lang="zh-CN" altLang="en-US" sz="100" b="0" i="0" u="none" strike="noStrike" kern="0" cap="none" spc="0" normalizeH="0" baseline="0" noProof="0" dirty="0" smtClean="0">
                <a:ln>
                  <a:noFill/>
                </a:ln>
                <a:solidFill>
                  <a:schemeClr val="bg1"/>
                </a:solidFill>
                <a:effectLst/>
                <a:uLnTx/>
                <a:uFillTx/>
              </a:rPr>
              <a:t>下载 </a:t>
            </a:r>
            <a:r>
              <a:rPr kumimoji="0" lang="en-US" altLang="zh-CN" sz="100" b="0" i="0" u="none" strike="noStrike" kern="0" cap="none" spc="0" normalizeH="0" baseline="0" noProof="0" dirty="0" smtClean="0">
                <a:ln>
                  <a:noFill/>
                </a:ln>
                <a:solidFill>
                  <a:schemeClr val="bg1"/>
                </a:solidFill>
                <a:effectLst/>
                <a:uLnTx/>
                <a:uFillTx/>
              </a:rPr>
              <a:t>http://www.1ppt.com/xiazai/</a:t>
            </a:r>
          </a:p>
        </p:txBody>
      </p:sp>
    </p:spTree>
    <p:extLst>
      <p:ext uri="{BB962C8B-B14F-4D97-AF65-F5344CB8AC3E}">
        <p14:creationId xmlns:p14="http://schemas.microsoft.com/office/powerpoint/2010/main" val="1324440086"/>
      </p:ext>
    </p:extLst>
  </p:cSld>
  <p:clrMapOvr>
    <a:masterClrMapping/>
  </p:clrMapOvr>
  <mc:AlternateContent xmlns:mc="http://schemas.openxmlformats.org/markup-compatibility/2006" xmlns:p14="http://schemas.microsoft.com/office/powerpoint/2010/main">
    <mc:Choice Requires="p14">
      <p:transition spd="slow" p14:dur="1500" advTm="7500">
        <p:random/>
      </p:transition>
    </mc:Choice>
    <mc:Fallback xmlns="">
      <p:transition spd="slow" advTm="75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500" fill="hold"/>
                                        <p:tgtEl>
                                          <p:spTgt spid="43"/>
                                        </p:tgtEl>
                                        <p:attrNameLst>
                                          <p:attrName>ppt_x</p:attrName>
                                        </p:attrNameLst>
                                      </p:cBhvr>
                                      <p:tavLst>
                                        <p:tav tm="0">
                                          <p:val>
                                            <p:strVal val="#ppt_x"/>
                                          </p:val>
                                        </p:tav>
                                        <p:tav tm="100000">
                                          <p:val>
                                            <p:strVal val="#ppt_x"/>
                                          </p:val>
                                        </p:tav>
                                      </p:tavLst>
                                    </p:anim>
                                    <p:anim calcmode="lin" valueType="num">
                                      <p:cBhvr additive="base">
                                        <p:cTn id="8" dur="500" fill="hold"/>
                                        <p:tgtEl>
                                          <p:spTgt spid="43"/>
                                        </p:tgtEl>
                                        <p:attrNameLst>
                                          <p:attrName>ppt_y</p:attrName>
                                        </p:attrNameLst>
                                      </p:cBhvr>
                                      <p:tavLst>
                                        <p:tav tm="0">
                                          <p:val>
                                            <p:strVal val="0-#ppt_h/2"/>
                                          </p:val>
                                        </p:tav>
                                        <p:tav tm="100000">
                                          <p:val>
                                            <p:strVal val="#ppt_y"/>
                                          </p:val>
                                        </p:tav>
                                      </p:tavLst>
                                    </p:anim>
                                  </p:childTnLst>
                                </p:cTn>
                              </p:par>
                              <p:par>
                                <p:cTn id="9" presetID="12" presetClass="entr" presetSubtype="4" fill="hold" grpId="0" nodeType="withEffect">
                                  <p:stCondLst>
                                    <p:cond delay="0"/>
                                  </p:stCondLst>
                                  <p:childTnLst>
                                    <p:set>
                                      <p:cBhvr>
                                        <p:cTn id="10" dur="1" fill="hold">
                                          <p:stCondLst>
                                            <p:cond delay="0"/>
                                          </p:stCondLst>
                                        </p:cTn>
                                        <p:tgtEl>
                                          <p:spTgt spid="42"/>
                                        </p:tgtEl>
                                        <p:attrNameLst>
                                          <p:attrName>style.visibility</p:attrName>
                                        </p:attrNameLst>
                                      </p:cBhvr>
                                      <p:to>
                                        <p:strVal val="visible"/>
                                      </p:to>
                                    </p:set>
                                    <p:anim calcmode="lin" valueType="num">
                                      <p:cBhvr additive="base">
                                        <p:cTn id="11" dur="500"/>
                                        <p:tgtEl>
                                          <p:spTgt spid="42"/>
                                        </p:tgtEl>
                                        <p:attrNameLst>
                                          <p:attrName>ppt_y</p:attrName>
                                        </p:attrNameLst>
                                      </p:cBhvr>
                                      <p:tavLst>
                                        <p:tav tm="0">
                                          <p:val>
                                            <p:strVal val="#ppt_y+#ppt_h*1.125000"/>
                                          </p:val>
                                        </p:tav>
                                        <p:tav tm="100000">
                                          <p:val>
                                            <p:strVal val="#ppt_y"/>
                                          </p:val>
                                        </p:tav>
                                      </p:tavLst>
                                    </p:anim>
                                    <p:animEffect transition="in" filter="wipe(up)">
                                      <p:cBhvr>
                                        <p:cTn id="12" dur="500"/>
                                        <p:tgtEl>
                                          <p:spTgt spid="42"/>
                                        </p:tgtEl>
                                      </p:cBhvr>
                                    </p:animEffect>
                                  </p:childTnLst>
                                </p:cTn>
                              </p:par>
                            </p:childTnLst>
                          </p:cTn>
                        </p:par>
                        <p:par>
                          <p:cTn id="13" fill="hold">
                            <p:stCondLst>
                              <p:cond delay="500"/>
                            </p:stCondLst>
                            <p:childTnLst>
                              <p:par>
                                <p:cTn id="14" presetID="0" presetClass="entr" presetSubtype="0" fill="hold" grpId="0" nodeType="afterEffect">
                                  <p:stCondLst>
                                    <p:cond delay="0"/>
                                  </p:stCondLst>
                                  <p:iterate type="lt">
                                    <p:tmPct val="14286"/>
                                  </p:iterate>
                                  <p:childTnLst>
                                    <p:set>
                                      <p:cBhvr>
                                        <p:cTn id="15" dur="1" fill="hold">
                                          <p:stCondLst>
                                            <p:cond delay="0"/>
                                          </p:stCondLst>
                                        </p:cTn>
                                        <p:tgtEl>
                                          <p:spTgt spid="40"/>
                                        </p:tgtEl>
                                        <p:attrNameLst>
                                          <p:attrName>style.visibility</p:attrName>
                                        </p:attrNameLst>
                                      </p:cBhvr>
                                      <p:to>
                                        <p:strVal val="visible"/>
                                      </p:to>
                                    </p:set>
                                    <p:anim to="" calcmode="lin" valueType="num">
                                      <p:cBhvr>
                                        <p:cTn id="16" dur="700" fill="hold">
                                          <p:stCondLst>
                                            <p:cond delay="0"/>
                                          </p:stCondLst>
                                        </p:cTn>
                                        <p:tgtEl>
                                          <p:spTgt spid="40"/>
                                        </p:tgtEl>
                                        <p:attrNameLst>
                                          <p:attrName>ppt_x</p:attrName>
                                        </p:attrNameLst>
                                      </p:cBhvr>
                                      <p:tavLst>
                                        <p:tav tm="0" fmla="#ppt_x+(-#ppt_w/2*cos(ppt_r/180*pi))*((1.5-1.5*$)^2-(1.5-1.5*$)^3)">
                                          <p:val>
                                            <p:strVal val="0"/>
                                          </p:val>
                                        </p:tav>
                                        <p:tav tm="100000">
                                          <p:val>
                                            <p:strVal val="1"/>
                                          </p:val>
                                        </p:tav>
                                      </p:tavLst>
                                    </p:anim>
                                    <p:anim to="" calcmode="lin" valueType="num">
                                      <p:cBhvr>
                                        <p:cTn id="17" dur="700" fill="hold">
                                          <p:stCondLst>
                                            <p:cond delay="0"/>
                                          </p:stCondLst>
                                        </p:cTn>
                                        <p:tgtEl>
                                          <p:spTgt spid="40"/>
                                        </p:tgtEl>
                                        <p:attrNameLst>
                                          <p:attrName>ppt_y</p:attrName>
                                        </p:attrNameLst>
                                      </p:cBhvr>
                                      <p:tavLst>
                                        <p:tav tm="0" fmla="#ppt_y+(-#ppt_h/2*cos(ppt_r/180*pi))*((1.5-1.5*$)^2-(1.5-1.5*$)^3)">
                                          <p:val>
                                            <p:strVal val="0"/>
                                          </p:val>
                                        </p:tav>
                                        <p:tav tm="100000">
                                          <p:val>
                                            <p:strVal val="1"/>
                                          </p:val>
                                        </p:tav>
                                      </p:tavLst>
                                    </p:anim>
                                    <p:anim to="" calcmode="lin" valueType="num">
                                      <p:cBhvr>
                                        <p:cTn id="18" dur="700" fill="hold">
                                          <p:stCondLst>
                                            <p:cond delay="0"/>
                                          </p:stCondLst>
                                        </p:cTn>
                                        <p:tgtEl>
                                          <p:spTgt spid="40"/>
                                        </p:tgtEl>
                                        <p:attrNameLst>
                                          <p:attrName>ppt_h</p:attrName>
                                        </p:attrNameLst>
                                      </p:cBhvr>
                                      <p:tavLst>
                                        <p:tav tm="0" fmla="#ppt_h-(-#ppt_h)*((1.5-1.5*$)^2-(1.5-1.5*$)^3)">
                                          <p:val>
                                            <p:strVal val="0"/>
                                          </p:val>
                                        </p:tav>
                                        <p:tav tm="100000">
                                          <p:val>
                                            <p:strVal val="1"/>
                                          </p:val>
                                        </p:tav>
                                      </p:tavLst>
                                    </p:anim>
                                    <p:anim to="" calcmode="lin" valueType="num">
                                      <p:cBhvr>
                                        <p:cTn id="19" dur="700" fill="hold">
                                          <p:stCondLst>
                                            <p:cond delay="0"/>
                                          </p:stCondLst>
                                        </p:cTn>
                                        <p:tgtEl>
                                          <p:spTgt spid="40"/>
                                        </p:tgtEl>
                                        <p:attrNameLst>
                                          <p:attrName>ppt_w</p:attrName>
                                        </p:attrNameLst>
                                      </p:cBhvr>
                                      <p:tavLst>
                                        <p:tav tm="0" fmla="#ppt_w-(-#ppt_w)*((1.5-1.5*$)^2-(1.5-1.5*$)^3)">
                                          <p:val>
                                            <p:strVal val="0"/>
                                          </p:val>
                                        </p:tav>
                                        <p:tav tm="100000">
                                          <p:val>
                                            <p:strVal val="1"/>
                                          </p:val>
                                        </p:tav>
                                      </p:tavLst>
                                    </p:anim>
                                  </p:childTnLst>
                                </p:cTn>
                              </p:par>
                              <p:par>
                                <p:cTn id="20" presetID="0" presetClass="entr" presetSubtype="0" fill="hold" grpId="0" nodeType="withEffect">
                                  <p:stCondLst>
                                    <p:cond delay="0"/>
                                  </p:stCondLst>
                                  <p:iterate type="lt">
                                    <p:tmPct val="3297"/>
                                  </p:iterate>
                                  <p:childTnLst>
                                    <p:set>
                                      <p:cBhvr>
                                        <p:cTn id="21" dur="1" fill="hold">
                                          <p:stCondLst>
                                            <p:cond delay="0"/>
                                          </p:stCondLst>
                                        </p:cTn>
                                        <p:tgtEl>
                                          <p:spTgt spid="41"/>
                                        </p:tgtEl>
                                        <p:attrNameLst>
                                          <p:attrName>style.visibility</p:attrName>
                                        </p:attrNameLst>
                                      </p:cBhvr>
                                      <p:to>
                                        <p:strVal val="visible"/>
                                      </p:to>
                                    </p:set>
                                    <p:anim to="" calcmode="lin" valueType="num">
                                      <p:cBhvr>
                                        <p:cTn id="22" dur="700" fill="hold">
                                          <p:stCondLst>
                                            <p:cond delay="0"/>
                                          </p:stCondLst>
                                        </p:cTn>
                                        <p:tgtEl>
                                          <p:spTgt spid="41"/>
                                        </p:tgtEl>
                                        <p:attrNameLst>
                                          <p:attrName>ppt_x</p:attrName>
                                        </p:attrNameLst>
                                      </p:cBhvr>
                                      <p:tavLst>
                                        <p:tav tm="0" fmla="#ppt_x+(-#ppt_w/2*cos(ppt_r/180*pi))*((1.5-1.5*$)^2-(1.5-1.5*$)^3)">
                                          <p:val>
                                            <p:strVal val="0"/>
                                          </p:val>
                                        </p:tav>
                                        <p:tav tm="100000">
                                          <p:val>
                                            <p:strVal val="1"/>
                                          </p:val>
                                        </p:tav>
                                      </p:tavLst>
                                    </p:anim>
                                    <p:anim to="" calcmode="lin" valueType="num">
                                      <p:cBhvr>
                                        <p:cTn id="23" dur="700" fill="hold">
                                          <p:stCondLst>
                                            <p:cond delay="0"/>
                                          </p:stCondLst>
                                        </p:cTn>
                                        <p:tgtEl>
                                          <p:spTgt spid="41"/>
                                        </p:tgtEl>
                                        <p:attrNameLst>
                                          <p:attrName>ppt_y</p:attrName>
                                        </p:attrNameLst>
                                      </p:cBhvr>
                                      <p:tavLst>
                                        <p:tav tm="0" fmla="#ppt_y-(-#ppt_h/2*cos(ppt_r/180*pi))*((1.5-1.5*$)^2-(1.5-1.5*$)^3)">
                                          <p:val>
                                            <p:strVal val="0"/>
                                          </p:val>
                                        </p:tav>
                                        <p:tav tm="100000">
                                          <p:val>
                                            <p:strVal val="1"/>
                                          </p:val>
                                        </p:tav>
                                      </p:tavLst>
                                    </p:anim>
                                    <p:anim to="" calcmode="lin" valueType="num">
                                      <p:cBhvr>
                                        <p:cTn id="24" dur="700" fill="hold">
                                          <p:stCondLst>
                                            <p:cond delay="0"/>
                                          </p:stCondLst>
                                        </p:cTn>
                                        <p:tgtEl>
                                          <p:spTgt spid="41"/>
                                        </p:tgtEl>
                                        <p:attrNameLst>
                                          <p:attrName>ppt_h</p:attrName>
                                        </p:attrNameLst>
                                      </p:cBhvr>
                                      <p:tavLst>
                                        <p:tav tm="0" fmla="#ppt_h-(-#ppt_h)*((1.5-1.5*$)^2-(1.5-1.5*$)^3)">
                                          <p:val>
                                            <p:strVal val="0"/>
                                          </p:val>
                                        </p:tav>
                                        <p:tav tm="100000">
                                          <p:val>
                                            <p:strVal val="1"/>
                                          </p:val>
                                        </p:tav>
                                      </p:tavLst>
                                    </p:anim>
                                    <p:anim to="" calcmode="lin" valueType="num">
                                      <p:cBhvr>
                                        <p:cTn id="25" dur="700" fill="hold">
                                          <p:stCondLst>
                                            <p:cond delay="0"/>
                                          </p:stCondLst>
                                        </p:cTn>
                                        <p:tgtEl>
                                          <p:spTgt spid="41"/>
                                        </p:tgtEl>
                                        <p:attrNameLst>
                                          <p:attrName>ppt_w</p:attrName>
                                        </p:attrNameLst>
                                      </p:cBhvr>
                                      <p:tavLst>
                                        <p:tav tm="0" fmla="#ppt_w-(-#ppt_w)*((1.5-1.5*$)^2-(1.5-1.5*$)^3)">
                                          <p:val>
                                            <p:strVal val="0"/>
                                          </p:val>
                                        </p:tav>
                                        <p:tav tm="100000">
                                          <p:val>
                                            <p:strVal val="1"/>
                                          </p:val>
                                        </p:tav>
                                      </p:tavLst>
                                    </p:anim>
                                  </p:childTnLst>
                                </p:cTn>
                              </p:par>
                            </p:childTnLst>
                          </p:cTn>
                        </p:par>
                        <p:par>
                          <p:cTn id="26" fill="hold">
                            <p:stCondLst>
                              <p:cond delay="1500"/>
                            </p:stCondLst>
                            <p:childTnLst>
                              <p:par>
                                <p:cTn id="27" presetID="16" presetClass="entr" presetSubtype="21" fill="hold" nodeType="after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barn(inVertical)">
                                      <p:cBhvr>
                                        <p:cTn id="29" dur="500"/>
                                        <p:tgtEl>
                                          <p:spTgt spid="3"/>
                                        </p:tgtEl>
                                      </p:cBhvr>
                                    </p:animEffect>
                                  </p:childTnLst>
                                </p:cTn>
                              </p:par>
                            </p:childTnLst>
                          </p:cTn>
                        </p:par>
                        <p:par>
                          <p:cTn id="30" fill="hold">
                            <p:stCondLst>
                              <p:cond delay="2000"/>
                            </p:stCondLst>
                            <p:childTnLst>
                              <p:par>
                                <p:cTn id="31" presetID="22" presetClass="entr" presetSubtype="4" fill="hold" grpId="0" nodeType="after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ipe(down)">
                                      <p:cBhvr>
                                        <p:cTn id="33" dur="500"/>
                                        <p:tgtEl>
                                          <p:spTgt spid="9"/>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wipe(down)">
                                      <p:cBhvr>
                                        <p:cTn id="36" dur="500"/>
                                        <p:tgtEl>
                                          <p:spTgt spid="10"/>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down)">
                                      <p:cBhvr>
                                        <p:cTn id="39" dur="500"/>
                                        <p:tgtEl>
                                          <p:spTgt spid="11"/>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down)">
                                      <p:cBhvr>
                                        <p:cTn id="42" dur="500"/>
                                        <p:tgtEl>
                                          <p:spTgt spid="12"/>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wipe(down)">
                                      <p:cBhvr>
                                        <p:cTn id="45" dur="500"/>
                                        <p:tgtEl>
                                          <p:spTgt spid="13"/>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wipe(down)">
                                      <p:cBhvr>
                                        <p:cTn id="48" dur="500"/>
                                        <p:tgtEl>
                                          <p:spTgt spid="14"/>
                                        </p:tgtEl>
                                      </p:cBhvr>
                                    </p:animEffect>
                                  </p:childTnLst>
                                </p:cTn>
                              </p:par>
                            </p:childTnLst>
                          </p:cTn>
                        </p:par>
                        <p:par>
                          <p:cTn id="49" fill="hold">
                            <p:stCondLst>
                              <p:cond delay="2500"/>
                            </p:stCondLst>
                            <p:childTnLst>
                              <p:par>
                                <p:cTn id="50" presetID="16" presetClass="entr" presetSubtype="26" fill="hold" nodeType="after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barn(inHorizontal)">
                                      <p:cBhvr>
                                        <p:cTn id="52" dur="500"/>
                                        <p:tgtEl>
                                          <p:spTgt spid="15"/>
                                        </p:tgtEl>
                                      </p:cBhvr>
                                    </p:animEffect>
                                  </p:childTnLst>
                                </p:cTn>
                              </p:par>
                              <p:par>
                                <p:cTn id="53" presetID="16" presetClass="entr" presetSubtype="26" fill="hold" nodeType="with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barn(inHorizontal)">
                                      <p:cBhvr>
                                        <p:cTn id="55" dur="500"/>
                                        <p:tgtEl>
                                          <p:spTgt spid="19"/>
                                        </p:tgtEl>
                                      </p:cBhvr>
                                    </p:animEffect>
                                  </p:childTnLst>
                                </p:cTn>
                              </p:par>
                            </p:childTnLst>
                          </p:cTn>
                        </p:par>
                        <p:par>
                          <p:cTn id="56" fill="hold">
                            <p:stCondLst>
                              <p:cond delay="3000"/>
                            </p:stCondLst>
                            <p:childTnLst>
                              <p:par>
                                <p:cTn id="57" presetID="42" presetClass="entr" presetSubtype="0" fill="hold" grpId="0" nodeType="after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fade">
                                      <p:cBhvr>
                                        <p:cTn id="59" dur="1000"/>
                                        <p:tgtEl>
                                          <p:spTgt spid="23"/>
                                        </p:tgtEl>
                                      </p:cBhvr>
                                    </p:animEffect>
                                    <p:anim calcmode="lin" valueType="num">
                                      <p:cBhvr>
                                        <p:cTn id="60" dur="1000" fill="hold"/>
                                        <p:tgtEl>
                                          <p:spTgt spid="23"/>
                                        </p:tgtEl>
                                        <p:attrNameLst>
                                          <p:attrName>ppt_x</p:attrName>
                                        </p:attrNameLst>
                                      </p:cBhvr>
                                      <p:tavLst>
                                        <p:tav tm="0">
                                          <p:val>
                                            <p:strVal val="#ppt_x"/>
                                          </p:val>
                                        </p:tav>
                                        <p:tav tm="100000">
                                          <p:val>
                                            <p:strVal val="#ppt_x"/>
                                          </p:val>
                                        </p:tav>
                                      </p:tavLst>
                                    </p:anim>
                                    <p:anim calcmode="lin" valueType="num">
                                      <p:cBhvr>
                                        <p:cTn id="61" dur="1000" fill="hold"/>
                                        <p:tgtEl>
                                          <p:spTgt spid="23"/>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24"/>
                                        </p:tgtEl>
                                        <p:attrNameLst>
                                          <p:attrName>style.visibility</p:attrName>
                                        </p:attrNameLst>
                                      </p:cBhvr>
                                      <p:to>
                                        <p:strVal val="visible"/>
                                      </p:to>
                                    </p:set>
                                    <p:animEffect transition="in" filter="fade">
                                      <p:cBhvr>
                                        <p:cTn id="64" dur="1000"/>
                                        <p:tgtEl>
                                          <p:spTgt spid="24"/>
                                        </p:tgtEl>
                                      </p:cBhvr>
                                    </p:animEffect>
                                    <p:anim calcmode="lin" valueType="num">
                                      <p:cBhvr>
                                        <p:cTn id="65" dur="1000" fill="hold"/>
                                        <p:tgtEl>
                                          <p:spTgt spid="24"/>
                                        </p:tgtEl>
                                        <p:attrNameLst>
                                          <p:attrName>ppt_x</p:attrName>
                                        </p:attrNameLst>
                                      </p:cBhvr>
                                      <p:tavLst>
                                        <p:tav tm="0">
                                          <p:val>
                                            <p:strVal val="#ppt_x"/>
                                          </p:val>
                                        </p:tav>
                                        <p:tav tm="100000">
                                          <p:val>
                                            <p:strVal val="#ppt_x"/>
                                          </p:val>
                                        </p:tav>
                                      </p:tavLst>
                                    </p:anim>
                                    <p:anim calcmode="lin" valueType="num">
                                      <p:cBhvr>
                                        <p:cTn id="66" dur="1000" fill="hold"/>
                                        <p:tgtEl>
                                          <p:spTgt spid="24"/>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25"/>
                                        </p:tgtEl>
                                        <p:attrNameLst>
                                          <p:attrName>style.visibility</p:attrName>
                                        </p:attrNameLst>
                                      </p:cBhvr>
                                      <p:to>
                                        <p:strVal val="visible"/>
                                      </p:to>
                                    </p:set>
                                    <p:animEffect transition="in" filter="fade">
                                      <p:cBhvr>
                                        <p:cTn id="69" dur="1000"/>
                                        <p:tgtEl>
                                          <p:spTgt spid="25"/>
                                        </p:tgtEl>
                                      </p:cBhvr>
                                    </p:animEffect>
                                    <p:anim calcmode="lin" valueType="num">
                                      <p:cBhvr>
                                        <p:cTn id="70" dur="1000" fill="hold"/>
                                        <p:tgtEl>
                                          <p:spTgt spid="25"/>
                                        </p:tgtEl>
                                        <p:attrNameLst>
                                          <p:attrName>ppt_x</p:attrName>
                                        </p:attrNameLst>
                                      </p:cBhvr>
                                      <p:tavLst>
                                        <p:tav tm="0">
                                          <p:val>
                                            <p:strVal val="#ppt_x"/>
                                          </p:val>
                                        </p:tav>
                                        <p:tav tm="100000">
                                          <p:val>
                                            <p:strVal val="#ppt_x"/>
                                          </p:val>
                                        </p:tav>
                                      </p:tavLst>
                                    </p:anim>
                                    <p:anim calcmode="lin" valueType="num">
                                      <p:cBhvr>
                                        <p:cTn id="71" dur="1000" fill="hold"/>
                                        <p:tgtEl>
                                          <p:spTgt spid="25"/>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26"/>
                                        </p:tgtEl>
                                        <p:attrNameLst>
                                          <p:attrName>style.visibility</p:attrName>
                                        </p:attrNameLst>
                                      </p:cBhvr>
                                      <p:to>
                                        <p:strVal val="visible"/>
                                      </p:to>
                                    </p:set>
                                    <p:animEffect transition="in" filter="fade">
                                      <p:cBhvr>
                                        <p:cTn id="74" dur="1000"/>
                                        <p:tgtEl>
                                          <p:spTgt spid="26"/>
                                        </p:tgtEl>
                                      </p:cBhvr>
                                    </p:animEffect>
                                    <p:anim calcmode="lin" valueType="num">
                                      <p:cBhvr>
                                        <p:cTn id="75" dur="1000" fill="hold"/>
                                        <p:tgtEl>
                                          <p:spTgt spid="26"/>
                                        </p:tgtEl>
                                        <p:attrNameLst>
                                          <p:attrName>ppt_x</p:attrName>
                                        </p:attrNameLst>
                                      </p:cBhvr>
                                      <p:tavLst>
                                        <p:tav tm="0">
                                          <p:val>
                                            <p:strVal val="#ppt_x"/>
                                          </p:val>
                                        </p:tav>
                                        <p:tav tm="100000">
                                          <p:val>
                                            <p:strVal val="#ppt_x"/>
                                          </p:val>
                                        </p:tav>
                                      </p:tavLst>
                                    </p:anim>
                                    <p:anim calcmode="lin" valueType="num">
                                      <p:cBhvr>
                                        <p:cTn id="76" dur="1000" fill="hold"/>
                                        <p:tgtEl>
                                          <p:spTgt spid="26"/>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27"/>
                                        </p:tgtEl>
                                        <p:attrNameLst>
                                          <p:attrName>style.visibility</p:attrName>
                                        </p:attrNameLst>
                                      </p:cBhvr>
                                      <p:to>
                                        <p:strVal val="visible"/>
                                      </p:to>
                                    </p:set>
                                    <p:animEffect transition="in" filter="fade">
                                      <p:cBhvr>
                                        <p:cTn id="79" dur="1000"/>
                                        <p:tgtEl>
                                          <p:spTgt spid="27"/>
                                        </p:tgtEl>
                                      </p:cBhvr>
                                    </p:animEffect>
                                    <p:anim calcmode="lin" valueType="num">
                                      <p:cBhvr>
                                        <p:cTn id="80" dur="1000" fill="hold"/>
                                        <p:tgtEl>
                                          <p:spTgt spid="27"/>
                                        </p:tgtEl>
                                        <p:attrNameLst>
                                          <p:attrName>ppt_x</p:attrName>
                                        </p:attrNameLst>
                                      </p:cBhvr>
                                      <p:tavLst>
                                        <p:tav tm="0">
                                          <p:val>
                                            <p:strVal val="#ppt_x"/>
                                          </p:val>
                                        </p:tav>
                                        <p:tav tm="100000">
                                          <p:val>
                                            <p:strVal val="#ppt_x"/>
                                          </p:val>
                                        </p:tav>
                                      </p:tavLst>
                                    </p:anim>
                                    <p:anim calcmode="lin" valueType="num">
                                      <p:cBhvr>
                                        <p:cTn id="81" dur="1000" fill="hold"/>
                                        <p:tgtEl>
                                          <p:spTgt spid="27"/>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28"/>
                                        </p:tgtEl>
                                        <p:attrNameLst>
                                          <p:attrName>style.visibility</p:attrName>
                                        </p:attrNameLst>
                                      </p:cBhvr>
                                      <p:to>
                                        <p:strVal val="visible"/>
                                      </p:to>
                                    </p:set>
                                    <p:animEffect transition="in" filter="fade">
                                      <p:cBhvr>
                                        <p:cTn id="84" dur="1000"/>
                                        <p:tgtEl>
                                          <p:spTgt spid="28"/>
                                        </p:tgtEl>
                                      </p:cBhvr>
                                    </p:animEffect>
                                    <p:anim calcmode="lin" valueType="num">
                                      <p:cBhvr>
                                        <p:cTn id="85" dur="1000" fill="hold"/>
                                        <p:tgtEl>
                                          <p:spTgt spid="28"/>
                                        </p:tgtEl>
                                        <p:attrNameLst>
                                          <p:attrName>ppt_x</p:attrName>
                                        </p:attrNameLst>
                                      </p:cBhvr>
                                      <p:tavLst>
                                        <p:tav tm="0">
                                          <p:val>
                                            <p:strVal val="#ppt_x"/>
                                          </p:val>
                                        </p:tav>
                                        <p:tav tm="100000">
                                          <p:val>
                                            <p:strVal val="#ppt_x"/>
                                          </p:val>
                                        </p:tav>
                                      </p:tavLst>
                                    </p:anim>
                                    <p:anim calcmode="lin" valueType="num">
                                      <p:cBhvr>
                                        <p:cTn id="86" dur="1000" fill="hold"/>
                                        <p:tgtEl>
                                          <p:spTgt spid="28"/>
                                        </p:tgtEl>
                                        <p:attrNameLst>
                                          <p:attrName>ppt_y</p:attrName>
                                        </p:attrNameLst>
                                      </p:cBhvr>
                                      <p:tavLst>
                                        <p:tav tm="0">
                                          <p:val>
                                            <p:strVal val="#ppt_y+.1"/>
                                          </p:val>
                                        </p:tav>
                                        <p:tav tm="100000">
                                          <p:val>
                                            <p:strVal val="#ppt_y"/>
                                          </p:val>
                                        </p:tav>
                                      </p:tavLst>
                                    </p:anim>
                                  </p:childTnLst>
                                </p:cTn>
                              </p:par>
                            </p:childTnLst>
                          </p:cTn>
                        </p:par>
                        <p:par>
                          <p:cTn id="87" fill="hold">
                            <p:stCondLst>
                              <p:cond delay="4000"/>
                            </p:stCondLst>
                            <p:childTnLst>
                              <p:par>
                                <p:cTn id="88" presetID="53" presetClass="entr" presetSubtype="16" fill="hold" grpId="0" nodeType="afterEffect">
                                  <p:stCondLst>
                                    <p:cond delay="0"/>
                                  </p:stCondLst>
                                  <p:childTnLst>
                                    <p:set>
                                      <p:cBhvr>
                                        <p:cTn id="89" dur="1" fill="hold">
                                          <p:stCondLst>
                                            <p:cond delay="0"/>
                                          </p:stCondLst>
                                        </p:cTn>
                                        <p:tgtEl>
                                          <p:spTgt spid="29"/>
                                        </p:tgtEl>
                                        <p:attrNameLst>
                                          <p:attrName>style.visibility</p:attrName>
                                        </p:attrNameLst>
                                      </p:cBhvr>
                                      <p:to>
                                        <p:strVal val="visible"/>
                                      </p:to>
                                    </p:set>
                                    <p:anim calcmode="lin" valueType="num">
                                      <p:cBhvr>
                                        <p:cTn id="90" dur="500" fill="hold"/>
                                        <p:tgtEl>
                                          <p:spTgt spid="29"/>
                                        </p:tgtEl>
                                        <p:attrNameLst>
                                          <p:attrName>ppt_w</p:attrName>
                                        </p:attrNameLst>
                                      </p:cBhvr>
                                      <p:tavLst>
                                        <p:tav tm="0">
                                          <p:val>
                                            <p:fltVal val="0"/>
                                          </p:val>
                                        </p:tav>
                                        <p:tav tm="100000">
                                          <p:val>
                                            <p:strVal val="#ppt_w"/>
                                          </p:val>
                                        </p:tav>
                                      </p:tavLst>
                                    </p:anim>
                                    <p:anim calcmode="lin" valueType="num">
                                      <p:cBhvr>
                                        <p:cTn id="91" dur="500" fill="hold"/>
                                        <p:tgtEl>
                                          <p:spTgt spid="29"/>
                                        </p:tgtEl>
                                        <p:attrNameLst>
                                          <p:attrName>ppt_h</p:attrName>
                                        </p:attrNameLst>
                                      </p:cBhvr>
                                      <p:tavLst>
                                        <p:tav tm="0">
                                          <p:val>
                                            <p:fltVal val="0"/>
                                          </p:val>
                                        </p:tav>
                                        <p:tav tm="100000">
                                          <p:val>
                                            <p:strVal val="#ppt_h"/>
                                          </p:val>
                                        </p:tav>
                                      </p:tavLst>
                                    </p:anim>
                                    <p:animEffect transition="in" filter="fade">
                                      <p:cBhvr>
                                        <p:cTn id="92" dur="500"/>
                                        <p:tgtEl>
                                          <p:spTgt spid="29"/>
                                        </p:tgtEl>
                                      </p:cBhvr>
                                    </p:animEffect>
                                  </p:childTnLst>
                                </p:cTn>
                              </p:par>
                              <p:par>
                                <p:cTn id="93" presetID="53" presetClass="entr" presetSubtype="16" fill="hold" grpId="0" nodeType="withEffect">
                                  <p:stCondLst>
                                    <p:cond delay="0"/>
                                  </p:stCondLst>
                                  <p:childTnLst>
                                    <p:set>
                                      <p:cBhvr>
                                        <p:cTn id="94" dur="1" fill="hold">
                                          <p:stCondLst>
                                            <p:cond delay="0"/>
                                          </p:stCondLst>
                                        </p:cTn>
                                        <p:tgtEl>
                                          <p:spTgt spid="34"/>
                                        </p:tgtEl>
                                        <p:attrNameLst>
                                          <p:attrName>style.visibility</p:attrName>
                                        </p:attrNameLst>
                                      </p:cBhvr>
                                      <p:to>
                                        <p:strVal val="visible"/>
                                      </p:to>
                                    </p:set>
                                    <p:anim calcmode="lin" valueType="num">
                                      <p:cBhvr>
                                        <p:cTn id="95" dur="500" fill="hold"/>
                                        <p:tgtEl>
                                          <p:spTgt spid="34"/>
                                        </p:tgtEl>
                                        <p:attrNameLst>
                                          <p:attrName>ppt_w</p:attrName>
                                        </p:attrNameLst>
                                      </p:cBhvr>
                                      <p:tavLst>
                                        <p:tav tm="0">
                                          <p:val>
                                            <p:fltVal val="0"/>
                                          </p:val>
                                        </p:tav>
                                        <p:tav tm="100000">
                                          <p:val>
                                            <p:strVal val="#ppt_w"/>
                                          </p:val>
                                        </p:tav>
                                      </p:tavLst>
                                    </p:anim>
                                    <p:anim calcmode="lin" valueType="num">
                                      <p:cBhvr>
                                        <p:cTn id="96" dur="500" fill="hold"/>
                                        <p:tgtEl>
                                          <p:spTgt spid="34"/>
                                        </p:tgtEl>
                                        <p:attrNameLst>
                                          <p:attrName>ppt_h</p:attrName>
                                        </p:attrNameLst>
                                      </p:cBhvr>
                                      <p:tavLst>
                                        <p:tav tm="0">
                                          <p:val>
                                            <p:fltVal val="0"/>
                                          </p:val>
                                        </p:tav>
                                        <p:tav tm="100000">
                                          <p:val>
                                            <p:strVal val="#ppt_h"/>
                                          </p:val>
                                        </p:tav>
                                      </p:tavLst>
                                    </p:anim>
                                    <p:animEffect transition="in" filter="fade">
                                      <p:cBhvr>
                                        <p:cTn id="97" dur="500"/>
                                        <p:tgtEl>
                                          <p:spTgt spid="34"/>
                                        </p:tgtEl>
                                      </p:cBhvr>
                                    </p:animEffect>
                                  </p:childTnLst>
                                </p:cTn>
                              </p:par>
                              <p:par>
                                <p:cTn id="98" presetID="53" presetClass="entr" presetSubtype="16" fill="hold" grpId="0" nodeType="withEffect">
                                  <p:stCondLst>
                                    <p:cond delay="0"/>
                                  </p:stCondLst>
                                  <p:childTnLst>
                                    <p:set>
                                      <p:cBhvr>
                                        <p:cTn id="99" dur="1" fill="hold">
                                          <p:stCondLst>
                                            <p:cond delay="0"/>
                                          </p:stCondLst>
                                        </p:cTn>
                                        <p:tgtEl>
                                          <p:spTgt spid="30"/>
                                        </p:tgtEl>
                                        <p:attrNameLst>
                                          <p:attrName>style.visibility</p:attrName>
                                        </p:attrNameLst>
                                      </p:cBhvr>
                                      <p:to>
                                        <p:strVal val="visible"/>
                                      </p:to>
                                    </p:set>
                                    <p:anim calcmode="lin" valueType="num">
                                      <p:cBhvr>
                                        <p:cTn id="100" dur="500" fill="hold"/>
                                        <p:tgtEl>
                                          <p:spTgt spid="30"/>
                                        </p:tgtEl>
                                        <p:attrNameLst>
                                          <p:attrName>ppt_w</p:attrName>
                                        </p:attrNameLst>
                                      </p:cBhvr>
                                      <p:tavLst>
                                        <p:tav tm="0">
                                          <p:val>
                                            <p:fltVal val="0"/>
                                          </p:val>
                                        </p:tav>
                                        <p:tav tm="100000">
                                          <p:val>
                                            <p:strVal val="#ppt_w"/>
                                          </p:val>
                                        </p:tav>
                                      </p:tavLst>
                                    </p:anim>
                                    <p:anim calcmode="lin" valueType="num">
                                      <p:cBhvr>
                                        <p:cTn id="101" dur="500" fill="hold"/>
                                        <p:tgtEl>
                                          <p:spTgt spid="30"/>
                                        </p:tgtEl>
                                        <p:attrNameLst>
                                          <p:attrName>ppt_h</p:attrName>
                                        </p:attrNameLst>
                                      </p:cBhvr>
                                      <p:tavLst>
                                        <p:tav tm="0">
                                          <p:val>
                                            <p:fltVal val="0"/>
                                          </p:val>
                                        </p:tav>
                                        <p:tav tm="100000">
                                          <p:val>
                                            <p:strVal val="#ppt_h"/>
                                          </p:val>
                                        </p:tav>
                                      </p:tavLst>
                                    </p:anim>
                                    <p:animEffect transition="in" filter="fade">
                                      <p:cBhvr>
                                        <p:cTn id="102" dur="500"/>
                                        <p:tgtEl>
                                          <p:spTgt spid="30"/>
                                        </p:tgtEl>
                                      </p:cBhvr>
                                    </p:animEffect>
                                  </p:childTnLst>
                                </p:cTn>
                              </p:par>
                              <p:par>
                                <p:cTn id="103" presetID="53" presetClass="entr" presetSubtype="16" fill="hold" grpId="0" nodeType="withEffect">
                                  <p:stCondLst>
                                    <p:cond delay="0"/>
                                  </p:stCondLst>
                                  <p:childTnLst>
                                    <p:set>
                                      <p:cBhvr>
                                        <p:cTn id="104" dur="1" fill="hold">
                                          <p:stCondLst>
                                            <p:cond delay="0"/>
                                          </p:stCondLst>
                                        </p:cTn>
                                        <p:tgtEl>
                                          <p:spTgt spid="33"/>
                                        </p:tgtEl>
                                        <p:attrNameLst>
                                          <p:attrName>style.visibility</p:attrName>
                                        </p:attrNameLst>
                                      </p:cBhvr>
                                      <p:to>
                                        <p:strVal val="visible"/>
                                      </p:to>
                                    </p:set>
                                    <p:anim calcmode="lin" valueType="num">
                                      <p:cBhvr>
                                        <p:cTn id="105" dur="500" fill="hold"/>
                                        <p:tgtEl>
                                          <p:spTgt spid="33"/>
                                        </p:tgtEl>
                                        <p:attrNameLst>
                                          <p:attrName>ppt_w</p:attrName>
                                        </p:attrNameLst>
                                      </p:cBhvr>
                                      <p:tavLst>
                                        <p:tav tm="0">
                                          <p:val>
                                            <p:fltVal val="0"/>
                                          </p:val>
                                        </p:tav>
                                        <p:tav tm="100000">
                                          <p:val>
                                            <p:strVal val="#ppt_w"/>
                                          </p:val>
                                        </p:tav>
                                      </p:tavLst>
                                    </p:anim>
                                    <p:anim calcmode="lin" valueType="num">
                                      <p:cBhvr>
                                        <p:cTn id="106" dur="500" fill="hold"/>
                                        <p:tgtEl>
                                          <p:spTgt spid="33"/>
                                        </p:tgtEl>
                                        <p:attrNameLst>
                                          <p:attrName>ppt_h</p:attrName>
                                        </p:attrNameLst>
                                      </p:cBhvr>
                                      <p:tavLst>
                                        <p:tav tm="0">
                                          <p:val>
                                            <p:fltVal val="0"/>
                                          </p:val>
                                        </p:tav>
                                        <p:tav tm="100000">
                                          <p:val>
                                            <p:strVal val="#ppt_h"/>
                                          </p:val>
                                        </p:tav>
                                      </p:tavLst>
                                    </p:anim>
                                    <p:animEffect transition="in" filter="fade">
                                      <p:cBhvr>
                                        <p:cTn id="107" dur="500"/>
                                        <p:tgtEl>
                                          <p:spTgt spid="33"/>
                                        </p:tgtEl>
                                      </p:cBhvr>
                                    </p:animEffect>
                                  </p:childTnLst>
                                </p:cTn>
                              </p:par>
                              <p:par>
                                <p:cTn id="108" presetID="53" presetClass="entr" presetSubtype="16" fill="hold" grpId="0" nodeType="withEffect">
                                  <p:stCondLst>
                                    <p:cond delay="0"/>
                                  </p:stCondLst>
                                  <p:childTnLst>
                                    <p:set>
                                      <p:cBhvr>
                                        <p:cTn id="109" dur="1" fill="hold">
                                          <p:stCondLst>
                                            <p:cond delay="0"/>
                                          </p:stCondLst>
                                        </p:cTn>
                                        <p:tgtEl>
                                          <p:spTgt spid="31"/>
                                        </p:tgtEl>
                                        <p:attrNameLst>
                                          <p:attrName>style.visibility</p:attrName>
                                        </p:attrNameLst>
                                      </p:cBhvr>
                                      <p:to>
                                        <p:strVal val="visible"/>
                                      </p:to>
                                    </p:set>
                                    <p:anim calcmode="lin" valueType="num">
                                      <p:cBhvr>
                                        <p:cTn id="110" dur="500" fill="hold"/>
                                        <p:tgtEl>
                                          <p:spTgt spid="31"/>
                                        </p:tgtEl>
                                        <p:attrNameLst>
                                          <p:attrName>ppt_w</p:attrName>
                                        </p:attrNameLst>
                                      </p:cBhvr>
                                      <p:tavLst>
                                        <p:tav tm="0">
                                          <p:val>
                                            <p:fltVal val="0"/>
                                          </p:val>
                                        </p:tav>
                                        <p:tav tm="100000">
                                          <p:val>
                                            <p:strVal val="#ppt_w"/>
                                          </p:val>
                                        </p:tav>
                                      </p:tavLst>
                                    </p:anim>
                                    <p:anim calcmode="lin" valueType="num">
                                      <p:cBhvr>
                                        <p:cTn id="111" dur="500" fill="hold"/>
                                        <p:tgtEl>
                                          <p:spTgt spid="31"/>
                                        </p:tgtEl>
                                        <p:attrNameLst>
                                          <p:attrName>ppt_h</p:attrName>
                                        </p:attrNameLst>
                                      </p:cBhvr>
                                      <p:tavLst>
                                        <p:tav tm="0">
                                          <p:val>
                                            <p:fltVal val="0"/>
                                          </p:val>
                                        </p:tav>
                                        <p:tav tm="100000">
                                          <p:val>
                                            <p:strVal val="#ppt_h"/>
                                          </p:val>
                                        </p:tav>
                                      </p:tavLst>
                                    </p:anim>
                                    <p:animEffect transition="in" filter="fade">
                                      <p:cBhvr>
                                        <p:cTn id="112" dur="500"/>
                                        <p:tgtEl>
                                          <p:spTgt spid="31"/>
                                        </p:tgtEl>
                                      </p:cBhvr>
                                    </p:animEffect>
                                  </p:childTnLst>
                                </p:cTn>
                              </p:par>
                              <p:par>
                                <p:cTn id="113" presetID="53" presetClass="entr" presetSubtype="16" fill="hold" grpId="0" nodeType="withEffect">
                                  <p:stCondLst>
                                    <p:cond delay="0"/>
                                  </p:stCondLst>
                                  <p:childTnLst>
                                    <p:set>
                                      <p:cBhvr>
                                        <p:cTn id="114" dur="1" fill="hold">
                                          <p:stCondLst>
                                            <p:cond delay="0"/>
                                          </p:stCondLst>
                                        </p:cTn>
                                        <p:tgtEl>
                                          <p:spTgt spid="32"/>
                                        </p:tgtEl>
                                        <p:attrNameLst>
                                          <p:attrName>style.visibility</p:attrName>
                                        </p:attrNameLst>
                                      </p:cBhvr>
                                      <p:to>
                                        <p:strVal val="visible"/>
                                      </p:to>
                                    </p:set>
                                    <p:anim calcmode="lin" valueType="num">
                                      <p:cBhvr>
                                        <p:cTn id="115" dur="500" fill="hold"/>
                                        <p:tgtEl>
                                          <p:spTgt spid="32"/>
                                        </p:tgtEl>
                                        <p:attrNameLst>
                                          <p:attrName>ppt_w</p:attrName>
                                        </p:attrNameLst>
                                      </p:cBhvr>
                                      <p:tavLst>
                                        <p:tav tm="0">
                                          <p:val>
                                            <p:fltVal val="0"/>
                                          </p:val>
                                        </p:tav>
                                        <p:tav tm="100000">
                                          <p:val>
                                            <p:strVal val="#ppt_w"/>
                                          </p:val>
                                        </p:tav>
                                      </p:tavLst>
                                    </p:anim>
                                    <p:anim calcmode="lin" valueType="num">
                                      <p:cBhvr>
                                        <p:cTn id="116" dur="500" fill="hold"/>
                                        <p:tgtEl>
                                          <p:spTgt spid="32"/>
                                        </p:tgtEl>
                                        <p:attrNameLst>
                                          <p:attrName>ppt_h</p:attrName>
                                        </p:attrNameLst>
                                      </p:cBhvr>
                                      <p:tavLst>
                                        <p:tav tm="0">
                                          <p:val>
                                            <p:fltVal val="0"/>
                                          </p:val>
                                        </p:tav>
                                        <p:tav tm="100000">
                                          <p:val>
                                            <p:strVal val="#ppt_h"/>
                                          </p:val>
                                        </p:tav>
                                      </p:tavLst>
                                    </p:anim>
                                    <p:animEffect transition="in" filter="fade">
                                      <p:cBhvr>
                                        <p:cTn id="117" dur="500"/>
                                        <p:tgtEl>
                                          <p:spTgt spid="32"/>
                                        </p:tgtEl>
                                      </p:cBhvr>
                                    </p:animEffect>
                                  </p:childTnLst>
                                </p:cTn>
                              </p:par>
                            </p:childTnLst>
                          </p:cTn>
                        </p:par>
                        <p:par>
                          <p:cTn id="118" fill="hold">
                            <p:stCondLst>
                              <p:cond delay="4500"/>
                            </p:stCondLst>
                            <p:childTnLst>
                              <p:par>
                                <p:cTn id="119" presetID="49" presetClass="entr" presetSubtype="0" decel="100000" fill="hold" nodeType="afterEffect">
                                  <p:stCondLst>
                                    <p:cond delay="0"/>
                                  </p:stCondLst>
                                  <p:childTnLst>
                                    <p:set>
                                      <p:cBhvr>
                                        <p:cTn id="120" dur="1" fill="hold">
                                          <p:stCondLst>
                                            <p:cond delay="0"/>
                                          </p:stCondLst>
                                        </p:cTn>
                                        <p:tgtEl>
                                          <p:spTgt spid="39"/>
                                        </p:tgtEl>
                                        <p:attrNameLst>
                                          <p:attrName>style.visibility</p:attrName>
                                        </p:attrNameLst>
                                      </p:cBhvr>
                                      <p:to>
                                        <p:strVal val="visible"/>
                                      </p:to>
                                    </p:set>
                                    <p:anim calcmode="lin" valueType="num">
                                      <p:cBhvr>
                                        <p:cTn id="121" dur="500" fill="hold"/>
                                        <p:tgtEl>
                                          <p:spTgt spid="39"/>
                                        </p:tgtEl>
                                        <p:attrNameLst>
                                          <p:attrName>ppt_w</p:attrName>
                                        </p:attrNameLst>
                                      </p:cBhvr>
                                      <p:tavLst>
                                        <p:tav tm="0">
                                          <p:val>
                                            <p:fltVal val="0"/>
                                          </p:val>
                                        </p:tav>
                                        <p:tav tm="100000">
                                          <p:val>
                                            <p:strVal val="#ppt_w"/>
                                          </p:val>
                                        </p:tav>
                                      </p:tavLst>
                                    </p:anim>
                                    <p:anim calcmode="lin" valueType="num">
                                      <p:cBhvr>
                                        <p:cTn id="122" dur="500" fill="hold"/>
                                        <p:tgtEl>
                                          <p:spTgt spid="39"/>
                                        </p:tgtEl>
                                        <p:attrNameLst>
                                          <p:attrName>ppt_h</p:attrName>
                                        </p:attrNameLst>
                                      </p:cBhvr>
                                      <p:tavLst>
                                        <p:tav tm="0">
                                          <p:val>
                                            <p:fltVal val="0"/>
                                          </p:val>
                                        </p:tav>
                                        <p:tav tm="100000">
                                          <p:val>
                                            <p:strVal val="#ppt_h"/>
                                          </p:val>
                                        </p:tav>
                                      </p:tavLst>
                                    </p:anim>
                                    <p:anim calcmode="lin" valueType="num">
                                      <p:cBhvr>
                                        <p:cTn id="123" dur="500" fill="hold"/>
                                        <p:tgtEl>
                                          <p:spTgt spid="39"/>
                                        </p:tgtEl>
                                        <p:attrNameLst>
                                          <p:attrName>style.rotation</p:attrName>
                                        </p:attrNameLst>
                                      </p:cBhvr>
                                      <p:tavLst>
                                        <p:tav tm="0">
                                          <p:val>
                                            <p:fltVal val="360"/>
                                          </p:val>
                                        </p:tav>
                                        <p:tav tm="100000">
                                          <p:val>
                                            <p:fltVal val="0"/>
                                          </p:val>
                                        </p:tav>
                                      </p:tavLst>
                                    </p:anim>
                                    <p:animEffect transition="in" filter="fade">
                                      <p:cBhvr>
                                        <p:cTn id="124" dur="500"/>
                                        <p:tgtEl>
                                          <p:spTgt spid="39"/>
                                        </p:tgtEl>
                                      </p:cBhvr>
                                    </p:animEffect>
                                  </p:childTnLst>
                                </p:cTn>
                              </p:par>
                            </p:childTnLst>
                          </p:cTn>
                        </p:par>
                        <p:par>
                          <p:cTn id="125" fill="hold">
                            <p:stCondLst>
                              <p:cond delay="5000"/>
                            </p:stCondLst>
                            <p:childTnLst>
                              <p:par>
                                <p:cTn id="126" presetID="37" presetClass="entr" presetSubtype="0" fill="hold" nodeType="afterEffect">
                                  <p:stCondLst>
                                    <p:cond delay="0"/>
                                  </p:stCondLst>
                                  <p:childTnLst>
                                    <p:set>
                                      <p:cBhvr>
                                        <p:cTn id="127" dur="1" fill="hold">
                                          <p:stCondLst>
                                            <p:cond delay="0"/>
                                          </p:stCondLst>
                                        </p:cTn>
                                        <p:tgtEl>
                                          <p:spTgt spid="7"/>
                                        </p:tgtEl>
                                        <p:attrNameLst>
                                          <p:attrName>style.visibility</p:attrName>
                                        </p:attrNameLst>
                                      </p:cBhvr>
                                      <p:to>
                                        <p:strVal val="visible"/>
                                      </p:to>
                                    </p:set>
                                    <p:animEffect transition="in" filter="fade">
                                      <p:cBhvr>
                                        <p:cTn id="128" dur="250"/>
                                        <p:tgtEl>
                                          <p:spTgt spid="7"/>
                                        </p:tgtEl>
                                      </p:cBhvr>
                                    </p:animEffect>
                                    <p:anim calcmode="lin" valueType="num">
                                      <p:cBhvr>
                                        <p:cTn id="129" dur="250" fill="hold"/>
                                        <p:tgtEl>
                                          <p:spTgt spid="7"/>
                                        </p:tgtEl>
                                        <p:attrNameLst>
                                          <p:attrName>ppt_x</p:attrName>
                                        </p:attrNameLst>
                                      </p:cBhvr>
                                      <p:tavLst>
                                        <p:tav tm="0">
                                          <p:val>
                                            <p:strVal val="#ppt_x"/>
                                          </p:val>
                                        </p:tav>
                                        <p:tav tm="100000">
                                          <p:val>
                                            <p:strVal val="#ppt_x"/>
                                          </p:val>
                                        </p:tav>
                                      </p:tavLst>
                                    </p:anim>
                                    <p:anim calcmode="lin" valueType="num">
                                      <p:cBhvr>
                                        <p:cTn id="130" dur="225" decel="100000" fill="hold"/>
                                        <p:tgtEl>
                                          <p:spTgt spid="7"/>
                                        </p:tgtEl>
                                        <p:attrNameLst>
                                          <p:attrName>ppt_y</p:attrName>
                                        </p:attrNameLst>
                                      </p:cBhvr>
                                      <p:tavLst>
                                        <p:tav tm="0">
                                          <p:val>
                                            <p:strVal val="#ppt_y+1"/>
                                          </p:val>
                                        </p:tav>
                                        <p:tav tm="100000">
                                          <p:val>
                                            <p:strVal val="#ppt_y-.03"/>
                                          </p:val>
                                        </p:tav>
                                      </p:tavLst>
                                    </p:anim>
                                    <p:anim calcmode="lin" valueType="num">
                                      <p:cBhvr>
                                        <p:cTn id="131" dur="25" accel="100000" fill="hold">
                                          <p:stCondLst>
                                            <p:cond delay="225"/>
                                          </p:stCondLst>
                                        </p:cTn>
                                        <p:tgtEl>
                                          <p:spTgt spid="7"/>
                                        </p:tgtEl>
                                        <p:attrNameLst>
                                          <p:attrName>ppt_y</p:attrName>
                                        </p:attrNameLst>
                                      </p:cBhvr>
                                      <p:tavLst>
                                        <p:tav tm="0">
                                          <p:val>
                                            <p:strVal val="#ppt_y-.03"/>
                                          </p:val>
                                        </p:tav>
                                        <p:tav tm="100000">
                                          <p:val>
                                            <p:strVal val="#ppt_y"/>
                                          </p:val>
                                        </p:tav>
                                      </p:tavLst>
                                    </p:anim>
                                  </p:childTnLst>
                                </p:cTn>
                              </p:par>
                            </p:childTnLst>
                          </p:cTn>
                        </p:par>
                        <p:par>
                          <p:cTn id="132" fill="hold">
                            <p:stCondLst>
                              <p:cond delay="5250"/>
                            </p:stCondLst>
                            <p:childTnLst>
                              <p:par>
                                <p:cTn id="133" presetID="10" presetClass="entr" presetSubtype="0" fill="hold" grpId="0" nodeType="afterEffect">
                                  <p:stCondLst>
                                    <p:cond delay="0"/>
                                  </p:stCondLst>
                                  <p:iterate type="lt">
                                    <p:tmPct val="1269"/>
                                  </p:iterate>
                                  <p:childTnLst>
                                    <p:set>
                                      <p:cBhvr>
                                        <p:cTn id="134" dur="1" fill="hold">
                                          <p:stCondLst>
                                            <p:cond delay="0"/>
                                          </p:stCondLst>
                                        </p:cTn>
                                        <p:tgtEl>
                                          <p:spTgt spid="5"/>
                                        </p:tgtEl>
                                        <p:attrNameLst>
                                          <p:attrName>style.visibility</p:attrName>
                                        </p:attrNameLst>
                                      </p:cBhvr>
                                      <p:to>
                                        <p:strVal val="visible"/>
                                      </p:to>
                                    </p:set>
                                    <p:animEffect transition="in" filter="fade">
                                      <p:cBhvr>
                                        <p:cTn id="13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23" grpId="0"/>
      <p:bldP spid="24" grpId="0"/>
      <p:bldP spid="25" grpId="0"/>
      <p:bldP spid="26" grpId="0"/>
      <p:bldP spid="27" grpId="0"/>
      <p:bldP spid="28" grpId="0"/>
      <p:bldP spid="29" grpId="0"/>
      <p:bldP spid="30" grpId="0"/>
      <p:bldP spid="31" grpId="0"/>
      <p:bldP spid="32" grpId="0"/>
      <p:bldP spid="33" grpId="0"/>
      <p:bldP spid="34" grpId="0"/>
      <p:bldP spid="5" grpId="0"/>
      <p:bldP spid="40" grpId="0"/>
      <p:bldP spid="41" grpId="0"/>
      <p:bldP spid="42"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商业计划书"/>
</p:tagLst>
</file>

<file path=ppt/tags/tag10.xml><?xml version="1.0" encoding="utf-8"?>
<p:tagLst xmlns:a="http://schemas.openxmlformats.org/drawingml/2006/main" xmlns:r="http://schemas.openxmlformats.org/officeDocument/2006/relationships" xmlns:p="http://schemas.openxmlformats.org/presentationml/2006/main">
  <p:tag name="PA" val="v5.0.2"/>
  <p:tag name="RESOURCELIBID" val="435"/>
</p:tagLst>
</file>

<file path=ppt/tags/tag11.xml><?xml version="1.0" encoding="utf-8"?>
<p:tagLst xmlns:a="http://schemas.openxmlformats.org/drawingml/2006/main" xmlns:r="http://schemas.openxmlformats.org/officeDocument/2006/relationships" xmlns:p="http://schemas.openxmlformats.org/presentationml/2006/main">
  <p:tag name="PA" val="v5.0.2"/>
  <p:tag name="RESOURCELIBID" val="436"/>
</p:tagLst>
</file>

<file path=ppt/tags/tag12.xml><?xml version="1.0" encoding="utf-8"?>
<p:tagLst xmlns:a="http://schemas.openxmlformats.org/drawingml/2006/main" xmlns:r="http://schemas.openxmlformats.org/officeDocument/2006/relationships" xmlns:p="http://schemas.openxmlformats.org/presentationml/2006/main">
  <p:tag name="PA" val="v5.0.2"/>
  <p:tag name="RESOURCELIBID" val="435"/>
</p:tagLst>
</file>

<file path=ppt/tags/tag13.xml><?xml version="1.0" encoding="utf-8"?>
<p:tagLst xmlns:a="http://schemas.openxmlformats.org/drawingml/2006/main" xmlns:r="http://schemas.openxmlformats.org/officeDocument/2006/relationships" xmlns:p="http://schemas.openxmlformats.org/presentationml/2006/main">
  <p:tag name="PA" val="v5.0.2"/>
  <p:tag name="RESOURCELIBID" val="436"/>
</p:tagLst>
</file>

<file path=ppt/tags/tag14.xml><?xml version="1.0" encoding="utf-8"?>
<p:tagLst xmlns:a="http://schemas.openxmlformats.org/drawingml/2006/main" xmlns:r="http://schemas.openxmlformats.org/officeDocument/2006/relationships" xmlns:p="http://schemas.openxmlformats.org/presentationml/2006/main">
  <p:tag name="PA" val="v5.0.2"/>
  <p:tag name="RESOURCELIBID" val="435"/>
</p:tagLst>
</file>

<file path=ppt/tags/tag15.xml><?xml version="1.0" encoding="utf-8"?>
<p:tagLst xmlns:a="http://schemas.openxmlformats.org/drawingml/2006/main" xmlns:r="http://schemas.openxmlformats.org/officeDocument/2006/relationships" xmlns:p="http://schemas.openxmlformats.org/presentationml/2006/main">
  <p:tag name="PA" val="v5.0.2"/>
  <p:tag name="RESOURCELIBID" val="451"/>
</p:tagLst>
</file>

<file path=ppt/tags/tag16.xml><?xml version="1.0" encoding="utf-8"?>
<p:tagLst xmlns:a="http://schemas.openxmlformats.org/drawingml/2006/main" xmlns:r="http://schemas.openxmlformats.org/officeDocument/2006/relationships" xmlns:p="http://schemas.openxmlformats.org/presentationml/2006/main">
  <p:tag name="PA" val="v5.0.2"/>
  <p:tag name="RESOURCELIBID" val="436"/>
</p:tagLst>
</file>

<file path=ppt/tags/tag17.xml><?xml version="1.0" encoding="utf-8"?>
<p:tagLst xmlns:a="http://schemas.openxmlformats.org/drawingml/2006/main" xmlns:r="http://schemas.openxmlformats.org/officeDocument/2006/relationships" xmlns:p="http://schemas.openxmlformats.org/presentationml/2006/main">
  <p:tag name="PA" val="v5.0.2"/>
  <p:tag name="RESOURCELIBID" val="435"/>
</p:tagLst>
</file>

<file path=ppt/tags/tag18.xml><?xml version="1.0" encoding="utf-8"?>
<p:tagLst xmlns:a="http://schemas.openxmlformats.org/drawingml/2006/main" xmlns:r="http://schemas.openxmlformats.org/officeDocument/2006/relationships" xmlns:p="http://schemas.openxmlformats.org/presentationml/2006/main">
  <p:tag name="PA" val="v5.0.2"/>
  <p:tag name="RESOURCELIBID" val="436"/>
</p:tagLst>
</file>

<file path=ppt/tags/tag19.xml><?xml version="1.0" encoding="utf-8"?>
<p:tagLst xmlns:a="http://schemas.openxmlformats.org/drawingml/2006/main" xmlns:r="http://schemas.openxmlformats.org/officeDocument/2006/relationships" xmlns:p="http://schemas.openxmlformats.org/presentationml/2006/main">
  <p:tag name="PA" val="v5.0.2"/>
  <p:tag name="RESOURCELIBID" val="435"/>
</p:tagLst>
</file>

<file path=ppt/tags/tag2.xml><?xml version="1.0" encoding="utf-8"?>
<p:tagLst xmlns:a="http://schemas.openxmlformats.org/drawingml/2006/main" xmlns:r="http://schemas.openxmlformats.org/officeDocument/2006/relationships" xmlns:p="http://schemas.openxmlformats.org/presentationml/2006/main">
  <p:tag name="PA" val="v5.1.1"/>
  <p:tag name="RESOURCELIBID_ANIM" val="431"/>
</p:tagLst>
</file>

<file path=ppt/tags/tag20.xml><?xml version="1.0" encoding="utf-8"?>
<p:tagLst xmlns:a="http://schemas.openxmlformats.org/drawingml/2006/main" xmlns:r="http://schemas.openxmlformats.org/officeDocument/2006/relationships" xmlns:p="http://schemas.openxmlformats.org/presentationml/2006/main">
  <p:tag name="PA" val="v5.0.2"/>
  <p:tag name="RESOURCELIBID" val="436"/>
</p:tagLst>
</file>

<file path=ppt/tags/tag21.xml><?xml version="1.0" encoding="utf-8"?>
<p:tagLst xmlns:a="http://schemas.openxmlformats.org/drawingml/2006/main" xmlns:r="http://schemas.openxmlformats.org/officeDocument/2006/relationships" xmlns:p="http://schemas.openxmlformats.org/presentationml/2006/main">
  <p:tag name="PA" val="v5.0.2"/>
  <p:tag name="RESOURCELIBID" val="435"/>
</p:tagLst>
</file>

<file path=ppt/tags/tag22.xml><?xml version="1.0" encoding="utf-8"?>
<p:tagLst xmlns:a="http://schemas.openxmlformats.org/drawingml/2006/main" xmlns:r="http://schemas.openxmlformats.org/officeDocument/2006/relationships" xmlns:p="http://schemas.openxmlformats.org/presentationml/2006/main">
  <p:tag name="PA" val="v5.0.2"/>
  <p:tag name="RESOURCELIBID" val="436"/>
</p:tagLst>
</file>

<file path=ppt/tags/tag23.xml><?xml version="1.0" encoding="utf-8"?>
<p:tagLst xmlns:a="http://schemas.openxmlformats.org/drawingml/2006/main" xmlns:r="http://schemas.openxmlformats.org/officeDocument/2006/relationships" xmlns:p="http://schemas.openxmlformats.org/presentationml/2006/main">
  <p:tag name="PA" val="v5.0.2"/>
  <p:tag name="RESOURCELIBID" val="435"/>
</p:tagLst>
</file>

<file path=ppt/tags/tag24.xml><?xml version="1.0" encoding="utf-8"?>
<p:tagLst xmlns:a="http://schemas.openxmlformats.org/drawingml/2006/main" xmlns:r="http://schemas.openxmlformats.org/officeDocument/2006/relationships" xmlns:p="http://schemas.openxmlformats.org/presentationml/2006/main">
  <p:tag name="PA" val="v5.0.2"/>
  <p:tag name="RESOURCELIBID" val="436"/>
</p:tagLst>
</file>

<file path=ppt/tags/tag25.xml><?xml version="1.0" encoding="utf-8"?>
<p:tagLst xmlns:a="http://schemas.openxmlformats.org/drawingml/2006/main" xmlns:r="http://schemas.openxmlformats.org/officeDocument/2006/relationships" xmlns:p="http://schemas.openxmlformats.org/presentationml/2006/main">
  <p:tag name="PA" val="v5.0.2"/>
  <p:tag name="RESOURCELIBID" val="435"/>
</p:tagLst>
</file>

<file path=ppt/tags/tag26.xml><?xml version="1.0" encoding="utf-8"?>
<p:tagLst xmlns:a="http://schemas.openxmlformats.org/drawingml/2006/main" xmlns:r="http://schemas.openxmlformats.org/officeDocument/2006/relationships" xmlns:p="http://schemas.openxmlformats.org/presentationml/2006/main">
  <p:tag name="PA" val="v5.0.2"/>
  <p:tag name="RESOURCELIBID" val="436"/>
</p:tagLst>
</file>

<file path=ppt/tags/tag27.xml><?xml version="1.0" encoding="utf-8"?>
<p:tagLst xmlns:a="http://schemas.openxmlformats.org/drawingml/2006/main" xmlns:r="http://schemas.openxmlformats.org/officeDocument/2006/relationships" xmlns:p="http://schemas.openxmlformats.org/presentationml/2006/main">
  <p:tag name="PA" val="v5.0.2"/>
  <p:tag name="RESOURCELIBID" val="435"/>
</p:tagLst>
</file>

<file path=ppt/tags/tag28.xml><?xml version="1.0" encoding="utf-8"?>
<p:tagLst xmlns:a="http://schemas.openxmlformats.org/drawingml/2006/main" xmlns:r="http://schemas.openxmlformats.org/officeDocument/2006/relationships" xmlns:p="http://schemas.openxmlformats.org/presentationml/2006/main">
  <p:tag name="PA" val="v5.0.2"/>
  <p:tag name="RESOURCELIBID" val="436"/>
</p:tagLst>
</file>

<file path=ppt/tags/tag29.xml><?xml version="1.0" encoding="utf-8"?>
<p:tagLst xmlns:a="http://schemas.openxmlformats.org/drawingml/2006/main" xmlns:r="http://schemas.openxmlformats.org/officeDocument/2006/relationships" xmlns:p="http://schemas.openxmlformats.org/presentationml/2006/main">
  <p:tag name="PA" val="v5.0.2"/>
  <p:tag name="RESOURCELIBID" val="435"/>
</p:tagLst>
</file>

<file path=ppt/tags/tag3.xml><?xml version="1.0" encoding="utf-8"?>
<p:tagLst xmlns:a="http://schemas.openxmlformats.org/drawingml/2006/main" xmlns:r="http://schemas.openxmlformats.org/officeDocument/2006/relationships" xmlns:p="http://schemas.openxmlformats.org/presentationml/2006/main">
  <p:tag name="PA" val="v5.0.2"/>
  <p:tag name="RESOURCELIBID" val="436"/>
</p:tagLst>
</file>

<file path=ppt/tags/tag30.xml><?xml version="1.0" encoding="utf-8"?>
<p:tagLst xmlns:a="http://schemas.openxmlformats.org/drawingml/2006/main" xmlns:r="http://schemas.openxmlformats.org/officeDocument/2006/relationships" xmlns:p="http://schemas.openxmlformats.org/presentationml/2006/main">
  <p:tag name="PA" val="v5.0.2"/>
  <p:tag name="RESOURCELIBID" val="436"/>
</p:tagLst>
</file>

<file path=ppt/tags/tag31.xml><?xml version="1.0" encoding="utf-8"?>
<p:tagLst xmlns:a="http://schemas.openxmlformats.org/drawingml/2006/main" xmlns:r="http://schemas.openxmlformats.org/officeDocument/2006/relationships" xmlns:p="http://schemas.openxmlformats.org/presentationml/2006/main">
  <p:tag name="PA" val="v5.0.2"/>
  <p:tag name="RESOURCELIBID" val="435"/>
</p:tagLst>
</file>

<file path=ppt/tags/tag32.xml><?xml version="1.0" encoding="utf-8"?>
<p:tagLst xmlns:a="http://schemas.openxmlformats.org/drawingml/2006/main" xmlns:r="http://schemas.openxmlformats.org/officeDocument/2006/relationships" xmlns:p="http://schemas.openxmlformats.org/presentationml/2006/main">
  <p:tag name="PA" val="v5.0.2"/>
  <p:tag name="RESOURCELIBID" val="436"/>
</p:tagLst>
</file>

<file path=ppt/tags/tag33.xml><?xml version="1.0" encoding="utf-8"?>
<p:tagLst xmlns:a="http://schemas.openxmlformats.org/drawingml/2006/main" xmlns:r="http://schemas.openxmlformats.org/officeDocument/2006/relationships" xmlns:p="http://schemas.openxmlformats.org/presentationml/2006/main">
  <p:tag name="PA" val="v5.0.2"/>
  <p:tag name="RESOURCELIBID" val="435"/>
</p:tagLst>
</file>

<file path=ppt/tags/tag34.xml><?xml version="1.0" encoding="utf-8"?>
<p:tagLst xmlns:a="http://schemas.openxmlformats.org/drawingml/2006/main" xmlns:r="http://schemas.openxmlformats.org/officeDocument/2006/relationships" xmlns:p="http://schemas.openxmlformats.org/presentationml/2006/main">
  <p:tag name="PA" val="v5.0.2"/>
  <p:tag name="RESOURCELIBID" val="436"/>
</p:tagLst>
</file>

<file path=ppt/tags/tag35.xml><?xml version="1.0" encoding="utf-8"?>
<p:tagLst xmlns:a="http://schemas.openxmlformats.org/drawingml/2006/main" xmlns:r="http://schemas.openxmlformats.org/officeDocument/2006/relationships" xmlns:p="http://schemas.openxmlformats.org/presentationml/2006/main">
  <p:tag name="PA" val="v5.0.2"/>
  <p:tag name="RESOURCELIBID" val="435"/>
</p:tagLst>
</file>

<file path=ppt/tags/tag36.xml><?xml version="1.0" encoding="utf-8"?>
<p:tagLst xmlns:a="http://schemas.openxmlformats.org/drawingml/2006/main" xmlns:r="http://schemas.openxmlformats.org/officeDocument/2006/relationships" xmlns:p="http://schemas.openxmlformats.org/presentationml/2006/main">
  <p:tag name="PA" val="v5.0.2"/>
  <p:tag name="RESOURCELIBID" val="436"/>
</p:tagLst>
</file>

<file path=ppt/tags/tag37.xml><?xml version="1.0" encoding="utf-8"?>
<p:tagLst xmlns:a="http://schemas.openxmlformats.org/drawingml/2006/main" xmlns:r="http://schemas.openxmlformats.org/officeDocument/2006/relationships" xmlns:p="http://schemas.openxmlformats.org/presentationml/2006/main">
  <p:tag name="PA" val="v5.0.2"/>
  <p:tag name="RESOURCELIBID" val="435"/>
</p:tagLst>
</file>

<file path=ppt/tags/tag38.xml><?xml version="1.0" encoding="utf-8"?>
<p:tagLst xmlns:a="http://schemas.openxmlformats.org/drawingml/2006/main" xmlns:r="http://schemas.openxmlformats.org/officeDocument/2006/relationships" xmlns:p="http://schemas.openxmlformats.org/presentationml/2006/main">
  <p:tag name="PA" val="v5.0.2"/>
  <p:tag name="RESOURCELIBID" val="436"/>
</p:tagLst>
</file>

<file path=ppt/tags/tag39.xml><?xml version="1.0" encoding="utf-8"?>
<p:tagLst xmlns:a="http://schemas.openxmlformats.org/drawingml/2006/main" xmlns:r="http://schemas.openxmlformats.org/officeDocument/2006/relationships" xmlns:p="http://schemas.openxmlformats.org/presentationml/2006/main">
  <p:tag name="PA" val="v5.0.2"/>
  <p:tag name="RESOURCELIBID" val="435"/>
</p:tagLst>
</file>

<file path=ppt/tags/tag4.xml><?xml version="1.0" encoding="utf-8"?>
<p:tagLst xmlns:a="http://schemas.openxmlformats.org/drawingml/2006/main" xmlns:r="http://schemas.openxmlformats.org/officeDocument/2006/relationships" xmlns:p="http://schemas.openxmlformats.org/presentationml/2006/main">
  <p:tag name="PA" val="v5.0.2"/>
  <p:tag name="RESOURCELIBID" val="435"/>
</p:tagLst>
</file>

<file path=ppt/tags/tag40.xml><?xml version="1.0" encoding="utf-8"?>
<p:tagLst xmlns:a="http://schemas.openxmlformats.org/drawingml/2006/main" xmlns:r="http://schemas.openxmlformats.org/officeDocument/2006/relationships" xmlns:p="http://schemas.openxmlformats.org/presentationml/2006/main">
  <p:tag name="PA" val="v5.0.2"/>
  <p:tag name="RESOURCELIBID" val="436"/>
</p:tagLst>
</file>

<file path=ppt/tags/tag41.xml><?xml version="1.0" encoding="utf-8"?>
<p:tagLst xmlns:a="http://schemas.openxmlformats.org/drawingml/2006/main" xmlns:r="http://schemas.openxmlformats.org/officeDocument/2006/relationships" xmlns:p="http://schemas.openxmlformats.org/presentationml/2006/main">
  <p:tag name="PA" val="v5.0.2"/>
  <p:tag name="RESOURCELIBID" val="435"/>
</p:tagLst>
</file>

<file path=ppt/tags/tag42.xml><?xml version="1.0" encoding="utf-8"?>
<p:tagLst xmlns:a="http://schemas.openxmlformats.org/drawingml/2006/main" xmlns:r="http://schemas.openxmlformats.org/officeDocument/2006/relationships" xmlns:p="http://schemas.openxmlformats.org/presentationml/2006/main">
  <p:tag name="PA" val="v5.0.2"/>
  <p:tag name="RESOURCELIBID" val="436"/>
</p:tagLst>
</file>

<file path=ppt/tags/tag43.xml><?xml version="1.0" encoding="utf-8"?>
<p:tagLst xmlns:a="http://schemas.openxmlformats.org/drawingml/2006/main" xmlns:r="http://schemas.openxmlformats.org/officeDocument/2006/relationships" xmlns:p="http://schemas.openxmlformats.org/presentationml/2006/main">
  <p:tag name="PA" val="v5.0.2"/>
  <p:tag name="RESOURCELIBID" val="435"/>
</p:tagLst>
</file>

<file path=ppt/tags/tag44.xml><?xml version="1.0" encoding="utf-8"?>
<p:tagLst xmlns:a="http://schemas.openxmlformats.org/drawingml/2006/main" xmlns:r="http://schemas.openxmlformats.org/officeDocument/2006/relationships" xmlns:p="http://schemas.openxmlformats.org/presentationml/2006/main">
  <p:tag name="PA" val="v5.0.2"/>
  <p:tag name="RESOURCELIBID" val="436"/>
</p:tagLst>
</file>

<file path=ppt/tags/tag45.xml><?xml version="1.0" encoding="utf-8"?>
<p:tagLst xmlns:a="http://schemas.openxmlformats.org/drawingml/2006/main" xmlns:r="http://schemas.openxmlformats.org/officeDocument/2006/relationships" xmlns:p="http://schemas.openxmlformats.org/presentationml/2006/main">
  <p:tag name="PA" val="v5.0.2"/>
  <p:tag name="RESOURCELIBID" val="435"/>
</p:tagLst>
</file>

<file path=ppt/tags/tag46.xml><?xml version="1.0" encoding="utf-8"?>
<p:tagLst xmlns:a="http://schemas.openxmlformats.org/drawingml/2006/main" xmlns:r="http://schemas.openxmlformats.org/officeDocument/2006/relationships" xmlns:p="http://schemas.openxmlformats.org/presentationml/2006/main">
  <p:tag name="PA" val="v5.0.2"/>
  <p:tag name="RESOURCELIBID" val="436"/>
</p:tagLst>
</file>

<file path=ppt/tags/tag47.xml><?xml version="1.0" encoding="utf-8"?>
<p:tagLst xmlns:a="http://schemas.openxmlformats.org/drawingml/2006/main" xmlns:r="http://schemas.openxmlformats.org/officeDocument/2006/relationships" xmlns:p="http://schemas.openxmlformats.org/presentationml/2006/main">
  <p:tag name="PA" val="v5.0.2"/>
  <p:tag name="RESOURCELIBID" val="435"/>
</p:tagLst>
</file>

<file path=ppt/tags/tag48.xml><?xml version="1.0" encoding="utf-8"?>
<p:tagLst xmlns:a="http://schemas.openxmlformats.org/drawingml/2006/main" xmlns:r="http://schemas.openxmlformats.org/officeDocument/2006/relationships" xmlns:p="http://schemas.openxmlformats.org/presentationml/2006/main">
  <p:tag name="PA" val="v5.0.2"/>
  <p:tag name="RESOURCELIBID" val="436"/>
</p:tagLst>
</file>

<file path=ppt/tags/tag49.xml><?xml version="1.0" encoding="utf-8"?>
<p:tagLst xmlns:a="http://schemas.openxmlformats.org/drawingml/2006/main" xmlns:r="http://schemas.openxmlformats.org/officeDocument/2006/relationships" xmlns:p="http://schemas.openxmlformats.org/presentationml/2006/main">
  <p:tag name="PA" val="v5.0.2"/>
  <p:tag name="RESOURCELIBID" val="435"/>
</p:tagLst>
</file>

<file path=ppt/tags/tag5.xml><?xml version="1.0" encoding="utf-8"?>
<p:tagLst xmlns:a="http://schemas.openxmlformats.org/drawingml/2006/main" xmlns:r="http://schemas.openxmlformats.org/officeDocument/2006/relationships" xmlns:p="http://schemas.openxmlformats.org/presentationml/2006/main">
  <p:tag name="PA" val="v5.0.2"/>
  <p:tag name="RESOURCELIBID" val="436"/>
</p:tagLst>
</file>

<file path=ppt/tags/tag50.xml><?xml version="1.0" encoding="utf-8"?>
<p:tagLst xmlns:a="http://schemas.openxmlformats.org/drawingml/2006/main" xmlns:r="http://schemas.openxmlformats.org/officeDocument/2006/relationships" xmlns:p="http://schemas.openxmlformats.org/presentationml/2006/main">
  <p:tag name="PA" val="v5.0.2"/>
  <p:tag name="RESOURCELIBID" val="436"/>
</p:tagLst>
</file>

<file path=ppt/tags/tag51.xml><?xml version="1.0" encoding="utf-8"?>
<p:tagLst xmlns:a="http://schemas.openxmlformats.org/drawingml/2006/main" xmlns:r="http://schemas.openxmlformats.org/officeDocument/2006/relationships" xmlns:p="http://schemas.openxmlformats.org/presentationml/2006/main">
  <p:tag name="PA" val="v5.0.2"/>
  <p:tag name="RESOURCELIBID" val="435"/>
</p:tagLst>
</file>

<file path=ppt/tags/tag6.xml><?xml version="1.0" encoding="utf-8"?>
<p:tagLst xmlns:a="http://schemas.openxmlformats.org/drawingml/2006/main" xmlns:r="http://schemas.openxmlformats.org/officeDocument/2006/relationships" xmlns:p="http://schemas.openxmlformats.org/presentationml/2006/main">
  <p:tag name="PA" val="v5.0.2"/>
  <p:tag name="RESOURCELIBID" val="435"/>
</p:tagLst>
</file>

<file path=ppt/tags/tag7.xml><?xml version="1.0" encoding="utf-8"?>
<p:tagLst xmlns:a="http://schemas.openxmlformats.org/drawingml/2006/main" xmlns:r="http://schemas.openxmlformats.org/officeDocument/2006/relationships" xmlns:p="http://schemas.openxmlformats.org/presentationml/2006/main">
  <p:tag name="PA" val="v5.0.2"/>
  <p:tag name="RESOURCELIBID" val="436"/>
</p:tagLst>
</file>

<file path=ppt/tags/tag8.xml><?xml version="1.0" encoding="utf-8"?>
<p:tagLst xmlns:a="http://schemas.openxmlformats.org/drawingml/2006/main" xmlns:r="http://schemas.openxmlformats.org/officeDocument/2006/relationships" xmlns:p="http://schemas.openxmlformats.org/presentationml/2006/main">
  <p:tag name="PA" val="v5.0.2"/>
  <p:tag name="RESOURCELIBID" val="435"/>
</p:tagLst>
</file>

<file path=ppt/tags/tag9.xml><?xml version="1.0" encoding="utf-8"?>
<p:tagLst xmlns:a="http://schemas.openxmlformats.org/drawingml/2006/main" xmlns:r="http://schemas.openxmlformats.org/officeDocument/2006/relationships" xmlns:p="http://schemas.openxmlformats.org/presentationml/2006/main">
  <p:tag name="PA" val="v5.0.2"/>
  <p:tag name="RESOURCELIBID" val="436"/>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jkxdg3k">
      <a:majorFont>
        <a:latin typeface="微软雅黑" panose="020F0302020204030204"/>
        <a:ea typeface="微软雅黑"/>
        <a:cs typeface=""/>
      </a:majorFont>
      <a:minorFont>
        <a:latin typeface="微软雅黑" panose="020F0502020204030204"/>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TotalTime>
  <Words>6917</Words>
  <Application>Microsoft Office PowerPoint</Application>
  <PresentationFormat>自定义</PresentationFormat>
  <Paragraphs>431</Paragraphs>
  <Slides>33</Slides>
  <Notes>32</Notes>
  <HiddenSlides>0</HiddenSlides>
  <MMClips>0</MMClips>
  <ScaleCrop>false</ScaleCrop>
  <HeadingPairs>
    <vt:vector size="4" baseType="variant">
      <vt:variant>
        <vt:lpstr>主题</vt:lpstr>
      </vt:variant>
      <vt:variant>
        <vt:i4>2</vt:i4>
      </vt:variant>
      <vt:variant>
        <vt:lpstr>幻灯片标题</vt:lpstr>
      </vt:variant>
      <vt:variant>
        <vt:i4>33</vt:i4>
      </vt:variant>
    </vt:vector>
  </HeadingPairs>
  <TitlesOfParts>
    <vt:vector size="35" baseType="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商业计划书</dc:title>
  <dc:creator>第一PPT</dc:creator>
  <cp:keywords>www.1ppt.com</cp:keywords>
  <dc:description>www.1ppt.com</dc:description>
  <cp:lastModifiedBy>Windows User</cp:lastModifiedBy>
  <cp:revision>31</cp:revision>
  <dcterms:created xsi:type="dcterms:W3CDTF">2018-08-26T11:55:00Z</dcterms:created>
  <dcterms:modified xsi:type="dcterms:W3CDTF">2021-04-30T02:27:06Z</dcterms:modified>
</cp:coreProperties>
</file>